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72" r:id="rId5"/>
    <p:sldId id="313" r:id="rId6"/>
    <p:sldId id="270" r:id="rId7"/>
    <p:sldId id="268" r:id="rId8"/>
    <p:sldId id="309" r:id="rId9"/>
    <p:sldId id="282" r:id="rId10"/>
    <p:sldId id="285" r:id="rId11"/>
    <p:sldId id="260" r:id="rId12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4"/>
      <p:bold r:id="rId15"/>
    </p:embeddedFont>
    <p:embeddedFont>
      <p:font typeface="Comic Sans MS" panose="030F0702030302020204" pitchFamily="66" charset="0"/>
      <p:regular r:id="rId16"/>
      <p:bold r:id="rId17"/>
      <p:italic r:id="rId18"/>
      <p:boldItalic r:id="rId19"/>
    </p:embeddedFont>
    <p:embeddedFont>
      <p:font typeface="Nunito" pitchFamily="2" charset="0"/>
      <p:regular r:id="rId20"/>
      <p:bold r:id="rId21"/>
      <p:italic r:id="rId22"/>
      <p:boldItalic r:id="rId23"/>
    </p:embeddedFont>
    <p:embeddedFont>
      <p:font typeface="Nunito ExtraBold" pitchFamily="2" charset="0"/>
      <p:bold r:id="rId24"/>
      <p:boldItalic r:id="rId25"/>
    </p:embeddedFont>
    <p:embeddedFont>
      <p:font typeface="Nunito ExtraLight" pitchFamily="2" charset="0"/>
      <p:regular r:id="rId26"/>
      <p:bold r:id="rId27"/>
      <p:italic r:id="rId28"/>
      <p:boldItalic r:id="rId29"/>
    </p:embeddedFont>
    <p:embeddedFont>
      <p:font typeface="Nunito SemiBold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C31033-A8D2-4A99-BD74-6CC3F58E20F0}">
  <a:tblStyle styleId="{40C31033-A8D2-4A99-BD74-6CC3F58E20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5" name="Google Shape;56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6" name="Google Shape;56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9" name="Google Shape;6619;gd048fa740e_6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0" name="Google Shape;6620;gd048fa740e_6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1" name="Google Shape;5691;gd0465e518e_1_10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2" name="Google Shape;5692;gd0465e518e_1_10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" name="Google Shape;5662;gd0465e518e_1_9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3" name="Google Shape;5663;gd0465e518e_1_9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8" name="Google Shape;5668;gd0465e518e_1_9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9" name="Google Shape;5669;gd0465e518e_1_9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0" name="Google Shape;5930;gd0465e518e_1_10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1" name="Google Shape;5931;gd0465e518e_1_10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3" name="Google Shape;7233;gd0465e518e_1_12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4" name="Google Shape;7234;gd0465e518e_1_12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8" name="Google Shape;5858;gd0465e518e_1_10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9" name="Google Shape;5859;gd0465e518e_1_10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" name="Google Shape;5806;gd0465e518e_1_10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7" name="Google Shape;5807;gd0465e518e_1_10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9" name="Google Shape;7149;gd46607c3d0_3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0" name="Google Shape;7150;gd46607c3d0_3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3" name="Google Shape;6273;gd0465e518e_1_10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4" name="Google Shape;6274;gd0465e518e_1_10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598493" y="2520012"/>
            <a:ext cx="1764025" cy="1617231"/>
          </a:xfrm>
          <a:custGeom>
            <a:avLst/>
            <a:gdLst/>
            <a:ahLst/>
            <a:cxnLst/>
            <a:rect l="l" t="t" r="r" b="b"/>
            <a:pathLst>
              <a:path w="15562" h="14267" extrusionOk="0">
                <a:moveTo>
                  <a:pt x="11608" y="1"/>
                </a:moveTo>
                <a:cubicBezTo>
                  <a:pt x="10927" y="1"/>
                  <a:pt x="10253" y="193"/>
                  <a:pt x="9702" y="600"/>
                </a:cubicBezTo>
                <a:cubicBezTo>
                  <a:pt x="8504" y="1498"/>
                  <a:pt x="8016" y="3192"/>
                  <a:pt x="6648" y="3773"/>
                </a:cubicBezTo>
                <a:cubicBezTo>
                  <a:pt x="5835" y="4116"/>
                  <a:pt x="4919" y="3970"/>
                  <a:pt x="4047" y="4081"/>
                </a:cubicBezTo>
                <a:cubicBezTo>
                  <a:pt x="1780" y="4381"/>
                  <a:pt x="0" y="6588"/>
                  <a:pt x="0" y="8864"/>
                </a:cubicBezTo>
                <a:cubicBezTo>
                  <a:pt x="9" y="11148"/>
                  <a:pt x="1669" y="13269"/>
                  <a:pt x="3824" y="14014"/>
                </a:cubicBezTo>
                <a:cubicBezTo>
                  <a:pt x="4274" y="14168"/>
                  <a:pt x="4757" y="14267"/>
                  <a:pt x="5232" y="14267"/>
                </a:cubicBezTo>
                <a:cubicBezTo>
                  <a:pt x="5652" y="14267"/>
                  <a:pt x="6065" y="14190"/>
                  <a:pt x="6442" y="14005"/>
                </a:cubicBezTo>
                <a:cubicBezTo>
                  <a:pt x="7540" y="13480"/>
                  <a:pt x="8365" y="12113"/>
                  <a:pt x="9496" y="12113"/>
                </a:cubicBezTo>
                <a:cubicBezTo>
                  <a:pt x="9599" y="12113"/>
                  <a:pt x="9704" y="12124"/>
                  <a:pt x="9813" y="12149"/>
                </a:cubicBezTo>
                <a:cubicBezTo>
                  <a:pt x="10597" y="12318"/>
                  <a:pt x="11183" y="13176"/>
                  <a:pt x="11952" y="13176"/>
                </a:cubicBezTo>
                <a:cubicBezTo>
                  <a:pt x="11997" y="13176"/>
                  <a:pt x="12042" y="13173"/>
                  <a:pt x="12088" y="13167"/>
                </a:cubicBezTo>
                <a:cubicBezTo>
                  <a:pt x="12362" y="13132"/>
                  <a:pt x="12619" y="12978"/>
                  <a:pt x="12841" y="12807"/>
                </a:cubicBezTo>
                <a:cubicBezTo>
                  <a:pt x="13663" y="12226"/>
                  <a:pt x="14390" y="11456"/>
                  <a:pt x="14663" y="10489"/>
                </a:cubicBezTo>
                <a:cubicBezTo>
                  <a:pt x="14869" y="9762"/>
                  <a:pt x="14749" y="8915"/>
                  <a:pt x="14313" y="8325"/>
                </a:cubicBezTo>
                <a:cubicBezTo>
                  <a:pt x="14535" y="7127"/>
                  <a:pt x="15160" y="6015"/>
                  <a:pt x="15339" y="4809"/>
                </a:cubicBezTo>
                <a:cubicBezTo>
                  <a:pt x="15562" y="3329"/>
                  <a:pt x="15040" y="1712"/>
                  <a:pt x="13876" y="779"/>
                </a:cubicBezTo>
                <a:cubicBezTo>
                  <a:pt x="13240" y="273"/>
                  <a:pt x="12419" y="1"/>
                  <a:pt x="11608" y="1"/>
                </a:cubicBezTo>
                <a:close/>
              </a:path>
            </a:pathLst>
          </a:custGeom>
          <a:solidFill>
            <a:srgbClr val="FDD6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64330" y="2316427"/>
            <a:ext cx="1833852" cy="1635255"/>
          </a:xfrm>
          <a:custGeom>
            <a:avLst/>
            <a:gdLst/>
            <a:ahLst/>
            <a:cxnLst/>
            <a:rect l="l" t="t" r="r" b="b"/>
            <a:pathLst>
              <a:path w="16178" h="14426" extrusionOk="0">
                <a:moveTo>
                  <a:pt x="12313" y="153"/>
                </a:moveTo>
                <a:cubicBezTo>
                  <a:pt x="13288" y="153"/>
                  <a:pt x="14271" y="570"/>
                  <a:pt x="14929" y="1292"/>
                </a:cubicBezTo>
                <a:cubicBezTo>
                  <a:pt x="15510" y="1942"/>
                  <a:pt x="15878" y="2763"/>
                  <a:pt x="15972" y="3627"/>
                </a:cubicBezTo>
                <a:cubicBezTo>
                  <a:pt x="16084" y="4492"/>
                  <a:pt x="15913" y="5321"/>
                  <a:pt x="15630" y="6143"/>
                </a:cubicBezTo>
                <a:cubicBezTo>
                  <a:pt x="15502" y="6545"/>
                  <a:pt x="15348" y="6947"/>
                  <a:pt x="15211" y="7349"/>
                </a:cubicBezTo>
                <a:cubicBezTo>
                  <a:pt x="15151" y="7546"/>
                  <a:pt x="15091" y="7734"/>
                  <a:pt x="15040" y="7931"/>
                </a:cubicBezTo>
                <a:cubicBezTo>
                  <a:pt x="14997" y="8067"/>
                  <a:pt x="14903" y="8281"/>
                  <a:pt x="14937" y="8418"/>
                </a:cubicBezTo>
                <a:cubicBezTo>
                  <a:pt x="14946" y="8487"/>
                  <a:pt x="15040" y="8572"/>
                  <a:pt x="15074" y="8632"/>
                </a:cubicBezTo>
                <a:cubicBezTo>
                  <a:pt x="15126" y="8735"/>
                  <a:pt x="15177" y="8846"/>
                  <a:pt x="15220" y="8957"/>
                </a:cubicBezTo>
                <a:cubicBezTo>
                  <a:pt x="15305" y="9171"/>
                  <a:pt x="15356" y="9393"/>
                  <a:pt x="15374" y="9624"/>
                </a:cubicBezTo>
                <a:cubicBezTo>
                  <a:pt x="15408" y="10069"/>
                  <a:pt x="15331" y="10514"/>
                  <a:pt x="15151" y="10925"/>
                </a:cubicBezTo>
                <a:cubicBezTo>
                  <a:pt x="14818" y="11703"/>
                  <a:pt x="14193" y="12336"/>
                  <a:pt x="13500" y="12815"/>
                </a:cubicBezTo>
                <a:cubicBezTo>
                  <a:pt x="13221" y="13015"/>
                  <a:pt x="12929" y="13160"/>
                  <a:pt x="12615" y="13160"/>
                </a:cubicBezTo>
                <a:cubicBezTo>
                  <a:pt x="12487" y="13160"/>
                  <a:pt x="12354" y="13135"/>
                  <a:pt x="12217" y="13081"/>
                </a:cubicBezTo>
                <a:cubicBezTo>
                  <a:pt x="11943" y="12944"/>
                  <a:pt x="11678" y="12790"/>
                  <a:pt x="11438" y="12602"/>
                </a:cubicBezTo>
                <a:cubicBezTo>
                  <a:pt x="11049" y="12331"/>
                  <a:pt x="10639" y="12111"/>
                  <a:pt x="10186" y="12111"/>
                </a:cubicBezTo>
                <a:cubicBezTo>
                  <a:pt x="10051" y="12111"/>
                  <a:pt x="9913" y="12131"/>
                  <a:pt x="9770" y="12174"/>
                </a:cubicBezTo>
                <a:cubicBezTo>
                  <a:pt x="9094" y="12362"/>
                  <a:pt x="8572" y="12918"/>
                  <a:pt x="8051" y="13363"/>
                </a:cubicBezTo>
                <a:cubicBezTo>
                  <a:pt x="7773" y="13608"/>
                  <a:pt x="7472" y="13822"/>
                  <a:pt x="7147" y="13997"/>
                </a:cubicBezTo>
                <a:lnTo>
                  <a:pt x="7147" y="13997"/>
                </a:lnTo>
                <a:cubicBezTo>
                  <a:pt x="7138" y="13998"/>
                  <a:pt x="7128" y="14000"/>
                  <a:pt x="7118" y="14005"/>
                </a:cubicBezTo>
                <a:cubicBezTo>
                  <a:pt x="6722" y="14186"/>
                  <a:pt x="6304" y="14265"/>
                  <a:pt x="5882" y="14265"/>
                </a:cubicBezTo>
                <a:cubicBezTo>
                  <a:pt x="4612" y="14265"/>
                  <a:pt x="3306" y="13541"/>
                  <a:pt x="2439" y="12687"/>
                </a:cubicBezTo>
                <a:cubicBezTo>
                  <a:pt x="1344" y="11609"/>
                  <a:pt x="659" y="10078"/>
                  <a:pt x="805" y="8529"/>
                </a:cubicBezTo>
                <a:cubicBezTo>
                  <a:pt x="967" y="7007"/>
                  <a:pt x="1814" y="5646"/>
                  <a:pt x="3114" y="4834"/>
                </a:cubicBezTo>
                <a:cubicBezTo>
                  <a:pt x="3807" y="4406"/>
                  <a:pt x="4569" y="4226"/>
                  <a:pt x="5382" y="4192"/>
                </a:cubicBezTo>
                <a:cubicBezTo>
                  <a:pt x="6194" y="4158"/>
                  <a:pt x="7015" y="4175"/>
                  <a:pt x="7734" y="3739"/>
                </a:cubicBezTo>
                <a:cubicBezTo>
                  <a:pt x="8983" y="2969"/>
                  <a:pt x="9411" y="1378"/>
                  <a:pt x="10668" y="608"/>
                </a:cubicBezTo>
                <a:cubicBezTo>
                  <a:pt x="11169" y="297"/>
                  <a:pt x="11739" y="153"/>
                  <a:pt x="12313" y="153"/>
                </a:cubicBezTo>
                <a:close/>
                <a:moveTo>
                  <a:pt x="12315" y="0"/>
                </a:moveTo>
                <a:cubicBezTo>
                  <a:pt x="12110" y="0"/>
                  <a:pt x="11903" y="17"/>
                  <a:pt x="11695" y="52"/>
                </a:cubicBezTo>
                <a:cubicBezTo>
                  <a:pt x="10968" y="180"/>
                  <a:pt x="10301" y="556"/>
                  <a:pt x="9813" y="1121"/>
                </a:cubicBezTo>
                <a:cubicBezTo>
                  <a:pt x="9274" y="1703"/>
                  <a:pt x="8880" y="2404"/>
                  <a:pt x="8350" y="2994"/>
                </a:cubicBezTo>
                <a:cubicBezTo>
                  <a:pt x="8068" y="3328"/>
                  <a:pt x="7717" y="3585"/>
                  <a:pt x="7323" y="3773"/>
                </a:cubicBezTo>
                <a:cubicBezTo>
                  <a:pt x="6844" y="3970"/>
                  <a:pt x="6314" y="4004"/>
                  <a:pt x="5801" y="4021"/>
                </a:cubicBezTo>
                <a:cubicBezTo>
                  <a:pt x="4979" y="4047"/>
                  <a:pt x="4209" y="4098"/>
                  <a:pt x="3465" y="4457"/>
                </a:cubicBezTo>
                <a:cubicBezTo>
                  <a:pt x="2114" y="5099"/>
                  <a:pt x="1104" y="6391"/>
                  <a:pt x="753" y="7836"/>
                </a:cubicBezTo>
                <a:cubicBezTo>
                  <a:pt x="0" y="10925"/>
                  <a:pt x="2678" y="14355"/>
                  <a:pt x="5852" y="14424"/>
                </a:cubicBezTo>
                <a:cubicBezTo>
                  <a:pt x="5887" y="14425"/>
                  <a:pt x="5922" y="14426"/>
                  <a:pt x="5957" y="14426"/>
                </a:cubicBezTo>
                <a:cubicBezTo>
                  <a:pt x="6374" y="14426"/>
                  <a:pt x="6783" y="14333"/>
                  <a:pt x="7169" y="14167"/>
                </a:cubicBezTo>
                <a:cubicBezTo>
                  <a:pt x="7172" y="14165"/>
                  <a:pt x="7175" y="14164"/>
                  <a:pt x="7178" y="14162"/>
                </a:cubicBezTo>
                <a:lnTo>
                  <a:pt x="7178" y="14162"/>
                </a:lnTo>
                <a:cubicBezTo>
                  <a:pt x="7181" y="14161"/>
                  <a:pt x="7184" y="14160"/>
                  <a:pt x="7187" y="14158"/>
                </a:cubicBezTo>
                <a:cubicBezTo>
                  <a:pt x="7948" y="13774"/>
                  <a:pt x="8487" y="13106"/>
                  <a:pt x="9180" y="12636"/>
                </a:cubicBezTo>
                <a:cubicBezTo>
                  <a:pt x="9487" y="12429"/>
                  <a:pt x="9834" y="12270"/>
                  <a:pt x="10205" y="12270"/>
                </a:cubicBezTo>
                <a:cubicBezTo>
                  <a:pt x="10248" y="12270"/>
                  <a:pt x="10291" y="12272"/>
                  <a:pt x="10335" y="12276"/>
                </a:cubicBezTo>
                <a:cubicBezTo>
                  <a:pt x="10728" y="12319"/>
                  <a:pt x="11062" y="12542"/>
                  <a:pt x="11378" y="12764"/>
                </a:cubicBezTo>
                <a:cubicBezTo>
                  <a:pt x="11783" y="13038"/>
                  <a:pt x="12203" y="13327"/>
                  <a:pt x="12672" y="13327"/>
                </a:cubicBezTo>
                <a:cubicBezTo>
                  <a:pt x="12817" y="13327"/>
                  <a:pt x="12968" y="13299"/>
                  <a:pt x="13124" y="13235"/>
                </a:cubicBezTo>
                <a:cubicBezTo>
                  <a:pt x="13842" y="12927"/>
                  <a:pt x="14527" y="12242"/>
                  <a:pt x="14954" y="11609"/>
                </a:cubicBezTo>
                <a:cubicBezTo>
                  <a:pt x="15416" y="10933"/>
                  <a:pt x="15647" y="10121"/>
                  <a:pt x="15493" y="9308"/>
                </a:cubicBezTo>
                <a:cubicBezTo>
                  <a:pt x="15451" y="9120"/>
                  <a:pt x="15399" y="8940"/>
                  <a:pt x="15322" y="8760"/>
                </a:cubicBezTo>
                <a:cubicBezTo>
                  <a:pt x="15220" y="8547"/>
                  <a:pt x="15091" y="8418"/>
                  <a:pt x="15143" y="8170"/>
                </a:cubicBezTo>
                <a:cubicBezTo>
                  <a:pt x="15262" y="7708"/>
                  <a:pt x="15408" y="7255"/>
                  <a:pt x="15570" y="6810"/>
                </a:cubicBezTo>
                <a:cubicBezTo>
                  <a:pt x="15878" y="5954"/>
                  <a:pt x="16178" y="5099"/>
                  <a:pt x="16178" y="4184"/>
                </a:cubicBezTo>
                <a:cubicBezTo>
                  <a:pt x="16169" y="3371"/>
                  <a:pt x="15955" y="2567"/>
                  <a:pt x="15545" y="1865"/>
                </a:cubicBezTo>
                <a:cubicBezTo>
                  <a:pt x="14871" y="696"/>
                  <a:pt x="13634" y="0"/>
                  <a:pt x="12315" y="0"/>
                </a:cubicBez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572308" y="4087023"/>
            <a:ext cx="2202368" cy="1753710"/>
          </a:xfrm>
          <a:custGeom>
            <a:avLst/>
            <a:gdLst/>
            <a:ahLst/>
            <a:cxnLst/>
            <a:rect l="l" t="t" r="r" b="b"/>
            <a:pathLst>
              <a:path w="19429" h="15471" extrusionOk="0">
                <a:moveTo>
                  <a:pt x="9148" y="1"/>
                </a:moveTo>
                <a:cubicBezTo>
                  <a:pt x="8332" y="1"/>
                  <a:pt x="7458" y="363"/>
                  <a:pt x="6742" y="1285"/>
                </a:cubicBezTo>
                <a:cubicBezTo>
                  <a:pt x="6136" y="2062"/>
                  <a:pt x="5626" y="2239"/>
                  <a:pt x="5143" y="2239"/>
                </a:cubicBezTo>
                <a:cubicBezTo>
                  <a:pt x="4742" y="2239"/>
                  <a:pt x="4360" y="2117"/>
                  <a:pt x="3957" y="2117"/>
                </a:cubicBezTo>
                <a:cubicBezTo>
                  <a:pt x="3378" y="2117"/>
                  <a:pt x="2757" y="2369"/>
                  <a:pt x="1977" y="3594"/>
                </a:cubicBezTo>
                <a:cubicBezTo>
                  <a:pt x="0" y="6708"/>
                  <a:pt x="4637" y="14964"/>
                  <a:pt x="4637" y="14964"/>
                </a:cubicBezTo>
                <a:cubicBezTo>
                  <a:pt x="6349" y="15318"/>
                  <a:pt x="7883" y="15471"/>
                  <a:pt x="9255" y="15471"/>
                </a:cubicBezTo>
                <a:cubicBezTo>
                  <a:pt x="16285" y="15471"/>
                  <a:pt x="19011" y="11460"/>
                  <a:pt x="19198" y="10122"/>
                </a:cubicBezTo>
                <a:cubicBezTo>
                  <a:pt x="19428" y="8522"/>
                  <a:pt x="18470" y="9258"/>
                  <a:pt x="17555" y="8197"/>
                </a:cubicBezTo>
                <a:cubicBezTo>
                  <a:pt x="16640" y="7136"/>
                  <a:pt x="18154" y="6708"/>
                  <a:pt x="17529" y="4484"/>
                </a:cubicBezTo>
                <a:cubicBezTo>
                  <a:pt x="17153" y="3158"/>
                  <a:pt x="16282" y="2825"/>
                  <a:pt x="15531" y="2825"/>
                </a:cubicBezTo>
                <a:cubicBezTo>
                  <a:pt x="15018" y="2825"/>
                  <a:pt x="14560" y="2980"/>
                  <a:pt x="14355" y="3081"/>
                </a:cubicBezTo>
                <a:cubicBezTo>
                  <a:pt x="14181" y="3162"/>
                  <a:pt x="13863" y="3238"/>
                  <a:pt x="13504" y="3238"/>
                </a:cubicBezTo>
                <a:cubicBezTo>
                  <a:pt x="12806" y="3238"/>
                  <a:pt x="11958" y="2952"/>
                  <a:pt x="11738" y="1866"/>
                </a:cubicBezTo>
                <a:cubicBezTo>
                  <a:pt x="11535" y="864"/>
                  <a:pt x="10409" y="1"/>
                  <a:pt x="91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28858" y="5600077"/>
            <a:ext cx="114262" cy="94084"/>
          </a:xfrm>
          <a:custGeom>
            <a:avLst/>
            <a:gdLst/>
            <a:ahLst/>
            <a:cxnLst/>
            <a:rect l="l" t="t" r="r" b="b"/>
            <a:pathLst>
              <a:path w="1008" h="830" extrusionOk="0">
                <a:moveTo>
                  <a:pt x="450" y="0"/>
                </a:moveTo>
                <a:cubicBezTo>
                  <a:pt x="370" y="0"/>
                  <a:pt x="293" y="21"/>
                  <a:pt x="229" y="67"/>
                </a:cubicBezTo>
                <a:cubicBezTo>
                  <a:pt x="135" y="127"/>
                  <a:pt x="83" y="230"/>
                  <a:pt x="92" y="341"/>
                </a:cubicBezTo>
                <a:cubicBezTo>
                  <a:pt x="66" y="401"/>
                  <a:pt x="66" y="469"/>
                  <a:pt x="109" y="521"/>
                </a:cubicBezTo>
                <a:cubicBezTo>
                  <a:pt x="0" y="646"/>
                  <a:pt x="96" y="829"/>
                  <a:pt x="260" y="829"/>
                </a:cubicBezTo>
                <a:cubicBezTo>
                  <a:pt x="264" y="829"/>
                  <a:pt x="268" y="829"/>
                  <a:pt x="272" y="829"/>
                </a:cubicBezTo>
                <a:cubicBezTo>
                  <a:pt x="340" y="820"/>
                  <a:pt x="417" y="820"/>
                  <a:pt x="485" y="803"/>
                </a:cubicBezTo>
                <a:cubicBezTo>
                  <a:pt x="525" y="812"/>
                  <a:pt x="564" y="816"/>
                  <a:pt x="602" y="816"/>
                </a:cubicBezTo>
                <a:cubicBezTo>
                  <a:pt x="715" y="816"/>
                  <a:pt x="824" y="779"/>
                  <a:pt x="913" y="709"/>
                </a:cubicBezTo>
                <a:cubicBezTo>
                  <a:pt x="982" y="658"/>
                  <a:pt x="1007" y="572"/>
                  <a:pt x="990" y="495"/>
                </a:cubicBezTo>
                <a:cubicBezTo>
                  <a:pt x="1007" y="418"/>
                  <a:pt x="973" y="324"/>
                  <a:pt x="905" y="281"/>
                </a:cubicBezTo>
                <a:cubicBezTo>
                  <a:pt x="833" y="114"/>
                  <a:pt x="635" y="0"/>
                  <a:pt x="4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16686" y="5459745"/>
            <a:ext cx="118456" cy="94651"/>
          </a:xfrm>
          <a:custGeom>
            <a:avLst/>
            <a:gdLst/>
            <a:ahLst/>
            <a:cxnLst/>
            <a:rect l="l" t="t" r="r" b="b"/>
            <a:pathLst>
              <a:path w="1045" h="835" extrusionOk="0">
                <a:moveTo>
                  <a:pt x="770" y="0"/>
                </a:moveTo>
                <a:cubicBezTo>
                  <a:pt x="744" y="0"/>
                  <a:pt x="718" y="5"/>
                  <a:pt x="693" y="14"/>
                </a:cubicBezTo>
                <a:cubicBezTo>
                  <a:pt x="565" y="65"/>
                  <a:pt x="385" y="56"/>
                  <a:pt x="240" y="116"/>
                </a:cubicBezTo>
                <a:cubicBezTo>
                  <a:pt x="129" y="176"/>
                  <a:pt x="52" y="279"/>
                  <a:pt x="26" y="399"/>
                </a:cubicBezTo>
                <a:cubicBezTo>
                  <a:pt x="0" y="527"/>
                  <a:pt x="52" y="664"/>
                  <a:pt x="154" y="741"/>
                </a:cubicBezTo>
                <a:cubicBezTo>
                  <a:pt x="240" y="811"/>
                  <a:pt x="341" y="834"/>
                  <a:pt x="441" y="834"/>
                </a:cubicBezTo>
                <a:cubicBezTo>
                  <a:pt x="510" y="834"/>
                  <a:pt x="579" y="823"/>
                  <a:pt x="642" y="809"/>
                </a:cubicBezTo>
                <a:cubicBezTo>
                  <a:pt x="796" y="801"/>
                  <a:pt x="924" y="715"/>
                  <a:pt x="1001" y="578"/>
                </a:cubicBezTo>
                <a:cubicBezTo>
                  <a:pt x="1044" y="484"/>
                  <a:pt x="1036" y="373"/>
                  <a:pt x="984" y="279"/>
                </a:cubicBezTo>
                <a:cubicBezTo>
                  <a:pt x="984" y="262"/>
                  <a:pt x="993" y="245"/>
                  <a:pt x="1001" y="227"/>
                </a:cubicBezTo>
                <a:cubicBezTo>
                  <a:pt x="1030" y="94"/>
                  <a:pt x="895" y="0"/>
                  <a:pt x="7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8094" y="5509394"/>
            <a:ext cx="147474" cy="109161"/>
          </a:xfrm>
          <a:custGeom>
            <a:avLst/>
            <a:gdLst/>
            <a:ahLst/>
            <a:cxnLst/>
            <a:rect l="l" t="t" r="r" b="b"/>
            <a:pathLst>
              <a:path w="1301" h="963" extrusionOk="0">
                <a:moveTo>
                  <a:pt x="872" y="1"/>
                </a:moveTo>
                <a:cubicBezTo>
                  <a:pt x="720" y="1"/>
                  <a:pt x="565" y="23"/>
                  <a:pt x="445" y="115"/>
                </a:cubicBezTo>
                <a:cubicBezTo>
                  <a:pt x="419" y="140"/>
                  <a:pt x="394" y="166"/>
                  <a:pt x="368" y="200"/>
                </a:cubicBezTo>
                <a:cubicBezTo>
                  <a:pt x="231" y="209"/>
                  <a:pt x="111" y="277"/>
                  <a:pt x="34" y="388"/>
                </a:cubicBezTo>
                <a:cubicBezTo>
                  <a:pt x="0" y="465"/>
                  <a:pt x="26" y="551"/>
                  <a:pt x="86" y="602"/>
                </a:cubicBezTo>
                <a:cubicBezTo>
                  <a:pt x="103" y="611"/>
                  <a:pt x="111" y="619"/>
                  <a:pt x="129" y="628"/>
                </a:cubicBezTo>
                <a:cubicBezTo>
                  <a:pt x="163" y="765"/>
                  <a:pt x="265" y="876"/>
                  <a:pt x="394" y="936"/>
                </a:cubicBezTo>
                <a:cubicBezTo>
                  <a:pt x="435" y="954"/>
                  <a:pt x="479" y="963"/>
                  <a:pt x="523" y="963"/>
                </a:cubicBezTo>
                <a:cubicBezTo>
                  <a:pt x="624" y="963"/>
                  <a:pt x="724" y="917"/>
                  <a:pt x="796" y="833"/>
                </a:cubicBezTo>
                <a:cubicBezTo>
                  <a:pt x="813" y="833"/>
                  <a:pt x="830" y="833"/>
                  <a:pt x="856" y="825"/>
                </a:cubicBezTo>
                <a:cubicBezTo>
                  <a:pt x="889" y="849"/>
                  <a:pt x="929" y="862"/>
                  <a:pt x="970" y="862"/>
                </a:cubicBezTo>
                <a:cubicBezTo>
                  <a:pt x="1013" y="862"/>
                  <a:pt x="1056" y="847"/>
                  <a:pt x="1087" y="816"/>
                </a:cubicBezTo>
                <a:cubicBezTo>
                  <a:pt x="1283" y="628"/>
                  <a:pt x="1301" y="346"/>
                  <a:pt x="1147" y="106"/>
                </a:cubicBezTo>
                <a:cubicBezTo>
                  <a:pt x="1112" y="46"/>
                  <a:pt x="1044" y="12"/>
                  <a:pt x="967" y="3"/>
                </a:cubicBezTo>
                <a:cubicBezTo>
                  <a:pt x="936" y="2"/>
                  <a:pt x="904" y="1"/>
                  <a:pt x="8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70367" y="5419277"/>
            <a:ext cx="122310" cy="81275"/>
          </a:xfrm>
          <a:custGeom>
            <a:avLst/>
            <a:gdLst/>
            <a:ahLst/>
            <a:cxnLst/>
            <a:rect l="l" t="t" r="r" b="b"/>
            <a:pathLst>
              <a:path w="1079" h="717" extrusionOk="0">
                <a:moveTo>
                  <a:pt x="352" y="289"/>
                </a:moveTo>
                <a:cubicBezTo>
                  <a:pt x="360" y="289"/>
                  <a:pt x="368" y="294"/>
                  <a:pt x="377" y="302"/>
                </a:cubicBezTo>
                <a:lnTo>
                  <a:pt x="334" y="302"/>
                </a:lnTo>
                <a:cubicBezTo>
                  <a:pt x="338" y="294"/>
                  <a:pt x="345" y="289"/>
                  <a:pt x="352" y="289"/>
                </a:cubicBezTo>
                <a:close/>
                <a:moveTo>
                  <a:pt x="658" y="0"/>
                </a:moveTo>
                <a:cubicBezTo>
                  <a:pt x="580" y="0"/>
                  <a:pt x="502" y="17"/>
                  <a:pt x="428" y="54"/>
                </a:cubicBezTo>
                <a:cubicBezTo>
                  <a:pt x="300" y="114"/>
                  <a:pt x="112" y="174"/>
                  <a:pt x="52" y="302"/>
                </a:cubicBezTo>
                <a:cubicBezTo>
                  <a:pt x="1" y="430"/>
                  <a:pt x="95" y="584"/>
                  <a:pt x="240" y="636"/>
                </a:cubicBezTo>
                <a:cubicBezTo>
                  <a:pt x="280" y="688"/>
                  <a:pt x="344" y="716"/>
                  <a:pt x="408" y="716"/>
                </a:cubicBezTo>
                <a:cubicBezTo>
                  <a:pt x="438" y="716"/>
                  <a:pt x="469" y="710"/>
                  <a:pt x="497" y="696"/>
                </a:cubicBezTo>
                <a:cubicBezTo>
                  <a:pt x="599" y="653"/>
                  <a:pt x="728" y="602"/>
                  <a:pt x="830" y="542"/>
                </a:cubicBezTo>
                <a:cubicBezTo>
                  <a:pt x="950" y="482"/>
                  <a:pt x="1078" y="388"/>
                  <a:pt x="1019" y="242"/>
                </a:cubicBezTo>
                <a:cubicBezTo>
                  <a:pt x="1001" y="148"/>
                  <a:pt x="942" y="80"/>
                  <a:pt x="856" y="37"/>
                </a:cubicBezTo>
                <a:cubicBezTo>
                  <a:pt x="793" y="13"/>
                  <a:pt x="725" y="0"/>
                  <a:pt x="6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51599" y="5609259"/>
            <a:ext cx="119362" cy="92611"/>
          </a:xfrm>
          <a:custGeom>
            <a:avLst/>
            <a:gdLst/>
            <a:ahLst/>
            <a:cxnLst/>
            <a:rect l="l" t="t" r="r" b="b"/>
            <a:pathLst>
              <a:path w="1053" h="817" extrusionOk="0">
                <a:moveTo>
                  <a:pt x="459" y="1"/>
                </a:moveTo>
                <a:cubicBezTo>
                  <a:pt x="363" y="1"/>
                  <a:pt x="271" y="26"/>
                  <a:pt x="197" y="80"/>
                </a:cubicBezTo>
                <a:cubicBezTo>
                  <a:pt x="26" y="217"/>
                  <a:pt x="0" y="465"/>
                  <a:pt x="146" y="628"/>
                </a:cubicBezTo>
                <a:cubicBezTo>
                  <a:pt x="163" y="688"/>
                  <a:pt x="214" y="739"/>
                  <a:pt x="283" y="756"/>
                </a:cubicBezTo>
                <a:cubicBezTo>
                  <a:pt x="343" y="791"/>
                  <a:pt x="411" y="808"/>
                  <a:pt x="480" y="816"/>
                </a:cubicBezTo>
                <a:cubicBezTo>
                  <a:pt x="548" y="816"/>
                  <a:pt x="608" y="808"/>
                  <a:pt x="668" y="782"/>
                </a:cubicBezTo>
                <a:cubicBezTo>
                  <a:pt x="882" y="756"/>
                  <a:pt x="1053" y="654"/>
                  <a:pt x="1018" y="423"/>
                </a:cubicBezTo>
                <a:cubicBezTo>
                  <a:pt x="981" y="169"/>
                  <a:pt x="708" y="1"/>
                  <a:pt x="4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58130" y="5419617"/>
            <a:ext cx="95218" cy="80482"/>
          </a:xfrm>
          <a:custGeom>
            <a:avLst/>
            <a:gdLst/>
            <a:ahLst/>
            <a:cxnLst/>
            <a:rect l="l" t="t" r="r" b="b"/>
            <a:pathLst>
              <a:path w="840" h="710" extrusionOk="0">
                <a:moveTo>
                  <a:pt x="423" y="1"/>
                </a:moveTo>
                <a:cubicBezTo>
                  <a:pt x="358" y="1"/>
                  <a:pt x="293" y="17"/>
                  <a:pt x="232" y="51"/>
                </a:cubicBezTo>
                <a:cubicBezTo>
                  <a:pt x="9" y="171"/>
                  <a:pt x="1" y="479"/>
                  <a:pt x="249" y="633"/>
                </a:cubicBezTo>
                <a:cubicBezTo>
                  <a:pt x="283" y="650"/>
                  <a:pt x="317" y="667"/>
                  <a:pt x="360" y="676"/>
                </a:cubicBezTo>
                <a:cubicBezTo>
                  <a:pt x="394" y="701"/>
                  <a:pt x="437" y="710"/>
                  <a:pt x="480" y="710"/>
                </a:cubicBezTo>
                <a:cubicBezTo>
                  <a:pt x="548" y="710"/>
                  <a:pt x="625" y="693"/>
                  <a:pt x="685" y="650"/>
                </a:cubicBezTo>
                <a:cubicBezTo>
                  <a:pt x="753" y="607"/>
                  <a:pt x="813" y="539"/>
                  <a:pt x="830" y="462"/>
                </a:cubicBezTo>
                <a:cubicBezTo>
                  <a:pt x="839" y="419"/>
                  <a:pt x="839" y="385"/>
                  <a:pt x="822" y="350"/>
                </a:cubicBezTo>
                <a:cubicBezTo>
                  <a:pt x="822" y="325"/>
                  <a:pt x="813" y="291"/>
                  <a:pt x="805" y="265"/>
                </a:cubicBezTo>
                <a:cubicBezTo>
                  <a:pt x="738" y="100"/>
                  <a:pt x="583" y="1"/>
                  <a:pt x="4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23034" y="5282912"/>
            <a:ext cx="93631" cy="80142"/>
          </a:xfrm>
          <a:custGeom>
            <a:avLst/>
            <a:gdLst/>
            <a:ahLst/>
            <a:cxnLst/>
            <a:rect l="l" t="t" r="r" b="b"/>
            <a:pathLst>
              <a:path w="826" h="707" extrusionOk="0">
                <a:moveTo>
                  <a:pt x="332" y="0"/>
                </a:moveTo>
                <a:cubicBezTo>
                  <a:pt x="250" y="0"/>
                  <a:pt x="168" y="27"/>
                  <a:pt x="98" y="77"/>
                </a:cubicBezTo>
                <a:cubicBezTo>
                  <a:pt x="56" y="119"/>
                  <a:pt x="30" y="171"/>
                  <a:pt x="39" y="222"/>
                </a:cubicBezTo>
                <a:cubicBezTo>
                  <a:pt x="30" y="248"/>
                  <a:pt x="21" y="265"/>
                  <a:pt x="21" y="290"/>
                </a:cubicBezTo>
                <a:cubicBezTo>
                  <a:pt x="13" y="342"/>
                  <a:pt x="21" y="384"/>
                  <a:pt x="39" y="436"/>
                </a:cubicBezTo>
                <a:cubicBezTo>
                  <a:pt x="0" y="574"/>
                  <a:pt x="107" y="706"/>
                  <a:pt x="247" y="706"/>
                </a:cubicBezTo>
                <a:cubicBezTo>
                  <a:pt x="263" y="706"/>
                  <a:pt x="279" y="704"/>
                  <a:pt x="295" y="701"/>
                </a:cubicBezTo>
                <a:cubicBezTo>
                  <a:pt x="347" y="692"/>
                  <a:pt x="389" y="675"/>
                  <a:pt x="441" y="658"/>
                </a:cubicBezTo>
                <a:cubicBezTo>
                  <a:pt x="492" y="650"/>
                  <a:pt x="535" y="633"/>
                  <a:pt x="586" y="615"/>
                </a:cubicBezTo>
                <a:cubicBezTo>
                  <a:pt x="826" y="496"/>
                  <a:pt x="774" y="162"/>
                  <a:pt x="509" y="42"/>
                </a:cubicBezTo>
                <a:cubicBezTo>
                  <a:pt x="452" y="14"/>
                  <a:pt x="392" y="0"/>
                  <a:pt x="33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26164" y="5240857"/>
            <a:ext cx="95105" cy="78668"/>
          </a:xfrm>
          <a:custGeom>
            <a:avLst/>
            <a:gdLst/>
            <a:ahLst/>
            <a:cxnLst/>
            <a:rect l="l" t="t" r="r" b="b"/>
            <a:pathLst>
              <a:path w="839" h="694" extrusionOk="0">
                <a:moveTo>
                  <a:pt x="344" y="0"/>
                </a:moveTo>
                <a:cubicBezTo>
                  <a:pt x="315" y="0"/>
                  <a:pt x="285" y="6"/>
                  <a:pt x="257" y="20"/>
                </a:cubicBezTo>
                <a:cubicBezTo>
                  <a:pt x="69" y="131"/>
                  <a:pt x="0" y="353"/>
                  <a:pt x="86" y="559"/>
                </a:cubicBezTo>
                <a:cubicBezTo>
                  <a:pt x="119" y="644"/>
                  <a:pt x="206" y="693"/>
                  <a:pt x="299" y="693"/>
                </a:cubicBezTo>
                <a:cubicBezTo>
                  <a:pt x="327" y="693"/>
                  <a:pt x="357" y="689"/>
                  <a:pt x="385" y="678"/>
                </a:cubicBezTo>
                <a:lnTo>
                  <a:pt x="736" y="524"/>
                </a:lnTo>
                <a:cubicBezTo>
                  <a:pt x="822" y="473"/>
                  <a:pt x="839" y="362"/>
                  <a:pt x="779" y="285"/>
                </a:cubicBezTo>
                <a:cubicBezTo>
                  <a:pt x="735" y="227"/>
                  <a:pt x="673" y="187"/>
                  <a:pt x="603" y="187"/>
                </a:cubicBezTo>
                <a:cubicBezTo>
                  <a:pt x="590" y="187"/>
                  <a:pt x="578" y="188"/>
                  <a:pt x="565" y="191"/>
                </a:cubicBezTo>
                <a:lnTo>
                  <a:pt x="565" y="182"/>
                </a:lnTo>
                <a:cubicBezTo>
                  <a:pt x="545" y="76"/>
                  <a:pt x="447" y="0"/>
                  <a:pt x="3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52349" y="5570605"/>
            <a:ext cx="66993" cy="64726"/>
          </a:xfrm>
          <a:custGeom>
            <a:avLst/>
            <a:gdLst/>
            <a:ahLst/>
            <a:cxnLst/>
            <a:rect l="l" t="t" r="r" b="b"/>
            <a:pathLst>
              <a:path w="591" h="571" extrusionOk="0">
                <a:moveTo>
                  <a:pt x="261" y="0"/>
                </a:moveTo>
                <a:cubicBezTo>
                  <a:pt x="146" y="0"/>
                  <a:pt x="50" y="89"/>
                  <a:pt x="35" y="208"/>
                </a:cubicBezTo>
                <a:cubicBezTo>
                  <a:pt x="26" y="233"/>
                  <a:pt x="26" y="259"/>
                  <a:pt x="35" y="285"/>
                </a:cubicBezTo>
                <a:cubicBezTo>
                  <a:pt x="9" y="336"/>
                  <a:pt x="0" y="387"/>
                  <a:pt x="26" y="430"/>
                </a:cubicBezTo>
                <a:cubicBezTo>
                  <a:pt x="63" y="520"/>
                  <a:pt x="146" y="570"/>
                  <a:pt x="235" y="570"/>
                </a:cubicBezTo>
                <a:cubicBezTo>
                  <a:pt x="248" y="570"/>
                  <a:pt x="261" y="569"/>
                  <a:pt x="274" y="567"/>
                </a:cubicBezTo>
                <a:cubicBezTo>
                  <a:pt x="368" y="550"/>
                  <a:pt x="454" y="490"/>
                  <a:pt x="497" y="404"/>
                </a:cubicBezTo>
                <a:cubicBezTo>
                  <a:pt x="497" y="396"/>
                  <a:pt x="497" y="387"/>
                  <a:pt x="505" y="387"/>
                </a:cubicBezTo>
                <a:lnTo>
                  <a:pt x="556" y="302"/>
                </a:lnTo>
                <a:cubicBezTo>
                  <a:pt x="591" y="208"/>
                  <a:pt x="548" y="96"/>
                  <a:pt x="454" y="54"/>
                </a:cubicBezTo>
                <a:cubicBezTo>
                  <a:pt x="445" y="45"/>
                  <a:pt x="428" y="45"/>
                  <a:pt x="411" y="37"/>
                </a:cubicBezTo>
                <a:cubicBezTo>
                  <a:pt x="377" y="19"/>
                  <a:pt x="334" y="2"/>
                  <a:pt x="291" y="2"/>
                </a:cubicBezTo>
                <a:cubicBezTo>
                  <a:pt x="281" y="1"/>
                  <a:pt x="271" y="0"/>
                  <a:pt x="2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916053" y="4529105"/>
            <a:ext cx="82409" cy="89097"/>
          </a:xfrm>
          <a:custGeom>
            <a:avLst/>
            <a:gdLst/>
            <a:ahLst/>
            <a:cxnLst/>
            <a:rect l="l" t="t" r="r" b="b"/>
            <a:pathLst>
              <a:path w="727" h="786" extrusionOk="0">
                <a:moveTo>
                  <a:pt x="279" y="0"/>
                </a:moveTo>
                <a:cubicBezTo>
                  <a:pt x="37" y="0"/>
                  <a:pt x="1" y="328"/>
                  <a:pt x="50" y="507"/>
                </a:cubicBezTo>
                <a:cubicBezTo>
                  <a:pt x="92" y="663"/>
                  <a:pt x="235" y="786"/>
                  <a:pt x="387" y="786"/>
                </a:cubicBezTo>
                <a:cubicBezTo>
                  <a:pt x="452" y="786"/>
                  <a:pt x="519" y="763"/>
                  <a:pt x="580" y="712"/>
                </a:cubicBezTo>
                <a:cubicBezTo>
                  <a:pt x="595" y="699"/>
                  <a:pt x="609" y="685"/>
                  <a:pt x="621" y="671"/>
                </a:cubicBezTo>
                <a:lnTo>
                  <a:pt x="621" y="671"/>
                </a:lnTo>
                <a:cubicBezTo>
                  <a:pt x="646" y="646"/>
                  <a:pt x="664" y="615"/>
                  <a:pt x="672" y="580"/>
                </a:cubicBezTo>
                <a:lnTo>
                  <a:pt x="672" y="580"/>
                </a:lnTo>
                <a:cubicBezTo>
                  <a:pt x="726" y="423"/>
                  <a:pt x="640" y="236"/>
                  <a:pt x="529" y="105"/>
                </a:cubicBezTo>
                <a:cubicBezTo>
                  <a:pt x="502" y="75"/>
                  <a:pt x="469" y="58"/>
                  <a:pt x="436" y="51"/>
                </a:cubicBezTo>
                <a:lnTo>
                  <a:pt x="436" y="51"/>
                </a:lnTo>
                <a:cubicBezTo>
                  <a:pt x="400" y="25"/>
                  <a:pt x="360" y="8"/>
                  <a:pt x="315" y="2"/>
                </a:cubicBezTo>
                <a:cubicBezTo>
                  <a:pt x="302" y="1"/>
                  <a:pt x="290" y="0"/>
                  <a:pt x="2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826617" y="4755361"/>
            <a:ext cx="97485" cy="85923"/>
          </a:xfrm>
          <a:custGeom>
            <a:avLst/>
            <a:gdLst/>
            <a:ahLst/>
            <a:cxnLst/>
            <a:rect l="l" t="t" r="r" b="b"/>
            <a:pathLst>
              <a:path w="860" h="758" extrusionOk="0">
                <a:moveTo>
                  <a:pt x="372" y="0"/>
                </a:moveTo>
                <a:cubicBezTo>
                  <a:pt x="278" y="0"/>
                  <a:pt x="190" y="34"/>
                  <a:pt x="129" y="119"/>
                </a:cubicBezTo>
                <a:cubicBezTo>
                  <a:pt x="0" y="308"/>
                  <a:pt x="94" y="581"/>
                  <a:pt x="274" y="701"/>
                </a:cubicBezTo>
                <a:cubicBezTo>
                  <a:pt x="337" y="740"/>
                  <a:pt x="407" y="758"/>
                  <a:pt x="476" y="758"/>
                </a:cubicBezTo>
                <a:cubicBezTo>
                  <a:pt x="620" y="758"/>
                  <a:pt x="760" y="678"/>
                  <a:pt x="830" y="539"/>
                </a:cubicBezTo>
                <a:cubicBezTo>
                  <a:pt x="860" y="468"/>
                  <a:pt x="860" y="391"/>
                  <a:pt x="837" y="320"/>
                </a:cubicBezTo>
                <a:lnTo>
                  <a:pt x="837" y="320"/>
                </a:lnTo>
                <a:cubicBezTo>
                  <a:pt x="835" y="263"/>
                  <a:pt x="807" y="206"/>
                  <a:pt x="762" y="171"/>
                </a:cubicBezTo>
                <a:lnTo>
                  <a:pt x="762" y="162"/>
                </a:lnTo>
                <a:cubicBezTo>
                  <a:pt x="664" y="75"/>
                  <a:pt x="512" y="0"/>
                  <a:pt x="3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979758" y="4666264"/>
            <a:ext cx="100999" cy="82636"/>
          </a:xfrm>
          <a:custGeom>
            <a:avLst/>
            <a:gdLst/>
            <a:ahLst/>
            <a:cxnLst/>
            <a:rect l="l" t="t" r="r" b="b"/>
            <a:pathLst>
              <a:path w="891" h="729" extrusionOk="0">
                <a:moveTo>
                  <a:pt x="386" y="0"/>
                </a:moveTo>
                <a:cubicBezTo>
                  <a:pt x="319" y="0"/>
                  <a:pt x="253" y="22"/>
                  <a:pt x="198" y="67"/>
                </a:cubicBezTo>
                <a:cubicBezTo>
                  <a:pt x="1" y="230"/>
                  <a:pt x="69" y="538"/>
                  <a:pt x="266" y="666"/>
                </a:cubicBezTo>
                <a:cubicBezTo>
                  <a:pt x="334" y="707"/>
                  <a:pt x="414" y="728"/>
                  <a:pt x="492" y="728"/>
                </a:cubicBezTo>
                <a:cubicBezTo>
                  <a:pt x="642" y="728"/>
                  <a:pt x="786" y="652"/>
                  <a:pt x="831" y="495"/>
                </a:cubicBezTo>
                <a:cubicBezTo>
                  <a:pt x="891" y="299"/>
                  <a:pt x="765" y="76"/>
                  <a:pt x="565" y="55"/>
                </a:cubicBezTo>
                <a:lnTo>
                  <a:pt x="565" y="55"/>
                </a:lnTo>
                <a:cubicBezTo>
                  <a:pt x="552" y="47"/>
                  <a:pt x="538" y="39"/>
                  <a:pt x="523" y="33"/>
                </a:cubicBezTo>
                <a:cubicBezTo>
                  <a:pt x="480" y="11"/>
                  <a:pt x="433" y="0"/>
                  <a:pt x="3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964229" y="4866108"/>
            <a:ext cx="86150" cy="73907"/>
          </a:xfrm>
          <a:custGeom>
            <a:avLst/>
            <a:gdLst/>
            <a:ahLst/>
            <a:cxnLst/>
            <a:rect l="l" t="t" r="r" b="b"/>
            <a:pathLst>
              <a:path w="760" h="652" extrusionOk="0">
                <a:moveTo>
                  <a:pt x="250" y="0"/>
                </a:moveTo>
                <a:cubicBezTo>
                  <a:pt x="225" y="0"/>
                  <a:pt x="198" y="2"/>
                  <a:pt x="172" y="6"/>
                </a:cubicBezTo>
                <a:cubicBezTo>
                  <a:pt x="87" y="24"/>
                  <a:pt x="27" y="83"/>
                  <a:pt x="10" y="169"/>
                </a:cubicBezTo>
                <a:cubicBezTo>
                  <a:pt x="1" y="297"/>
                  <a:pt x="44" y="426"/>
                  <a:pt x="129" y="528"/>
                </a:cubicBezTo>
                <a:cubicBezTo>
                  <a:pt x="203" y="609"/>
                  <a:pt x="301" y="652"/>
                  <a:pt x="408" y="652"/>
                </a:cubicBezTo>
                <a:cubicBezTo>
                  <a:pt x="426" y="652"/>
                  <a:pt x="444" y="651"/>
                  <a:pt x="463" y="648"/>
                </a:cubicBezTo>
                <a:cubicBezTo>
                  <a:pt x="502" y="643"/>
                  <a:pt x="537" y="630"/>
                  <a:pt x="570" y="612"/>
                </a:cubicBezTo>
                <a:lnTo>
                  <a:pt x="570" y="612"/>
                </a:lnTo>
                <a:cubicBezTo>
                  <a:pt x="667" y="609"/>
                  <a:pt x="759" y="538"/>
                  <a:pt x="745" y="417"/>
                </a:cubicBezTo>
                <a:lnTo>
                  <a:pt x="745" y="409"/>
                </a:lnTo>
                <a:cubicBezTo>
                  <a:pt x="740" y="387"/>
                  <a:pt x="734" y="366"/>
                  <a:pt x="727" y="346"/>
                </a:cubicBezTo>
                <a:lnTo>
                  <a:pt x="727" y="346"/>
                </a:lnTo>
                <a:cubicBezTo>
                  <a:pt x="731" y="247"/>
                  <a:pt x="686" y="151"/>
                  <a:pt x="600" y="92"/>
                </a:cubicBezTo>
                <a:cubicBezTo>
                  <a:pt x="566" y="68"/>
                  <a:pt x="528" y="57"/>
                  <a:pt x="490" y="57"/>
                </a:cubicBezTo>
                <a:cubicBezTo>
                  <a:pt x="486" y="57"/>
                  <a:pt x="483" y="57"/>
                  <a:pt x="479" y="57"/>
                </a:cubicBezTo>
                <a:lnTo>
                  <a:pt x="479" y="57"/>
                </a:lnTo>
                <a:cubicBezTo>
                  <a:pt x="409" y="20"/>
                  <a:pt x="331" y="0"/>
                  <a:pt x="2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2987693" y="5028545"/>
            <a:ext cx="84563" cy="80255"/>
          </a:xfrm>
          <a:custGeom>
            <a:avLst/>
            <a:gdLst/>
            <a:ahLst/>
            <a:cxnLst/>
            <a:rect l="l" t="t" r="r" b="b"/>
            <a:pathLst>
              <a:path w="746" h="708" extrusionOk="0">
                <a:moveTo>
                  <a:pt x="222" y="388"/>
                </a:moveTo>
                <a:cubicBezTo>
                  <a:pt x="222" y="396"/>
                  <a:pt x="222" y="404"/>
                  <a:pt x="222" y="413"/>
                </a:cubicBezTo>
                <a:cubicBezTo>
                  <a:pt x="205" y="407"/>
                  <a:pt x="209" y="398"/>
                  <a:pt x="222" y="388"/>
                </a:cubicBezTo>
                <a:close/>
                <a:moveTo>
                  <a:pt x="330" y="1"/>
                </a:moveTo>
                <a:cubicBezTo>
                  <a:pt x="147" y="1"/>
                  <a:pt x="1" y="157"/>
                  <a:pt x="25" y="344"/>
                </a:cubicBezTo>
                <a:cubicBezTo>
                  <a:pt x="41" y="504"/>
                  <a:pt x="138" y="707"/>
                  <a:pt x="317" y="707"/>
                </a:cubicBezTo>
                <a:cubicBezTo>
                  <a:pt x="331" y="707"/>
                  <a:pt x="344" y="706"/>
                  <a:pt x="359" y="704"/>
                </a:cubicBezTo>
                <a:cubicBezTo>
                  <a:pt x="385" y="699"/>
                  <a:pt x="410" y="691"/>
                  <a:pt x="432" y="679"/>
                </a:cubicBezTo>
                <a:lnTo>
                  <a:pt x="432" y="679"/>
                </a:lnTo>
                <a:cubicBezTo>
                  <a:pt x="456" y="691"/>
                  <a:pt x="483" y="697"/>
                  <a:pt x="509" y="697"/>
                </a:cubicBezTo>
                <a:cubicBezTo>
                  <a:pt x="627" y="697"/>
                  <a:pt x="745" y="584"/>
                  <a:pt x="684" y="438"/>
                </a:cubicBezTo>
                <a:lnTo>
                  <a:pt x="675" y="438"/>
                </a:lnTo>
                <a:cubicBezTo>
                  <a:pt x="647" y="376"/>
                  <a:pt x="619" y="313"/>
                  <a:pt x="592" y="246"/>
                </a:cubicBezTo>
                <a:lnTo>
                  <a:pt x="592" y="246"/>
                </a:lnTo>
                <a:cubicBezTo>
                  <a:pt x="594" y="170"/>
                  <a:pt x="548" y="94"/>
                  <a:pt x="476" y="64"/>
                </a:cubicBezTo>
                <a:lnTo>
                  <a:pt x="476" y="64"/>
                </a:lnTo>
                <a:cubicBezTo>
                  <a:pt x="441" y="35"/>
                  <a:pt x="401" y="14"/>
                  <a:pt x="359" y="2"/>
                </a:cubicBezTo>
                <a:cubicBezTo>
                  <a:pt x="349" y="1"/>
                  <a:pt x="340" y="1"/>
                  <a:pt x="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2661687" y="4875176"/>
            <a:ext cx="85923" cy="94084"/>
          </a:xfrm>
          <a:custGeom>
            <a:avLst/>
            <a:gdLst/>
            <a:ahLst/>
            <a:cxnLst/>
            <a:rect l="l" t="t" r="r" b="b"/>
            <a:pathLst>
              <a:path w="758" h="830" extrusionOk="0">
                <a:moveTo>
                  <a:pt x="381" y="1"/>
                </a:moveTo>
                <a:cubicBezTo>
                  <a:pt x="368" y="1"/>
                  <a:pt x="356" y="2"/>
                  <a:pt x="343" y="3"/>
                </a:cubicBezTo>
                <a:cubicBezTo>
                  <a:pt x="95" y="29"/>
                  <a:pt x="1" y="294"/>
                  <a:pt x="78" y="508"/>
                </a:cubicBezTo>
                <a:cubicBezTo>
                  <a:pt x="137" y="646"/>
                  <a:pt x="272" y="830"/>
                  <a:pt x="428" y="830"/>
                </a:cubicBezTo>
                <a:cubicBezTo>
                  <a:pt x="475" y="830"/>
                  <a:pt x="525" y="813"/>
                  <a:pt x="574" y="773"/>
                </a:cubicBezTo>
                <a:cubicBezTo>
                  <a:pt x="635" y="724"/>
                  <a:pt x="668" y="655"/>
                  <a:pt x="683" y="577"/>
                </a:cubicBezTo>
                <a:lnTo>
                  <a:pt x="683" y="577"/>
                </a:lnTo>
                <a:cubicBezTo>
                  <a:pt x="738" y="516"/>
                  <a:pt x="757" y="423"/>
                  <a:pt x="694" y="337"/>
                </a:cubicBezTo>
                <a:lnTo>
                  <a:pt x="685" y="337"/>
                </a:lnTo>
                <a:cubicBezTo>
                  <a:pt x="683" y="333"/>
                  <a:pt x="682" y="330"/>
                  <a:pt x="681" y="326"/>
                </a:cubicBezTo>
                <a:lnTo>
                  <a:pt x="681" y="326"/>
                </a:lnTo>
                <a:cubicBezTo>
                  <a:pt x="668" y="248"/>
                  <a:pt x="647" y="175"/>
                  <a:pt x="625" y="115"/>
                </a:cubicBezTo>
                <a:cubicBezTo>
                  <a:pt x="595" y="48"/>
                  <a:pt x="530" y="11"/>
                  <a:pt x="464" y="11"/>
                </a:cubicBezTo>
                <a:cubicBezTo>
                  <a:pt x="460" y="11"/>
                  <a:pt x="457" y="11"/>
                  <a:pt x="454" y="11"/>
                </a:cubicBezTo>
                <a:lnTo>
                  <a:pt x="454" y="11"/>
                </a:lnTo>
                <a:cubicBezTo>
                  <a:pt x="430" y="4"/>
                  <a:pt x="406" y="1"/>
                  <a:pt x="3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740581" y="4477642"/>
            <a:ext cx="88077" cy="101339"/>
          </a:xfrm>
          <a:custGeom>
            <a:avLst/>
            <a:gdLst/>
            <a:ahLst/>
            <a:cxnLst/>
            <a:rect l="l" t="t" r="r" b="b"/>
            <a:pathLst>
              <a:path w="777" h="894" extrusionOk="0">
                <a:moveTo>
                  <a:pt x="314" y="1"/>
                </a:moveTo>
                <a:cubicBezTo>
                  <a:pt x="152" y="1"/>
                  <a:pt x="0" y="129"/>
                  <a:pt x="6" y="320"/>
                </a:cubicBezTo>
                <a:cubicBezTo>
                  <a:pt x="6" y="525"/>
                  <a:pt x="177" y="867"/>
                  <a:pt x="400" y="893"/>
                </a:cubicBezTo>
                <a:cubicBezTo>
                  <a:pt x="406" y="893"/>
                  <a:pt x="412" y="893"/>
                  <a:pt x="418" y="893"/>
                </a:cubicBezTo>
                <a:cubicBezTo>
                  <a:pt x="461" y="893"/>
                  <a:pt x="501" y="882"/>
                  <a:pt x="536" y="863"/>
                </a:cubicBezTo>
                <a:lnTo>
                  <a:pt x="536" y="863"/>
                </a:lnTo>
                <a:cubicBezTo>
                  <a:pt x="543" y="864"/>
                  <a:pt x="550" y="864"/>
                  <a:pt x="557" y="864"/>
                </a:cubicBezTo>
                <a:cubicBezTo>
                  <a:pt x="642" y="864"/>
                  <a:pt x="727" y="814"/>
                  <a:pt x="742" y="704"/>
                </a:cubicBezTo>
                <a:cubicBezTo>
                  <a:pt x="776" y="473"/>
                  <a:pt x="699" y="234"/>
                  <a:pt x="520" y="80"/>
                </a:cubicBezTo>
                <a:cubicBezTo>
                  <a:pt x="457" y="25"/>
                  <a:pt x="384" y="1"/>
                  <a:pt x="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624846" y="4370069"/>
            <a:ext cx="113355" cy="78555"/>
          </a:xfrm>
          <a:custGeom>
            <a:avLst/>
            <a:gdLst/>
            <a:ahLst/>
            <a:cxnLst/>
            <a:rect l="l" t="t" r="r" b="b"/>
            <a:pathLst>
              <a:path w="1000" h="693" extrusionOk="0">
                <a:moveTo>
                  <a:pt x="403" y="404"/>
                </a:moveTo>
                <a:cubicBezTo>
                  <a:pt x="396" y="412"/>
                  <a:pt x="392" y="414"/>
                  <a:pt x="391" y="414"/>
                </a:cubicBezTo>
                <a:cubicBezTo>
                  <a:pt x="389" y="414"/>
                  <a:pt x="394" y="407"/>
                  <a:pt x="403" y="404"/>
                </a:cubicBezTo>
                <a:close/>
                <a:moveTo>
                  <a:pt x="438" y="1"/>
                </a:moveTo>
                <a:cubicBezTo>
                  <a:pt x="400" y="1"/>
                  <a:pt x="366" y="15"/>
                  <a:pt x="339" y="39"/>
                </a:cubicBezTo>
                <a:lnTo>
                  <a:pt x="339" y="39"/>
                </a:lnTo>
                <a:cubicBezTo>
                  <a:pt x="245" y="56"/>
                  <a:pt x="162" y="111"/>
                  <a:pt x="112" y="199"/>
                </a:cubicBezTo>
                <a:cubicBezTo>
                  <a:pt x="1" y="447"/>
                  <a:pt x="334" y="653"/>
                  <a:pt x="540" y="687"/>
                </a:cubicBezTo>
                <a:cubicBezTo>
                  <a:pt x="562" y="691"/>
                  <a:pt x="584" y="693"/>
                  <a:pt x="606" y="693"/>
                </a:cubicBezTo>
                <a:cubicBezTo>
                  <a:pt x="818" y="693"/>
                  <a:pt x="999" y="511"/>
                  <a:pt x="976" y="293"/>
                </a:cubicBezTo>
                <a:cubicBezTo>
                  <a:pt x="959" y="182"/>
                  <a:pt x="882" y="88"/>
                  <a:pt x="779" y="54"/>
                </a:cubicBezTo>
                <a:cubicBezTo>
                  <a:pt x="694" y="28"/>
                  <a:pt x="591" y="54"/>
                  <a:pt x="514" y="19"/>
                </a:cubicBezTo>
                <a:cubicBezTo>
                  <a:pt x="487" y="7"/>
                  <a:pt x="462" y="1"/>
                  <a:pt x="4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2496870" y="4409970"/>
            <a:ext cx="100999" cy="76854"/>
          </a:xfrm>
          <a:custGeom>
            <a:avLst/>
            <a:gdLst/>
            <a:ahLst/>
            <a:cxnLst/>
            <a:rect l="l" t="t" r="r" b="b"/>
            <a:pathLst>
              <a:path w="891" h="678" extrusionOk="0">
                <a:moveTo>
                  <a:pt x="394" y="338"/>
                </a:moveTo>
                <a:cubicBezTo>
                  <a:pt x="402" y="343"/>
                  <a:pt x="411" y="348"/>
                  <a:pt x="420" y="352"/>
                </a:cubicBezTo>
                <a:cubicBezTo>
                  <a:pt x="411" y="352"/>
                  <a:pt x="403" y="352"/>
                  <a:pt x="394" y="343"/>
                </a:cubicBezTo>
                <a:cubicBezTo>
                  <a:pt x="394" y="342"/>
                  <a:pt x="394" y="340"/>
                  <a:pt x="394" y="338"/>
                </a:cubicBezTo>
                <a:close/>
                <a:moveTo>
                  <a:pt x="495" y="0"/>
                </a:moveTo>
                <a:cubicBezTo>
                  <a:pt x="444" y="0"/>
                  <a:pt x="400" y="22"/>
                  <a:pt x="368" y="55"/>
                </a:cubicBezTo>
                <a:lnTo>
                  <a:pt x="368" y="55"/>
                </a:lnTo>
                <a:cubicBezTo>
                  <a:pt x="357" y="54"/>
                  <a:pt x="346" y="53"/>
                  <a:pt x="334" y="53"/>
                </a:cubicBezTo>
                <a:cubicBezTo>
                  <a:pt x="278" y="53"/>
                  <a:pt x="223" y="70"/>
                  <a:pt x="172" y="112"/>
                </a:cubicBezTo>
                <a:cubicBezTo>
                  <a:pt x="1" y="249"/>
                  <a:pt x="78" y="514"/>
                  <a:pt x="249" y="626"/>
                </a:cubicBezTo>
                <a:cubicBezTo>
                  <a:pt x="303" y="661"/>
                  <a:pt x="363" y="677"/>
                  <a:pt x="422" y="677"/>
                </a:cubicBezTo>
                <a:cubicBezTo>
                  <a:pt x="505" y="677"/>
                  <a:pt x="586" y="646"/>
                  <a:pt x="649" y="589"/>
                </a:cubicBezTo>
                <a:lnTo>
                  <a:pt x="649" y="589"/>
                </a:lnTo>
                <a:cubicBezTo>
                  <a:pt x="661" y="592"/>
                  <a:pt x="672" y="593"/>
                  <a:pt x="684" y="593"/>
                </a:cubicBezTo>
                <a:cubicBezTo>
                  <a:pt x="741" y="593"/>
                  <a:pt x="798" y="566"/>
                  <a:pt x="839" y="514"/>
                </a:cubicBezTo>
                <a:cubicBezTo>
                  <a:pt x="890" y="437"/>
                  <a:pt x="873" y="318"/>
                  <a:pt x="796" y="258"/>
                </a:cubicBezTo>
                <a:lnTo>
                  <a:pt x="796" y="266"/>
                </a:lnTo>
                <a:cubicBezTo>
                  <a:pt x="780" y="257"/>
                  <a:pt x="763" y="246"/>
                  <a:pt x="745" y="234"/>
                </a:cubicBezTo>
                <a:lnTo>
                  <a:pt x="745" y="234"/>
                </a:lnTo>
                <a:cubicBezTo>
                  <a:pt x="717" y="140"/>
                  <a:pt x="651" y="57"/>
                  <a:pt x="557" y="10"/>
                </a:cubicBezTo>
                <a:cubicBezTo>
                  <a:pt x="535" y="3"/>
                  <a:pt x="515" y="0"/>
                  <a:pt x="49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2509452" y="4557897"/>
            <a:ext cx="99072" cy="89323"/>
          </a:xfrm>
          <a:custGeom>
            <a:avLst/>
            <a:gdLst/>
            <a:ahLst/>
            <a:cxnLst/>
            <a:rect l="l" t="t" r="r" b="b"/>
            <a:pathLst>
              <a:path w="874" h="788" extrusionOk="0">
                <a:moveTo>
                  <a:pt x="353" y="357"/>
                </a:moveTo>
                <a:cubicBezTo>
                  <a:pt x="354" y="357"/>
                  <a:pt x="358" y="359"/>
                  <a:pt x="363" y="366"/>
                </a:cubicBezTo>
                <a:lnTo>
                  <a:pt x="363" y="366"/>
                </a:lnTo>
                <a:cubicBezTo>
                  <a:pt x="355" y="366"/>
                  <a:pt x="351" y="357"/>
                  <a:pt x="353" y="357"/>
                </a:cubicBezTo>
                <a:close/>
                <a:moveTo>
                  <a:pt x="360" y="1"/>
                </a:moveTo>
                <a:cubicBezTo>
                  <a:pt x="314" y="1"/>
                  <a:pt x="267" y="10"/>
                  <a:pt x="223" y="31"/>
                </a:cubicBezTo>
                <a:cubicBezTo>
                  <a:pt x="1" y="142"/>
                  <a:pt x="9" y="484"/>
                  <a:pt x="155" y="647"/>
                </a:cubicBezTo>
                <a:cubicBezTo>
                  <a:pt x="234" y="740"/>
                  <a:pt x="345" y="788"/>
                  <a:pt x="455" y="788"/>
                </a:cubicBezTo>
                <a:cubicBezTo>
                  <a:pt x="546" y="788"/>
                  <a:pt x="637" y="755"/>
                  <a:pt x="711" y="689"/>
                </a:cubicBezTo>
                <a:cubicBezTo>
                  <a:pt x="873" y="527"/>
                  <a:pt x="848" y="262"/>
                  <a:pt x="659" y="133"/>
                </a:cubicBezTo>
                <a:cubicBezTo>
                  <a:pt x="645" y="123"/>
                  <a:pt x="630" y="115"/>
                  <a:pt x="614" y="109"/>
                </a:cubicBezTo>
                <a:lnTo>
                  <a:pt x="614" y="109"/>
                </a:lnTo>
                <a:cubicBezTo>
                  <a:pt x="599" y="94"/>
                  <a:pt x="583" y="79"/>
                  <a:pt x="565" y="65"/>
                </a:cubicBezTo>
                <a:cubicBezTo>
                  <a:pt x="503" y="23"/>
                  <a:pt x="432" y="1"/>
                  <a:pt x="3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2540511" y="4730876"/>
            <a:ext cx="87396" cy="91024"/>
          </a:xfrm>
          <a:custGeom>
            <a:avLst/>
            <a:gdLst/>
            <a:ahLst/>
            <a:cxnLst/>
            <a:rect l="l" t="t" r="r" b="b"/>
            <a:pathLst>
              <a:path w="771" h="803" extrusionOk="0">
                <a:moveTo>
                  <a:pt x="308" y="310"/>
                </a:moveTo>
                <a:cubicBezTo>
                  <a:pt x="308" y="310"/>
                  <a:pt x="308" y="311"/>
                  <a:pt x="308" y="311"/>
                </a:cubicBezTo>
                <a:lnTo>
                  <a:pt x="308" y="311"/>
                </a:lnTo>
                <a:cubicBezTo>
                  <a:pt x="308" y="311"/>
                  <a:pt x="308" y="310"/>
                  <a:pt x="308" y="310"/>
                </a:cubicBezTo>
                <a:close/>
                <a:moveTo>
                  <a:pt x="357" y="1"/>
                </a:moveTo>
                <a:cubicBezTo>
                  <a:pt x="350" y="1"/>
                  <a:pt x="342" y="1"/>
                  <a:pt x="334" y="2"/>
                </a:cubicBezTo>
                <a:cubicBezTo>
                  <a:pt x="129" y="36"/>
                  <a:pt x="1" y="241"/>
                  <a:pt x="60" y="438"/>
                </a:cubicBezTo>
                <a:cubicBezTo>
                  <a:pt x="107" y="603"/>
                  <a:pt x="233" y="803"/>
                  <a:pt x="418" y="803"/>
                </a:cubicBezTo>
                <a:cubicBezTo>
                  <a:pt x="435" y="803"/>
                  <a:pt x="453" y="801"/>
                  <a:pt x="471" y="797"/>
                </a:cubicBezTo>
                <a:cubicBezTo>
                  <a:pt x="719" y="755"/>
                  <a:pt x="770" y="507"/>
                  <a:pt x="753" y="301"/>
                </a:cubicBezTo>
                <a:cubicBezTo>
                  <a:pt x="741" y="229"/>
                  <a:pt x="691" y="174"/>
                  <a:pt x="627" y="153"/>
                </a:cubicBezTo>
                <a:lnTo>
                  <a:pt x="627" y="153"/>
                </a:lnTo>
                <a:cubicBezTo>
                  <a:pt x="571" y="63"/>
                  <a:pt x="472" y="1"/>
                  <a:pt x="3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738314" y="5018796"/>
            <a:ext cx="91137" cy="82295"/>
          </a:xfrm>
          <a:custGeom>
            <a:avLst/>
            <a:gdLst/>
            <a:ahLst/>
            <a:cxnLst/>
            <a:rect l="l" t="t" r="r" b="b"/>
            <a:pathLst>
              <a:path w="804" h="726" extrusionOk="0">
                <a:moveTo>
                  <a:pt x="414" y="396"/>
                </a:moveTo>
                <a:lnTo>
                  <a:pt x="414" y="396"/>
                </a:lnTo>
                <a:cubicBezTo>
                  <a:pt x="414" y="396"/>
                  <a:pt x="414" y="396"/>
                  <a:pt x="414" y="396"/>
                </a:cubicBezTo>
                <a:lnTo>
                  <a:pt x="414" y="396"/>
                </a:lnTo>
                <a:cubicBezTo>
                  <a:pt x="414" y="398"/>
                  <a:pt x="413" y="401"/>
                  <a:pt x="411" y="405"/>
                </a:cubicBezTo>
                <a:cubicBezTo>
                  <a:pt x="411" y="402"/>
                  <a:pt x="412" y="399"/>
                  <a:pt x="414" y="396"/>
                </a:cubicBezTo>
                <a:close/>
                <a:moveTo>
                  <a:pt x="357" y="0"/>
                </a:moveTo>
                <a:cubicBezTo>
                  <a:pt x="290" y="0"/>
                  <a:pt x="224" y="20"/>
                  <a:pt x="163" y="71"/>
                </a:cubicBezTo>
                <a:cubicBezTo>
                  <a:pt x="1" y="208"/>
                  <a:pt x="52" y="465"/>
                  <a:pt x="197" y="610"/>
                </a:cubicBezTo>
                <a:cubicBezTo>
                  <a:pt x="266" y="687"/>
                  <a:pt x="358" y="726"/>
                  <a:pt x="451" y="726"/>
                </a:cubicBezTo>
                <a:cubicBezTo>
                  <a:pt x="534" y="726"/>
                  <a:pt x="617" y="696"/>
                  <a:pt x="685" y="636"/>
                </a:cubicBezTo>
                <a:cubicBezTo>
                  <a:pt x="771" y="550"/>
                  <a:pt x="804" y="404"/>
                  <a:pt x="757" y="293"/>
                </a:cubicBezTo>
                <a:lnTo>
                  <a:pt x="757" y="293"/>
                </a:lnTo>
                <a:cubicBezTo>
                  <a:pt x="763" y="236"/>
                  <a:pt x="743" y="176"/>
                  <a:pt x="685" y="131"/>
                </a:cubicBezTo>
                <a:lnTo>
                  <a:pt x="685" y="122"/>
                </a:lnTo>
                <a:cubicBezTo>
                  <a:pt x="588" y="58"/>
                  <a:pt x="471" y="0"/>
                  <a:pt x="3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850988" y="5210818"/>
            <a:ext cx="92044" cy="85696"/>
          </a:xfrm>
          <a:custGeom>
            <a:avLst/>
            <a:gdLst/>
            <a:ahLst/>
            <a:cxnLst/>
            <a:rect l="l" t="t" r="r" b="b"/>
            <a:pathLst>
              <a:path w="812" h="756" extrusionOk="0">
                <a:moveTo>
                  <a:pt x="268" y="1"/>
                </a:moveTo>
                <a:cubicBezTo>
                  <a:pt x="46" y="1"/>
                  <a:pt x="1" y="275"/>
                  <a:pt x="42" y="447"/>
                </a:cubicBezTo>
                <a:cubicBezTo>
                  <a:pt x="84" y="607"/>
                  <a:pt x="204" y="755"/>
                  <a:pt x="367" y="755"/>
                </a:cubicBezTo>
                <a:cubicBezTo>
                  <a:pt x="405" y="755"/>
                  <a:pt x="445" y="747"/>
                  <a:pt x="487" y="730"/>
                </a:cubicBezTo>
                <a:cubicBezTo>
                  <a:pt x="493" y="727"/>
                  <a:pt x="499" y="725"/>
                  <a:pt x="505" y="722"/>
                </a:cubicBezTo>
                <a:lnTo>
                  <a:pt x="505" y="722"/>
                </a:lnTo>
                <a:cubicBezTo>
                  <a:pt x="536" y="741"/>
                  <a:pt x="572" y="751"/>
                  <a:pt x="610" y="751"/>
                </a:cubicBezTo>
                <a:cubicBezTo>
                  <a:pt x="635" y="751"/>
                  <a:pt x="660" y="747"/>
                  <a:pt x="683" y="738"/>
                </a:cubicBezTo>
                <a:cubicBezTo>
                  <a:pt x="769" y="695"/>
                  <a:pt x="812" y="584"/>
                  <a:pt x="769" y="490"/>
                </a:cubicBezTo>
                <a:lnTo>
                  <a:pt x="778" y="490"/>
                </a:lnTo>
                <a:cubicBezTo>
                  <a:pt x="750" y="446"/>
                  <a:pt x="720" y="402"/>
                  <a:pt x="689" y="358"/>
                </a:cubicBezTo>
                <a:lnTo>
                  <a:pt x="689" y="358"/>
                </a:lnTo>
                <a:cubicBezTo>
                  <a:pt x="684" y="279"/>
                  <a:pt x="660" y="203"/>
                  <a:pt x="624" y="131"/>
                </a:cubicBezTo>
                <a:cubicBezTo>
                  <a:pt x="588" y="50"/>
                  <a:pt x="523" y="17"/>
                  <a:pt x="458" y="17"/>
                </a:cubicBezTo>
                <a:cubicBezTo>
                  <a:pt x="434" y="17"/>
                  <a:pt x="411" y="21"/>
                  <a:pt x="388" y="29"/>
                </a:cubicBezTo>
                <a:lnTo>
                  <a:pt x="388" y="29"/>
                </a:lnTo>
                <a:cubicBezTo>
                  <a:pt x="361" y="15"/>
                  <a:pt x="331" y="5"/>
                  <a:pt x="298" y="2"/>
                </a:cubicBezTo>
                <a:cubicBezTo>
                  <a:pt x="288" y="1"/>
                  <a:pt x="278" y="1"/>
                  <a:pt x="2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2563749" y="5031605"/>
            <a:ext cx="129224" cy="91704"/>
          </a:xfrm>
          <a:custGeom>
            <a:avLst/>
            <a:gdLst/>
            <a:ahLst/>
            <a:cxnLst/>
            <a:rect l="l" t="t" r="r" b="b"/>
            <a:pathLst>
              <a:path w="1140" h="809" extrusionOk="0">
                <a:moveTo>
                  <a:pt x="343" y="1"/>
                </a:moveTo>
                <a:cubicBezTo>
                  <a:pt x="69" y="26"/>
                  <a:pt x="1" y="352"/>
                  <a:pt x="95" y="565"/>
                </a:cubicBezTo>
                <a:cubicBezTo>
                  <a:pt x="165" y="710"/>
                  <a:pt x="309" y="808"/>
                  <a:pt x="453" y="808"/>
                </a:cubicBezTo>
                <a:cubicBezTo>
                  <a:pt x="522" y="808"/>
                  <a:pt x="590" y="786"/>
                  <a:pt x="651" y="737"/>
                </a:cubicBezTo>
                <a:cubicBezTo>
                  <a:pt x="693" y="704"/>
                  <a:pt x="724" y="664"/>
                  <a:pt x="746" y="621"/>
                </a:cubicBezTo>
                <a:lnTo>
                  <a:pt x="746" y="621"/>
                </a:lnTo>
                <a:cubicBezTo>
                  <a:pt x="751" y="626"/>
                  <a:pt x="757" y="630"/>
                  <a:pt x="762" y="634"/>
                </a:cubicBezTo>
                <a:cubicBezTo>
                  <a:pt x="797" y="658"/>
                  <a:pt x="833" y="669"/>
                  <a:pt x="867" y="669"/>
                </a:cubicBezTo>
                <a:cubicBezTo>
                  <a:pt x="1023" y="669"/>
                  <a:pt x="1139" y="447"/>
                  <a:pt x="985" y="334"/>
                </a:cubicBezTo>
                <a:lnTo>
                  <a:pt x="985" y="326"/>
                </a:lnTo>
                <a:cubicBezTo>
                  <a:pt x="905" y="273"/>
                  <a:pt x="830" y="220"/>
                  <a:pt x="749" y="170"/>
                </a:cubicBezTo>
                <a:lnTo>
                  <a:pt x="749" y="170"/>
                </a:lnTo>
                <a:cubicBezTo>
                  <a:pt x="715" y="100"/>
                  <a:pt x="645" y="66"/>
                  <a:pt x="575" y="64"/>
                </a:cubicBezTo>
                <a:lnTo>
                  <a:pt x="575" y="64"/>
                </a:lnTo>
                <a:cubicBezTo>
                  <a:pt x="503" y="27"/>
                  <a:pt x="423" y="7"/>
                  <a:pt x="3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2302014" y="4620809"/>
            <a:ext cx="86830" cy="97032"/>
          </a:xfrm>
          <a:custGeom>
            <a:avLst/>
            <a:gdLst/>
            <a:ahLst/>
            <a:cxnLst/>
            <a:rect l="l" t="t" r="r" b="b"/>
            <a:pathLst>
              <a:path w="766" h="856" extrusionOk="0">
                <a:moveTo>
                  <a:pt x="278" y="1"/>
                </a:moveTo>
                <a:cubicBezTo>
                  <a:pt x="161" y="1"/>
                  <a:pt x="55" y="86"/>
                  <a:pt x="34" y="211"/>
                </a:cubicBezTo>
                <a:cubicBezTo>
                  <a:pt x="0" y="434"/>
                  <a:pt x="171" y="767"/>
                  <a:pt x="394" y="844"/>
                </a:cubicBezTo>
                <a:cubicBezTo>
                  <a:pt x="417" y="852"/>
                  <a:pt x="442" y="856"/>
                  <a:pt x="465" y="856"/>
                </a:cubicBezTo>
                <a:cubicBezTo>
                  <a:pt x="577" y="856"/>
                  <a:pt x="679" y="776"/>
                  <a:pt x="693" y="656"/>
                </a:cubicBezTo>
                <a:cubicBezTo>
                  <a:pt x="693" y="656"/>
                  <a:pt x="693" y="656"/>
                  <a:pt x="693" y="656"/>
                </a:cubicBezTo>
                <a:lnTo>
                  <a:pt x="693" y="656"/>
                </a:lnTo>
                <a:cubicBezTo>
                  <a:pt x="766" y="530"/>
                  <a:pt x="763" y="363"/>
                  <a:pt x="659" y="237"/>
                </a:cubicBezTo>
                <a:cubicBezTo>
                  <a:pt x="652" y="228"/>
                  <a:pt x="644" y="220"/>
                  <a:pt x="637" y="212"/>
                </a:cubicBezTo>
                <a:lnTo>
                  <a:pt x="637" y="212"/>
                </a:lnTo>
                <a:cubicBezTo>
                  <a:pt x="614" y="140"/>
                  <a:pt x="561" y="101"/>
                  <a:pt x="502" y="89"/>
                </a:cubicBezTo>
                <a:lnTo>
                  <a:pt x="502" y="89"/>
                </a:lnTo>
                <a:cubicBezTo>
                  <a:pt x="458" y="59"/>
                  <a:pt x="410" y="33"/>
                  <a:pt x="359" y="15"/>
                </a:cubicBezTo>
                <a:cubicBezTo>
                  <a:pt x="332" y="5"/>
                  <a:pt x="305" y="1"/>
                  <a:pt x="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2443593" y="4681567"/>
            <a:ext cx="70507" cy="84336"/>
          </a:xfrm>
          <a:custGeom>
            <a:avLst/>
            <a:gdLst/>
            <a:ahLst/>
            <a:cxnLst/>
            <a:rect l="l" t="t" r="r" b="b"/>
            <a:pathLst>
              <a:path w="622" h="744" extrusionOk="0">
                <a:moveTo>
                  <a:pt x="303" y="0"/>
                </a:moveTo>
                <a:cubicBezTo>
                  <a:pt x="130" y="0"/>
                  <a:pt x="1" y="159"/>
                  <a:pt x="34" y="326"/>
                </a:cubicBezTo>
                <a:cubicBezTo>
                  <a:pt x="68" y="471"/>
                  <a:pt x="137" y="599"/>
                  <a:pt x="248" y="702"/>
                </a:cubicBezTo>
                <a:cubicBezTo>
                  <a:pt x="284" y="730"/>
                  <a:pt x="326" y="743"/>
                  <a:pt x="367" y="743"/>
                </a:cubicBezTo>
                <a:cubicBezTo>
                  <a:pt x="461" y="743"/>
                  <a:pt x="550" y="675"/>
                  <a:pt x="556" y="574"/>
                </a:cubicBezTo>
                <a:cubicBezTo>
                  <a:pt x="556" y="561"/>
                  <a:pt x="556" y="548"/>
                  <a:pt x="556" y="535"/>
                </a:cubicBezTo>
                <a:lnTo>
                  <a:pt x="556" y="535"/>
                </a:lnTo>
                <a:cubicBezTo>
                  <a:pt x="605" y="469"/>
                  <a:pt x="621" y="381"/>
                  <a:pt x="599" y="300"/>
                </a:cubicBezTo>
                <a:cubicBezTo>
                  <a:pt x="593" y="199"/>
                  <a:pt x="540" y="110"/>
                  <a:pt x="461" y="55"/>
                </a:cubicBezTo>
                <a:lnTo>
                  <a:pt x="461" y="55"/>
                </a:lnTo>
                <a:cubicBezTo>
                  <a:pt x="432" y="29"/>
                  <a:pt x="394" y="12"/>
                  <a:pt x="356" y="7"/>
                </a:cubicBezTo>
                <a:lnTo>
                  <a:pt x="356" y="7"/>
                </a:lnTo>
                <a:cubicBezTo>
                  <a:pt x="343" y="4"/>
                  <a:pt x="330" y="2"/>
                  <a:pt x="317" y="0"/>
                </a:cubicBezTo>
                <a:cubicBezTo>
                  <a:pt x="312" y="0"/>
                  <a:pt x="307" y="0"/>
                  <a:pt x="3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2329105" y="4467100"/>
            <a:ext cx="78215" cy="102246"/>
          </a:xfrm>
          <a:custGeom>
            <a:avLst/>
            <a:gdLst/>
            <a:ahLst/>
            <a:cxnLst/>
            <a:rect l="l" t="t" r="r" b="b"/>
            <a:pathLst>
              <a:path w="690" h="902" extrusionOk="0">
                <a:moveTo>
                  <a:pt x="217" y="0"/>
                </a:moveTo>
                <a:cubicBezTo>
                  <a:pt x="128" y="0"/>
                  <a:pt x="47" y="67"/>
                  <a:pt x="35" y="164"/>
                </a:cubicBezTo>
                <a:cubicBezTo>
                  <a:pt x="1" y="430"/>
                  <a:pt x="112" y="703"/>
                  <a:pt x="326" y="866"/>
                </a:cubicBezTo>
                <a:cubicBezTo>
                  <a:pt x="360" y="890"/>
                  <a:pt x="398" y="901"/>
                  <a:pt x="436" y="901"/>
                </a:cubicBezTo>
                <a:cubicBezTo>
                  <a:pt x="493" y="901"/>
                  <a:pt x="550" y="875"/>
                  <a:pt x="591" y="823"/>
                </a:cubicBezTo>
                <a:cubicBezTo>
                  <a:pt x="637" y="748"/>
                  <a:pt x="658" y="660"/>
                  <a:pt x="653" y="573"/>
                </a:cubicBezTo>
                <a:lnTo>
                  <a:pt x="653" y="573"/>
                </a:lnTo>
                <a:cubicBezTo>
                  <a:pt x="682" y="528"/>
                  <a:pt x="690" y="470"/>
                  <a:pt x="659" y="404"/>
                </a:cubicBezTo>
                <a:cubicBezTo>
                  <a:pt x="582" y="250"/>
                  <a:pt x="471" y="122"/>
                  <a:pt x="326" y="36"/>
                </a:cubicBezTo>
                <a:cubicBezTo>
                  <a:pt x="291" y="11"/>
                  <a:pt x="253" y="0"/>
                  <a:pt x="2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2233094" y="4323254"/>
            <a:ext cx="95331" cy="89777"/>
          </a:xfrm>
          <a:custGeom>
            <a:avLst/>
            <a:gdLst/>
            <a:ahLst/>
            <a:cxnLst/>
            <a:rect l="l" t="t" r="r" b="b"/>
            <a:pathLst>
              <a:path w="841" h="792" extrusionOk="0">
                <a:moveTo>
                  <a:pt x="314" y="501"/>
                </a:moveTo>
                <a:cubicBezTo>
                  <a:pt x="318" y="507"/>
                  <a:pt x="322" y="512"/>
                  <a:pt x="326" y="518"/>
                </a:cubicBezTo>
                <a:cubicBezTo>
                  <a:pt x="339" y="531"/>
                  <a:pt x="337" y="537"/>
                  <a:pt x="331" y="537"/>
                </a:cubicBezTo>
                <a:cubicBezTo>
                  <a:pt x="322" y="537"/>
                  <a:pt x="304" y="524"/>
                  <a:pt x="314" y="501"/>
                </a:cubicBezTo>
                <a:close/>
                <a:moveTo>
                  <a:pt x="223" y="1"/>
                </a:moveTo>
                <a:cubicBezTo>
                  <a:pt x="133" y="1"/>
                  <a:pt x="50" y="65"/>
                  <a:pt x="43" y="167"/>
                </a:cubicBezTo>
                <a:cubicBezTo>
                  <a:pt x="1" y="415"/>
                  <a:pt x="146" y="775"/>
                  <a:pt x="437" y="792"/>
                </a:cubicBezTo>
                <a:cubicBezTo>
                  <a:pt x="537" y="792"/>
                  <a:pt x="627" y="737"/>
                  <a:pt x="673" y="655"/>
                </a:cubicBezTo>
                <a:lnTo>
                  <a:pt x="673" y="655"/>
                </a:lnTo>
                <a:cubicBezTo>
                  <a:pt x="774" y="614"/>
                  <a:pt x="841" y="488"/>
                  <a:pt x="762" y="373"/>
                </a:cubicBezTo>
                <a:cubicBezTo>
                  <a:pt x="698" y="290"/>
                  <a:pt x="622" y="216"/>
                  <a:pt x="536" y="152"/>
                </a:cubicBezTo>
                <a:lnTo>
                  <a:pt x="536" y="152"/>
                </a:lnTo>
                <a:cubicBezTo>
                  <a:pt x="532" y="146"/>
                  <a:pt x="527" y="139"/>
                  <a:pt x="522" y="133"/>
                </a:cubicBezTo>
                <a:cubicBezTo>
                  <a:pt x="491" y="64"/>
                  <a:pt x="422" y="22"/>
                  <a:pt x="351" y="22"/>
                </a:cubicBezTo>
                <a:cubicBezTo>
                  <a:pt x="340" y="22"/>
                  <a:pt x="330" y="23"/>
                  <a:pt x="319" y="25"/>
                </a:cubicBezTo>
                <a:lnTo>
                  <a:pt x="319" y="25"/>
                </a:lnTo>
                <a:cubicBezTo>
                  <a:pt x="310" y="21"/>
                  <a:pt x="301" y="17"/>
                  <a:pt x="291" y="13"/>
                </a:cubicBezTo>
                <a:cubicBezTo>
                  <a:pt x="269" y="5"/>
                  <a:pt x="246" y="1"/>
                  <a:pt x="2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2089588" y="4510855"/>
            <a:ext cx="117435" cy="73000"/>
          </a:xfrm>
          <a:custGeom>
            <a:avLst/>
            <a:gdLst/>
            <a:ahLst/>
            <a:cxnLst/>
            <a:rect l="l" t="t" r="r" b="b"/>
            <a:pathLst>
              <a:path w="1036" h="644" extrusionOk="0">
                <a:moveTo>
                  <a:pt x="856" y="1"/>
                </a:moveTo>
                <a:lnTo>
                  <a:pt x="856" y="9"/>
                </a:lnTo>
                <a:cubicBezTo>
                  <a:pt x="625" y="9"/>
                  <a:pt x="257" y="9"/>
                  <a:pt x="95" y="206"/>
                </a:cubicBezTo>
                <a:cubicBezTo>
                  <a:pt x="9" y="292"/>
                  <a:pt x="0" y="429"/>
                  <a:pt x="69" y="523"/>
                </a:cubicBezTo>
                <a:cubicBezTo>
                  <a:pt x="155" y="601"/>
                  <a:pt x="263" y="644"/>
                  <a:pt x="379" y="644"/>
                </a:cubicBezTo>
                <a:cubicBezTo>
                  <a:pt x="390" y="644"/>
                  <a:pt x="400" y="643"/>
                  <a:pt x="411" y="642"/>
                </a:cubicBezTo>
                <a:cubicBezTo>
                  <a:pt x="599" y="642"/>
                  <a:pt x="865" y="564"/>
                  <a:pt x="893" y="360"/>
                </a:cubicBezTo>
                <a:lnTo>
                  <a:pt x="893" y="360"/>
                </a:lnTo>
                <a:cubicBezTo>
                  <a:pt x="961" y="338"/>
                  <a:pt x="1012" y="281"/>
                  <a:pt x="1019" y="206"/>
                </a:cubicBezTo>
                <a:cubicBezTo>
                  <a:pt x="1036" y="104"/>
                  <a:pt x="959" y="18"/>
                  <a:pt x="8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960591" y="4335949"/>
            <a:ext cx="112675" cy="67786"/>
          </a:xfrm>
          <a:custGeom>
            <a:avLst/>
            <a:gdLst/>
            <a:ahLst/>
            <a:cxnLst/>
            <a:rect l="l" t="t" r="r" b="b"/>
            <a:pathLst>
              <a:path w="994" h="598" extrusionOk="0">
                <a:moveTo>
                  <a:pt x="420" y="389"/>
                </a:moveTo>
                <a:cubicBezTo>
                  <a:pt x="421" y="389"/>
                  <a:pt x="423" y="390"/>
                  <a:pt x="425" y="390"/>
                </a:cubicBezTo>
                <a:lnTo>
                  <a:pt x="425" y="390"/>
                </a:lnTo>
                <a:cubicBezTo>
                  <a:pt x="425" y="390"/>
                  <a:pt x="424" y="390"/>
                  <a:pt x="424" y="390"/>
                </a:cubicBezTo>
                <a:cubicBezTo>
                  <a:pt x="423" y="390"/>
                  <a:pt x="422" y="390"/>
                  <a:pt x="420" y="389"/>
                </a:cubicBezTo>
                <a:close/>
                <a:moveTo>
                  <a:pt x="623" y="1"/>
                </a:moveTo>
                <a:cubicBezTo>
                  <a:pt x="590" y="1"/>
                  <a:pt x="556" y="7"/>
                  <a:pt x="524" y="20"/>
                </a:cubicBezTo>
                <a:lnTo>
                  <a:pt x="524" y="20"/>
                </a:lnTo>
                <a:cubicBezTo>
                  <a:pt x="498" y="18"/>
                  <a:pt x="473" y="16"/>
                  <a:pt x="448" y="16"/>
                </a:cubicBezTo>
                <a:cubicBezTo>
                  <a:pt x="358" y="16"/>
                  <a:pt x="274" y="36"/>
                  <a:pt x="206" y="90"/>
                </a:cubicBezTo>
                <a:cubicBezTo>
                  <a:pt x="1" y="235"/>
                  <a:pt x="103" y="509"/>
                  <a:pt x="317" y="569"/>
                </a:cubicBezTo>
                <a:cubicBezTo>
                  <a:pt x="376" y="587"/>
                  <a:pt x="441" y="598"/>
                  <a:pt x="505" y="598"/>
                </a:cubicBezTo>
                <a:cubicBezTo>
                  <a:pt x="642" y="598"/>
                  <a:pt x="776" y="551"/>
                  <a:pt x="849" y="438"/>
                </a:cubicBezTo>
                <a:lnTo>
                  <a:pt x="849" y="438"/>
                </a:lnTo>
                <a:cubicBezTo>
                  <a:pt x="895" y="421"/>
                  <a:pt x="933" y="386"/>
                  <a:pt x="950" y="338"/>
                </a:cubicBezTo>
                <a:cubicBezTo>
                  <a:pt x="993" y="244"/>
                  <a:pt x="942" y="132"/>
                  <a:pt x="848" y="98"/>
                </a:cubicBezTo>
                <a:cubicBezTo>
                  <a:pt x="841" y="96"/>
                  <a:pt x="835" y="94"/>
                  <a:pt x="828" y="92"/>
                </a:cubicBezTo>
                <a:lnTo>
                  <a:pt x="828" y="92"/>
                </a:lnTo>
                <a:cubicBezTo>
                  <a:pt x="776" y="36"/>
                  <a:pt x="701" y="1"/>
                  <a:pt x="6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1878183" y="4393760"/>
            <a:ext cx="91251" cy="104853"/>
          </a:xfrm>
          <a:custGeom>
            <a:avLst/>
            <a:gdLst/>
            <a:ahLst/>
            <a:cxnLst/>
            <a:rect l="l" t="t" r="r" b="b"/>
            <a:pathLst>
              <a:path w="805" h="925" extrusionOk="0">
                <a:moveTo>
                  <a:pt x="427" y="1"/>
                </a:moveTo>
                <a:cubicBezTo>
                  <a:pt x="385" y="1"/>
                  <a:pt x="337" y="13"/>
                  <a:pt x="283" y="41"/>
                </a:cubicBezTo>
                <a:cubicBezTo>
                  <a:pt x="1" y="187"/>
                  <a:pt x="129" y="640"/>
                  <a:pt x="300" y="820"/>
                </a:cubicBezTo>
                <a:cubicBezTo>
                  <a:pt x="351" y="890"/>
                  <a:pt x="428" y="924"/>
                  <a:pt x="507" y="924"/>
                </a:cubicBezTo>
                <a:cubicBezTo>
                  <a:pt x="572" y="924"/>
                  <a:pt x="639" y="901"/>
                  <a:pt x="693" y="854"/>
                </a:cubicBezTo>
                <a:cubicBezTo>
                  <a:pt x="805" y="752"/>
                  <a:pt x="805" y="580"/>
                  <a:pt x="779" y="444"/>
                </a:cubicBezTo>
                <a:cubicBezTo>
                  <a:pt x="756" y="350"/>
                  <a:pt x="716" y="236"/>
                  <a:pt x="647" y="157"/>
                </a:cubicBezTo>
                <a:lnTo>
                  <a:pt x="647" y="157"/>
                </a:lnTo>
                <a:cubicBezTo>
                  <a:pt x="595" y="66"/>
                  <a:pt x="525" y="1"/>
                  <a:pt x="4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896659" y="4606980"/>
            <a:ext cx="82522" cy="100772"/>
          </a:xfrm>
          <a:custGeom>
            <a:avLst/>
            <a:gdLst/>
            <a:ahLst/>
            <a:cxnLst/>
            <a:rect l="l" t="t" r="r" b="b"/>
            <a:pathLst>
              <a:path w="728" h="889" extrusionOk="0">
                <a:moveTo>
                  <a:pt x="395" y="320"/>
                </a:moveTo>
                <a:cubicBezTo>
                  <a:pt x="398" y="320"/>
                  <a:pt x="404" y="333"/>
                  <a:pt x="394" y="333"/>
                </a:cubicBezTo>
                <a:cubicBezTo>
                  <a:pt x="393" y="333"/>
                  <a:pt x="393" y="333"/>
                  <a:pt x="392" y="333"/>
                </a:cubicBezTo>
                <a:lnTo>
                  <a:pt x="392" y="333"/>
                </a:lnTo>
                <a:cubicBezTo>
                  <a:pt x="391" y="324"/>
                  <a:pt x="393" y="320"/>
                  <a:pt x="395" y="320"/>
                </a:cubicBezTo>
                <a:close/>
                <a:moveTo>
                  <a:pt x="314" y="0"/>
                </a:moveTo>
                <a:cubicBezTo>
                  <a:pt x="285" y="0"/>
                  <a:pt x="254" y="5"/>
                  <a:pt x="223" y="17"/>
                </a:cubicBezTo>
                <a:cubicBezTo>
                  <a:pt x="34" y="85"/>
                  <a:pt x="0" y="291"/>
                  <a:pt x="43" y="462"/>
                </a:cubicBezTo>
                <a:cubicBezTo>
                  <a:pt x="94" y="650"/>
                  <a:pt x="223" y="804"/>
                  <a:pt x="402" y="881"/>
                </a:cubicBezTo>
                <a:cubicBezTo>
                  <a:pt x="422" y="886"/>
                  <a:pt x="442" y="888"/>
                  <a:pt x="462" y="888"/>
                </a:cubicBezTo>
                <a:cubicBezTo>
                  <a:pt x="545" y="888"/>
                  <a:pt x="626" y="846"/>
                  <a:pt x="667" y="770"/>
                </a:cubicBezTo>
                <a:cubicBezTo>
                  <a:pt x="719" y="684"/>
                  <a:pt x="727" y="573"/>
                  <a:pt x="684" y="487"/>
                </a:cubicBezTo>
                <a:cubicBezTo>
                  <a:pt x="673" y="461"/>
                  <a:pt x="656" y="439"/>
                  <a:pt x="637" y="422"/>
                </a:cubicBezTo>
                <a:lnTo>
                  <a:pt x="637" y="422"/>
                </a:lnTo>
                <a:cubicBezTo>
                  <a:pt x="663" y="379"/>
                  <a:pt x="672" y="325"/>
                  <a:pt x="650" y="265"/>
                </a:cubicBezTo>
                <a:lnTo>
                  <a:pt x="642" y="265"/>
                </a:lnTo>
                <a:cubicBezTo>
                  <a:pt x="585" y="130"/>
                  <a:pt x="462" y="0"/>
                  <a:pt x="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2211784" y="4877557"/>
            <a:ext cx="82069" cy="105306"/>
          </a:xfrm>
          <a:custGeom>
            <a:avLst/>
            <a:gdLst/>
            <a:ahLst/>
            <a:cxnLst/>
            <a:rect l="l" t="t" r="r" b="b"/>
            <a:pathLst>
              <a:path w="724" h="929" extrusionOk="0">
                <a:moveTo>
                  <a:pt x="321" y="1"/>
                </a:moveTo>
                <a:cubicBezTo>
                  <a:pt x="300" y="1"/>
                  <a:pt x="279" y="3"/>
                  <a:pt x="257" y="8"/>
                </a:cubicBezTo>
                <a:cubicBezTo>
                  <a:pt x="0" y="68"/>
                  <a:pt x="26" y="410"/>
                  <a:pt x="77" y="598"/>
                </a:cubicBezTo>
                <a:cubicBezTo>
                  <a:pt x="123" y="743"/>
                  <a:pt x="256" y="928"/>
                  <a:pt x="419" y="928"/>
                </a:cubicBezTo>
                <a:cubicBezTo>
                  <a:pt x="468" y="928"/>
                  <a:pt x="520" y="912"/>
                  <a:pt x="574" y="872"/>
                </a:cubicBezTo>
                <a:cubicBezTo>
                  <a:pt x="703" y="772"/>
                  <a:pt x="723" y="608"/>
                  <a:pt x="687" y="459"/>
                </a:cubicBezTo>
                <a:lnTo>
                  <a:pt x="687" y="459"/>
                </a:lnTo>
                <a:lnTo>
                  <a:pt x="693" y="453"/>
                </a:lnTo>
                <a:cubicBezTo>
                  <a:pt x="646" y="273"/>
                  <a:pt x="535" y="1"/>
                  <a:pt x="3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2370820" y="5068445"/>
            <a:ext cx="102926" cy="97145"/>
          </a:xfrm>
          <a:custGeom>
            <a:avLst/>
            <a:gdLst/>
            <a:ahLst/>
            <a:cxnLst/>
            <a:rect l="l" t="t" r="r" b="b"/>
            <a:pathLst>
              <a:path w="908" h="857" extrusionOk="0">
                <a:moveTo>
                  <a:pt x="444" y="1"/>
                </a:moveTo>
                <a:cubicBezTo>
                  <a:pt x="365" y="1"/>
                  <a:pt x="286" y="49"/>
                  <a:pt x="257" y="120"/>
                </a:cubicBezTo>
                <a:lnTo>
                  <a:pt x="257" y="120"/>
                </a:lnTo>
                <a:cubicBezTo>
                  <a:pt x="257" y="120"/>
                  <a:pt x="257" y="120"/>
                  <a:pt x="257" y="120"/>
                </a:cubicBezTo>
                <a:cubicBezTo>
                  <a:pt x="127" y="120"/>
                  <a:pt x="17" y="212"/>
                  <a:pt x="9" y="335"/>
                </a:cubicBezTo>
                <a:cubicBezTo>
                  <a:pt x="0" y="454"/>
                  <a:pt x="52" y="566"/>
                  <a:pt x="146" y="634"/>
                </a:cubicBezTo>
                <a:cubicBezTo>
                  <a:pt x="241" y="741"/>
                  <a:pt x="382" y="856"/>
                  <a:pt x="522" y="856"/>
                </a:cubicBezTo>
                <a:cubicBezTo>
                  <a:pt x="583" y="856"/>
                  <a:pt x="645" y="834"/>
                  <a:pt x="702" y="779"/>
                </a:cubicBezTo>
                <a:cubicBezTo>
                  <a:pt x="726" y="759"/>
                  <a:pt x="744" y="737"/>
                  <a:pt x="758" y="714"/>
                </a:cubicBezTo>
                <a:lnTo>
                  <a:pt x="758" y="714"/>
                </a:lnTo>
                <a:cubicBezTo>
                  <a:pt x="778" y="708"/>
                  <a:pt x="796" y="698"/>
                  <a:pt x="813" y="685"/>
                </a:cubicBezTo>
                <a:cubicBezTo>
                  <a:pt x="890" y="617"/>
                  <a:pt x="907" y="497"/>
                  <a:pt x="839" y="420"/>
                </a:cubicBezTo>
                <a:cubicBezTo>
                  <a:pt x="800" y="379"/>
                  <a:pt x="758" y="341"/>
                  <a:pt x="714" y="308"/>
                </a:cubicBezTo>
                <a:lnTo>
                  <a:pt x="714" y="308"/>
                </a:lnTo>
                <a:cubicBezTo>
                  <a:pt x="678" y="235"/>
                  <a:pt x="637" y="165"/>
                  <a:pt x="608" y="104"/>
                </a:cubicBezTo>
                <a:cubicBezTo>
                  <a:pt x="570" y="31"/>
                  <a:pt x="507" y="1"/>
                  <a:pt x="4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2520107" y="4886285"/>
            <a:ext cx="83656" cy="100772"/>
          </a:xfrm>
          <a:custGeom>
            <a:avLst/>
            <a:gdLst/>
            <a:ahLst/>
            <a:cxnLst/>
            <a:rect l="l" t="t" r="r" b="b"/>
            <a:pathLst>
              <a:path w="738" h="889" extrusionOk="0">
                <a:moveTo>
                  <a:pt x="298" y="1"/>
                </a:moveTo>
                <a:cubicBezTo>
                  <a:pt x="260" y="1"/>
                  <a:pt x="221" y="8"/>
                  <a:pt x="181" y="25"/>
                </a:cubicBezTo>
                <a:cubicBezTo>
                  <a:pt x="52" y="85"/>
                  <a:pt x="1" y="248"/>
                  <a:pt x="69" y="367"/>
                </a:cubicBezTo>
                <a:cubicBezTo>
                  <a:pt x="129" y="513"/>
                  <a:pt x="206" y="641"/>
                  <a:pt x="275" y="787"/>
                </a:cubicBezTo>
                <a:cubicBezTo>
                  <a:pt x="313" y="854"/>
                  <a:pt x="382" y="888"/>
                  <a:pt x="449" y="888"/>
                </a:cubicBezTo>
                <a:cubicBezTo>
                  <a:pt x="519" y="888"/>
                  <a:pt x="586" y="852"/>
                  <a:pt x="617" y="778"/>
                </a:cubicBezTo>
                <a:cubicBezTo>
                  <a:pt x="638" y="722"/>
                  <a:pt x="650" y="664"/>
                  <a:pt x="654" y="606"/>
                </a:cubicBezTo>
                <a:lnTo>
                  <a:pt x="654" y="606"/>
                </a:lnTo>
                <a:cubicBezTo>
                  <a:pt x="705" y="574"/>
                  <a:pt x="737" y="515"/>
                  <a:pt x="719" y="436"/>
                </a:cubicBezTo>
                <a:lnTo>
                  <a:pt x="728" y="436"/>
                </a:lnTo>
                <a:cubicBezTo>
                  <a:pt x="684" y="240"/>
                  <a:pt x="512" y="1"/>
                  <a:pt x="2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2628814" y="5245278"/>
            <a:ext cx="89097" cy="105533"/>
          </a:xfrm>
          <a:custGeom>
            <a:avLst/>
            <a:gdLst/>
            <a:ahLst/>
            <a:cxnLst/>
            <a:rect l="l" t="t" r="r" b="b"/>
            <a:pathLst>
              <a:path w="786" h="931" extrusionOk="0">
                <a:moveTo>
                  <a:pt x="463" y="1"/>
                </a:moveTo>
                <a:cubicBezTo>
                  <a:pt x="446" y="1"/>
                  <a:pt x="429" y="3"/>
                  <a:pt x="411" y="6"/>
                </a:cubicBezTo>
                <a:cubicBezTo>
                  <a:pt x="392" y="9"/>
                  <a:pt x="374" y="14"/>
                  <a:pt x="358" y="20"/>
                </a:cubicBezTo>
                <a:lnTo>
                  <a:pt x="358" y="20"/>
                </a:lnTo>
                <a:cubicBezTo>
                  <a:pt x="265" y="32"/>
                  <a:pt x="182" y="91"/>
                  <a:pt x="145" y="186"/>
                </a:cubicBezTo>
                <a:cubicBezTo>
                  <a:pt x="26" y="400"/>
                  <a:pt x="0" y="922"/>
                  <a:pt x="342" y="930"/>
                </a:cubicBezTo>
                <a:cubicBezTo>
                  <a:pt x="348" y="931"/>
                  <a:pt x="354" y="931"/>
                  <a:pt x="360" y="931"/>
                </a:cubicBezTo>
                <a:cubicBezTo>
                  <a:pt x="672" y="931"/>
                  <a:pt x="786" y="489"/>
                  <a:pt x="719" y="246"/>
                </a:cubicBezTo>
                <a:cubicBezTo>
                  <a:pt x="688" y="117"/>
                  <a:pt x="597" y="1"/>
                  <a:pt x="4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2728679" y="5496472"/>
            <a:ext cx="96125" cy="88303"/>
          </a:xfrm>
          <a:custGeom>
            <a:avLst/>
            <a:gdLst/>
            <a:ahLst/>
            <a:cxnLst/>
            <a:rect l="l" t="t" r="r" b="b"/>
            <a:pathLst>
              <a:path w="848" h="779" extrusionOk="0">
                <a:moveTo>
                  <a:pt x="313" y="1"/>
                </a:moveTo>
                <a:cubicBezTo>
                  <a:pt x="134" y="1"/>
                  <a:pt x="0" y="173"/>
                  <a:pt x="0" y="357"/>
                </a:cubicBezTo>
                <a:cubicBezTo>
                  <a:pt x="0" y="485"/>
                  <a:pt x="17" y="622"/>
                  <a:pt x="154" y="665"/>
                </a:cubicBezTo>
                <a:cubicBezTo>
                  <a:pt x="179" y="674"/>
                  <a:pt x="203" y="678"/>
                  <a:pt x="227" y="678"/>
                </a:cubicBezTo>
                <a:cubicBezTo>
                  <a:pt x="270" y="678"/>
                  <a:pt x="311" y="665"/>
                  <a:pt x="346" y="642"/>
                </a:cubicBezTo>
                <a:lnTo>
                  <a:pt x="346" y="642"/>
                </a:lnTo>
                <a:cubicBezTo>
                  <a:pt x="350" y="644"/>
                  <a:pt x="355" y="646"/>
                  <a:pt x="359" y="648"/>
                </a:cubicBezTo>
                <a:cubicBezTo>
                  <a:pt x="394" y="666"/>
                  <a:pt x="430" y="675"/>
                  <a:pt x="466" y="675"/>
                </a:cubicBezTo>
                <a:cubicBezTo>
                  <a:pt x="472" y="675"/>
                  <a:pt x="478" y="674"/>
                  <a:pt x="484" y="674"/>
                </a:cubicBezTo>
                <a:lnTo>
                  <a:pt x="484" y="674"/>
                </a:lnTo>
                <a:cubicBezTo>
                  <a:pt x="512" y="737"/>
                  <a:pt x="580" y="779"/>
                  <a:pt x="653" y="779"/>
                </a:cubicBezTo>
                <a:cubicBezTo>
                  <a:pt x="663" y="779"/>
                  <a:pt x="674" y="778"/>
                  <a:pt x="685" y="776"/>
                </a:cubicBezTo>
                <a:cubicBezTo>
                  <a:pt x="779" y="759"/>
                  <a:pt x="847" y="665"/>
                  <a:pt x="839" y="562"/>
                </a:cubicBezTo>
                <a:lnTo>
                  <a:pt x="839" y="562"/>
                </a:lnTo>
                <a:lnTo>
                  <a:pt x="839" y="571"/>
                </a:lnTo>
                <a:cubicBezTo>
                  <a:pt x="830" y="421"/>
                  <a:pt x="749" y="303"/>
                  <a:pt x="636" y="231"/>
                </a:cubicBezTo>
                <a:lnTo>
                  <a:pt x="636" y="231"/>
                </a:lnTo>
                <a:cubicBezTo>
                  <a:pt x="587" y="137"/>
                  <a:pt x="507" y="60"/>
                  <a:pt x="402" y="15"/>
                </a:cubicBezTo>
                <a:cubicBezTo>
                  <a:pt x="372" y="5"/>
                  <a:pt x="342" y="1"/>
                  <a:pt x="3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2508885" y="5379717"/>
            <a:ext cx="92611" cy="86490"/>
          </a:xfrm>
          <a:custGeom>
            <a:avLst/>
            <a:gdLst/>
            <a:ahLst/>
            <a:cxnLst/>
            <a:rect l="l" t="t" r="r" b="b"/>
            <a:pathLst>
              <a:path w="817" h="763" extrusionOk="0">
                <a:moveTo>
                  <a:pt x="394" y="1"/>
                </a:moveTo>
                <a:cubicBezTo>
                  <a:pt x="353" y="1"/>
                  <a:pt x="312" y="15"/>
                  <a:pt x="280" y="44"/>
                </a:cubicBezTo>
                <a:cubicBezTo>
                  <a:pt x="242" y="77"/>
                  <a:pt x="219" y="120"/>
                  <a:pt x="213" y="164"/>
                </a:cubicBezTo>
                <a:lnTo>
                  <a:pt x="213" y="164"/>
                </a:lnTo>
                <a:cubicBezTo>
                  <a:pt x="54" y="266"/>
                  <a:pt x="0" y="478"/>
                  <a:pt x="117" y="634"/>
                </a:cubicBezTo>
                <a:cubicBezTo>
                  <a:pt x="177" y="720"/>
                  <a:pt x="271" y="762"/>
                  <a:pt x="365" y="762"/>
                </a:cubicBezTo>
                <a:cubicBezTo>
                  <a:pt x="459" y="762"/>
                  <a:pt x="553" y="720"/>
                  <a:pt x="613" y="634"/>
                </a:cubicBezTo>
                <a:cubicBezTo>
                  <a:pt x="620" y="624"/>
                  <a:pt x="627" y="614"/>
                  <a:pt x="633" y="604"/>
                </a:cubicBezTo>
                <a:lnTo>
                  <a:pt x="633" y="604"/>
                </a:lnTo>
                <a:cubicBezTo>
                  <a:pt x="733" y="577"/>
                  <a:pt x="816" y="477"/>
                  <a:pt x="759" y="352"/>
                </a:cubicBezTo>
                <a:lnTo>
                  <a:pt x="750" y="352"/>
                </a:lnTo>
                <a:cubicBezTo>
                  <a:pt x="720" y="278"/>
                  <a:pt x="667" y="217"/>
                  <a:pt x="603" y="175"/>
                </a:cubicBezTo>
                <a:lnTo>
                  <a:pt x="603" y="175"/>
                </a:lnTo>
                <a:cubicBezTo>
                  <a:pt x="583" y="139"/>
                  <a:pt x="560" y="104"/>
                  <a:pt x="536" y="69"/>
                </a:cubicBezTo>
                <a:cubicBezTo>
                  <a:pt x="502" y="25"/>
                  <a:pt x="448" y="1"/>
                  <a:pt x="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2489275" y="5243465"/>
            <a:ext cx="96918" cy="97032"/>
          </a:xfrm>
          <a:custGeom>
            <a:avLst/>
            <a:gdLst/>
            <a:ahLst/>
            <a:cxnLst/>
            <a:rect l="l" t="t" r="r" b="b"/>
            <a:pathLst>
              <a:path w="855" h="856" extrusionOk="0">
                <a:moveTo>
                  <a:pt x="401" y="0"/>
                </a:moveTo>
                <a:cubicBezTo>
                  <a:pt x="215" y="0"/>
                  <a:pt x="33" y="89"/>
                  <a:pt x="16" y="296"/>
                </a:cubicBezTo>
                <a:cubicBezTo>
                  <a:pt x="0" y="538"/>
                  <a:pt x="189" y="856"/>
                  <a:pt x="454" y="856"/>
                </a:cubicBezTo>
                <a:cubicBezTo>
                  <a:pt x="471" y="856"/>
                  <a:pt x="487" y="855"/>
                  <a:pt x="504" y="852"/>
                </a:cubicBezTo>
                <a:cubicBezTo>
                  <a:pt x="649" y="827"/>
                  <a:pt x="760" y="707"/>
                  <a:pt x="778" y="570"/>
                </a:cubicBezTo>
                <a:cubicBezTo>
                  <a:pt x="778" y="569"/>
                  <a:pt x="778" y="568"/>
                  <a:pt x="778" y="567"/>
                </a:cubicBezTo>
                <a:lnTo>
                  <a:pt x="778" y="567"/>
                </a:lnTo>
                <a:cubicBezTo>
                  <a:pt x="817" y="520"/>
                  <a:pt x="842" y="461"/>
                  <a:pt x="846" y="399"/>
                </a:cubicBezTo>
                <a:cubicBezTo>
                  <a:pt x="855" y="271"/>
                  <a:pt x="795" y="151"/>
                  <a:pt x="692" y="82"/>
                </a:cubicBezTo>
                <a:cubicBezTo>
                  <a:pt x="614" y="29"/>
                  <a:pt x="507" y="0"/>
                  <a:pt x="4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1971246" y="4728836"/>
            <a:ext cx="106780" cy="66766"/>
          </a:xfrm>
          <a:custGeom>
            <a:avLst/>
            <a:gdLst/>
            <a:ahLst/>
            <a:cxnLst/>
            <a:rect l="l" t="t" r="r" b="b"/>
            <a:pathLst>
              <a:path w="942" h="589" extrusionOk="0">
                <a:moveTo>
                  <a:pt x="406" y="208"/>
                </a:moveTo>
                <a:cubicBezTo>
                  <a:pt x="410" y="208"/>
                  <a:pt x="412" y="210"/>
                  <a:pt x="411" y="214"/>
                </a:cubicBezTo>
                <a:lnTo>
                  <a:pt x="411" y="214"/>
                </a:lnTo>
                <a:cubicBezTo>
                  <a:pt x="411" y="215"/>
                  <a:pt x="411" y="215"/>
                  <a:pt x="411" y="216"/>
                </a:cubicBezTo>
                <a:lnTo>
                  <a:pt x="411" y="216"/>
                </a:lnTo>
                <a:cubicBezTo>
                  <a:pt x="403" y="215"/>
                  <a:pt x="398" y="213"/>
                  <a:pt x="403" y="208"/>
                </a:cubicBezTo>
                <a:cubicBezTo>
                  <a:pt x="404" y="208"/>
                  <a:pt x="405" y="208"/>
                  <a:pt x="406" y="208"/>
                </a:cubicBezTo>
                <a:close/>
                <a:moveTo>
                  <a:pt x="391" y="1"/>
                </a:moveTo>
                <a:cubicBezTo>
                  <a:pt x="257" y="1"/>
                  <a:pt x="129" y="39"/>
                  <a:pt x="78" y="174"/>
                </a:cubicBezTo>
                <a:cubicBezTo>
                  <a:pt x="1" y="345"/>
                  <a:pt x="138" y="516"/>
                  <a:pt x="292" y="567"/>
                </a:cubicBezTo>
                <a:cubicBezTo>
                  <a:pt x="337" y="582"/>
                  <a:pt x="383" y="589"/>
                  <a:pt x="429" y="589"/>
                </a:cubicBezTo>
                <a:cubicBezTo>
                  <a:pt x="519" y="589"/>
                  <a:pt x="607" y="562"/>
                  <a:pt x="685" y="510"/>
                </a:cubicBezTo>
                <a:lnTo>
                  <a:pt x="685" y="510"/>
                </a:lnTo>
                <a:cubicBezTo>
                  <a:pt x="689" y="510"/>
                  <a:pt x="694" y="511"/>
                  <a:pt x="698" y="511"/>
                </a:cubicBezTo>
                <a:cubicBezTo>
                  <a:pt x="717" y="511"/>
                  <a:pt x="735" y="509"/>
                  <a:pt x="754" y="507"/>
                </a:cubicBezTo>
                <a:cubicBezTo>
                  <a:pt x="873" y="490"/>
                  <a:pt x="942" y="362"/>
                  <a:pt x="899" y="251"/>
                </a:cubicBezTo>
                <a:cubicBezTo>
                  <a:pt x="822" y="114"/>
                  <a:pt x="677" y="20"/>
                  <a:pt x="523" y="11"/>
                </a:cubicBezTo>
                <a:cubicBezTo>
                  <a:pt x="480" y="5"/>
                  <a:pt x="435" y="1"/>
                  <a:pt x="3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2182652" y="4737451"/>
            <a:ext cx="95105" cy="67786"/>
          </a:xfrm>
          <a:custGeom>
            <a:avLst/>
            <a:gdLst/>
            <a:ahLst/>
            <a:cxnLst/>
            <a:rect l="l" t="t" r="r" b="b"/>
            <a:pathLst>
              <a:path w="839" h="598" extrusionOk="0">
                <a:moveTo>
                  <a:pt x="337" y="372"/>
                </a:moveTo>
                <a:cubicBezTo>
                  <a:pt x="328" y="377"/>
                  <a:pt x="318" y="380"/>
                  <a:pt x="309" y="380"/>
                </a:cubicBezTo>
                <a:cubicBezTo>
                  <a:pt x="319" y="375"/>
                  <a:pt x="329" y="373"/>
                  <a:pt x="337" y="372"/>
                </a:cubicBezTo>
                <a:close/>
                <a:moveTo>
                  <a:pt x="355" y="1"/>
                </a:moveTo>
                <a:cubicBezTo>
                  <a:pt x="296" y="1"/>
                  <a:pt x="238" y="10"/>
                  <a:pt x="180" y="29"/>
                </a:cubicBezTo>
                <a:cubicBezTo>
                  <a:pt x="69" y="72"/>
                  <a:pt x="1" y="175"/>
                  <a:pt x="9" y="295"/>
                </a:cubicBezTo>
                <a:cubicBezTo>
                  <a:pt x="26" y="397"/>
                  <a:pt x="95" y="483"/>
                  <a:pt x="189" y="526"/>
                </a:cubicBezTo>
                <a:cubicBezTo>
                  <a:pt x="264" y="571"/>
                  <a:pt x="354" y="598"/>
                  <a:pt x="442" y="598"/>
                </a:cubicBezTo>
                <a:cubicBezTo>
                  <a:pt x="554" y="598"/>
                  <a:pt x="661" y="554"/>
                  <a:pt x="728" y="449"/>
                </a:cubicBezTo>
                <a:cubicBezTo>
                  <a:pt x="734" y="439"/>
                  <a:pt x="739" y="429"/>
                  <a:pt x="744" y="419"/>
                </a:cubicBezTo>
                <a:lnTo>
                  <a:pt x="744" y="419"/>
                </a:lnTo>
                <a:cubicBezTo>
                  <a:pt x="819" y="342"/>
                  <a:pt x="838" y="205"/>
                  <a:pt x="713" y="125"/>
                </a:cubicBezTo>
                <a:lnTo>
                  <a:pt x="713" y="125"/>
                </a:lnTo>
                <a:cubicBezTo>
                  <a:pt x="667" y="58"/>
                  <a:pt x="597" y="11"/>
                  <a:pt x="513" y="11"/>
                </a:cubicBezTo>
                <a:cubicBezTo>
                  <a:pt x="500" y="11"/>
                  <a:pt x="487" y="12"/>
                  <a:pt x="474" y="14"/>
                </a:cubicBezTo>
                <a:lnTo>
                  <a:pt x="474" y="14"/>
                </a:lnTo>
                <a:cubicBezTo>
                  <a:pt x="435" y="5"/>
                  <a:pt x="395" y="1"/>
                  <a:pt x="3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2344748" y="4818839"/>
            <a:ext cx="53277" cy="48289"/>
          </a:xfrm>
          <a:custGeom>
            <a:avLst/>
            <a:gdLst/>
            <a:ahLst/>
            <a:cxnLst/>
            <a:rect l="l" t="t" r="r" b="b"/>
            <a:pathLst>
              <a:path w="470" h="426" extrusionOk="0">
                <a:moveTo>
                  <a:pt x="205" y="210"/>
                </a:moveTo>
                <a:cubicBezTo>
                  <a:pt x="208" y="212"/>
                  <a:pt x="209" y="213"/>
                  <a:pt x="208" y="213"/>
                </a:cubicBezTo>
                <a:cubicBezTo>
                  <a:pt x="208" y="213"/>
                  <a:pt x="207" y="213"/>
                  <a:pt x="205" y="212"/>
                </a:cubicBezTo>
                <a:lnTo>
                  <a:pt x="205" y="212"/>
                </a:lnTo>
                <a:cubicBezTo>
                  <a:pt x="205" y="211"/>
                  <a:pt x="205" y="210"/>
                  <a:pt x="205" y="210"/>
                </a:cubicBezTo>
                <a:close/>
                <a:moveTo>
                  <a:pt x="234" y="1"/>
                </a:moveTo>
                <a:cubicBezTo>
                  <a:pt x="105" y="1"/>
                  <a:pt x="0" y="112"/>
                  <a:pt x="8" y="244"/>
                </a:cubicBezTo>
                <a:cubicBezTo>
                  <a:pt x="11" y="265"/>
                  <a:pt x="22" y="282"/>
                  <a:pt x="36" y="296"/>
                </a:cubicBezTo>
                <a:lnTo>
                  <a:pt x="36" y="296"/>
                </a:lnTo>
                <a:cubicBezTo>
                  <a:pt x="50" y="332"/>
                  <a:pt x="74" y="365"/>
                  <a:pt x="111" y="389"/>
                </a:cubicBezTo>
                <a:cubicBezTo>
                  <a:pt x="146" y="414"/>
                  <a:pt x="186" y="425"/>
                  <a:pt x="226" y="425"/>
                </a:cubicBezTo>
                <a:cubicBezTo>
                  <a:pt x="310" y="425"/>
                  <a:pt x="392" y="374"/>
                  <a:pt x="427" y="287"/>
                </a:cubicBezTo>
                <a:cubicBezTo>
                  <a:pt x="470" y="167"/>
                  <a:pt x="393" y="30"/>
                  <a:pt x="273" y="4"/>
                </a:cubicBezTo>
                <a:cubicBezTo>
                  <a:pt x="260" y="2"/>
                  <a:pt x="247" y="1"/>
                  <a:pt x="2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2402106" y="4979802"/>
            <a:ext cx="40581" cy="36160"/>
          </a:xfrm>
          <a:custGeom>
            <a:avLst/>
            <a:gdLst/>
            <a:ahLst/>
            <a:cxnLst/>
            <a:rect l="l" t="t" r="r" b="b"/>
            <a:pathLst>
              <a:path w="358" h="319" extrusionOk="0">
                <a:moveTo>
                  <a:pt x="205" y="0"/>
                </a:moveTo>
                <a:cubicBezTo>
                  <a:pt x="188" y="0"/>
                  <a:pt x="172" y="5"/>
                  <a:pt x="158" y="14"/>
                </a:cubicBezTo>
                <a:lnTo>
                  <a:pt x="158" y="14"/>
                </a:lnTo>
                <a:cubicBezTo>
                  <a:pt x="81" y="24"/>
                  <a:pt x="15" y="89"/>
                  <a:pt x="7" y="175"/>
                </a:cubicBezTo>
                <a:cubicBezTo>
                  <a:pt x="0" y="267"/>
                  <a:pt x="109" y="319"/>
                  <a:pt x="202" y="319"/>
                </a:cubicBezTo>
                <a:cubicBezTo>
                  <a:pt x="231" y="319"/>
                  <a:pt x="258" y="314"/>
                  <a:pt x="280" y="304"/>
                </a:cubicBezTo>
                <a:cubicBezTo>
                  <a:pt x="332" y="270"/>
                  <a:pt x="357" y="201"/>
                  <a:pt x="340" y="141"/>
                </a:cubicBezTo>
                <a:cubicBezTo>
                  <a:pt x="332" y="90"/>
                  <a:pt x="306" y="47"/>
                  <a:pt x="263" y="22"/>
                </a:cubicBezTo>
                <a:cubicBezTo>
                  <a:pt x="246" y="7"/>
                  <a:pt x="225" y="0"/>
                  <a:pt x="2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2371727" y="4752187"/>
            <a:ext cx="48629" cy="40354"/>
          </a:xfrm>
          <a:custGeom>
            <a:avLst/>
            <a:gdLst/>
            <a:ahLst/>
            <a:cxnLst/>
            <a:rect l="l" t="t" r="r" b="b"/>
            <a:pathLst>
              <a:path w="429" h="356" extrusionOk="0">
                <a:moveTo>
                  <a:pt x="222" y="193"/>
                </a:moveTo>
                <a:cubicBezTo>
                  <a:pt x="222" y="193"/>
                  <a:pt x="222" y="193"/>
                  <a:pt x="222" y="193"/>
                </a:cubicBezTo>
                <a:lnTo>
                  <a:pt x="222" y="193"/>
                </a:lnTo>
                <a:cubicBezTo>
                  <a:pt x="221" y="195"/>
                  <a:pt x="220" y="196"/>
                  <a:pt x="220" y="196"/>
                </a:cubicBezTo>
                <a:cubicBezTo>
                  <a:pt x="219" y="196"/>
                  <a:pt x="221" y="193"/>
                  <a:pt x="222" y="193"/>
                </a:cubicBezTo>
                <a:close/>
                <a:moveTo>
                  <a:pt x="225" y="1"/>
                </a:moveTo>
                <a:cubicBezTo>
                  <a:pt x="169" y="1"/>
                  <a:pt x="115" y="24"/>
                  <a:pt x="78" y="70"/>
                </a:cubicBezTo>
                <a:cubicBezTo>
                  <a:pt x="1" y="165"/>
                  <a:pt x="35" y="336"/>
                  <a:pt x="172" y="336"/>
                </a:cubicBezTo>
                <a:cubicBezTo>
                  <a:pt x="191" y="336"/>
                  <a:pt x="208" y="332"/>
                  <a:pt x="225" y="324"/>
                </a:cubicBezTo>
                <a:lnTo>
                  <a:pt x="225" y="324"/>
                </a:lnTo>
                <a:cubicBezTo>
                  <a:pt x="244" y="343"/>
                  <a:pt x="270" y="355"/>
                  <a:pt x="296" y="355"/>
                </a:cubicBezTo>
                <a:cubicBezTo>
                  <a:pt x="326" y="355"/>
                  <a:pt x="357" y="340"/>
                  <a:pt x="377" y="301"/>
                </a:cubicBezTo>
                <a:lnTo>
                  <a:pt x="377" y="301"/>
                </a:lnTo>
                <a:lnTo>
                  <a:pt x="369" y="310"/>
                </a:lnTo>
                <a:cubicBezTo>
                  <a:pt x="429" y="233"/>
                  <a:pt x="420" y="122"/>
                  <a:pt x="360" y="53"/>
                </a:cubicBezTo>
                <a:cubicBezTo>
                  <a:pt x="321" y="18"/>
                  <a:pt x="272" y="1"/>
                  <a:pt x="2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2433845" y="4862367"/>
            <a:ext cx="53050" cy="46249"/>
          </a:xfrm>
          <a:custGeom>
            <a:avLst/>
            <a:gdLst/>
            <a:ahLst/>
            <a:cxnLst/>
            <a:rect l="l" t="t" r="r" b="b"/>
            <a:pathLst>
              <a:path w="468" h="408" extrusionOk="0">
                <a:moveTo>
                  <a:pt x="233" y="202"/>
                </a:moveTo>
                <a:cubicBezTo>
                  <a:pt x="235" y="203"/>
                  <a:pt x="238" y="205"/>
                  <a:pt x="240" y="206"/>
                </a:cubicBezTo>
                <a:lnTo>
                  <a:pt x="240" y="206"/>
                </a:lnTo>
                <a:cubicBezTo>
                  <a:pt x="240" y="208"/>
                  <a:pt x="240" y="209"/>
                  <a:pt x="240" y="211"/>
                </a:cubicBezTo>
                <a:cubicBezTo>
                  <a:pt x="240" y="215"/>
                  <a:pt x="234" y="223"/>
                  <a:pt x="231" y="227"/>
                </a:cubicBezTo>
                <a:lnTo>
                  <a:pt x="231" y="227"/>
                </a:lnTo>
                <a:cubicBezTo>
                  <a:pt x="230" y="225"/>
                  <a:pt x="226" y="217"/>
                  <a:pt x="228" y="217"/>
                </a:cubicBezTo>
                <a:cubicBezTo>
                  <a:pt x="229" y="217"/>
                  <a:pt x="230" y="217"/>
                  <a:pt x="231" y="219"/>
                </a:cubicBezTo>
                <a:cubicBezTo>
                  <a:pt x="233" y="221"/>
                  <a:pt x="234" y="222"/>
                  <a:pt x="235" y="222"/>
                </a:cubicBezTo>
                <a:cubicBezTo>
                  <a:pt x="237" y="222"/>
                  <a:pt x="231" y="211"/>
                  <a:pt x="231" y="211"/>
                </a:cubicBezTo>
                <a:lnTo>
                  <a:pt x="231" y="202"/>
                </a:lnTo>
                <a:close/>
                <a:moveTo>
                  <a:pt x="234" y="1"/>
                </a:moveTo>
                <a:cubicBezTo>
                  <a:pt x="219" y="1"/>
                  <a:pt x="204" y="2"/>
                  <a:pt x="189" y="5"/>
                </a:cubicBezTo>
                <a:cubicBezTo>
                  <a:pt x="60" y="48"/>
                  <a:pt x="0" y="202"/>
                  <a:pt x="77" y="313"/>
                </a:cubicBezTo>
                <a:cubicBezTo>
                  <a:pt x="115" y="374"/>
                  <a:pt x="179" y="407"/>
                  <a:pt x="242" y="407"/>
                </a:cubicBezTo>
                <a:cubicBezTo>
                  <a:pt x="295" y="407"/>
                  <a:pt x="347" y="385"/>
                  <a:pt x="385" y="339"/>
                </a:cubicBezTo>
                <a:cubicBezTo>
                  <a:pt x="392" y="330"/>
                  <a:pt x="398" y="320"/>
                  <a:pt x="404" y="310"/>
                </a:cubicBezTo>
                <a:lnTo>
                  <a:pt x="404" y="310"/>
                </a:lnTo>
                <a:cubicBezTo>
                  <a:pt x="441" y="295"/>
                  <a:pt x="468" y="257"/>
                  <a:pt x="454" y="202"/>
                </a:cubicBezTo>
                <a:lnTo>
                  <a:pt x="462" y="202"/>
                </a:lnTo>
                <a:cubicBezTo>
                  <a:pt x="447" y="81"/>
                  <a:pt x="346" y="1"/>
                  <a:pt x="2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2315503" y="4895126"/>
            <a:ext cx="52483" cy="44775"/>
          </a:xfrm>
          <a:custGeom>
            <a:avLst/>
            <a:gdLst/>
            <a:ahLst/>
            <a:cxnLst/>
            <a:rect l="l" t="t" r="r" b="b"/>
            <a:pathLst>
              <a:path w="463" h="395" extrusionOk="0">
                <a:moveTo>
                  <a:pt x="220" y="167"/>
                </a:moveTo>
                <a:cubicBezTo>
                  <a:pt x="220" y="167"/>
                  <a:pt x="220" y="167"/>
                  <a:pt x="220" y="167"/>
                </a:cubicBezTo>
                <a:lnTo>
                  <a:pt x="220" y="167"/>
                </a:lnTo>
                <a:cubicBezTo>
                  <a:pt x="219" y="169"/>
                  <a:pt x="217" y="173"/>
                  <a:pt x="215" y="178"/>
                </a:cubicBezTo>
                <a:cubicBezTo>
                  <a:pt x="215" y="176"/>
                  <a:pt x="215" y="174"/>
                  <a:pt x="215" y="173"/>
                </a:cubicBezTo>
                <a:lnTo>
                  <a:pt x="215" y="173"/>
                </a:lnTo>
                <a:cubicBezTo>
                  <a:pt x="216" y="172"/>
                  <a:pt x="219" y="169"/>
                  <a:pt x="220" y="167"/>
                </a:cubicBezTo>
                <a:close/>
                <a:moveTo>
                  <a:pt x="215" y="178"/>
                </a:moveTo>
                <a:cubicBezTo>
                  <a:pt x="215" y="178"/>
                  <a:pt x="215" y="179"/>
                  <a:pt x="214" y="181"/>
                </a:cubicBezTo>
                <a:lnTo>
                  <a:pt x="214" y="181"/>
                </a:lnTo>
                <a:cubicBezTo>
                  <a:pt x="214" y="180"/>
                  <a:pt x="215" y="180"/>
                  <a:pt x="215" y="178"/>
                </a:cubicBezTo>
                <a:lnTo>
                  <a:pt x="215" y="178"/>
                </a:lnTo>
                <a:cubicBezTo>
                  <a:pt x="215" y="181"/>
                  <a:pt x="213" y="183"/>
                  <a:pt x="212" y="184"/>
                </a:cubicBezTo>
                <a:lnTo>
                  <a:pt x="212" y="184"/>
                </a:lnTo>
                <a:cubicBezTo>
                  <a:pt x="213" y="183"/>
                  <a:pt x="214" y="182"/>
                  <a:pt x="214" y="181"/>
                </a:cubicBezTo>
                <a:lnTo>
                  <a:pt x="214" y="181"/>
                </a:lnTo>
                <a:cubicBezTo>
                  <a:pt x="213" y="182"/>
                  <a:pt x="212" y="182"/>
                  <a:pt x="211" y="182"/>
                </a:cubicBezTo>
                <a:cubicBezTo>
                  <a:pt x="211" y="182"/>
                  <a:pt x="211" y="182"/>
                  <a:pt x="211" y="182"/>
                </a:cubicBezTo>
                <a:lnTo>
                  <a:pt x="211" y="182"/>
                </a:lnTo>
                <a:cubicBezTo>
                  <a:pt x="211" y="183"/>
                  <a:pt x="211" y="183"/>
                  <a:pt x="211" y="183"/>
                </a:cubicBezTo>
                <a:lnTo>
                  <a:pt x="211" y="183"/>
                </a:lnTo>
                <a:cubicBezTo>
                  <a:pt x="211" y="183"/>
                  <a:pt x="211" y="183"/>
                  <a:pt x="211" y="182"/>
                </a:cubicBezTo>
                <a:lnTo>
                  <a:pt x="211" y="182"/>
                </a:lnTo>
                <a:cubicBezTo>
                  <a:pt x="212" y="181"/>
                  <a:pt x="213" y="180"/>
                  <a:pt x="215" y="178"/>
                </a:cubicBezTo>
                <a:close/>
                <a:moveTo>
                  <a:pt x="211" y="183"/>
                </a:moveTo>
                <a:cubicBezTo>
                  <a:pt x="211" y="183"/>
                  <a:pt x="212" y="184"/>
                  <a:pt x="212" y="184"/>
                </a:cubicBezTo>
                <a:lnTo>
                  <a:pt x="212" y="184"/>
                </a:lnTo>
                <a:cubicBezTo>
                  <a:pt x="212" y="184"/>
                  <a:pt x="212" y="184"/>
                  <a:pt x="212" y="184"/>
                </a:cubicBezTo>
                <a:lnTo>
                  <a:pt x="212" y="184"/>
                </a:lnTo>
                <a:cubicBezTo>
                  <a:pt x="212" y="184"/>
                  <a:pt x="212" y="184"/>
                  <a:pt x="212" y="184"/>
                </a:cubicBezTo>
                <a:lnTo>
                  <a:pt x="212" y="184"/>
                </a:lnTo>
                <a:cubicBezTo>
                  <a:pt x="212" y="184"/>
                  <a:pt x="212" y="184"/>
                  <a:pt x="212" y="184"/>
                </a:cubicBezTo>
                <a:lnTo>
                  <a:pt x="212" y="184"/>
                </a:lnTo>
                <a:cubicBezTo>
                  <a:pt x="212" y="185"/>
                  <a:pt x="212" y="185"/>
                  <a:pt x="211" y="185"/>
                </a:cubicBezTo>
                <a:cubicBezTo>
                  <a:pt x="211" y="185"/>
                  <a:pt x="211" y="184"/>
                  <a:pt x="211" y="183"/>
                </a:cubicBezTo>
                <a:close/>
                <a:moveTo>
                  <a:pt x="206" y="187"/>
                </a:moveTo>
                <a:cubicBezTo>
                  <a:pt x="206" y="190"/>
                  <a:pt x="205" y="191"/>
                  <a:pt x="204" y="191"/>
                </a:cubicBezTo>
                <a:cubicBezTo>
                  <a:pt x="202" y="191"/>
                  <a:pt x="200" y="187"/>
                  <a:pt x="206" y="187"/>
                </a:cubicBezTo>
                <a:close/>
                <a:moveTo>
                  <a:pt x="218" y="195"/>
                </a:moveTo>
                <a:lnTo>
                  <a:pt x="218" y="195"/>
                </a:lnTo>
                <a:cubicBezTo>
                  <a:pt x="218" y="195"/>
                  <a:pt x="218" y="195"/>
                  <a:pt x="218" y="195"/>
                </a:cubicBezTo>
                <a:lnTo>
                  <a:pt x="218" y="195"/>
                </a:lnTo>
                <a:cubicBezTo>
                  <a:pt x="217" y="196"/>
                  <a:pt x="216" y="196"/>
                  <a:pt x="216" y="196"/>
                </a:cubicBezTo>
                <a:lnTo>
                  <a:pt x="216" y="196"/>
                </a:lnTo>
                <a:cubicBezTo>
                  <a:pt x="215" y="196"/>
                  <a:pt x="215" y="195"/>
                  <a:pt x="215" y="195"/>
                </a:cubicBezTo>
                <a:close/>
                <a:moveTo>
                  <a:pt x="273" y="1"/>
                </a:moveTo>
                <a:cubicBezTo>
                  <a:pt x="254" y="1"/>
                  <a:pt x="237" y="6"/>
                  <a:pt x="223" y="16"/>
                </a:cubicBezTo>
                <a:cubicBezTo>
                  <a:pt x="219" y="19"/>
                  <a:pt x="215" y="23"/>
                  <a:pt x="212" y="26"/>
                </a:cubicBezTo>
                <a:lnTo>
                  <a:pt x="212" y="26"/>
                </a:lnTo>
                <a:cubicBezTo>
                  <a:pt x="204" y="25"/>
                  <a:pt x="196" y="25"/>
                  <a:pt x="188" y="25"/>
                </a:cubicBezTo>
                <a:cubicBezTo>
                  <a:pt x="154" y="25"/>
                  <a:pt x="119" y="35"/>
                  <a:pt x="86" y="58"/>
                </a:cubicBezTo>
                <a:cubicBezTo>
                  <a:pt x="9" y="127"/>
                  <a:pt x="1" y="247"/>
                  <a:pt x="69" y="324"/>
                </a:cubicBezTo>
                <a:cubicBezTo>
                  <a:pt x="108" y="371"/>
                  <a:pt x="159" y="394"/>
                  <a:pt x="210" y="394"/>
                </a:cubicBezTo>
                <a:cubicBezTo>
                  <a:pt x="262" y="394"/>
                  <a:pt x="313" y="371"/>
                  <a:pt x="352" y="324"/>
                </a:cubicBezTo>
                <a:cubicBezTo>
                  <a:pt x="362" y="311"/>
                  <a:pt x="370" y="298"/>
                  <a:pt x="377" y="284"/>
                </a:cubicBezTo>
                <a:lnTo>
                  <a:pt x="377" y="284"/>
                </a:lnTo>
                <a:cubicBezTo>
                  <a:pt x="392" y="281"/>
                  <a:pt x="406" y="275"/>
                  <a:pt x="420" y="264"/>
                </a:cubicBezTo>
                <a:cubicBezTo>
                  <a:pt x="454" y="230"/>
                  <a:pt x="463" y="178"/>
                  <a:pt x="437" y="135"/>
                </a:cubicBezTo>
                <a:lnTo>
                  <a:pt x="420" y="118"/>
                </a:lnTo>
                <a:cubicBezTo>
                  <a:pt x="410" y="106"/>
                  <a:pt x="398" y="97"/>
                  <a:pt x="386" y="91"/>
                </a:cubicBezTo>
                <a:lnTo>
                  <a:pt x="386" y="91"/>
                </a:lnTo>
                <a:cubicBezTo>
                  <a:pt x="377" y="71"/>
                  <a:pt x="366" y="51"/>
                  <a:pt x="352" y="33"/>
                </a:cubicBezTo>
                <a:cubicBezTo>
                  <a:pt x="331" y="12"/>
                  <a:pt x="301" y="1"/>
                  <a:pt x="2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2093442" y="4649488"/>
            <a:ext cx="51916" cy="35820"/>
          </a:xfrm>
          <a:custGeom>
            <a:avLst/>
            <a:gdLst/>
            <a:ahLst/>
            <a:cxnLst/>
            <a:rect l="l" t="t" r="r" b="b"/>
            <a:pathLst>
              <a:path w="458" h="316" extrusionOk="0">
                <a:moveTo>
                  <a:pt x="334" y="0"/>
                </a:moveTo>
                <a:cubicBezTo>
                  <a:pt x="313" y="0"/>
                  <a:pt x="293" y="9"/>
                  <a:pt x="277" y="22"/>
                </a:cubicBezTo>
                <a:lnTo>
                  <a:pt x="277" y="22"/>
                </a:lnTo>
                <a:cubicBezTo>
                  <a:pt x="253" y="18"/>
                  <a:pt x="228" y="15"/>
                  <a:pt x="203" y="15"/>
                </a:cubicBezTo>
                <a:cubicBezTo>
                  <a:pt x="170" y="15"/>
                  <a:pt x="137" y="19"/>
                  <a:pt x="103" y="27"/>
                </a:cubicBezTo>
                <a:cubicBezTo>
                  <a:pt x="35" y="35"/>
                  <a:pt x="1" y="121"/>
                  <a:pt x="52" y="172"/>
                </a:cubicBezTo>
                <a:cubicBezTo>
                  <a:pt x="107" y="241"/>
                  <a:pt x="184" y="315"/>
                  <a:pt x="274" y="315"/>
                </a:cubicBezTo>
                <a:cubicBezTo>
                  <a:pt x="296" y="315"/>
                  <a:pt x="319" y="311"/>
                  <a:pt x="343" y="301"/>
                </a:cubicBezTo>
                <a:cubicBezTo>
                  <a:pt x="378" y="284"/>
                  <a:pt x="405" y="258"/>
                  <a:pt x="422" y="228"/>
                </a:cubicBezTo>
                <a:lnTo>
                  <a:pt x="422" y="228"/>
                </a:lnTo>
                <a:cubicBezTo>
                  <a:pt x="427" y="224"/>
                  <a:pt x="432" y="220"/>
                  <a:pt x="437" y="215"/>
                </a:cubicBezTo>
                <a:cubicBezTo>
                  <a:pt x="457" y="181"/>
                  <a:pt x="456" y="136"/>
                  <a:pt x="438" y="102"/>
                </a:cubicBezTo>
                <a:lnTo>
                  <a:pt x="438" y="102"/>
                </a:lnTo>
                <a:cubicBezTo>
                  <a:pt x="429" y="72"/>
                  <a:pt x="412" y="43"/>
                  <a:pt x="386" y="18"/>
                </a:cubicBezTo>
                <a:cubicBezTo>
                  <a:pt x="369" y="6"/>
                  <a:pt x="351" y="0"/>
                  <a:pt x="3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2240916" y="4540327"/>
            <a:ext cx="55317" cy="37634"/>
          </a:xfrm>
          <a:custGeom>
            <a:avLst/>
            <a:gdLst/>
            <a:ahLst/>
            <a:cxnLst/>
            <a:rect l="l" t="t" r="r" b="b"/>
            <a:pathLst>
              <a:path w="488" h="332" extrusionOk="0">
                <a:moveTo>
                  <a:pt x="228" y="1"/>
                </a:moveTo>
                <a:cubicBezTo>
                  <a:pt x="196" y="1"/>
                  <a:pt x="163" y="17"/>
                  <a:pt x="145" y="44"/>
                </a:cubicBezTo>
                <a:lnTo>
                  <a:pt x="145" y="44"/>
                </a:lnTo>
                <a:cubicBezTo>
                  <a:pt x="119" y="48"/>
                  <a:pt x="93" y="55"/>
                  <a:pt x="68" y="66"/>
                </a:cubicBezTo>
                <a:cubicBezTo>
                  <a:pt x="17" y="92"/>
                  <a:pt x="0" y="160"/>
                  <a:pt x="34" y="211"/>
                </a:cubicBezTo>
                <a:cubicBezTo>
                  <a:pt x="94" y="280"/>
                  <a:pt x="180" y="331"/>
                  <a:pt x="265" y="331"/>
                </a:cubicBezTo>
                <a:cubicBezTo>
                  <a:pt x="304" y="331"/>
                  <a:pt x="336" y="314"/>
                  <a:pt x="356" y="288"/>
                </a:cubicBezTo>
                <a:lnTo>
                  <a:pt x="356" y="288"/>
                </a:lnTo>
                <a:cubicBezTo>
                  <a:pt x="365" y="291"/>
                  <a:pt x="374" y="292"/>
                  <a:pt x="384" y="292"/>
                </a:cubicBezTo>
                <a:cubicBezTo>
                  <a:pt x="412" y="292"/>
                  <a:pt x="439" y="279"/>
                  <a:pt x="453" y="254"/>
                </a:cubicBezTo>
                <a:cubicBezTo>
                  <a:pt x="488" y="211"/>
                  <a:pt x="479" y="151"/>
                  <a:pt x="436" y="126"/>
                </a:cubicBezTo>
                <a:lnTo>
                  <a:pt x="428" y="126"/>
                </a:lnTo>
                <a:cubicBezTo>
                  <a:pt x="393" y="95"/>
                  <a:pt x="352" y="71"/>
                  <a:pt x="308" y="57"/>
                </a:cubicBezTo>
                <a:lnTo>
                  <a:pt x="308" y="57"/>
                </a:lnTo>
                <a:cubicBezTo>
                  <a:pt x="292" y="17"/>
                  <a:pt x="261" y="1"/>
                  <a:pt x="2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2438266" y="4615935"/>
            <a:ext cx="38314" cy="35367"/>
          </a:xfrm>
          <a:custGeom>
            <a:avLst/>
            <a:gdLst/>
            <a:ahLst/>
            <a:cxnLst/>
            <a:rect l="l" t="t" r="r" b="b"/>
            <a:pathLst>
              <a:path w="338" h="312" extrusionOk="0">
                <a:moveTo>
                  <a:pt x="142" y="0"/>
                </a:moveTo>
                <a:cubicBezTo>
                  <a:pt x="119" y="0"/>
                  <a:pt x="96" y="9"/>
                  <a:pt x="77" y="26"/>
                </a:cubicBezTo>
                <a:lnTo>
                  <a:pt x="77" y="26"/>
                </a:lnTo>
                <a:cubicBezTo>
                  <a:pt x="25" y="54"/>
                  <a:pt x="0" y="121"/>
                  <a:pt x="21" y="177"/>
                </a:cubicBezTo>
                <a:cubicBezTo>
                  <a:pt x="56" y="229"/>
                  <a:pt x="98" y="280"/>
                  <a:pt x="158" y="306"/>
                </a:cubicBezTo>
                <a:cubicBezTo>
                  <a:pt x="167" y="309"/>
                  <a:pt x="177" y="311"/>
                  <a:pt x="187" y="311"/>
                </a:cubicBezTo>
                <a:cubicBezTo>
                  <a:pt x="203" y="311"/>
                  <a:pt x="220" y="306"/>
                  <a:pt x="235" y="297"/>
                </a:cubicBezTo>
                <a:lnTo>
                  <a:pt x="235" y="297"/>
                </a:lnTo>
                <a:cubicBezTo>
                  <a:pt x="235" y="297"/>
                  <a:pt x="235" y="297"/>
                  <a:pt x="235" y="297"/>
                </a:cubicBezTo>
                <a:cubicBezTo>
                  <a:pt x="240" y="298"/>
                  <a:pt x="244" y="298"/>
                  <a:pt x="248" y="298"/>
                </a:cubicBezTo>
                <a:cubicBezTo>
                  <a:pt x="294" y="298"/>
                  <a:pt x="330" y="259"/>
                  <a:pt x="338" y="212"/>
                </a:cubicBezTo>
                <a:lnTo>
                  <a:pt x="312" y="186"/>
                </a:lnTo>
                <a:cubicBezTo>
                  <a:pt x="319" y="102"/>
                  <a:pt x="266" y="32"/>
                  <a:pt x="192" y="15"/>
                </a:cubicBezTo>
                <a:lnTo>
                  <a:pt x="192" y="15"/>
                </a:lnTo>
                <a:cubicBezTo>
                  <a:pt x="176" y="5"/>
                  <a:pt x="159" y="0"/>
                  <a:pt x="1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2645250" y="4718860"/>
            <a:ext cx="55430" cy="35707"/>
          </a:xfrm>
          <a:custGeom>
            <a:avLst/>
            <a:gdLst/>
            <a:ahLst/>
            <a:cxnLst/>
            <a:rect l="l" t="t" r="r" b="b"/>
            <a:pathLst>
              <a:path w="489" h="315" extrusionOk="0">
                <a:moveTo>
                  <a:pt x="262" y="1"/>
                </a:moveTo>
                <a:cubicBezTo>
                  <a:pt x="229" y="1"/>
                  <a:pt x="202" y="19"/>
                  <a:pt x="185" y="44"/>
                </a:cubicBezTo>
                <a:lnTo>
                  <a:pt x="185" y="44"/>
                </a:lnTo>
                <a:cubicBezTo>
                  <a:pt x="148" y="48"/>
                  <a:pt x="112" y="58"/>
                  <a:pt x="77" y="74"/>
                </a:cubicBezTo>
                <a:cubicBezTo>
                  <a:pt x="18" y="91"/>
                  <a:pt x="0" y="168"/>
                  <a:pt x="43" y="210"/>
                </a:cubicBezTo>
                <a:cubicBezTo>
                  <a:pt x="95" y="281"/>
                  <a:pt x="174" y="315"/>
                  <a:pt x="255" y="315"/>
                </a:cubicBezTo>
                <a:cubicBezTo>
                  <a:pt x="323" y="315"/>
                  <a:pt x="391" y="291"/>
                  <a:pt x="445" y="245"/>
                </a:cubicBezTo>
                <a:cubicBezTo>
                  <a:pt x="480" y="210"/>
                  <a:pt x="488" y="151"/>
                  <a:pt x="454" y="108"/>
                </a:cubicBezTo>
                <a:cubicBezTo>
                  <a:pt x="411" y="65"/>
                  <a:pt x="351" y="22"/>
                  <a:pt x="291" y="5"/>
                </a:cubicBezTo>
                <a:cubicBezTo>
                  <a:pt x="281" y="2"/>
                  <a:pt x="272" y="1"/>
                  <a:pt x="2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2744208" y="4822580"/>
            <a:ext cx="50556" cy="46249"/>
          </a:xfrm>
          <a:custGeom>
            <a:avLst/>
            <a:gdLst/>
            <a:ahLst/>
            <a:cxnLst/>
            <a:rect l="l" t="t" r="r" b="b"/>
            <a:pathLst>
              <a:path w="446" h="408" extrusionOk="0">
                <a:moveTo>
                  <a:pt x="244" y="0"/>
                </a:moveTo>
                <a:cubicBezTo>
                  <a:pt x="197" y="0"/>
                  <a:pt x="149" y="20"/>
                  <a:pt x="111" y="65"/>
                </a:cubicBezTo>
                <a:cubicBezTo>
                  <a:pt x="0" y="211"/>
                  <a:pt x="137" y="408"/>
                  <a:pt x="308" y="408"/>
                </a:cubicBezTo>
                <a:cubicBezTo>
                  <a:pt x="359" y="408"/>
                  <a:pt x="419" y="365"/>
                  <a:pt x="402" y="305"/>
                </a:cubicBezTo>
                <a:cubicBezTo>
                  <a:pt x="397" y="286"/>
                  <a:pt x="393" y="269"/>
                  <a:pt x="390" y="254"/>
                </a:cubicBezTo>
                <a:lnTo>
                  <a:pt x="390" y="254"/>
                </a:lnTo>
                <a:cubicBezTo>
                  <a:pt x="399" y="244"/>
                  <a:pt x="406" y="233"/>
                  <a:pt x="411" y="219"/>
                </a:cubicBezTo>
                <a:cubicBezTo>
                  <a:pt x="446" y="96"/>
                  <a:pt x="348" y="0"/>
                  <a:pt x="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2831718" y="4937068"/>
            <a:ext cx="47382" cy="45115"/>
          </a:xfrm>
          <a:custGeom>
            <a:avLst/>
            <a:gdLst/>
            <a:ahLst/>
            <a:cxnLst/>
            <a:rect l="l" t="t" r="r" b="b"/>
            <a:pathLst>
              <a:path w="418" h="398" extrusionOk="0">
                <a:moveTo>
                  <a:pt x="180" y="0"/>
                </a:moveTo>
                <a:cubicBezTo>
                  <a:pt x="159" y="0"/>
                  <a:pt x="137" y="7"/>
                  <a:pt x="118" y="22"/>
                </a:cubicBezTo>
                <a:cubicBezTo>
                  <a:pt x="110" y="28"/>
                  <a:pt x="103" y="36"/>
                  <a:pt x="98" y="45"/>
                </a:cubicBezTo>
                <a:lnTo>
                  <a:pt x="98" y="45"/>
                </a:lnTo>
                <a:cubicBezTo>
                  <a:pt x="36" y="86"/>
                  <a:pt x="1" y="159"/>
                  <a:pt x="7" y="236"/>
                </a:cubicBezTo>
                <a:cubicBezTo>
                  <a:pt x="33" y="330"/>
                  <a:pt x="118" y="398"/>
                  <a:pt x="211" y="398"/>
                </a:cubicBezTo>
                <a:cubicBezTo>
                  <a:pt x="237" y="398"/>
                  <a:pt x="263" y="392"/>
                  <a:pt x="289" y="381"/>
                </a:cubicBezTo>
                <a:cubicBezTo>
                  <a:pt x="307" y="373"/>
                  <a:pt x="322" y="362"/>
                  <a:pt x="332" y="349"/>
                </a:cubicBezTo>
                <a:lnTo>
                  <a:pt x="332" y="349"/>
                </a:lnTo>
                <a:cubicBezTo>
                  <a:pt x="375" y="343"/>
                  <a:pt x="413" y="309"/>
                  <a:pt x="409" y="253"/>
                </a:cubicBezTo>
                <a:lnTo>
                  <a:pt x="417" y="253"/>
                </a:lnTo>
                <a:cubicBezTo>
                  <a:pt x="402" y="136"/>
                  <a:pt x="343" y="19"/>
                  <a:pt x="229" y="12"/>
                </a:cubicBezTo>
                <a:lnTo>
                  <a:pt x="229" y="12"/>
                </a:lnTo>
                <a:cubicBezTo>
                  <a:pt x="214" y="5"/>
                  <a:pt x="197" y="0"/>
                  <a:pt x="1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2741261" y="5170691"/>
            <a:ext cx="42735" cy="47382"/>
          </a:xfrm>
          <a:custGeom>
            <a:avLst/>
            <a:gdLst/>
            <a:ahLst/>
            <a:cxnLst/>
            <a:rect l="l" t="t" r="r" b="b"/>
            <a:pathLst>
              <a:path w="377" h="418" extrusionOk="0">
                <a:moveTo>
                  <a:pt x="179" y="0"/>
                </a:moveTo>
                <a:cubicBezTo>
                  <a:pt x="134" y="0"/>
                  <a:pt x="88" y="20"/>
                  <a:pt x="52" y="66"/>
                </a:cubicBezTo>
                <a:cubicBezTo>
                  <a:pt x="0" y="134"/>
                  <a:pt x="0" y="220"/>
                  <a:pt x="35" y="288"/>
                </a:cubicBezTo>
                <a:cubicBezTo>
                  <a:pt x="86" y="365"/>
                  <a:pt x="171" y="416"/>
                  <a:pt x="266" y="416"/>
                </a:cubicBezTo>
                <a:cubicBezTo>
                  <a:pt x="270" y="417"/>
                  <a:pt x="274" y="417"/>
                  <a:pt x="279" y="417"/>
                </a:cubicBezTo>
                <a:cubicBezTo>
                  <a:pt x="325" y="417"/>
                  <a:pt x="369" y="378"/>
                  <a:pt x="377" y="331"/>
                </a:cubicBezTo>
                <a:cubicBezTo>
                  <a:pt x="377" y="271"/>
                  <a:pt x="366" y="215"/>
                  <a:pt x="349" y="157"/>
                </a:cubicBezTo>
                <a:lnTo>
                  <a:pt x="349" y="157"/>
                </a:lnTo>
                <a:cubicBezTo>
                  <a:pt x="344" y="69"/>
                  <a:pt x="263" y="0"/>
                  <a:pt x="1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2586079" y="5158789"/>
            <a:ext cx="61892" cy="44095"/>
          </a:xfrm>
          <a:custGeom>
            <a:avLst/>
            <a:gdLst/>
            <a:ahLst/>
            <a:cxnLst/>
            <a:rect l="l" t="t" r="r" b="b"/>
            <a:pathLst>
              <a:path w="546" h="389" extrusionOk="0">
                <a:moveTo>
                  <a:pt x="176" y="0"/>
                </a:moveTo>
                <a:cubicBezTo>
                  <a:pt x="136" y="0"/>
                  <a:pt x="99" y="16"/>
                  <a:pt x="69" y="59"/>
                </a:cubicBezTo>
                <a:cubicBezTo>
                  <a:pt x="1" y="171"/>
                  <a:pt x="120" y="316"/>
                  <a:pt x="214" y="367"/>
                </a:cubicBezTo>
                <a:cubicBezTo>
                  <a:pt x="246" y="382"/>
                  <a:pt x="280" y="389"/>
                  <a:pt x="313" y="389"/>
                </a:cubicBezTo>
                <a:cubicBezTo>
                  <a:pt x="396" y="389"/>
                  <a:pt x="477" y="344"/>
                  <a:pt x="514" y="265"/>
                </a:cubicBezTo>
                <a:cubicBezTo>
                  <a:pt x="545" y="155"/>
                  <a:pt x="469" y="39"/>
                  <a:pt x="358" y="39"/>
                </a:cubicBezTo>
                <a:cubicBezTo>
                  <a:pt x="348" y="39"/>
                  <a:pt x="337" y="40"/>
                  <a:pt x="326" y="42"/>
                </a:cubicBezTo>
                <a:cubicBezTo>
                  <a:pt x="322" y="43"/>
                  <a:pt x="319" y="44"/>
                  <a:pt x="315" y="45"/>
                </a:cubicBezTo>
                <a:lnTo>
                  <a:pt x="315" y="45"/>
                </a:lnTo>
                <a:cubicBezTo>
                  <a:pt x="270" y="20"/>
                  <a:pt x="221" y="0"/>
                  <a:pt x="1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2784903" y="5335962"/>
            <a:ext cx="58831" cy="48856"/>
          </a:xfrm>
          <a:custGeom>
            <a:avLst/>
            <a:gdLst/>
            <a:ahLst/>
            <a:cxnLst/>
            <a:rect l="l" t="t" r="r" b="b"/>
            <a:pathLst>
              <a:path w="519" h="431" extrusionOk="0">
                <a:moveTo>
                  <a:pt x="204" y="1"/>
                </a:moveTo>
                <a:cubicBezTo>
                  <a:pt x="199" y="1"/>
                  <a:pt x="194" y="1"/>
                  <a:pt x="189" y="2"/>
                </a:cubicBezTo>
                <a:cubicBezTo>
                  <a:pt x="166" y="2"/>
                  <a:pt x="146" y="12"/>
                  <a:pt x="133" y="28"/>
                </a:cubicBezTo>
                <a:lnTo>
                  <a:pt x="133" y="28"/>
                </a:lnTo>
                <a:cubicBezTo>
                  <a:pt x="128" y="28"/>
                  <a:pt x="124" y="28"/>
                  <a:pt x="120" y="28"/>
                </a:cubicBezTo>
                <a:cubicBezTo>
                  <a:pt x="115" y="27"/>
                  <a:pt x="110" y="26"/>
                  <a:pt x="104" y="26"/>
                </a:cubicBezTo>
                <a:cubicBezTo>
                  <a:pt x="59" y="26"/>
                  <a:pt x="17" y="59"/>
                  <a:pt x="17" y="105"/>
                </a:cubicBezTo>
                <a:cubicBezTo>
                  <a:pt x="0" y="259"/>
                  <a:pt x="112" y="404"/>
                  <a:pt x="257" y="430"/>
                </a:cubicBezTo>
                <a:cubicBezTo>
                  <a:pt x="261" y="430"/>
                  <a:pt x="266" y="431"/>
                  <a:pt x="270" y="431"/>
                </a:cubicBezTo>
                <a:cubicBezTo>
                  <a:pt x="310" y="431"/>
                  <a:pt x="343" y="407"/>
                  <a:pt x="359" y="374"/>
                </a:cubicBezTo>
                <a:lnTo>
                  <a:pt x="359" y="374"/>
                </a:lnTo>
                <a:cubicBezTo>
                  <a:pt x="371" y="379"/>
                  <a:pt x="383" y="381"/>
                  <a:pt x="396" y="381"/>
                </a:cubicBezTo>
                <a:cubicBezTo>
                  <a:pt x="459" y="381"/>
                  <a:pt x="519" y="323"/>
                  <a:pt x="479" y="250"/>
                </a:cubicBezTo>
                <a:cubicBezTo>
                  <a:pt x="439" y="169"/>
                  <a:pt x="375" y="106"/>
                  <a:pt x="297" y="68"/>
                </a:cubicBezTo>
                <a:lnTo>
                  <a:pt x="297" y="68"/>
                </a:lnTo>
                <a:cubicBezTo>
                  <a:pt x="285" y="28"/>
                  <a:pt x="246" y="1"/>
                  <a:pt x="2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2748969" y="5251626"/>
            <a:ext cx="47382" cy="52257"/>
          </a:xfrm>
          <a:custGeom>
            <a:avLst/>
            <a:gdLst/>
            <a:ahLst/>
            <a:cxnLst/>
            <a:rect l="l" t="t" r="r" b="b"/>
            <a:pathLst>
              <a:path w="418" h="461" extrusionOk="0">
                <a:moveTo>
                  <a:pt x="199" y="1"/>
                </a:moveTo>
                <a:cubicBezTo>
                  <a:pt x="178" y="1"/>
                  <a:pt x="157" y="4"/>
                  <a:pt x="138" y="10"/>
                </a:cubicBezTo>
                <a:cubicBezTo>
                  <a:pt x="52" y="53"/>
                  <a:pt x="1" y="139"/>
                  <a:pt x="9" y="224"/>
                </a:cubicBezTo>
                <a:cubicBezTo>
                  <a:pt x="18" y="318"/>
                  <a:pt x="61" y="395"/>
                  <a:pt x="138" y="438"/>
                </a:cubicBezTo>
                <a:cubicBezTo>
                  <a:pt x="154" y="454"/>
                  <a:pt x="174" y="460"/>
                  <a:pt x="195" y="460"/>
                </a:cubicBezTo>
                <a:cubicBezTo>
                  <a:pt x="207" y="460"/>
                  <a:pt x="219" y="458"/>
                  <a:pt x="232" y="455"/>
                </a:cubicBezTo>
                <a:cubicBezTo>
                  <a:pt x="326" y="404"/>
                  <a:pt x="394" y="310"/>
                  <a:pt x="411" y="207"/>
                </a:cubicBezTo>
                <a:cubicBezTo>
                  <a:pt x="417" y="171"/>
                  <a:pt x="403" y="136"/>
                  <a:pt x="376" y="117"/>
                </a:cubicBezTo>
                <a:lnTo>
                  <a:pt x="376" y="117"/>
                </a:lnTo>
                <a:cubicBezTo>
                  <a:pt x="370" y="103"/>
                  <a:pt x="362" y="90"/>
                  <a:pt x="352" y="79"/>
                </a:cubicBezTo>
                <a:cubicBezTo>
                  <a:pt x="320" y="28"/>
                  <a:pt x="259" y="1"/>
                  <a:pt x="19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2888962" y="5364754"/>
            <a:ext cx="64159" cy="40468"/>
          </a:xfrm>
          <a:custGeom>
            <a:avLst/>
            <a:gdLst/>
            <a:ahLst/>
            <a:cxnLst/>
            <a:rect l="l" t="t" r="r" b="b"/>
            <a:pathLst>
              <a:path w="566" h="357" extrusionOk="0">
                <a:moveTo>
                  <a:pt x="293" y="1"/>
                </a:moveTo>
                <a:cubicBezTo>
                  <a:pt x="274" y="1"/>
                  <a:pt x="255" y="7"/>
                  <a:pt x="237" y="22"/>
                </a:cubicBezTo>
                <a:cubicBezTo>
                  <a:pt x="226" y="33"/>
                  <a:pt x="218" y="46"/>
                  <a:pt x="213" y="61"/>
                </a:cubicBezTo>
                <a:lnTo>
                  <a:pt x="213" y="61"/>
                </a:lnTo>
                <a:cubicBezTo>
                  <a:pt x="181" y="58"/>
                  <a:pt x="150" y="56"/>
                  <a:pt x="117" y="56"/>
                </a:cubicBezTo>
                <a:cubicBezTo>
                  <a:pt x="112" y="55"/>
                  <a:pt x="107" y="55"/>
                  <a:pt x="102" y="55"/>
                </a:cubicBezTo>
                <a:cubicBezTo>
                  <a:pt x="56" y="55"/>
                  <a:pt x="15" y="87"/>
                  <a:pt x="15" y="133"/>
                </a:cubicBezTo>
                <a:cubicBezTo>
                  <a:pt x="0" y="257"/>
                  <a:pt x="91" y="356"/>
                  <a:pt x="203" y="356"/>
                </a:cubicBezTo>
                <a:cubicBezTo>
                  <a:pt x="223" y="356"/>
                  <a:pt x="243" y="353"/>
                  <a:pt x="263" y="347"/>
                </a:cubicBezTo>
                <a:cubicBezTo>
                  <a:pt x="303" y="337"/>
                  <a:pt x="336" y="316"/>
                  <a:pt x="360" y="288"/>
                </a:cubicBezTo>
                <a:lnTo>
                  <a:pt x="360" y="288"/>
                </a:lnTo>
                <a:cubicBezTo>
                  <a:pt x="374" y="293"/>
                  <a:pt x="387" y="298"/>
                  <a:pt x="400" y="304"/>
                </a:cubicBezTo>
                <a:cubicBezTo>
                  <a:pt x="413" y="311"/>
                  <a:pt x="426" y="314"/>
                  <a:pt x="438" y="314"/>
                </a:cubicBezTo>
                <a:cubicBezTo>
                  <a:pt x="519" y="314"/>
                  <a:pt x="565" y="178"/>
                  <a:pt x="468" y="133"/>
                </a:cubicBezTo>
                <a:lnTo>
                  <a:pt x="477" y="133"/>
                </a:lnTo>
                <a:cubicBezTo>
                  <a:pt x="451" y="121"/>
                  <a:pt x="425" y="111"/>
                  <a:pt x="398" y="102"/>
                </a:cubicBezTo>
                <a:lnTo>
                  <a:pt x="398" y="102"/>
                </a:lnTo>
                <a:cubicBezTo>
                  <a:pt x="391" y="80"/>
                  <a:pt x="381" y="59"/>
                  <a:pt x="366" y="39"/>
                </a:cubicBezTo>
                <a:cubicBezTo>
                  <a:pt x="346" y="14"/>
                  <a:pt x="320" y="1"/>
                  <a:pt x="2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2866858" y="5059264"/>
            <a:ext cx="54410" cy="59058"/>
          </a:xfrm>
          <a:custGeom>
            <a:avLst/>
            <a:gdLst/>
            <a:ahLst/>
            <a:cxnLst/>
            <a:rect l="l" t="t" r="r" b="b"/>
            <a:pathLst>
              <a:path w="480" h="521" extrusionOk="0">
                <a:moveTo>
                  <a:pt x="223" y="305"/>
                </a:moveTo>
                <a:lnTo>
                  <a:pt x="223" y="305"/>
                </a:lnTo>
                <a:cubicBezTo>
                  <a:pt x="227" y="313"/>
                  <a:pt x="231" y="321"/>
                  <a:pt x="235" y="330"/>
                </a:cubicBezTo>
                <a:lnTo>
                  <a:pt x="218" y="330"/>
                </a:lnTo>
                <a:cubicBezTo>
                  <a:pt x="222" y="330"/>
                  <a:pt x="221" y="331"/>
                  <a:pt x="220" y="331"/>
                </a:cubicBezTo>
                <a:cubicBezTo>
                  <a:pt x="217" y="331"/>
                  <a:pt x="213" y="328"/>
                  <a:pt x="218" y="313"/>
                </a:cubicBezTo>
                <a:cubicBezTo>
                  <a:pt x="220" y="309"/>
                  <a:pt x="221" y="307"/>
                  <a:pt x="223" y="305"/>
                </a:cubicBezTo>
                <a:close/>
                <a:moveTo>
                  <a:pt x="196" y="0"/>
                </a:moveTo>
                <a:cubicBezTo>
                  <a:pt x="176" y="0"/>
                  <a:pt x="156" y="7"/>
                  <a:pt x="141" y="22"/>
                </a:cubicBezTo>
                <a:cubicBezTo>
                  <a:pt x="99" y="48"/>
                  <a:pt x="90" y="108"/>
                  <a:pt x="124" y="150"/>
                </a:cubicBezTo>
                <a:cubicBezTo>
                  <a:pt x="125" y="151"/>
                  <a:pt x="126" y="153"/>
                  <a:pt x="127" y="154"/>
                </a:cubicBezTo>
                <a:lnTo>
                  <a:pt x="127" y="154"/>
                </a:lnTo>
                <a:cubicBezTo>
                  <a:pt x="36" y="215"/>
                  <a:pt x="1" y="344"/>
                  <a:pt x="64" y="450"/>
                </a:cubicBezTo>
                <a:cubicBezTo>
                  <a:pt x="107" y="497"/>
                  <a:pt x="165" y="520"/>
                  <a:pt x="223" y="520"/>
                </a:cubicBezTo>
                <a:cubicBezTo>
                  <a:pt x="280" y="520"/>
                  <a:pt x="338" y="497"/>
                  <a:pt x="381" y="450"/>
                </a:cubicBezTo>
                <a:cubicBezTo>
                  <a:pt x="385" y="444"/>
                  <a:pt x="389" y="438"/>
                  <a:pt x="392" y="433"/>
                </a:cubicBezTo>
                <a:lnTo>
                  <a:pt x="392" y="433"/>
                </a:lnTo>
                <a:cubicBezTo>
                  <a:pt x="437" y="426"/>
                  <a:pt x="479" y="389"/>
                  <a:pt x="475" y="330"/>
                </a:cubicBezTo>
                <a:lnTo>
                  <a:pt x="475" y="330"/>
                </a:lnTo>
                <a:lnTo>
                  <a:pt x="475" y="339"/>
                </a:lnTo>
                <a:cubicBezTo>
                  <a:pt x="470" y="252"/>
                  <a:pt x="413" y="179"/>
                  <a:pt x="338" y="144"/>
                </a:cubicBezTo>
                <a:lnTo>
                  <a:pt x="338" y="144"/>
                </a:lnTo>
                <a:cubicBezTo>
                  <a:pt x="312" y="104"/>
                  <a:pt x="283" y="65"/>
                  <a:pt x="261" y="31"/>
                </a:cubicBezTo>
                <a:cubicBezTo>
                  <a:pt x="247" y="11"/>
                  <a:pt x="222" y="0"/>
                  <a:pt x="1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2970123" y="5199596"/>
            <a:ext cx="45795" cy="65859"/>
          </a:xfrm>
          <a:custGeom>
            <a:avLst/>
            <a:gdLst/>
            <a:ahLst/>
            <a:cxnLst/>
            <a:rect l="l" t="t" r="r" b="b"/>
            <a:pathLst>
              <a:path w="404" h="581" extrusionOk="0">
                <a:moveTo>
                  <a:pt x="133" y="1"/>
                </a:moveTo>
                <a:cubicBezTo>
                  <a:pt x="120" y="1"/>
                  <a:pt x="107" y="3"/>
                  <a:pt x="94" y="7"/>
                </a:cubicBezTo>
                <a:cubicBezTo>
                  <a:pt x="52" y="33"/>
                  <a:pt x="26" y="84"/>
                  <a:pt x="52" y="136"/>
                </a:cubicBezTo>
                <a:cubicBezTo>
                  <a:pt x="70" y="163"/>
                  <a:pt x="86" y="196"/>
                  <a:pt x="98" y="230"/>
                </a:cubicBezTo>
                <a:lnTo>
                  <a:pt x="98" y="230"/>
                </a:lnTo>
                <a:cubicBezTo>
                  <a:pt x="91" y="234"/>
                  <a:pt x="84" y="240"/>
                  <a:pt x="77" y="247"/>
                </a:cubicBezTo>
                <a:cubicBezTo>
                  <a:pt x="17" y="315"/>
                  <a:pt x="0" y="409"/>
                  <a:pt x="26" y="495"/>
                </a:cubicBezTo>
                <a:cubicBezTo>
                  <a:pt x="53" y="548"/>
                  <a:pt x="115" y="580"/>
                  <a:pt x="174" y="580"/>
                </a:cubicBezTo>
                <a:cubicBezTo>
                  <a:pt x="191" y="580"/>
                  <a:pt x="207" y="578"/>
                  <a:pt x="223" y="572"/>
                </a:cubicBezTo>
                <a:cubicBezTo>
                  <a:pt x="242" y="562"/>
                  <a:pt x="258" y="550"/>
                  <a:pt x="270" y="535"/>
                </a:cubicBezTo>
                <a:lnTo>
                  <a:pt x="270" y="535"/>
                </a:lnTo>
                <a:cubicBezTo>
                  <a:pt x="279" y="538"/>
                  <a:pt x="288" y="539"/>
                  <a:pt x="298" y="539"/>
                </a:cubicBezTo>
                <a:cubicBezTo>
                  <a:pt x="350" y="539"/>
                  <a:pt x="403" y="501"/>
                  <a:pt x="394" y="435"/>
                </a:cubicBezTo>
                <a:cubicBezTo>
                  <a:pt x="384" y="368"/>
                  <a:pt x="350" y="311"/>
                  <a:pt x="301" y="272"/>
                </a:cubicBezTo>
                <a:lnTo>
                  <a:pt x="301" y="272"/>
                </a:lnTo>
                <a:cubicBezTo>
                  <a:pt x="289" y="194"/>
                  <a:pt x="261" y="122"/>
                  <a:pt x="223" y="59"/>
                </a:cubicBezTo>
                <a:cubicBezTo>
                  <a:pt x="204" y="20"/>
                  <a:pt x="170" y="1"/>
                  <a:pt x="1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2900410" y="4982863"/>
            <a:ext cx="36840" cy="50783"/>
          </a:xfrm>
          <a:custGeom>
            <a:avLst/>
            <a:gdLst/>
            <a:ahLst/>
            <a:cxnLst/>
            <a:rect l="l" t="t" r="r" b="b"/>
            <a:pathLst>
              <a:path w="325" h="448" extrusionOk="0">
                <a:moveTo>
                  <a:pt x="90" y="0"/>
                </a:moveTo>
                <a:cubicBezTo>
                  <a:pt x="39" y="0"/>
                  <a:pt x="0" y="53"/>
                  <a:pt x="8" y="106"/>
                </a:cubicBezTo>
                <a:cubicBezTo>
                  <a:pt x="16" y="208"/>
                  <a:pt x="51" y="311"/>
                  <a:pt x="102" y="397"/>
                </a:cubicBezTo>
                <a:cubicBezTo>
                  <a:pt x="119" y="431"/>
                  <a:pt x="153" y="448"/>
                  <a:pt x="188" y="448"/>
                </a:cubicBezTo>
                <a:cubicBezTo>
                  <a:pt x="222" y="448"/>
                  <a:pt x="256" y="431"/>
                  <a:pt x="273" y="397"/>
                </a:cubicBezTo>
                <a:cubicBezTo>
                  <a:pt x="292" y="354"/>
                  <a:pt x="303" y="311"/>
                  <a:pt x="306" y="267"/>
                </a:cubicBezTo>
                <a:lnTo>
                  <a:pt x="306" y="267"/>
                </a:lnTo>
                <a:cubicBezTo>
                  <a:pt x="317" y="250"/>
                  <a:pt x="322" y="227"/>
                  <a:pt x="316" y="200"/>
                </a:cubicBezTo>
                <a:lnTo>
                  <a:pt x="324" y="200"/>
                </a:lnTo>
                <a:cubicBezTo>
                  <a:pt x="317" y="151"/>
                  <a:pt x="296" y="109"/>
                  <a:pt x="266" y="76"/>
                </a:cubicBezTo>
                <a:lnTo>
                  <a:pt x="266" y="76"/>
                </a:lnTo>
                <a:cubicBezTo>
                  <a:pt x="261" y="70"/>
                  <a:pt x="255" y="64"/>
                  <a:pt x="249" y="60"/>
                </a:cubicBezTo>
                <a:lnTo>
                  <a:pt x="249" y="60"/>
                </a:lnTo>
                <a:cubicBezTo>
                  <a:pt x="212" y="27"/>
                  <a:pt x="164" y="7"/>
                  <a:pt x="111" y="3"/>
                </a:cubicBezTo>
                <a:cubicBezTo>
                  <a:pt x="104" y="1"/>
                  <a:pt x="97" y="0"/>
                  <a:pt x="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2628814" y="4560844"/>
            <a:ext cx="52370" cy="44662"/>
          </a:xfrm>
          <a:custGeom>
            <a:avLst/>
            <a:gdLst/>
            <a:ahLst/>
            <a:cxnLst/>
            <a:rect l="l" t="t" r="r" b="b"/>
            <a:pathLst>
              <a:path w="462" h="394" extrusionOk="0">
                <a:moveTo>
                  <a:pt x="210" y="193"/>
                </a:moveTo>
                <a:cubicBezTo>
                  <a:pt x="210" y="193"/>
                  <a:pt x="211" y="193"/>
                  <a:pt x="211" y="193"/>
                </a:cubicBezTo>
                <a:lnTo>
                  <a:pt x="211" y="193"/>
                </a:lnTo>
                <a:cubicBezTo>
                  <a:pt x="211" y="193"/>
                  <a:pt x="211" y="193"/>
                  <a:pt x="210" y="194"/>
                </a:cubicBezTo>
                <a:lnTo>
                  <a:pt x="210" y="194"/>
                </a:lnTo>
                <a:cubicBezTo>
                  <a:pt x="210" y="193"/>
                  <a:pt x="210" y="193"/>
                  <a:pt x="210" y="193"/>
                </a:cubicBezTo>
                <a:close/>
                <a:moveTo>
                  <a:pt x="212" y="193"/>
                </a:moveTo>
                <a:cubicBezTo>
                  <a:pt x="213" y="193"/>
                  <a:pt x="213" y="193"/>
                  <a:pt x="214" y="193"/>
                </a:cubicBezTo>
                <a:lnTo>
                  <a:pt x="214" y="193"/>
                </a:lnTo>
                <a:lnTo>
                  <a:pt x="214" y="201"/>
                </a:lnTo>
                <a:cubicBezTo>
                  <a:pt x="214" y="196"/>
                  <a:pt x="213" y="194"/>
                  <a:pt x="212" y="193"/>
                </a:cubicBezTo>
                <a:close/>
                <a:moveTo>
                  <a:pt x="257" y="1"/>
                </a:moveTo>
                <a:cubicBezTo>
                  <a:pt x="242" y="1"/>
                  <a:pt x="226" y="5"/>
                  <a:pt x="212" y="12"/>
                </a:cubicBezTo>
                <a:lnTo>
                  <a:pt x="212" y="12"/>
                </a:lnTo>
                <a:cubicBezTo>
                  <a:pt x="206" y="11"/>
                  <a:pt x="200" y="11"/>
                  <a:pt x="195" y="11"/>
                </a:cubicBezTo>
                <a:cubicBezTo>
                  <a:pt x="184" y="11"/>
                  <a:pt x="173" y="12"/>
                  <a:pt x="163" y="13"/>
                </a:cubicBezTo>
                <a:cubicBezTo>
                  <a:pt x="94" y="13"/>
                  <a:pt x="34" y="56"/>
                  <a:pt x="17" y="124"/>
                </a:cubicBezTo>
                <a:cubicBezTo>
                  <a:pt x="0" y="184"/>
                  <a:pt x="9" y="253"/>
                  <a:pt x="51" y="304"/>
                </a:cubicBezTo>
                <a:cubicBezTo>
                  <a:pt x="88" y="363"/>
                  <a:pt x="148" y="393"/>
                  <a:pt x="209" y="393"/>
                </a:cubicBezTo>
                <a:cubicBezTo>
                  <a:pt x="263" y="393"/>
                  <a:pt x="318" y="370"/>
                  <a:pt x="358" y="323"/>
                </a:cubicBezTo>
                <a:lnTo>
                  <a:pt x="358" y="323"/>
                </a:lnTo>
                <a:cubicBezTo>
                  <a:pt x="359" y="323"/>
                  <a:pt x="360" y="323"/>
                  <a:pt x="361" y="323"/>
                </a:cubicBezTo>
                <a:cubicBezTo>
                  <a:pt x="366" y="323"/>
                  <a:pt x="371" y="322"/>
                  <a:pt x="376" y="321"/>
                </a:cubicBezTo>
                <a:cubicBezTo>
                  <a:pt x="428" y="313"/>
                  <a:pt x="462" y="270"/>
                  <a:pt x="453" y="219"/>
                </a:cubicBezTo>
                <a:lnTo>
                  <a:pt x="436" y="219"/>
                </a:lnTo>
                <a:cubicBezTo>
                  <a:pt x="427" y="174"/>
                  <a:pt x="408" y="133"/>
                  <a:pt x="381" y="100"/>
                </a:cubicBezTo>
                <a:lnTo>
                  <a:pt x="381" y="100"/>
                </a:lnTo>
                <a:cubicBezTo>
                  <a:pt x="367" y="70"/>
                  <a:pt x="345" y="43"/>
                  <a:pt x="317" y="22"/>
                </a:cubicBezTo>
                <a:cubicBezTo>
                  <a:pt x="299" y="8"/>
                  <a:pt x="278" y="1"/>
                  <a:pt x="2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2772434" y="4643706"/>
            <a:ext cx="56224" cy="40808"/>
          </a:xfrm>
          <a:custGeom>
            <a:avLst/>
            <a:gdLst/>
            <a:ahLst/>
            <a:cxnLst/>
            <a:rect l="l" t="t" r="r" b="b"/>
            <a:pathLst>
              <a:path w="496" h="360" extrusionOk="0">
                <a:moveTo>
                  <a:pt x="298" y="1"/>
                </a:moveTo>
                <a:cubicBezTo>
                  <a:pt x="257" y="1"/>
                  <a:pt x="228" y="21"/>
                  <a:pt x="213" y="48"/>
                </a:cubicBezTo>
                <a:lnTo>
                  <a:pt x="213" y="48"/>
                </a:lnTo>
                <a:cubicBezTo>
                  <a:pt x="182" y="42"/>
                  <a:pt x="150" y="37"/>
                  <a:pt x="119" y="35"/>
                </a:cubicBezTo>
                <a:cubicBezTo>
                  <a:pt x="115" y="35"/>
                  <a:pt x="111" y="34"/>
                  <a:pt x="107" y="34"/>
                </a:cubicBezTo>
                <a:cubicBezTo>
                  <a:pt x="45" y="34"/>
                  <a:pt x="1" y="99"/>
                  <a:pt x="25" y="163"/>
                </a:cubicBezTo>
                <a:cubicBezTo>
                  <a:pt x="56" y="264"/>
                  <a:pt x="161" y="360"/>
                  <a:pt x="269" y="360"/>
                </a:cubicBezTo>
                <a:cubicBezTo>
                  <a:pt x="308" y="360"/>
                  <a:pt x="348" y="347"/>
                  <a:pt x="384" y="317"/>
                </a:cubicBezTo>
                <a:cubicBezTo>
                  <a:pt x="391" y="311"/>
                  <a:pt x="398" y="304"/>
                  <a:pt x="404" y="296"/>
                </a:cubicBezTo>
                <a:lnTo>
                  <a:pt x="404" y="296"/>
                </a:lnTo>
                <a:cubicBezTo>
                  <a:pt x="427" y="292"/>
                  <a:pt x="448" y="279"/>
                  <a:pt x="461" y="258"/>
                </a:cubicBezTo>
                <a:cubicBezTo>
                  <a:pt x="495" y="215"/>
                  <a:pt x="487" y="163"/>
                  <a:pt x="444" y="129"/>
                </a:cubicBezTo>
                <a:lnTo>
                  <a:pt x="442" y="129"/>
                </a:lnTo>
                <a:cubicBezTo>
                  <a:pt x="429" y="64"/>
                  <a:pt x="384" y="9"/>
                  <a:pt x="307" y="1"/>
                </a:cubicBezTo>
                <a:cubicBezTo>
                  <a:pt x="304" y="1"/>
                  <a:pt x="301" y="1"/>
                  <a:pt x="2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2858583" y="4635432"/>
            <a:ext cx="54410" cy="48856"/>
          </a:xfrm>
          <a:custGeom>
            <a:avLst/>
            <a:gdLst/>
            <a:ahLst/>
            <a:cxnLst/>
            <a:rect l="l" t="t" r="r" b="b"/>
            <a:pathLst>
              <a:path w="480" h="431" extrusionOk="0">
                <a:moveTo>
                  <a:pt x="242" y="0"/>
                </a:moveTo>
                <a:cubicBezTo>
                  <a:pt x="216" y="0"/>
                  <a:pt x="189" y="5"/>
                  <a:pt x="163" y="14"/>
                </a:cubicBezTo>
                <a:cubicBezTo>
                  <a:pt x="60" y="57"/>
                  <a:pt x="1" y="168"/>
                  <a:pt x="26" y="279"/>
                </a:cubicBezTo>
                <a:cubicBezTo>
                  <a:pt x="38" y="373"/>
                  <a:pt x="113" y="430"/>
                  <a:pt x="195" y="430"/>
                </a:cubicBezTo>
                <a:cubicBezTo>
                  <a:pt x="233" y="430"/>
                  <a:pt x="273" y="418"/>
                  <a:pt x="308" y="390"/>
                </a:cubicBezTo>
                <a:cubicBezTo>
                  <a:pt x="346" y="356"/>
                  <a:pt x="363" y="317"/>
                  <a:pt x="366" y="277"/>
                </a:cubicBezTo>
                <a:lnTo>
                  <a:pt x="366" y="277"/>
                </a:lnTo>
                <a:cubicBezTo>
                  <a:pt x="368" y="277"/>
                  <a:pt x="371" y="277"/>
                  <a:pt x="373" y="277"/>
                </a:cubicBezTo>
                <a:cubicBezTo>
                  <a:pt x="385" y="277"/>
                  <a:pt x="398" y="275"/>
                  <a:pt x="411" y="271"/>
                </a:cubicBezTo>
                <a:cubicBezTo>
                  <a:pt x="454" y="245"/>
                  <a:pt x="480" y="194"/>
                  <a:pt x="454" y="151"/>
                </a:cubicBezTo>
                <a:cubicBezTo>
                  <a:pt x="420" y="57"/>
                  <a:pt x="335" y="0"/>
                  <a:pt x="2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2597755" y="4476849"/>
            <a:ext cx="75381" cy="42848"/>
          </a:xfrm>
          <a:custGeom>
            <a:avLst/>
            <a:gdLst/>
            <a:ahLst/>
            <a:cxnLst/>
            <a:rect l="l" t="t" r="r" b="b"/>
            <a:pathLst>
              <a:path w="665" h="378" extrusionOk="0">
                <a:moveTo>
                  <a:pt x="98" y="0"/>
                </a:moveTo>
                <a:cubicBezTo>
                  <a:pt x="44" y="0"/>
                  <a:pt x="1" y="49"/>
                  <a:pt x="9" y="104"/>
                </a:cubicBezTo>
                <a:cubicBezTo>
                  <a:pt x="24" y="260"/>
                  <a:pt x="155" y="378"/>
                  <a:pt x="307" y="378"/>
                </a:cubicBezTo>
                <a:cubicBezTo>
                  <a:pt x="330" y="378"/>
                  <a:pt x="353" y="375"/>
                  <a:pt x="377" y="369"/>
                </a:cubicBezTo>
                <a:cubicBezTo>
                  <a:pt x="403" y="365"/>
                  <a:pt x="424" y="350"/>
                  <a:pt x="438" y="330"/>
                </a:cubicBezTo>
                <a:lnTo>
                  <a:pt x="438" y="330"/>
                </a:lnTo>
                <a:cubicBezTo>
                  <a:pt x="443" y="334"/>
                  <a:pt x="449" y="339"/>
                  <a:pt x="454" y="344"/>
                </a:cubicBezTo>
                <a:cubicBezTo>
                  <a:pt x="474" y="362"/>
                  <a:pt x="497" y="369"/>
                  <a:pt x="520" y="369"/>
                </a:cubicBezTo>
                <a:cubicBezTo>
                  <a:pt x="595" y="369"/>
                  <a:pt x="664" y="289"/>
                  <a:pt x="599" y="224"/>
                </a:cubicBezTo>
                <a:cubicBezTo>
                  <a:pt x="529" y="158"/>
                  <a:pt x="450" y="106"/>
                  <a:pt x="365" y="68"/>
                </a:cubicBezTo>
                <a:lnTo>
                  <a:pt x="365" y="68"/>
                </a:lnTo>
                <a:cubicBezTo>
                  <a:pt x="358" y="57"/>
                  <a:pt x="350" y="46"/>
                  <a:pt x="342" y="36"/>
                </a:cubicBezTo>
                <a:cubicBezTo>
                  <a:pt x="325" y="11"/>
                  <a:pt x="302" y="1"/>
                  <a:pt x="279" y="1"/>
                </a:cubicBezTo>
                <a:cubicBezTo>
                  <a:pt x="260" y="1"/>
                  <a:pt x="241" y="9"/>
                  <a:pt x="224" y="20"/>
                </a:cubicBezTo>
                <a:lnTo>
                  <a:pt x="224" y="20"/>
                </a:lnTo>
                <a:cubicBezTo>
                  <a:pt x="187" y="11"/>
                  <a:pt x="150" y="5"/>
                  <a:pt x="111" y="1"/>
                </a:cubicBezTo>
                <a:cubicBezTo>
                  <a:pt x="107" y="1"/>
                  <a:pt x="103" y="0"/>
                  <a:pt x="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2371727" y="4369275"/>
            <a:ext cx="55657" cy="44775"/>
          </a:xfrm>
          <a:custGeom>
            <a:avLst/>
            <a:gdLst/>
            <a:ahLst/>
            <a:cxnLst/>
            <a:rect l="l" t="t" r="r" b="b"/>
            <a:pathLst>
              <a:path w="491" h="395" extrusionOk="0">
                <a:moveTo>
                  <a:pt x="223" y="189"/>
                </a:moveTo>
                <a:cubicBezTo>
                  <a:pt x="224" y="189"/>
                  <a:pt x="224" y="189"/>
                  <a:pt x="225" y="190"/>
                </a:cubicBezTo>
                <a:lnTo>
                  <a:pt x="225" y="190"/>
                </a:lnTo>
                <a:cubicBezTo>
                  <a:pt x="224" y="192"/>
                  <a:pt x="224" y="195"/>
                  <a:pt x="223" y="198"/>
                </a:cubicBezTo>
                <a:cubicBezTo>
                  <a:pt x="223" y="198"/>
                  <a:pt x="206" y="206"/>
                  <a:pt x="206" y="206"/>
                </a:cubicBezTo>
                <a:cubicBezTo>
                  <a:pt x="205" y="207"/>
                  <a:pt x="204" y="208"/>
                  <a:pt x="203" y="209"/>
                </a:cubicBezTo>
                <a:lnTo>
                  <a:pt x="203" y="209"/>
                </a:lnTo>
                <a:cubicBezTo>
                  <a:pt x="201" y="202"/>
                  <a:pt x="206" y="196"/>
                  <a:pt x="206" y="189"/>
                </a:cubicBezTo>
                <a:cubicBezTo>
                  <a:pt x="206" y="192"/>
                  <a:pt x="207" y="193"/>
                  <a:pt x="208" y="193"/>
                </a:cubicBezTo>
                <a:cubicBezTo>
                  <a:pt x="210" y="193"/>
                  <a:pt x="212" y="189"/>
                  <a:pt x="206" y="189"/>
                </a:cubicBezTo>
                <a:close/>
                <a:moveTo>
                  <a:pt x="208" y="0"/>
                </a:moveTo>
                <a:cubicBezTo>
                  <a:pt x="104" y="0"/>
                  <a:pt x="18" y="83"/>
                  <a:pt x="18" y="189"/>
                </a:cubicBezTo>
                <a:cubicBezTo>
                  <a:pt x="1" y="292"/>
                  <a:pt x="87" y="386"/>
                  <a:pt x="189" y="394"/>
                </a:cubicBezTo>
                <a:cubicBezTo>
                  <a:pt x="254" y="394"/>
                  <a:pt x="316" y="363"/>
                  <a:pt x="357" y="315"/>
                </a:cubicBezTo>
                <a:lnTo>
                  <a:pt x="357" y="315"/>
                </a:lnTo>
                <a:cubicBezTo>
                  <a:pt x="363" y="316"/>
                  <a:pt x="369" y="316"/>
                  <a:pt x="375" y="316"/>
                </a:cubicBezTo>
                <a:cubicBezTo>
                  <a:pt x="434" y="316"/>
                  <a:pt x="491" y="262"/>
                  <a:pt x="463" y="189"/>
                </a:cubicBezTo>
                <a:cubicBezTo>
                  <a:pt x="420" y="86"/>
                  <a:pt x="326" y="18"/>
                  <a:pt x="223" y="1"/>
                </a:cubicBezTo>
                <a:cubicBezTo>
                  <a:pt x="218" y="0"/>
                  <a:pt x="213" y="0"/>
                  <a:pt x="2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2480433" y="4309764"/>
            <a:ext cx="66086" cy="47042"/>
          </a:xfrm>
          <a:custGeom>
            <a:avLst/>
            <a:gdLst/>
            <a:ahLst/>
            <a:cxnLst/>
            <a:rect l="l" t="t" r="r" b="b"/>
            <a:pathLst>
              <a:path w="583" h="415" extrusionOk="0">
                <a:moveTo>
                  <a:pt x="227" y="189"/>
                </a:moveTo>
                <a:cubicBezTo>
                  <a:pt x="228" y="193"/>
                  <a:pt x="230" y="197"/>
                  <a:pt x="231" y="201"/>
                </a:cubicBezTo>
                <a:cubicBezTo>
                  <a:pt x="239" y="221"/>
                  <a:pt x="228" y="230"/>
                  <a:pt x="218" y="230"/>
                </a:cubicBezTo>
                <a:cubicBezTo>
                  <a:pt x="206" y="230"/>
                  <a:pt x="196" y="219"/>
                  <a:pt x="214" y="201"/>
                </a:cubicBezTo>
                <a:cubicBezTo>
                  <a:pt x="218" y="196"/>
                  <a:pt x="223" y="192"/>
                  <a:pt x="227" y="189"/>
                </a:cubicBezTo>
                <a:close/>
                <a:moveTo>
                  <a:pt x="249" y="0"/>
                </a:moveTo>
                <a:cubicBezTo>
                  <a:pt x="232" y="0"/>
                  <a:pt x="214" y="1"/>
                  <a:pt x="197" y="4"/>
                </a:cubicBezTo>
                <a:cubicBezTo>
                  <a:pt x="77" y="21"/>
                  <a:pt x="0" y="132"/>
                  <a:pt x="17" y="252"/>
                </a:cubicBezTo>
                <a:cubicBezTo>
                  <a:pt x="39" y="345"/>
                  <a:pt x="120" y="414"/>
                  <a:pt x="216" y="414"/>
                </a:cubicBezTo>
                <a:cubicBezTo>
                  <a:pt x="235" y="414"/>
                  <a:pt x="254" y="412"/>
                  <a:pt x="274" y="406"/>
                </a:cubicBezTo>
                <a:cubicBezTo>
                  <a:pt x="338" y="386"/>
                  <a:pt x="386" y="335"/>
                  <a:pt x="405" y="272"/>
                </a:cubicBezTo>
                <a:lnTo>
                  <a:pt x="405" y="272"/>
                </a:lnTo>
                <a:cubicBezTo>
                  <a:pt x="422" y="285"/>
                  <a:pt x="440" y="290"/>
                  <a:pt x="456" y="290"/>
                </a:cubicBezTo>
                <a:cubicBezTo>
                  <a:pt x="529" y="290"/>
                  <a:pt x="583" y="177"/>
                  <a:pt x="513" y="115"/>
                </a:cubicBezTo>
                <a:cubicBezTo>
                  <a:pt x="448" y="42"/>
                  <a:pt x="351" y="0"/>
                  <a:pt x="24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2356310" y="4269410"/>
            <a:ext cx="57244" cy="42621"/>
          </a:xfrm>
          <a:custGeom>
            <a:avLst/>
            <a:gdLst/>
            <a:ahLst/>
            <a:cxnLst/>
            <a:rect l="l" t="t" r="r" b="b"/>
            <a:pathLst>
              <a:path w="505" h="376" extrusionOk="0">
                <a:moveTo>
                  <a:pt x="309" y="0"/>
                </a:moveTo>
                <a:cubicBezTo>
                  <a:pt x="272" y="0"/>
                  <a:pt x="246" y="20"/>
                  <a:pt x="231" y="46"/>
                </a:cubicBezTo>
                <a:lnTo>
                  <a:pt x="231" y="46"/>
                </a:lnTo>
                <a:cubicBezTo>
                  <a:pt x="216" y="43"/>
                  <a:pt x="200" y="41"/>
                  <a:pt x="184" y="41"/>
                </a:cubicBezTo>
                <a:cubicBezTo>
                  <a:pt x="135" y="41"/>
                  <a:pt x="86" y="56"/>
                  <a:pt x="43" y="86"/>
                </a:cubicBezTo>
                <a:cubicBezTo>
                  <a:pt x="9" y="112"/>
                  <a:pt x="0" y="155"/>
                  <a:pt x="17" y="189"/>
                </a:cubicBezTo>
                <a:cubicBezTo>
                  <a:pt x="51" y="266"/>
                  <a:pt x="111" y="326"/>
                  <a:pt x="188" y="360"/>
                </a:cubicBezTo>
                <a:cubicBezTo>
                  <a:pt x="212" y="370"/>
                  <a:pt x="237" y="375"/>
                  <a:pt x="262" y="375"/>
                </a:cubicBezTo>
                <a:cubicBezTo>
                  <a:pt x="320" y="375"/>
                  <a:pt x="378" y="350"/>
                  <a:pt x="419" y="309"/>
                </a:cubicBezTo>
                <a:cubicBezTo>
                  <a:pt x="505" y="215"/>
                  <a:pt x="471" y="9"/>
                  <a:pt x="317" y="1"/>
                </a:cubicBezTo>
                <a:cubicBezTo>
                  <a:pt x="314" y="0"/>
                  <a:pt x="311" y="0"/>
                  <a:pt x="3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2236042" y="4252634"/>
            <a:ext cx="66086" cy="38427"/>
          </a:xfrm>
          <a:custGeom>
            <a:avLst/>
            <a:gdLst/>
            <a:ahLst/>
            <a:cxnLst/>
            <a:rect l="l" t="t" r="r" b="b"/>
            <a:pathLst>
              <a:path w="583" h="339" extrusionOk="0">
                <a:moveTo>
                  <a:pt x="224" y="1"/>
                </a:moveTo>
                <a:cubicBezTo>
                  <a:pt x="162" y="1"/>
                  <a:pt x="100" y="20"/>
                  <a:pt x="52" y="63"/>
                </a:cubicBezTo>
                <a:cubicBezTo>
                  <a:pt x="0" y="97"/>
                  <a:pt x="0" y="166"/>
                  <a:pt x="52" y="209"/>
                </a:cubicBezTo>
                <a:cubicBezTo>
                  <a:pt x="163" y="294"/>
                  <a:pt x="308" y="337"/>
                  <a:pt x="454" y="337"/>
                </a:cubicBezTo>
                <a:cubicBezTo>
                  <a:pt x="459" y="338"/>
                  <a:pt x="465" y="339"/>
                  <a:pt x="470" y="339"/>
                </a:cubicBezTo>
                <a:cubicBezTo>
                  <a:pt x="505" y="339"/>
                  <a:pt x="533" y="314"/>
                  <a:pt x="548" y="277"/>
                </a:cubicBezTo>
                <a:cubicBezTo>
                  <a:pt x="582" y="183"/>
                  <a:pt x="548" y="72"/>
                  <a:pt x="454" y="20"/>
                </a:cubicBezTo>
                <a:cubicBezTo>
                  <a:pt x="441" y="11"/>
                  <a:pt x="424" y="6"/>
                  <a:pt x="407" y="6"/>
                </a:cubicBezTo>
                <a:cubicBezTo>
                  <a:pt x="385" y="6"/>
                  <a:pt x="361" y="14"/>
                  <a:pt x="342" y="30"/>
                </a:cubicBezTo>
                <a:lnTo>
                  <a:pt x="342" y="30"/>
                </a:lnTo>
                <a:cubicBezTo>
                  <a:pt x="337" y="26"/>
                  <a:pt x="331" y="23"/>
                  <a:pt x="325" y="20"/>
                </a:cubicBezTo>
                <a:lnTo>
                  <a:pt x="334" y="20"/>
                </a:lnTo>
                <a:cubicBezTo>
                  <a:pt x="299" y="8"/>
                  <a:pt x="261" y="1"/>
                  <a:pt x="2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2587100" y="4293215"/>
            <a:ext cx="58264" cy="40354"/>
          </a:xfrm>
          <a:custGeom>
            <a:avLst/>
            <a:gdLst/>
            <a:ahLst/>
            <a:cxnLst/>
            <a:rect l="l" t="t" r="r" b="b"/>
            <a:pathLst>
              <a:path w="514" h="356" extrusionOk="0">
                <a:moveTo>
                  <a:pt x="236" y="1"/>
                </a:moveTo>
                <a:cubicBezTo>
                  <a:pt x="224" y="1"/>
                  <a:pt x="210" y="2"/>
                  <a:pt x="197" y="5"/>
                </a:cubicBezTo>
                <a:cubicBezTo>
                  <a:pt x="60" y="22"/>
                  <a:pt x="0" y="184"/>
                  <a:pt x="86" y="287"/>
                </a:cubicBezTo>
                <a:cubicBezTo>
                  <a:pt x="120" y="333"/>
                  <a:pt x="171" y="355"/>
                  <a:pt x="221" y="355"/>
                </a:cubicBezTo>
                <a:cubicBezTo>
                  <a:pt x="267" y="355"/>
                  <a:pt x="313" y="337"/>
                  <a:pt x="347" y="302"/>
                </a:cubicBezTo>
                <a:lnTo>
                  <a:pt x="347" y="302"/>
                </a:lnTo>
                <a:cubicBezTo>
                  <a:pt x="364" y="313"/>
                  <a:pt x="384" y="319"/>
                  <a:pt x="406" y="319"/>
                </a:cubicBezTo>
                <a:cubicBezTo>
                  <a:pt x="418" y="319"/>
                  <a:pt x="432" y="317"/>
                  <a:pt x="445" y="313"/>
                </a:cubicBezTo>
                <a:cubicBezTo>
                  <a:pt x="488" y="295"/>
                  <a:pt x="513" y="236"/>
                  <a:pt x="488" y="193"/>
                </a:cubicBezTo>
                <a:cubicBezTo>
                  <a:pt x="434" y="100"/>
                  <a:pt x="352" y="1"/>
                  <a:pt x="2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2847927" y="4451004"/>
            <a:ext cx="41828" cy="36727"/>
          </a:xfrm>
          <a:custGeom>
            <a:avLst/>
            <a:gdLst/>
            <a:ahLst/>
            <a:cxnLst/>
            <a:rect l="l" t="t" r="r" b="b"/>
            <a:pathLst>
              <a:path w="369" h="324" extrusionOk="0">
                <a:moveTo>
                  <a:pt x="194" y="1"/>
                </a:moveTo>
                <a:cubicBezTo>
                  <a:pt x="139" y="1"/>
                  <a:pt x="91" y="22"/>
                  <a:pt x="52" y="67"/>
                </a:cubicBezTo>
                <a:cubicBezTo>
                  <a:pt x="0" y="118"/>
                  <a:pt x="0" y="204"/>
                  <a:pt x="52" y="264"/>
                </a:cubicBezTo>
                <a:cubicBezTo>
                  <a:pt x="85" y="303"/>
                  <a:pt x="134" y="324"/>
                  <a:pt x="183" y="324"/>
                </a:cubicBezTo>
                <a:cubicBezTo>
                  <a:pt x="208" y="324"/>
                  <a:pt x="234" y="318"/>
                  <a:pt x="257" y="306"/>
                </a:cubicBezTo>
                <a:cubicBezTo>
                  <a:pt x="263" y="304"/>
                  <a:pt x="268" y="302"/>
                  <a:pt x="273" y="299"/>
                </a:cubicBezTo>
                <a:lnTo>
                  <a:pt x="273" y="299"/>
                </a:lnTo>
                <a:cubicBezTo>
                  <a:pt x="276" y="299"/>
                  <a:pt x="280" y="298"/>
                  <a:pt x="283" y="298"/>
                </a:cubicBezTo>
                <a:cubicBezTo>
                  <a:pt x="334" y="289"/>
                  <a:pt x="368" y="247"/>
                  <a:pt x="360" y="195"/>
                </a:cubicBezTo>
                <a:lnTo>
                  <a:pt x="360" y="195"/>
                </a:lnTo>
                <a:lnTo>
                  <a:pt x="360" y="212"/>
                </a:lnTo>
                <a:cubicBezTo>
                  <a:pt x="351" y="178"/>
                  <a:pt x="343" y="144"/>
                  <a:pt x="334" y="101"/>
                </a:cubicBezTo>
                <a:cubicBezTo>
                  <a:pt x="317" y="58"/>
                  <a:pt x="291" y="24"/>
                  <a:pt x="249" y="7"/>
                </a:cubicBezTo>
                <a:cubicBezTo>
                  <a:pt x="230" y="3"/>
                  <a:pt x="212" y="1"/>
                  <a:pt x="1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2071111" y="4443976"/>
            <a:ext cx="62458" cy="34120"/>
          </a:xfrm>
          <a:custGeom>
            <a:avLst/>
            <a:gdLst/>
            <a:ahLst/>
            <a:cxnLst/>
            <a:rect l="l" t="t" r="r" b="b"/>
            <a:pathLst>
              <a:path w="551" h="301" extrusionOk="0">
                <a:moveTo>
                  <a:pt x="352" y="0"/>
                </a:moveTo>
                <a:cubicBezTo>
                  <a:pt x="334" y="0"/>
                  <a:pt x="319" y="5"/>
                  <a:pt x="305" y="12"/>
                </a:cubicBezTo>
                <a:lnTo>
                  <a:pt x="305" y="12"/>
                </a:lnTo>
                <a:cubicBezTo>
                  <a:pt x="215" y="21"/>
                  <a:pt x="129" y="55"/>
                  <a:pt x="61" y="112"/>
                </a:cubicBezTo>
                <a:cubicBezTo>
                  <a:pt x="1" y="163"/>
                  <a:pt x="18" y="249"/>
                  <a:pt x="87" y="274"/>
                </a:cubicBezTo>
                <a:cubicBezTo>
                  <a:pt x="131" y="292"/>
                  <a:pt x="179" y="300"/>
                  <a:pt x="227" y="300"/>
                </a:cubicBezTo>
                <a:cubicBezTo>
                  <a:pt x="298" y="300"/>
                  <a:pt x="371" y="281"/>
                  <a:pt x="437" y="240"/>
                </a:cubicBezTo>
                <a:cubicBezTo>
                  <a:pt x="452" y="228"/>
                  <a:pt x="464" y="213"/>
                  <a:pt x="472" y="197"/>
                </a:cubicBezTo>
                <a:lnTo>
                  <a:pt x="472" y="197"/>
                </a:lnTo>
                <a:cubicBezTo>
                  <a:pt x="551" y="177"/>
                  <a:pt x="549" y="40"/>
                  <a:pt x="446" y="18"/>
                </a:cubicBezTo>
                <a:cubicBezTo>
                  <a:pt x="435" y="16"/>
                  <a:pt x="424" y="14"/>
                  <a:pt x="414" y="13"/>
                </a:cubicBezTo>
                <a:lnTo>
                  <a:pt x="414" y="13"/>
                </a:lnTo>
                <a:cubicBezTo>
                  <a:pt x="398" y="5"/>
                  <a:pt x="380" y="1"/>
                  <a:pt x="360" y="1"/>
                </a:cubicBezTo>
                <a:cubicBezTo>
                  <a:pt x="357" y="0"/>
                  <a:pt x="355" y="0"/>
                  <a:pt x="3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2210424" y="4427200"/>
            <a:ext cx="66993" cy="49196"/>
          </a:xfrm>
          <a:custGeom>
            <a:avLst/>
            <a:gdLst/>
            <a:ahLst/>
            <a:cxnLst/>
            <a:rect l="l" t="t" r="r" b="b"/>
            <a:pathLst>
              <a:path w="591" h="434" extrusionOk="0">
                <a:moveTo>
                  <a:pt x="260" y="0"/>
                </a:moveTo>
                <a:cubicBezTo>
                  <a:pt x="228" y="0"/>
                  <a:pt x="196" y="7"/>
                  <a:pt x="166" y="20"/>
                </a:cubicBezTo>
                <a:cubicBezTo>
                  <a:pt x="140" y="34"/>
                  <a:pt x="125" y="55"/>
                  <a:pt x="119" y="79"/>
                </a:cubicBezTo>
                <a:lnTo>
                  <a:pt x="119" y="79"/>
                </a:lnTo>
                <a:cubicBezTo>
                  <a:pt x="109" y="79"/>
                  <a:pt x="99" y="79"/>
                  <a:pt x="89" y="80"/>
                </a:cubicBezTo>
                <a:cubicBezTo>
                  <a:pt x="47" y="89"/>
                  <a:pt x="12" y="114"/>
                  <a:pt x="12" y="157"/>
                </a:cubicBezTo>
                <a:cubicBezTo>
                  <a:pt x="0" y="308"/>
                  <a:pt x="121" y="434"/>
                  <a:pt x="250" y="434"/>
                </a:cubicBezTo>
                <a:cubicBezTo>
                  <a:pt x="303" y="434"/>
                  <a:pt x="358" y="412"/>
                  <a:pt x="406" y="362"/>
                </a:cubicBezTo>
                <a:cubicBezTo>
                  <a:pt x="424" y="346"/>
                  <a:pt x="439" y="327"/>
                  <a:pt x="450" y="307"/>
                </a:cubicBezTo>
                <a:lnTo>
                  <a:pt x="450" y="307"/>
                </a:lnTo>
                <a:cubicBezTo>
                  <a:pt x="546" y="303"/>
                  <a:pt x="590" y="162"/>
                  <a:pt x="483" y="131"/>
                </a:cubicBezTo>
                <a:cubicBezTo>
                  <a:pt x="473" y="128"/>
                  <a:pt x="463" y="125"/>
                  <a:pt x="453" y="122"/>
                </a:cubicBezTo>
                <a:lnTo>
                  <a:pt x="453" y="122"/>
                </a:lnTo>
                <a:cubicBezTo>
                  <a:pt x="449" y="114"/>
                  <a:pt x="445" y="105"/>
                  <a:pt x="440" y="97"/>
                </a:cubicBezTo>
                <a:cubicBezTo>
                  <a:pt x="399" y="33"/>
                  <a:pt x="330" y="0"/>
                  <a:pt x="2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2093442" y="4305230"/>
            <a:ext cx="60078" cy="49423"/>
          </a:xfrm>
          <a:custGeom>
            <a:avLst/>
            <a:gdLst/>
            <a:ahLst/>
            <a:cxnLst/>
            <a:rect l="l" t="t" r="r" b="b"/>
            <a:pathLst>
              <a:path w="530" h="436" extrusionOk="0">
                <a:moveTo>
                  <a:pt x="225" y="1"/>
                </a:moveTo>
                <a:cubicBezTo>
                  <a:pt x="219" y="1"/>
                  <a:pt x="213" y="1"/>
                  <a:pt x="206" y="1"/>
                </a:cubicBezTo>
                <a:cubicBezTo>
                  <a:pt x="78" y="27"/>
                  <a:pt x="1" y="130"/>
                  <a:pt x="1" y="258"/>
                </a:cubicBezTo>
                <a:cubicBezTo>
                  <a:pt x="8" y="360"/>
                  <a:pt x="96" y="436"/>
                  <a:pt x="193" y="436"/>
                </a:cubicBezTo>
                <a:cubicBezTo>
                  <a:pt x="217" y="436"/>
                  <a:pt x="242" y="431"/>
                  <a:pt x="266" y="420"/>
                </a:cubicBezTo>
                <a:cubicBezTo>
                  <a:pt x="303" y="399"/>
                  <a:pt x="326" y="368"/>
                  <a:pt x="336" y="334"/>
                </a:cubicBezTo>
                <a:lnTo>
                  <a:pt x="336" y="334"/>
                </a:lnTo>
                <a:cubicBezTo>
                  <a:pt x="339" y="334"/>
                  <a:pt x="341" y="335"/>
                  <a:pt x="343" y="335"/>
                </a:cubicBezTo>
                <a:lnTo>
                  <a:pt x="343" y="326"/>
                </a:lnTo>
                <a:lnTo>
                  <a:pt x="411" y="326"/>
                </a:lnTo>
                <a:cubicBezTo>
                  <a:pt x="415" y="327"/>
                  <a:pt x="419" y="327"/>
                  <a:pt x="423" y="327"/>
                </a:cubicBezTo>
                <a:cubicBezTo>
                  <a:pt x="485" y="327"/>
                  <a:pt x="530" y="262"/>
                  <a:pt x="505" y="198"/>
                </a:cubicBezTo>
                <a:cubicBezTo>
                  <a:pt x="465" y="76"/>
                  <a:pt x="347" y="1"/>
                  <a:pt x="2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1975214" y="4509381"/>
            <a:ext cx="60191" cy="50443"/>
          </a:xfrm>
          <a:custGeom>
            <a:avLst/>
            <a:gdLst/>
            <a:ahLst/>
            <a:cxnLst/>
            <a:rect l="l" t="t" r="r" b="b"/>
            <a:pathLst>
              <a:path w="531" h="445" extrusionOk="0">
                <a:moveTo>
                  <a:pt x="239" y="201"/>
                </a:moveTo>
                <a:cubicBezTo>
                  <a:pt x="247" y="205"/>
                  <a:pt x="256" y="208"/>
                  <a:pt x="265" y="211"/>
                </a:cubicBezTo>
                <a:cubicBezTo>
                  <a:pt x="273" y="211"/>
                  <a:pt x="293" y="256"/>
                  <a:pt x="270" y="256"/>
                </a:cubicBezTo>
                <a:cubicBezTo>
                  <a:pt x="266" y="256"/>
                  <a:pt x="262" y="256"/>
                  <a:pt x="257" y="253"/>
                </a:cubicBezTo>
                <a:cubicBezTo>
                  <a:pt x="227" y="239"/>
                  <a:pt x="223" y="217"/>
                  <a:pt x="239" y="201"/>
                </a:cubicBezTo>
                <a:close/>
                <a:moveTo>
                  <a:pt x="274" y="0"/>
                </a:moveTo>
                <a:cubicBezTo>
                  <a:pt x="224" y="0"/>
                  <a:pt x="173" y="15"/>
                  <a:pt x="128" y="48"/>
                </a:cubicBezTo>
                <a:cubicBezTo>
                  <a:pt x="0" y="134"/>
                  <a:pt x="9" y="322"/>
                  <a:pt x="137" y="399"/>
                </a:cubicBezTo>
                <a:cubicBezTo>
                  <a:pt x="176" y="430"/>
                  <a:pt x="221" y="444"/>
                  <a:pt x="265" y="444"/>
                </a:cubicBezTo>
                <a:cubicBezTo>
                  <a:pt x="355" y="444"/>
                  <a:pt x="439" y="385"/>
                  <a:pt x="462" y="288"/>
                </a:cubicBezTo>
                <a:cubicBezTo>
                  <a:pt x="463" y="281"/>
                  <a:pt x="464" y="275"/>
                  <a:pt x="465" y="269"/>
                </a:cubicBezTo>
                <a:lnTo>
                  <a:pt x="465" y="269"/>
                </a:lnTo>
                <a:cubicBezTo>
                  <a:pt x="514" y="243"/>
                  <a:pt x="530" y="192"/>
                  <a:pt x="513" y="142"/>
                </a:cubicBezTo>
                <a:lnTo>
                  <a:pt x="505" y="142"/>
                </a:lnTo>
                <a:cubicBezTo>
                  <a:pt x="460" y="53"/>
                  <a:pt x="368" y="0"/>
                  <a:pt x="2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1774690" y="4461546"/>
            <a:ext cx="61892" cy="47496"/>
          </a:xfrm>
          <a:custGeom>
            <a:avLst/>
            <a:gdLst/>
            <a:ahLst/>
            <a:cxnLst/>
            <a:rect l="l" t="t" r="r" b="b"/>
            <a:pathLst>
              <a:path w="546" h="419" extrusionOk="0">
                <a:moveTo>
                  <a:pt x="306" y="1"/>
                </a:moveTo>
                <a:cubicBezTo>
                  <a:pt x="272" y="1"/>
                  <a:pt x="240" y="9"/>
                  <a:pt x="212" y="25"/>
                </a:cubicBezTo>
                <a:cubicBezTo>
                  <a:pt x="206" y="28"/>
                  <a:pt x="200" y="31"/>
                  <a:pt x="195" y="35"/>
                </a:cubicBezTo>
                <a:lnTo>
                  <a:pt x="195" y="35"/>
                </a:lnTo>
                <a:cubicBezTo>
                  <a:pt x="135" y="37"/>
                  <a:pt x="78" y="76"/>
                  <a:pt x="58" y="136"/>
                </a:cubicBezTo>
                <a:cubicBezTo>
                  <a:pt x="1" y="286"/>
                  <a:pt x="152" y="418"/>
                  <a:pt x="293" y="418"/>
                </a:cubicBezTo>
                <a:cubicBezTo>
                  <a:pt x="321" y="418"/>
                  <a:pt x="349" y="413"/>
                  <a:pt x="375" y="402"/>
                </a:cubicBezTo>
                <a:cubicBezTo>
                  <a:pt x="529" y="333"/>
                  <a:pt x="546" y="128"/>
                  <a:pt x="417" y="34"/>
                </a:cubicBezTo>
                <a:cubicBezTo>
                  <a:pt x="381" y="11"/>
                  <a:pt x="343" y="1"/>
                  <a:pt x="3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1836468" y="4519470"/>
            <a:ext cx="72887" cy="63479"/>
          </a:xfrm>
          <a:custGeom>
            <a:avLst/>
            <a:gdLst/>
            <a:ahLst/>
            <a:cxnLst/>
            <a:rect l="l" t="t" r="r" b="b"/>
            <a:pathLst>
              <a:path w="643" h="560" extrusionOk="0">
                <a:moveTo>
                  <a:pt x="278" y="201"/>
                </a:moveTo>
                <a:lnTo>
                  <a:pt x="278" y="201"/>
                </a:lnTo>
                <a:cubicBezTo>
                  <a:pt x="277" y="215"/>
                  <a:pt x="278" y="229"/>
                  <a:pt x="283" y="241"/>
                </a:cubicBezTo>
                <a:cubicBezTo>
                  <a:pt x="302" y="272"/>
                  <a:pt x="334" y="294"/>
                  <a:pt x="369" y="294"/>
                </a:cubicBezTo>
                <a:cubicBezTo>
                  <a:pt x="383" y="294"/>
                  <a:pt x="397" y="291"/>
                  <a:pt x="411" y="284"/>
                </a:cubicBezTo>
                <a:lnTo>
                  <a:pt x="411" y="293"/>
                </a:lnTo>
                <a:cubicBezTo>
                  <a:pt x="414" y="291"/>
                  <a:pt x="417" y="290"/>
                  <a:pt x="420" y="289"/>
                </a:cubicBezTo>
                <a:lnTo>
                  <a:pt x="420" y="289"/>
                </a:lnTo>
                <a:cubicBezTo>
                  <a:pt x="412" y="334"/>
                  <a:pt x="369" y="374"/>
                  <a:pt x="320" y="374"/>
                </a:cubicBezTo>
                <a:cubicBezTo>
                  <a:pt x="305" y="374"/>
                  <a:pt x="290" y="370"/>
                  <a:pt x="274" y="361"/>
                </a:cubicBezTo>
                <a:cubicBezTo>
                  <a:pt x="232" y="335"/>
                  <a:pt x="215" y="276"/>
                  <a:pt x="240" y="241"/>
                </a:cubicBezTo>
                <a:cubicBezTo>
                  <a:pt x="252" y="224"/>
                  <a:pt x="264" y="210"/>
                  <a:pt x="278" y="201"/>
                </a:cubicBezTo>
                <a:close/>
                <a:moveTo>
                  <a:pt x="334" y="1"/>
                </a:moveTo>
                <a:cubicBezTo>
                  <a:pt x="314" y="1"/>
                  <a:pt x="294" y="4"/>
                  <a:pt x="274" y="10"/>
                </a:cubicBezTo>
                <a:cubicBezTo>
                  <a:pt x="103" y="45"/>
                  <a:pt x="1" y="216"/>
                  <a:pt x="61" y="387"/>
                </a:cubicBezTo>
                <a:cubicBezTo>
                  <a:pt x="113" y="497"/>
                  <a:pt x="220" y="560"/>
                  <a:pt x="329" y="560"/>
                </a:cubicBezTo>
                <a:cubicBezTo>
                  <a:pt x="380" y="560"/>
                  <a:pt x="433" y="546"/>
                  <a:pt x="480" y="515"/>
                </a:cubicBezTo>
                <a:cubicBezTo>
                  <a:pt x="617" y="421"/>
                  <a:pt x="642" y="233"/>
                  <a:pt x="548" y="104"/>
                </a:cubicBezTo>
                <a:cubicBezTo>
                  <a:pt x="528" y="79"/>
                  <a:pt x="503" y="69"/>
                  <a:pt x="479" y="69"/>
                </a:cubicBezTo>
                <a:cubicBezTo>
                  <a:pt x="477" y="69"/>
                  <a:pt x="475" y="69"/>
                  <a:pt x="473" y="69"/>
                </a:cubicBezTo>
                <a:lnTo>
                  <a:pt x="473" y="69"/>
                </a:lnTo>
                <a:cubicBezTo>
                  <a:pt x="441" y="24"/>
                  <a:pt x="389" y="1"/>
                  <a:pt x="3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2827524" y="5433560"/>
            <a:ext cx="62232" cy="60191"/>
          </a:xfrm>
          <a:custGeom>
            <a:avLst/>
            <a:gdLst/>
            <a:ahLst/>
            <a:cxnLst/>
            <a:rect l="l" t="t" r="r" b="b"/>
            <a:pathLst>
              <a:path w="549" h="531" extrusionOk="0">
                <a:moveTo>
                  <a:pt x="206" y="150"/>
                </a:moveTo>
                <a:cubicBezTo>
                  <a:pt x="211" y="150"/>
                  <a:pt x="214" y="152"/>
                  <a:pt x="216" y="154"/>
                </a:cubicBezTo>
                <a:lnTo>
                  <a:pt x="216" y="154"/>
                </a:lnTo>
                <a:cubicBezTo>
                  <a:pt x="213" y="153"/>
                  <a:pt x="209" y="151"/>
                  <a:pt x="206" y="150"/>
                </a:cubicBezTo>
                <a:close/>
                <a:moveTo>
                  <a:pt x="257" y="185"/>
                </a:moveTo>
                <a:cubicBezTo>
                  <a:pt x="277" y="195"/>
                  <a:pt x="295" y="208"/>
                  <a:pt x="309" y="224"/>
                </a:cubicBezTo>
                <a:lnTo>
                  <a:pt x="309" y="224"/>
                </a:lnTo>
                <a:cubicBezTo>
                  <a:pt x="295" y="229"/>
                  <a:pt x="281" y="236"/>
                  <a:pt x="267" y="242"/>
                </a:cubicBezTo>
                <a:lnTo>
                  <a:pt x="267" y="242"/>
                </a:lnTo>
                <a:cubicBezTo>
                  <a:pt x="271" y="222"/>
                  <a:pt x="268" y="202"/>
                  <a:pt x="256" y="185"/>
                </a:cubicBezTo>
                <a:lnTo>
                  <a:pt x="256" y="185"/>
                </a:lnTo>
                <a:cubicBezTo>
                  <a:pt x="257" y="185"/>
                  <a:pt x="257" y="185"/>
                  <a:pt x="257" y="185"/>
                </a:cubicBezTo>
                <a:close/>
                <a:moveTo>
                  <a:pt x="233" y="1"/>
                </a:moveTo>
                <a:cubicBezTo>
                  <a:pt x="198" y="1"/>
                  <a:pt x="163" y="8"/>
                  <a:pt x="129" y="22"/>
                </a:cubicBezTo>
                <a:cubicBezTo>
                  <a:pt x="1" y="91"/>
                  <a:pt x="9" y="270"/>
                  <a:pt x="138" y="322"/>
                </a:cubicBezTo>
                <a:cubicBezTo>
                  <a:pt x="142" y="323"/>
                  <a:pt x="146" y="324"/>
                  <a:pt x="151" y="325"/>
                </a:cubicBezTo>
                <a:lnTo>
                  <a:pt x="151" y="325"/>
                </a:lnTo>
                <a:cubicBezTo>
                  <a:pt x="140" y="334"/>
                  <a:pt x="130" y="345"/>
                  <a:pt x="121" y="356"/>
                </a:cubicBezTo>
                <a:cubicBezTo>
                  <a:pt x="95" y="390"/>
                  <a:pt x="103" y="450"/>
                  <a:pt x="146" y="484"/>
                </a:cubicBezTo>
                <a:cubicBezTo>
                  <a:pt x="185" y="515"/>
                  <a:pt x="235" y="531"/>
                  <a:pt x="285" y="531"/>
                </a:cubicBezTo>
                <a:cubicBezTo>
                  <a:pt x="344" y="531"/>
                  <a:pt x="404" y="509"/>
                  <a:pt x="446" y="467"/>
                </a:cubicBezTo>
                <a:cubicBezTo>
                  <a:pt x="540" y="373"/>
                  <a:pt x="548" y="227"/>
                  <a:pt x="463" y="125"/>
                </a:cubicBezTo>
                <a:cubicBezTo>
                  <a:pt x="408" y="45"/>
                  <a:pt x="322" y="1"/>
                  <a:pt x="2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642303" y="5380737"/>
            <a:ext cx="69033" cy="69940"/>
          </a:xfrm>
          <a:custGeom>
            <a:avLst/>
            <a:gdLst/>
            <a:ahLst/>
            <a:cxnLst/>
            <a:rect l="l" t="t" r="r" b="b"/>
            <a:pathLst>
              <a:path w="609" h="617" extrusionOk="0">
                <a:moveTo>
                  <a:pt x="388" y="405"/>
                </a:moveTo>
                <a:cubicBezTo>
                  <a:pt x="395" y="409"/>
                  <a:pt x="403" y="412"/>
                  <a:pt x="411" y="414"/>
                </a:cubicBezTo>
                <a:lnTo>
                  <a:pt x="411" y="414"/>
                </a:lnTo>
                <a:cubicBezTo>
                  <a:pt x="411" y="416"/>
                  <a:pt x="411" y="418"/>
                  <a:pt x="411" y="420"/>
                </a:cubicBezTo>
                <a:cubicBezTo>
                  <a:pt x="416" y="424"/>
                  <a:pt x="416" y="426"/>
                  <a:pt x="414" y="426"/>
                </a:cubicBezTo>
                <a:cubicBezTo>
                  <a:pt x="411" y="426"/>
                  <a:pt x="407" y="424"/>
                  <a:pt x="403" y="420"/>
                </a:cubicBezTo>
                <a:lnTo>
                  <a:pt x="388" y="405"/>
                </a:lnTo>
                <a:close/>
                <a:moveTo>
                  <a:pt x="411" y="0"/>
                </a:moveTo>
                <a:cubicBezTo>
                  <a:pt x="383" y="0"/>
                  <a:pt x="356" y="14"/>
                  <a:pt x="337" y="34"/>
                </a:cubicBezTo>
                <a:lnTo>
                  <a:pt x="337" y="34"/>
                </a:lnTo>
                <a:cubicBezTo>
                  <a:pt x="333" y="33"/>
                  <a:pt x="329" y="33"/>
                  <a:pt x="325" y="33"/>
                </a:cubicBezTo>
                <a:cubicBezTo>
                  <a:pt x="320" y="33"/>
                  <a:pt x="314" y="34"/>
                  <a:pt x="309" y="35"/>
                </a:cubicBezTo>
                <a:cubicBezTo>
                  <a:pt x="1" y="60"/>
                  <a:pt x="138" y="531"/>
                  <a:pt x="352" y="608"/>
                </a:cubicBezTo>
                <a:cubicBezTo>
                  <a:pt x="371" y="614"/>
                  <a:pt x="389" y="617"/>
                  <a:pt x="406" y="617"/>
                </a:cubicBezTo>
                <a:cubicBezTo>
                  <a:pt x="509" y="617"/>
                  <a:pt x="569" y="514"/>
                  <a:pt x="591" y="411"/>
                </a:cubicBezTo>
                <a:cubicBezTo>
                  <a:pt x="608" y="274"/>
                  <a:pt x="565" y="137"/>
                  <a:pt x="480" y="35"/>
                </a:cubicBezTo>
                <a:cubicBezTo>
                  <a:pt x="460" y="10"/>
                  <a:pt x="435" y="0"/>
                  <a:pt x="4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2622013" y="5511548"/>
            <a:ext cx="58264" cy="56564"/>
          </a:xfrm>
          <a:custGeom>
            <a:avLst/>
            <a:gdLst/>
            <a:ahLst/>
            <a:cxnLst/>
            <a:rect l="l" t="t" r="r" b="b"/>
            <a:pathLst>
              <a:path w="514" h="499" extrusionOk="0">
                <a:moveTo>
                  <a:pt x="132" y="0"/>
                </a:moveTo>
                <a:cubicBezTo>
                  <a:pt x="87" y="0"/>
                  <a:pt x="50" y="40"/>
                  <a:pt x="34" y="87"/>
                </a:cubicBezTo>
                <a:cubicBezTo>
                  <a:pt x="0" y="275"/>
                  <a:pt x="128" y="472"/>
                  <a:pt x="325" y="498"/>
                </a:cubicBezTo>
                <a:cubicBezTo>
                  <a:pt x="330" y="498"/>
                  <a:pt x="335" y="499"/>
                  <a:pt x="340" y="499"/>
                </a:cubicBezTo>
                <a:cubicBezTo>
                  <a:pt x="401" y="499"/>
                  <a:pt x="444" y="450"/>
                  <a:pt x="436" y="386"/>
                </a:cubicBezTo>
                <a:lnTo>
                  <a:pt x="435" y="372"/>
                </a:lnTo>
                <a:lnTo>
                  <a:pt x="435" y="372"/>
                </a:lnTo>
                <a:cubicBezTo>
                  <a:pt x="438" y="371"/>
                  <a:pt x="442" y="370"/>
                  <a:pt x="445" y="369"/>
                </a:cubicBezTo>
                <a:cubicBezTo>
                  <a:pt x="488" y="344"/>
                  <a:pt x="513" y="292"/>
                  <a:pt x="488" y="250"/>
                </a:cubicBezTo>
                <a:cubicBezTo>
                  <a:pt x="466" y="214"/>
                  <a:pt x="442" y="181"/>
                  <a:pt x="414" y="152"/>
                </a:cubicBezTo>
                <a:lnTo>
                  <a:pt x="414" y="152"/>
                </a:lnTo>
                <a:lnTo>
                  <a:pt x="411" y="121"/>
                </a:lnTo>
                <a:cubicBezTo>
                  <a:pt x="403" y="70"/>
                  <a:pt x="366" y="47"/>
                  <a:pt x="326" y="47"/>
                </a:cubicBezTo>
                <a:cubicBezTo>
                  <a:pt x="313" y="47"/>
                  <a:pt x="299" y="49"/>
                  <a:pt x="286" y="55"/>
                </a:cubicBezTo>
                <a:lnTo>
                  <a:pt x="286" y="55"/>
                </a:lnTo>
                <a:cubicBezTo>
                  <a:pt x="243" y="31"/>
                  <a:pt x="196" y="13"/>
                  <a:pt x="146" y="1"/>
                </a:cubicBezTo>
                <a:cubicBezTo>
                  <a:pt x="141" y="1"/>
                  <a:pt x="137" y="0"/>
                  <a:pt x="13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1409803" y="4580681"/>
            <a:ext cx="1202580" cy="1296664"/>
          </a:xfrm>
          <a:custGeom>
            <a:avLst/>
            <a:gdLst/>
            <a:ahLst/>
            <a:cxnLst/>
            <a:rect l="l" t="t" r="r" b="b"/>
            <a:pathLst>
              <a:path w="10609" h="11439" extrusionOk="0">
                <a:moveTo>
                  <a:pt x="2892" y="1"/>
                </a:moveTo>
                <a:cubicBezTo>
                  <a:pt x="1284" y="745"/>
                  <a:pt x="214" y="2456"/>
                  <a:pt x="112" y="4227"/>
                </a:cubicBezTo>
                <a:cubicBezTo>
                  <a:pt x="1" y="5998"/>
                  <a:pt x="326" y="8342"/>
                  <a:pt x="1600" y="9574"/>
                </a:cubicBezTo>
                <a:cubicBezTo>
                  <a:pt x="3063" y="10994"/>
                  <a:pt x="4603" y="11413"/>
                  <a:pt x="6639" y="11439"/>
                </a:cubicBezTo>
                <a:cubicBezTo>
                  <a:pt x="6664" y="11439"/>
                  <a:pt x="6688" y="11439"/>
                  <a:pt x="6714" y="11439"/>
                </a:cubicBezTo>
                <a:cubicBezTo>
                  <a:pt x="7688" y="11439"/>
                  <a:pt x="9401" y="11274"/>
                  <a:pt x="9993" y="10549"/>
                </a:cubicBezTo>
                <a:cubicBezTo>
                  <a:pt x="10309" y="10155"/>
                  <a:pt x="10609" y="9856"/>
                  <a:pt x="10352" y="9770"/>
                </a:cubicBezTo>
                <a:lnTo>
                  <a:pt x="10386" y="9745"/>
                </a:lnTo>
                <a:lnTo>
                  <a:pt x="7905" y="6203"/>
                </a:lnTo>
                <a:cubicBezTo>
                  <a:pt x="7375" y="5407"/>
                  <a:pt x="6793" y="4638"/>
                  <a:pt x="6169" y="3910"/>
                </a:cubicBezTo>
                <a:cubicBezTo>
                  <a:pt x="5039" y="2627"/>
                  <a:pt x="3602" y="1549"/>
                  <a:pt x="2892" y="1"/>
                </a:cubicBezTo>
                <a:close/>
              </a:path>
            </a:pathLst>
          </a:custGeom>
          <a:solidFill>
            <a:srgbClr val="FDD6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265720" y="-660032"/>
            <a:ext cx="2391330" cy="664145"/>
          </a:xfrm>
          <a:custGeom>
            <a:avLst/>
            <a:gdLst/>
            <a:ahLst/>
            <a:cxnLst/>
            <a:rect l="l" t="t" r="r" b="b"/>
            <a:pathLst>
              <a:path w="21096" h="5859" extrusionOk="0">
                <a:moveTo>
                  <a:pt x="11405" y="0"/>
                </a:moveTo>
                <a:cubicBezTo>
                  <a:pt x="9698" y="0"/>
                  <a:pt x="7996" y="259"/>
                  <a:pt x="6355" y="773"/>
                </a:cubicBezTo>
                <a:cubicBezTo>
                  <a:pt x="4849" y="1252"/>
                  <a:pt x="3455" y="1988"/>
                  <a:pt x="2078" y="2767"/>
                </a:cubicBezTo>
                <a:cubicBezTo>
                  <a:pt x="1872" y="2767"/>
                  <a:pt x="1667" y="2784"/>
                  <a:pt x="1462" y="2826"/>
                </a:cubicBezTo>
                <a:lnTo>
                  <a:pt x="170" y="3032"/>
                </a:lnTo>
                <a:cubicBezTo>
                  <a:pt x="1" y="3056"/>
                  <a:pt x="51" y="3300"/>
                  <a:pt x="215" y="3300"/>
                </a:cubicBezTo>
                <a:cubicBezTo>
                  <a:pt x="225" y="3300"/>
                  <a:pt x="236" y="3299"/>
                  <a:pt x="247" y="3297"/>
                </a:cubicBezTo>
                <a:lnTo>
                  <a:pt x="1350" y="3126"/>
                </a:lnTo>
                <a:cubicBezTo>
                  <a:pt x="1539" y="3100"/>
                  <a:pt x="1735" y="3057"/>
                  <a:pt x="1924" y="3040"/>
                </a:cubicBezTo>
                <a:cubicBezTo>
                  <a:pt x="1952" y="3080"/>
                  <a:pt x="1995" y="3101"/>
                  <a:pt x="2038" y="3101"/>
                </a:cubicBezTo>
                <a:cubicBezTo>
                  <a:pt x="2060" y="3101"/>
                  <a:pt x="2083" y="3095"/>
                  <a:pt x="2103" y="3083"/>
                </a:cubicBezTo>
                <a:lnTo>
                  <a:pt x="2155" y="3049"/>
                </a:lnTo>
                <a:cubicBezTo>
                  <a:pt x="2300" y="3092"/>
                  <a:pt x="2437" y="3152"/>
                  <a:pt x="2574" y="3237"/>
                </a:cubicBezTo>
                <a:cubicBezTo>
                  <a:pt x="3181" y="3562"/>
                  <a:pt x="3806" y="3853"/>
                  <a:pt x="4439" y="4118"/>
                </a:cubicBezTo>
                <a:cubicBezTo>
                  <a:pt x="5748" y="4649"/>
                  <a:pt x="7099" y="5068"/>
                  <a:pt x="8485" y="5350"/>
                </a:cubicBezTo>
                <a:cubicBezTo>
                  <a:pt x="9828" y="5624"/>
                  <a:pt x="11189" y="5795"/>
                  <a:pt x="12557" y="5846"/>
                </a:cubicBezTo>
                <a:cubicBezTo>
                  <a:pt x="12783" y="5854"/>
                  <a:pt x="13008" y="5858"/>
                  <a:pt x="13232" y="5858"/>
                </a:cubicBezTo>
                <a:cubicBezTo>
                  <a:pt x="14478" y="5858"/>
                  <a:pt x="15700" y="5727"/>
                  <a:pt x="16903" y="5350"/>
                </a:cubicBezTo>
                <a:cubicBezTo>
                  <a:pt x="18383" y="4880"/>
                  <a:pt x="19769" y="4161"/>
                  <a:pt x="21010" y="3229"/>
                </a:cubicBezTo>
                <a:cubicBezTo>
                  <a:pt x="21095" y="3169"/>
                  <a:pt x="21095" y="3040"/>
                  <a:pt x="21010" y="2989"/>
                </a:cubicBezTo>
                <a:cubicBezTo>
                  <a:pt x="18905" y="1518"/>
                  <a:pt x="16484" y="559"/>
                  <a:pt x="13943" y="192"/>
                </a:cubicBezTo>
                <a:cubicBezTo>
                  <a:pt x="13100" y="64"/>
                  <a:pt x="12252" y="0"/>
                  <a:pt x="114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501156" y="-388549"/>
            <a:ext cx="1874660" cy="69373"/>
          </a:xfrm>
          <a:custGeom>
            <a:avLst/>
            <a:gdLst/>
            <a:ahLst/>
            <a:cxnLst/>
            <a:rect l="l" t="t" r="r" b="b"/>
            <a:pathLst>
              <a:path w="16538" h="612" extrusionOk="0">
                <a:moveTo>
                  <a:pt x="9677" y="1"/>
                </a:moveTo>
                <a:cubicBezTo>
                  <a:pt x="6473" y="1"/>
                  <a:pt x="3272" y="158"/>
                  <a:pt x="86" y="474"/>
                </a:cubicBezTo>
                <a:cubicBezTo>
                  <a:pt x="3" y="483"/>
                  <a:pt x="1" y="611"/>
                  <a:pt x="79" y="611"/>
                </a:cubicBezTo>
                <a:cubicBezTo>
                  <a:pt x="81" y="611"/>
                  <a:pt x="84" y="611"/>
                  <a:pt x="86" y="611"/>
                </a:cubicBezTo>
                <a:cubicBezTo>
                  <a:pt x="3297" y="293"/>
                  <a:pt x="6523" y="132"/>
                  <a:pt x="9751" y="132"/>
                </a:cubicBezTo>
                <a:cubicBezTo>
                  <a:pt x="11985" y="132"/>
                  <a:pt x="14220" y="209"/>
                  <a:pt x="16452" y="363"/>
                </a:cubicBezTo>
                <a:cubicBezTo>
                  <a:pt x="16454" y="363"/>
                  <a:pt x="16457" y="363"/>
                  <a:pt x="16460" y="363"/>
                </a:cubicBezTo>
                <a:cubicBezTo>
                  <a:pt x="16537" y="363"/>
                  <a:pt x="16534" y="243"/>
                  <a:pt x="16452" y="235"/>
                </a:cubicBezTo>
                <a:cubicBezTo>
                  <a:pt x="14195" y="79"/>
                  <a:pt x="11935" y="1"/>
                  <a:pt x="96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005129" y="-372906"/>
            <a:ext cx="443217" cy="176947"/>
          </a:xfrm>
          <a:custGeom>
            <a:avLst/>
            <a:gdLst/>
            <a:ahLst/>
            <a:cxnLst/>
            <a:rect l="l" t="t" r="r" b="b"/>
            <a:pathLst>
              <a:path w="3910" h="1561" extrusionOk="0">
                <a:moveTo>
                  <a:pt x="89" y="1"/>
                </a:moveTo>
                <a:cubicBezTo>
                  <a:pt x="17" y="1"/>
                  <a:pt x="0" y="99"/>
                  <a:pt x="72" y="131"/>
                </a:cubicBezTo>
                <a:cubicBezTo>
                  <a:pt x="1346" y="490"/>
                  <a:pt x="2587" y="969"/>
                  <a:pt x="3776" y="1551"/>
                </a:cubicBezTo>
                <a:cubicBezTo>
                  <a:pt x="3787" y="1557"/>
                  <a:pt x="3799" y="1560"/>
                  <a:pt x="3809" y="1560"/>
                </a:cubicBezTo>
                <a:cubicBezTo>
                  <a:pt x="3870" y="1560"/>
                  <a:pt x="3910" y="1469"/>
                  <a:pt x="3844" y="1440"/>
                </a:cubicBezTo>
                <a:cubicBezTo>
                  <a:pt x="2647" y="841"/>
                  <a:pt x="1389" y="362"/>
                  <a:pt x="106" y="3"/>
                </a:cubicBezTo>
                <a:cubicBezTo>
                  <a:pt x="100" y="1"/>
                  <a:pt x="94" y="1"/>
                  <a:pt x="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1821279" y="-382428"/>
            <a:ext cx="271031" cy="147588"/>
          </a:xfrm>
          <a:custGeom>
            <a:avLst/>
            <a:gdLst/>
            <a:ahLst/>
            <a:cxnLst/>
            <a:rect l="l" t="t" r="r" b="b"/>
            <a:pathLst>
              <a:path w="2391" h="1302" extrusionOk="0">
                <a:moveTo>
                  <a:pt x="94" y="1"/>
                </a:moveTo>
                <a:cubicBezTo>
                  <a:pt x="34" y="1"/>
                  <a:pt x="1" y="93"/>
                  <a:pt x="66" y="129"/>
                </a:cubicBezTo>
                <a:lnTo>
                  <a:pt x="58" y="129"/>
                </a:lnTo>
                <a:lnTo>
                  <a:pt x="2265" y="1293"/>
                </a:lnTo>
                <a:cubicBezTo>
                  <a:pt x="2275" y="1299"/>
                  <a:pt x="2285" y="1302"/>
                  <a:pt x="2295" y="1302"/>
                </a:cubicBezTo>
                <a:cubicBezTo>
                  <a:pt x="2350" y="1302"/>
                  <a:pt x="2390" y="1211"/>
                  <a:pt x="2325" y="1182"/>
                </a:cubicBezTo>
                <a:lnTo>
                  <a:pt x="126" y="10"/>
                </a:lnTo>
                <a:cubicBezTo>
                  <a:pt x="115" y="3"/>
                  <a:pt x="104" y="1"/>
                  <a:pt x="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1500373" y="-383448"/>
            <a:ext cx="281800" cy="169692"/>
          </a:xfrm>
          <a:custGeom>
            <a:avLst/>
            <a:gdLst/>
            <a:ahLst/>
            <a:cxnLst/>
            <a:rect l="l" t="t" r="r" b="b"/>
            <a:pathLst>
              <a:path w="2486" h="1497" extrusionOk="0">
                <a:moveTo>
                  <a:pt x="94" y="0"/>
                </a:moveTo>
                <a:cubicBezTo>
                  <a:pt x="39" y="0"/>
                  <a:pt x="1" y="86"/>
                  <a:pt x="66" y="130"/>
                </a:cubicBezTo>
                <a:cubicBezTo>
                  <a:pt x="810" y="609"/>
                  <a:pt x="1571" y="1062"/>
                  <a:pt x="2350" y="1490"/>
                </a:cubicBezTo>
                <a:cubicBezTo>
                  <a:pt x="2360" y="1494"/>
                  <a:pt x="2370" y="1496"/>
                  <a:pt x="2379" y="1496"/>
                </a:cubicBezTo>
                <a:cubicBezTo>
                  <a:pt x="2442" y="1496"/>
                  <a:pt x="2485" y="1407"/>
                  <a:pt x="2418" y="1370"/>
                </a:cubicBezTo>
                <a:cubicBezTo>
                  <a:pt x="1640" y="943"/>
                  <a:pt x="878" y="489"/>
                  <a:pt x="125" y="10"/>
                </a:cubicBezTo>
                <a:cubicBezTo>
                  <a:pt x="115" y="3"/>
                  <a:pt x="104" y="0"/>
                  <a:pt x="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701000" y="-362704"/>
            <a:ext cx="220135" cy="98392"/>
          </a:xfrm>
          <a:custGeom>
            <a:avLst/>
            <a:gdLst/>
            <a:ahLst/>
            <a:cxnLst/>
            <a:rect l="l" t="t" r="r" b="b"/>
            <a:pathLst>
              <a:path w="1942" h="868" extrusionOk="0">
                <a:moveTo>
                  <a:pt x="78" y="1"/>
                </a:moveTo>
                <a:cubicBezTo>
                  <a:pt x="19" y="1"/>
                  <a:pt x="0" y="105"/>
                  <a:pt x="68" y="135"/>
                </a:cubicBezTo>
                <a:lnTo>
                  <a:pt x="60" y="135"/>
                </a:lnTo>
                <a:lnTo>
                  <a:pt x="1839" y="862"/>
                </a:lnTo>
                <a:cubicBezTo>
                  <a:pt x="1848" y="866"/>
                  <a:pt x="1856" y="868"/>
                  <a:pt x="1863" y="868"/>
                </a:cubicBezTo>
                <a:cubicBezTo>
                  <a:pt x="1922" y="868"/>
                  <a:pt x="1942" y="757"/>
                  <a:pt x="1873" y="734"/>
                </a:cubicBezTo>
                <a:lnTo>
                  <a:pt x="103" y="7"/>
                </a:lnTo>
                <a:cubicBezTo>
                  <a:pt x="94" y="3"/>
                  <a:pt x="85" y="1"/>
                  <a:pt x="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279446" y="-573883"/>
            <a:ext cx="178080" cy="197691"/>
          </a:xfrm>
          <a:custGeom>
            <a:avLst/>
            <a:gdLst/>
            <a:ahLst/>
            <a:cxnLst/>
            <a:rect l="l" t="t" r="r" b="b"/>
            <a:pathLst>
              <a:path w="1571" h="1744" extrusionOk="0">
                <a:moveTo>
                  <a:pt x="1483" y="0"/>
                </a:moveTo>
                <a:cubicBezTo>
                  <a:pt x="1462" y="0"/>
                  <a:pt x="1440" y="9"/>
                  <a:pt x="1424" y="30"/>
                </a:cubicBezTo>
                <a:cubicBezTo>
                  <a:pt x="1005" y="595"/>
                  <a:pt x="543" y="1125"/>
                  <a:pt x="47" y="1630"/>
                </a:cubicBezTo>
                <a:cubicBezTo>
                  <a:pt x="1" y="1677"/>
                  <a:pt x="47" y="1743"/>
                  <a:pt x="97" y="1743"/>
                </a:cubicBezTo>
                <a:cubicBezTo>
                  <a:pt x="112" y="1743"/>
                  <a:pt x="128" y="1738"/>
                  <a:pt x="141" y="1724"/>
                </a:cubicBezTo>
                <a:lnTo>
                  <a:pt x="150" y="1724"/>
                </a:lnTo>
                <a:cubicBezTo>
                  <a:pt x="646" y="1220"/>
                  <a:pt x="1116" y="672"/>
                  <a:pt x="1535" y="90"/>
                </a:cubicBezTo>
                <a:cubicBezTo>
                  <a:pt x="1571" y="43"/>
                  <a:pt x="1529" y="0"/>
                  <a:pt x="148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1690581" y="-547472"/>
            <a:ext cx="163911" cy="176153"/>
          </a:xfrm>
          <a:custGeom>
            <a:avLst/>
            <a:gdLst/>
            <a:ahLst/>
            <a:cxnLst/>
            <a:rect l="l" t="t" r="r" b="b"/>
            <a:pathLst>
              <a:path w="1446" h="1554" extrusionOk="0">
                <a:moveTo>
                  <a:pt x="1348" y="1"/>
                </a:moveTo>
                <a:cubicBezTo>
                  <a:pt x="1334" y="1"/>
                  <a:pt x="1318" y="6"/>
                  <a:pt x="1305" y="20"/>
                </a:cubicBezTo>
                <a:cubicBezTo>
                  <a:pt x="886" y="490"/>
                  <a:pt x="466" y="961"/>
                  <a:pt x="47" y="1440"/>
                </a:cubicBezTo>
                <a:cubicBezTo>
                  <a:pt x="1" y="1486"/>
                  <a:pt x="47" y="1553"/>
                  <a:pt x="98" y="1553"/>
                </a:cubicBezTo>
                <a:cubicBezTo>
                  <a:pt x="113" y="1553"/>
                  <a:pt x="128" y="1548"/>
                  <a:pt x="141" y="1534"/>
                </a:cubicBezTo>
                <a:cubicBezTo>
                  <a:pt x="561" y="1055"/>
                  <a:pt x="980" y="584"/>
                  <a:pt x="1399" y="114"/>
                </a:cubicBezTo>
                <a:cubicBezTo>
                  <a:pt x="1445" y="68"/>
                  <a:pt x="1399" y="1"/>
                  <a:pt x="13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2095936" y="-479572"/>
            <a:ext cx="141353" cy="119816"/>
          </a:xfrm>
          <a:custGeom>
            <a:avLst/>
            <a:gdLst/>
            <a:ahLst/>
            <a:cxnLst/>
            <a:rect l="l" t="t" r="r" b="b"/>
            <a:pathLst>
              <a:path w="1247" h="1057" extrusionOk="0">
                <a:moveTo>
                  <a:pt x="1147" y="0"/>
                </a:moveTo>
                <a:cubicBezTo>
                  <a:pt x="1132" y="0"/>
                  <a:pt x="1115" y="6"/>
                  <a:pt x="1099" y="20"/>
                </a:cubicBezTo>
                <a:lnTo>
                  <a:pt x="47" y="944"/>
                </a:lnTo>
                <a:cubicBezTo>
                  <a:pt x="1" y="990"/>
                  <a:pt x="47" y="1057"/>
                  <a:pt x="98" y="1057"/>
                </a:cubicBezTo>
                <a:cubicBezTo>
                  <a:pt x="113" y="1057"/>
                  <a:pt x="128" y="1051"/>
                  <a:pt x="141" y="1038"/>
                </a:cubicBezTo>
                <a:lnTo>
                  <a:pt x="1194" y="114"/>
                </a:lnTo>
                <a:cubicBezTo>
                  <a:pt x="1247" y="67"/>
                  <a:pt x="1202" y="0"/>
                  <a:pt x="11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864230" y="-542144"/>
            <a:ext cx="189076" cy="182388"/>
          </a:xfrm>
          <a:custGeom>
            <a:avLst/>
            <a:gdLst/>
            <a:ahLst/>
            <a:cxnLst/>
            <a:rect l="l" t="t" r="r" b="b"/>
            <a:pathLst>
              <a:path w="1668" h="1609" extrusionOk="0">
                <a:moveTo>
                  <a:pt x="1576" y="0"/>
                </a:moveTo>
                <a:cubicBezTo>
                  <a:pt x="1560" y="0"/>
                  <a:pt x="1543" y="7"/>
                  <a:pt x="1528" y="24"/>
                </a:cubicBezTo>
                <a:lnTo>
                  <a:pt x="861" y="760"/>
                </a:lnTo>
                <a:cubicBezTo>
                  <a:pt x="780" y="858"/>
                  <a:pt x="311" y="1475"/>
                  <a:pt x="155" y="1475"/>
                </a:cubicBezTo>
                <a:cubicBezTo>
                  <a:pt x="147" y="1475"/>
                  <a:pt x="140" y="1473"/>
                  <a:pt x="134" y="1470"/>
                </a:cubicBezTo>
                <a:cubicBezTo>
                  <a:pt x="123" y="1464"/>
                  <a:pt x="111" y="1461"/>
                  <a:pt x="101" y="1461"/>
                </a:cubicBezTo>
                <a:cubicBezTo>
                  <a:pt x="40" y="1461"/>
                  <a:pt x="0" y="1552"/>
                  <a:pt x="66" y="1581"/>
                </a:cubicBezTo>
                <a:cubicBezTo>
                  <a:pt x="101" y="1600"/>
                  <a:pt x="135" y="1608"/>
                  <a:pt x="169" y="1608"/>
                </a:cubicBezTo>
                <a:cubicBezTo>
                  <a:pt x="364" y="1608"/>
                  <a:pt x="531" y="1329"/>
                  <a:pt x="647" y="1205"/>
                </a:cubicBezTo>
                <a:cubicBezTo>
                  <a:pt x="972" y="837"/>
                  <a:pt x="1297" y="478"/>
                  <a:pt x="1623" y="118"/>
                </a:cubicBezTo>
                <a:cubicBezTo>
                  <a:pt x="1668" y="67"/>
                  <a:pt x="1625" y="0"/>
                  <a:pt x="157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-30248" y="-609816"/>
            <a:ext cx="690557" cy="2381808"/>
          </a:xfrm>
          <a:custGeom>
            <a:avLst/>
            <a:gdLst/>
            <a:ahLst/>
            <a:cxnLst/>
            <a:rect l="l" t="t" r="r" b="b"/>
            <a:pathLst>
              <a:path w="6092" h="21012" extrusionOk="0">
                <a:moveTo>
                  <a:pt x="2756" y="1"/>
                </a:moveTo>
                <a:cubicBezTo>
                  <a:pt x="2675" y="1"/>
                  <a:pt x="2586" y="69"/>
                  <a:pt x="2601" y="176"/>
                </a:cubicBezTo>
                <a:cubicBezTo>
                  <a:pt x="2661" y="544"/>
                  <a:pt x="2712" y="921"/>
                  <a:pt x="2772" y="1288"/>
                </a:cubicBezTo>
                <a:cubicBezTo>
                  <a:pt x="2807" y="1477"/>
                  <a:pt x="2849" y="1673"/>
                  <a:pt x="2858" y="1862"/>
                </a:cubicBezTo>
                <a:cubicBezTo>
                  <a:pt x="2807" y="1896"/>
                  <a:pt x="2781" y="1981"/>
                  <a:pt x="2824" y="2041"/>
                </a:cubicBezTo>
                <a:lnTo>
                  <a:pt x="2849" y="2084"/>
                </a:lnTo>
                <a:cubicBezTo>
                  <a:pt x="2807" y="2229"/>
                  <a:pt x="2747" y="2375"/>
                  <a:pt x="2661" y="2512"/>
                </a:cubicBezTo>
                <a:cubicBezTo>
                  <a:pt x="2345" y="3119"/>
                  <a:pt x="2045" y="3735"/>
                  <a:pt x="1789" y="4377"/>
                </a:cubicBezTo>
                <a:cubicBezTo>
                  <a:pt x="1250" y="5686"/>
                  <a:pt x="830" y="7037"/>
                  <a:pt x="548" y="8415"/>
                </a:cubicBezTo>
                <a:cubicBezTo>
                  <a:pt x="274" y="9758"/>
                  <a:pt x="112" y="11127"/>
                  <a:pt x="60" y="12495"/>
                </a:cubicBezTo>
                <a:cubicBezTo>
                  <a:pt x="1" y="13975"/>
                  <a:pt x="112" y="15421"/>
                  <a:pt x="557" y="16841"/>
                </a:cubicBezTo>
                <a:cubicBezTo>
                  <a:pt x="1019" y="18321"/>
                  <a:pt x="1737" y="19707"/>
                  <a:pt x="2670" y="20947"/>
                </a:cubicBezTo>
                <a:cubicBezTo>
                  <a:pt x="2700" y="20990"/>
                  <a:pt x="2747" y="21012"/>
                  <a:pt x="2794" y="21012"/>
                </a:cubicBezTo>
                <a:cubicBezTo>
                  <a:pt x="2841" y="21012"/>
                  <a:pt x="2888" y="20990"/>
                  <a:pt x="2918" y="20947"/>
                </a:cubicBezTo>
                <a:cubicBezTo>
                  <a:pt x="4389" y="18834"/>
                  <a:pt x="5347" y="16422"/>
                  <a:pt x="5715" y="13881"/>
                </a:cubicBezTo>
                <a:cubicBezTo>
                  <a:pt x="6092" y="11340"/>
                  <a:pt x="5895" y="8748"/>
                  <a:pt x="5125" y="6293"/>
                </a:cubicBezTo>
                <a:cubicBezTo>
                  <a:pt x="4646" y="4787"/>
                  <a:pt x="3910" y="3393"/>
                  <a:pt x="3132" y="2016"/>
                </a:cubicBezTo>
                <a:cubicBezTo>
                  <a:pt x="3132" y="1810"/>
                  <a:pt x="3115" y="1605"/>
                  <a:pt x="3080" y="1400"/>
                </a:cubicBezTo>
                <a:cubicBezTo>
                  <a:pt x="3003" y="972"/>
                  <a:pt x="2935" y="536"/>
                  <a:pt x="2875" y="99"/>
                </a:cubicBezTo>
                <a:cubicBezTo>
                  <a:pt x="2861" y="31"/>
                  <a:pt x="2811" y="1"/>
                  <a:pt x="27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298025" y="-379934"/>
            <a:ext cx="85923" cy="1870692"/>
          </a:xfrm>
          <a:custGeom>
            <a:avLst/>
            <a:gdLst/>
            <a:ahLst/>
            <a:cxnLst/>
            <a:rect l="l" t="t" r="r" b="b"/>
            <a:pathLst>
              <a:path w="758" h="16503" extrusionOk="0">
                <a:moveTo>
                  <a:pt x="62" y="0"/>
                </a:moveTo>
                <a:cubicBezTo>
                  <a:pt x="30" y="0"/>
                  <a:pt x="0" y="22"/>
                  <a:pt x="5" y="65"/>
                </a:cubicBezTo>
                <a:cubicBezTo>
                  <a:pt x="544" y="5505"/>
                  <a:pt x="621" y="10981"/>
                  <a:pt x="244" y="16439"/>
                </a:cubicBezTo>
                <a:cubicBezTo>
                  <a:pt x="244" y="16481"/>
                  <a:pt x="276" y="16503"/>
                  <a:pt x="309" y="16503"/>
                </a:cubicBezTo>
                <a:cubicBezTo>
                  <a:pt x="343" y="16503"/>
                  <a:pt x="377" y="16481"/>
                  <a:pt x="381" y="16439"/>
                </a:cubicBezTo>
                <a:cubicBezTo>
                  <a:pt x="757" y="10981"/>
                  <a:pt x="672" y="5505"/>
                  <a:pt x="133" y="65"/>
                </a:cubicBezTo>
                <a:cubicBezTo>
                  <a:pt x="129" y="22"/>
                  <a:pt x="94" y="0"/>
                  <a:pt x="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172656" y="125060"/>
            <a:ext cx="181027" cy="437096"/>
          </a:xfrm>
          <a:custGeom>
            <a:avLst/>
            <a:gdLst/>
            <a:ahLst/>
            <a:cxnLst/>
            <a:rect l="l" t="t" r="r" b="b"/>
            <a:pathLst>
              <a:path w="1597" h="3856" extrusionOk="0">
                <a:moveTo>
                  <a:pt x="1517" y="0"/>
                </a:moveTo>
                <a:cubicBezTo>
                  <a:pt x="1490" y="0"/>
                  <a:pt x="1463" y="15"/>
                  <a:pt x="1453" y="50"/>
                </a:cubicBezTo>
                <a:lnTo>
                  <a:pt x="1453" y="41"/>
                </a:lnTo>
                <a:cubicBezTo>
                  <a:pt x="1085" y="1324"/>
                  <a:pt x="614" y="2565"/>
                  <a:pt x="24" y="3754"/>
                </a:cubicBezTo>
                <a:cubicBezTo>
                  <a:pt x="1" y="3807"/>
                  <a:pt x="46" y="3856"/>
                  <a:pt x="91" y="3856"/>
                </a:cubicBezTo>
                <a:cubicBezTo>
                  <a:pt x="111" y="3856"/>
                  <a:pt x="131" y="3846"/>
                  <a:pt x="144" y="3822"/>
                </a:cubicBezTo>
                <a:cubicBezTo>
                  <a:pt x="734" y="2625"/>
                  <a:pt x="1213" y="1367"/>
                  <a:pt x="1581" y="84"/>
                </a:cubicBezTo>
                <a:cubicBezTo>
                  <a:pt x="1596" y="33"/>
                  <a:pt x="1557" y="0"/>
                  <a:pt x="15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212670" y="941325"/>
            <a:ext cx="151328" cy="264797"/>
          </a:xfrm>
          <a:custGeom>
            <a:avLst/>
            <a:gdLst/>
            <a:ahLst/>
            <a:cxnLst/>
            <a:rect l="l" t="t" r="r" b="b"/>
            <a:pathLst>
              <a:path w="1335" h="2336" extrusionOk="0">
                <a:moveTo>
                  <a:pt x="1243" y="1"/>
                </a:moveTo>
                <a:cubicBezTo>
                  <a:pt x="1223" y="1"/>
                  <a:pt x="1205" y="11"/>
                  <a:pt x="1194" y="35"/>
                </a:cubicBezTo>
                <a:lnTo>
                  <a:pt x="1185" y="35"/>
                </a:lnTo>
                <a:lnTo>
                  <a:pt x="30" y="2233"/>
                </a:lnTo>
                <a:cubicBezTo>
                  <a:pt x="1" y="2286"/>
                  <a:pt x="45" y="2335"/>
                  <a:pt x="89" y="2335"/>
                </a:cubicBezTo>
                <a:cubicBezTo>
                  <a:pt x="109" y="2335"/>
                  <a:pt x="128" y="2326"/>
                  <a:pt x="142" y="2302"/>
                </a:cubicBezTo>
                <a:cubicBezTo>
                  <a:pt x="527" y="1566"/>
                  <a:pt x="920" y="839"/>
                  <a:pt x="1305" y="103"/>
                </a:cubicBezTo>
                <a:cubicBezTo>
                  <a:pt x="1335" y="50"/>
                  <a:pt x="1287" y="1"/>
                  <a:pt x="12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190452" y="621326"/>
            <a:ext cx="173546" cy="274092"/>
          </a:xfrm>
          <a:custGeom>
            <a:avLst/>
            <a:gdLst/>
            <a:ahLst/>
            <a:cxnLst/>
            <a:rect l="l" t="t" r="r" b="b"/>
            <a:pathLst>
              <a:path w="1531" h="2418" extrusionOk="0">
                <a:moveTo>
                  <a:pt x="1444" y="1"/>
                </a:moveTo>
                <a:cubicBezTo>
                  <a:pt x="1424" y="1"/>
                  <a:pt x="1403" y="10"/>
                  <a:pt x="1390" y="35"/>
                </a:cubicBezTo>
                <a:cubicBezTo>
                  <a:pt x="902" y="779"/>
                  <a:pt x="449" y="1540"/>
                  <a:pt x="30" y="2319"/>
                </a:cubicBezTo>
                <a:cubicBezTo>
                  <a:pt x="0" y="2372"/>
                  <a:pt x="44" y="2417"/>
                  <a:pt x="88" y="2417"/>
                </a:cubicBezTo>
                <a:cubicBezTo>
                  <a:pt x="108" y="2417"/>
                  <a:pt x="128" y="2408"/>
                  <a:pt x="141" y="2387"/>
                </a:cubicBezTo>
                <a:cubicBezTo>
                  <a:pt x="569" y="1609"/>
                  <a:pt x="1022" y="847"/>
                  <a:pt x="1501" y="94"/>
                </a:cubicBezTo>
                <a:cubicBezTo>
                  <a:pt x="1530" y="47"/>
                  <a:pt x="1487" y="1"/>
                  <a:pt x="14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241802" y="-179750"/>
            <a:ext cx="101792" cy="215487"/>
          </a:xfrm>
          <a:custGeom>
            <a:avLst/>
            <a:gdLst/>
            <a:ahLst/>
            <a:cxnLst/>
            <a:rect l="l" t="t" r="r" b="b"/>
            <a:pathLst>
              <a:path w="898" h="1901" extrusionOk="0">
                <a:moveTo>
                  <a:pt x="817" y="0"/>
                </a:moveTo>
                <a:cubicBezTo>
                  <a:pt x="790" y="0"/>
                  <a:pt x="762" y="13"/>
                  <a:pt x="749" y="44"/>
                </a:cubicBezTo>
                <a:cubicBezTo>
                  <a:pt x="509" y="634"/>
                  <a:pt x="261" y="1224"/>
                  <a:pt x="22" y="1823"/>
                </a:cubicBezTo>
                <a:cubicBezTo>
                  <a:pt x="1" y="1870"/>
                  <a:pt x="40" y="1901"/>
                  <a:pt x="81" y="1901"/>
                </a:cubicBezTo>
                <a:cubicBezTo>
                  <a:pt x="108" y="1901"/>
                  <a:pt x="136" y="1888"/>
                  <a:pt x="150" y="1857"/>
                </a:cubicBezTo>
                <a:cubicBezTo>
                  <a:pt x="389" y="1267"/>
                  <a:pt x="638" y="668"/>
                  <a:pt x="877" y="78"/>
                </a:cubicBezTo>
                <a:cubicBezTo>
                  <a:pt x="898" y="31"/>
                  <a:pt x="859" y="0"/>
                  <a:pt x="8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351642" y="399944"/>
            <a:ext cx="204605" cy="172412"/>
          </a:xfrm>
          <a:custGeom>
            <a:avLst/>
            <a:gdLst/>
            <a:ahLst/>
            <a:cxnLst/>
            <a:rect l="l" t="t" r="r" b="b"/>
            <a:pathLst>
              <a:path w="1805" h="1521" extrusionOk="0">
                <a:moveTo>
                  <a:pt x="96" y="1"/>
                </a:moveTo>
                <a:cubicBezTo>
                  <a:pt x="45" y="1"/>
                  <a:pt x="0" y="68"/>
                  <a:pt x="53" y="114"/>
                </a:cubicBezTo>
                <a:lnTo>
                  <a:pt x="45" y="114"/>
                </a:lnTo>
                <a:cubicBezTo>
                  <a:pt x="558" y="619"/>
                  <a:pt x="1106" y="1081"/>
                  <a:pt x="1679" y="1508"/>
                </a:cubicBezTo>
                <a:cubicBezTo>
                  <a:pt x="1691" y="1517"/>
                  <a:pt x="1702" y="1521"/>
                  <a:pt x="1713" y="1521"/>
                </a:cubicBezTo>
                <a:cubicBezTo>
                  <a:pt x="1767" y="1521"/>
                  <a:pt x="1804" y="1431"/>
                  <a:pt x="1747" y="1389"/>
                </a:cubicBezTo>
                <a:cubicBezTo>
                  <a:pt x="1183" y="970"/>
                  <a:pt x="644" y="516"/>
                  <a:pt x="139" y="20"/>
                </a:cubicBezTo>
                <a:cubicBezTo>
                  <a:pt x="126" y="6"/>
                  <a:pt x="110" y="1"/>
                  <a:pt x="9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347561" y="811081"/>
            <a:ext cx="182161" cy="157223"/>
          </a:xfrm>
          <a:custGeom>
            <a:avLst/>
            <a:gdLst/>
            <a:ahLst/>
            <a:cxnLst/>
            <a:rect l="l" t="t" r="r" b="b"/>
            <a:pathLst>
              <a:path w="1607" h="1387" extrusionOk="0">
                <a:moveTo>
                  <a:pt x="97" y="1"/>
                </a:moveTo>
                <a:cubicBezTo>
                  <a:pt x="46" y="1"/>
                  <a:pt x="0" y="68"/>
                  <a:pt x="47" y="114"/>
                </a:cubicBezTo>
                <a:lnTo>
                  <a:pt x="1458" y="1372"/>
                </a:lnTo>
                <a:cubicBezTo>
                  <a:pt x="1472" y="1382"/>
                  <a:pt x="1487" y="1387"/>
                  <a:pt x="1502" y="1387"/>
                </a:cubicBezTo>
                <a:cubicBezTo>
                  <a:pt x="1558" y="1387"/>
                  <a:pt x="1607" y="1319"/>
                  <a:pt x="1552" y="1278"/>
                </a:cubicBezTo>
                <a:lnTo>
                  <a:pt x="141" y="20"/>
                </a:lnTo>
                <a:cubicBezTo>
                  <a:pt x="127" y="7"/>
                  <a:pt x="112" y="1"/>
                  <a:pt x="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335886" y="1216436"/>
            <a:ext cx="125937" cy="135005"/>
          </a:xfrm>
          <a:custGeom>
            <a:avLst/>
            <a:gdLst/>
            <a:ahLst/>
            <a:cxnLst/>
            <a:rect l="l" t="t" r="r" b="b"/>
            <a:pathLst>
              <a:path w="1111" h="1191" extrusionOk="0">
                <a:moveTo>
                  <a:pt x="98" y="1"/>
                </a:moveTo>
                <a:cubicBezTo>
                  <a:pt x="47" y="1"/>
                  <a:pt x="1" y="68"/>
                  <a:pt x="47" y="114"/>
                </a:cubicBezTo>
                <a:lnTo>
                  <a:pt x="971" y="1166"/>
                </a:lnTo>
                <a:cubicBezTo>
                  <a:pt x="986" y="1183"/>
                  <a:pt x="1002" y="1190"/>
                  <a:pt x="1018" y="1190"/>
                </a:cubicBezTo>
                <a:cubicBezTo>
                  <a:pt x="1068" y="1190"/>
                  <a:pt x="1110" y="1124"/>
                  <a:pt x="1065" y="1072"/>
                </a:cubicBezTo>
                <a:lnTo>
                  <a:pt x="141" y="20"/>
                </a:lnTo>
                <a:cubicBezTo>
                  <a:pt x="128" y="7"/>
                  <a:pt x="112" y="1"/>
                  <a:pt x="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327611" y="-14819"/>
            <a:ext cx="196330" cy="182614"/>
          </a:xfrm>
          <a:custGeom>
            <a:avLst/>
            <a:gdLst/>
            <a:ahLst/>
            <a:cxnLst/>
            <a:rect l="l" t="t" r="r" b="b"/>
            <a:pathLst>
              <a:path w="1732" h="1611" extrusionOk="0">
                <a:moveTo>
                  <a:pt x="175" y="1"/>
                </a:moveTo>
                <a:cubicBezTo>
                  <a:pt x="154" y="1"/>
                  <a:pt x="133" y="11"/>
                  <a:pt x="120" y="35"/>
                </a:cubicBezTo>
                <a:cubicBezTo>
                  <a:pt x="0" y="274"/>
                  <a:pt x="360" y="479"/>
                  <a:pt x="505" y="608"/>
                </a:cubicBezTo>
                <a:lnTo>
                  <a:pt x="1591" y="1592"/>
                </a:lnTo>
                <a:cubicBezTo>
                  <a:pt x="1605" y="1605"/>
                  <a:pt x="1620" y="1611"/>
                  <a:pt x="1635" y="1611"/>
                </a:cubicBezTo>
                <a:cubicBezTo>
                  <a:pt x="1686" y="1611"/>
                  <a:pt x="1732" y="1544"/>
                  <a:pt x="1686" y="1497"/>
                </a:cubicBezTo>
                <a:lnTo>
                  <a:pt x="950" y="830"/>
                </a:lnTo>
                <a:cubicBezTo>
                  <a:pt x="847" y="745"/>
                  <a:pt x="171" y="231"/>
                  <a:pt x="240" y="103"/>
                </a:cubicBezTo>
                <a:cubicBezTo>
                  <a:pt x="269" y="50"/>
                  <a:pt x="221" y="1"/>
                  <a:pt x="1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-74796" y="-767379"/>
            <a:ext cx="1349941" cy="1365697"/>
          </a:xfrm>
          <a:custGeom>
            <a:avLst/>
            <a:gdLst/>
            <a:ahLst/>
            <a:cxnLst/>
            <a:rect l="l" t="t" r="r" b="b"/>
            <a:pathLst>
              <a:path w="11909" h="12048" extrusionOk="0">
                <a:moveTo>
                  <a:pt x="6202" y="1"/>
                </a:moveTo>
                <a:cubicBezTo>
                  <a:pt x="5507" y="1"/>
                  <a:pt x="4811" y="24"/>
                  <a:pt x="4115" y="69"/>
                </a:cubicBezTo>
                <a:cubicBezTo>
                  <a:pt x="3071" y="138"/>
                  <a:pt x="2036" y="249"/>
                  <a:pt x="1001" y="411"/>
                </a:cubicBezTo>
                <a:cubicBezTo>
                  <a:pt x="959" y="400"/>
                  <a:pt x="917" y="395"/>
                  <a:pt x="874" y="395"/>
                </a:cubicBezTo>
                <a:cubicBezTo>
                  <a:pt x="786" y="395"/>
                  <a:pt x="700" y="419"/>
                  <a:pt x="625" y="471"/>
                </a:cubicBezTo>
                <a:lnTo>
                  <a:pt x="616" y="471"/>
                </a:lnTo>
                <a:cubicBezTo>
                  <a:pt x="342" y="523"/>
                  <a:pt x="180" y="813"/>
                  <a:pt x="282" y="1070"/>
                </a:cubicBezTo>
                <a:cubicBezTo>
                  <a:pt x="240" y="1352"/>
                  <a:pt x="282" y="1660"/>
                  <a:pt x="257" y="1943"/>
                </a:cubicBezTo>
                <a:cubicBezTo>
                  <a:pt x="197" y="2559"/>
                  <a:pt x="163" y="3175"/>
                  <a:pt x="137" y="3791"/>
                </a:cubicBezTo>
                <a:cubicBezTo>
                  <a:pt x="86" y="5040"/>
                  <a:pt x="0" y="6297"/>
                  <a:pt x="111" y="7546"/>
                </a:cubicBezTo>
                <a:cubicBezTo>
                  <a:pt x="163" y="8136"/>
                  <a:pt x="257" y="8718"/>
                  <a:pt x="376" y="9300"/>
                </a:cubicBezTo>
                <a:cubicBezTo>
                  <a:pt x="496" y="9873"/>
                  <a:pt x="625" y="10480"/>
                  <a:pt x="838" y="11028"/>
                </a:cubicBezTo>
                <a:cubicBezTo>
                  <a:pt x="1052" y="11541"/>
                  <a:pt x="1446" y="12012"/>
                  <a:pt x="2028" y="12046"/>
                </a:cubicBezTo>
                <a:cubicBezTo>
                  <a:pt x="2047" y="12047"/>
                  <a:pt x="2066" y="12047"/>
                  <a:pt x="2086" y="12047"/>
                </a:cubicBezTo>
                <a:cubicBezTo>
                  <a:pt x="2624" y="12047"/>
                  <a:pt x="3064" y="11705"/>
                  <a:pt x="3328" y="11250"/>
                </a:cubicBezTo>
                <a:cubicBezTo>
                  <a:pt x="3542" y="10865"/>
                  <a:pt x="3670" y="10438"/>
                  <a:pt x="3713" y="10001"/>
                </a:cubicBezTo>
                <a:cubicBezTo>
                  <a:pt x="3773" y="10095"/>
                  <a:pt x="3841" y="10181"/>
                  <a:pt x="3918" y="10267"/>
                </a:cubicBezTo>
                <a:cubicBezTo>
                  <a:pt x="4249" y="10641"/>
                  <a:pt x="4729" y="10888"/>
                  <a:pt x="5212" y="10888"/>
                </a:cubicBezTo>
                <a:cubicBezTo>
                  <a:pt x="5478" y="10888"/>
                  <a:pt x="5745" y="10813"/>
                  <a:pt x="5988" y="10643"/>
                </a:cubicBezTo>
                <a:cubicBezTo>
                  <a:pt x="6716" y="10147"/>
                  <a:pt x="6502" y="9172"/>
                  <a:pt x="6288" y="8462"/>
                </a:cubicBezTo>
                <a:cubicBezTo>
                  <a:pt x="6271" y="8385"/>
                  <a:pt x="6245" y="8316"/>
                  <a:pt x="6219" y="8248"/>
                </a:cubicBezTo>
                <a:lnTo>
                  <a:pt x="6219" y="8248"/>
                </a:lnTo>
                <a:cubicBezTo>
                  <a:pt x="6579" y="8462"/>
                  <a:pt x="6964" y="8658"/>
                  <a:pt x="7349" y="8829"/>
                </a:cubicBezTo>
                <a:cubicBezTo>
                  <a:pt x="7681" y="8976"/>
                  <a:pt x="8161" y="9116"/>
                  <a:pt x="8599" y="9116"/>
                </a:cubicBezTo>
                <a:cubicBezTo>
                  <a:pt x="9129" y="9116"/>
                  <a:pt x="9597" y="8911"/>
                  <a:pt x="9667" y="8265"/>
                </a:cubicBezTo>
                <a:cubicBezTo>
                  <a:pt x="9710" y="7828"/>
                  <a:pt x="9547" y="7332"/>
                  <a:pt x="9385" y="6922"/>
                </a:cubicBezTo>
                <a:cubicBezTo>
                  <a:pt x="9222" y="6520"/>
                  <a:pt x="9000" y="6135"/>
                  <a:pt x="8743" y="5792"/>
                </a:cubicBezTo>
                <a:cubicBezTo>
                  <a:pt x="8700" y="5733"/>
                  <a:pt x="8658" y="5681"/>
                  <a:pt x="8615" y="5621"/>
                </a:cubicBezTo>
                <a:lnTo>
                  <a:pt x="8615" y="5621"/>
                </a:lnTo>
                <a:cubicBezTo>
                  <a:pt x="8717" y="5647"/>
                  <a:pt x="8829" y="5673"/>
                  <a:pt x="8931" y="5690"/>
                </a:cubicBezTo>
                <a:cubicBezTo>
                  <a:pt x="9256" y="5748"/>
                  <a:pt x="9698" y="5825"/>
                  <a:pt x="10131" y="5825"/>
                </a:cubicBezTo>
                <a:cubicBezTo>
                  <a:pt x="10711" y="5825"/>
                  <a:pt x="11275" y="5686"/>
                  <a:pt x="11515" y="5176"/>
                </a:cubicBezTo>
                <a:cubicBezTo>
                  <a:pt x="11908" y="4312"/>
                  <a:pt x="10959" y="3286"/>
                  <a:pt x="10317" y="2832"/>
                </a:cubicBezTo>
                <a:cubicBezTo>
                  <a:pt x="10120" y="2687"/>
                  <a:pt x="9898" y="2559"/>
                  <a:pt x="9676" y="2447"/>
                </a:cubicBezTo>
                <a:cubicBezTo>
                  <a:pt x="9984" y="2413"/>
                  <a:pt x="10283" y="2336"/>
                  <a:pt x="10574" y="2234"/>
                </a:cubicBezTo>
                <a:cubicBezTo>
                  <a:pt x="10993" y="2062"/>
                  <a:pt x="11532" y="1678"/>
                  <a:pt x="11378" y="1164"/>
                </a:cubicBezTo>
                <a:cubicBezTo>
                  <a:pt x="11250" y="719"/>
                  <a:pt x="10651" y="471"/>
                  <a:pt x="10249" y="343"/>
                </a:cubicBezTo>
                <a:cubicBezTo>
                  <a:pt x="9299" y="44"/>
                  <a:pt x="8230" y="61"/>
                  <a:pt x="7246" y="18"/>
                </a:cubicBezTo>
                <a:cubicBezTo>
                  <a:pt x="6898" y="6"/>
                  <a:pt x="6550" y="1"/>
                  <a:pt x="6202" y="1"/>
                </a:cubicBezTo>
                <a:close/>
              </a:path>
            </a:pathLst>
          </a:custGeom>
          <a:solidFill>
            <a:srgbClr val="FDD6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881459" y="386569"/>
            <a:ext cx="132852" cy="129904"/>
          </a:xfrm>
          <a:custGeom>
            <a:avLst/>
            <a:gdLst/>
            <a:ahLst/>
            <a:cxnLst/>
            <a:rect l="l" t="t" r="r" b="b"/>
            <a:pathLst>
              <a:path w="1172" h="1146" extrusionOk="0">
                <a:moveTo>
                  <a:pt x="552" y="0"/>
                </a:moveTo>
                <a:cubicBezTo>
                  <a:pt x="420" y="0"/>
                  <a:pt x="289" y="50"/>
                  <a:pt x="187" y="155"/>
                </a:cubicBezTo>
                <a:cubicBezTo>
                  <a:pt x="85" y="258"/>
                  <a:pt x="42" y="403"/>
                  <a:pt x="59" y="549"/>
                </a:cubicBezTo>
                <a:cubicBezTo>
                  <a:pt x="33" y="626"/>
                  <a:pt x="50" y="711"/>
                  <a:pt x="102" y="771"/>
                </a:cubicBezTo>
                <a:cubicBezTo>
                  <a:pt x="0" y="912"/>
                  <a:pt x="84" y="1145"/>
                  <a:pt x="269" y="1145"/>
                </a:cubicBezTo>
                <a:cubicBezTo>
                  <a:pt x="287" y="1145"/>
                  <a:pt x="305" y="1143"/>
                  <a:pt x="324" y="1139"/>
                </a:cubicBezTo>
                <a:cubicBezTo>
                  <a:pt x="418" y="1113"/>
                  <a:pt x="504" y="1079"/>
                  <a:pt x="581" y="1045"/>
                </a:cubicBezTo>
                <a:cubicBezTo>
                  <a:pt x="590" y="1045"/>
                  <a:pt x="599" y="1045"/>
                  <a:pt x="608" y="1045"/>
                </a:cubicBezTo>
                <a:cubicBezTo>
                  <a:pt x="794" y="1045"/>
                  <a:pt x="963" y="961"/>
                  <a:pt x="1077" y="822"/>
                </a:cubicBezTo>
                <a:cubicBezTo>
                  <a:pt x="1145" y="737"/>
                  <a:pt x="1171" y="626"/>
                  <a:pt x="1137" y="523"/>
                </a:cubicBezTo>
                <a:cubicBezTo>
                  <a:pt x="1154" y="420"/>
                  <a:pt x="1103" y="318"/>
                  <a:pt x="1009" y="266"/>
                </a:cubicBezTo>
                <a:cubicBezTo>
                  <a:pt x="910" y="93"/>
                  <a:pt x="731" y="0"/>
                  <a:pt x="5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1083003" y="147051"/>
            <a:ext cx="137839" cy="135232"/>
          </a:xfrm>
          <a:custGeom>
            <a:avLst/>
            <a:gdLst/>
            <a:ahLst/>
            <a:cxnLst/>
            <a:rect l="l" t="t" r="r" b="b"/>
            <a:pathLst>
              <a:path w="1216" h="1193" extrusionOk="0">
                <a:moveTo>
                  <a:pt x="902" y="0"/>
                </a:moveTo>
                <a:cubicBezTo>
                  <a:pt x="850" y="0"/>
                  <a:pt x="797" y="14"/>
                  <a:pt x="753" y="44"/>
                </a:cubicBezTo>
                <a:cubicBezTo>
                  <a:pt x="599" y="155"/>
                  <a:pt x="386" y="181"/>
                  <a:pt x="232" y="309"/>
                </a:cubicBezTo>
                <a:cubicBezTo>
                  <a:pt x="112" y="412"/>
                  <a:pt x="35" y="557"/>
                  <a:pt x="18" y="728"/>
                </a:cubicBezTo>
                <a:cubicBezTo>
                  <a:pt x="1" y="882"/>
                  <a:pt x="78" y="1036"/>
                  <a:pt x="206" y="1130"/>
                </a:cubicBezTo>
                <a:cubicBezTo>
                  <a:pt x="276" y="1175"/>
                  <a:pt x="350" y="1192"/>
                  <a:pt x="425" y="1192"/>
                </a:cubicBezTo>
                <a:cubicBezTo>
                  <a:pt x="549" y="1192"/>
                  <a:pt x="675" y="1144"/>
                  <a:pt x="788" y="1096"/>
                </a:cubicBezTo>
                <a:cubicBezTo>
                  <a:pt x="976" y="1028"/>
                  <a:pt x="1121" y="882"/>
                  <a:pt x="1181" y="702"/>
                </a:cubicBezTo>
                <a:cubicBezTo>
                  <a:pt x="1215" y="574"/>
                  <a:pt x="1198" y="429"/>
                  <a:pt x="1130" y="318"/>
                </a:cubicBezTo>
                <a:cubicBezTo>
                  <a:pt x="1130" y="292"/>
                  <a:pt x="1138" y="266"/>
                  <a:pt x="1138" y="241"/>
                </a:cubicBezTo>
                <a:cubicBezTo>
                  <a:pt x="1157" y="88"/>
                  <a:pt x="1031" y="0"/>
                  <a:pt x="9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583565" y="317196"/>
            <a:ext cx="172753" cy="154729"/>
          </a:xfrm>
          <a:custGeom>
            <a:avLst/>
            <a:gdLst/>
            <a:ahLst/>
            <a:cxnLst/>
            <a:rect l="l" t="t" r="r" b="b"/>
            <a:pathLst>
              <a:path w="1524" h="1365" extrusionOk="0">
                <a:moveTo>
                  <a:pt x="1134" y="1"/>
                </a:moveTo>
                <a:cubicBezTo>
                  <a:pt x="1118" y="1"/>
                  <a:pt x="1103" y="2"/>
                  <a:pt x="1087" y="6"/>
                </a:cubicBezTo>
                <a:cubicBezTo>
                  <a:pt x="865" y="40"/>
                  <a:pt x="634" y="100"/>
                  <a:pt x="480" y="271"/>
                </a:cubicBezTo>
                <a:cubicBezTo>
                  <a:pt x="446" y="314"/>
                  <a:pt x="420" y="356"/>
                  <a:pt x="403" y="408"/>
                </a:cubicBezTo>
                <a:cubicBezTo>
                  <a:pt x="232" y="459"/>
                  <a:pt x="103" y="579"/>
                  <a:pt x="35" y="733"/>
                </a:cubicBezTo>
                <a:cubicBezTo>
                  <a:pt x="1" y="835"/>
                  <a:pt x="35" y="947"/>
                  <a:pt x="121" y="1007"/>
                </a:cubicBezTo>
                <a:cubicBezTo>
                  <a:pt x="138" y="1015"/>
                  <a:pt x="146" y="1024"/>
                  <a:pt x="163" y="1032"/>
                </a:cubicBezTo>
                <a:cubicBezTo>
                  <a:pt x="215" y="1195"/>
                  <a:pt x="352" y="1315"/>
                  <a:pt x="514" y="1357"/>
                </a:cubicBezTo>
                <a:cubicBezTo>
                  <a:pt x="540" y="1362"/>
                  <a:pt x="566" y="1364"/>
                  <a:pt x="591" y="1364"/>
                </a:cubicBezTo>
                <a:cubicBezTo>
                  <a:pt x="752" y="1364"/>
                  <a:pt x="902" y="1274"/>
                  <a:pt x="976" y="1126"/>
                </a:cubicBezTo>
                <a:cubicBezTo>
                  <a:pt x="1002" y="1118"/>
                  <a:pt x="1019" y="1109"/>
                  <a:pt x="1044" y="1101"/>
                </a:cubicBezTo>
                <a:cubicBezTo>
                  <a:pt x="1077" y="1117"/>
                  <a:pt x="1111" y="1125"/>
                  <a:pt x="1144" y="1125"/>
                </a:cubicBezTo>
                <a:cubicBezTo>
                  <a:pt x="1217" y="1125"/>
                  <a:pt x="1286" y="1088"/>
                  <a:pt x="1327" y="1024"/>
                </a:cubicBezTo>
                <a:cubicBezTo>
                  <a:pt x="1524" y="741"/>
                  <a:pt x="1515" y="356"/>
                  <a:pt x="1310" y="83"/>
                </a:cubicBezTo>
                <a:cubicBezTo>
                  <a:pt x="1262" y="28"/>
                  <a:pt x="1197" y="1"/>
                  <a:pt x="11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787262" y="159973"/>
            <a:ext cx="142600" cy="115395"/>
          </a:xfrm>
          <a:custGeom>
            <a:avLst/>
            <a:gdLst/>
            <a:ahLst/>
            <a:cxnLst/>
            <a:rect l="l" t="t" r="r" b="b"/>
            <a:pathLst>
              <a:path w="1258" h="1018" extrusionOk="0">
                <a:moveTo>
                  <a:pt x="395" y="472"/>
                </a:moveTo>
                <a:cubicBezTo>
                  <a:pt x="401" y="472"/>
                  <a:pt x="409" y="474"/>
                  <a:pt x="419" y="477"/>
                </a:cubicBezTo>
                <a:lnTo>
                  <a:pt x="411" y="477"/>
                </a:lnTo>
                <a:lnTo>
                  <a:pt x="394" y="486"/>
                </a:lnTo>
                <a:lnTo>
                  <a:pt x="368" y="486"/>
                </a:lnTo>
                <a:cubicBezTo>
                  <a:pt x="378" y="476"/>
                  <a:pt x="385" y="472"/>
                  <a:pt x="395" y="472"/>
                </a:cubicBezTo>
                <a:close/>
                <a:moveTo>
                  <a:pt x="827" y="0"/>
                </a:moveTo>
                <a:cubicBezTo>
                  <a:pt x="693" y="0"/>
                  <a:pt x="558" y="52"/>
                  <a:pt x="454" y="144"/>
                </a:cubicBezTo>
                <a:cubicBezTo>
                  <a:pt x="300" y="246"/>
                  <a:pt x="86" y="383"/>
                  <a:pt x="35" y="571"/>
                </a:cubicBezTo>
                <a:cubicBezTo>
                  <a:pt x="0" y="751"/>
                  <a:pt x="120" y="922"/>
                  <a:pt x="308" y="948"/>
                </a:cubicBezTo>
                <a:cubicBezTo>
                  <a:pt x="350" y="994"/>
                  <a:pt x="409" y="1018"/>
                  <a:pt x="468" y="1018"/>
                </a:cubicBezTo>
                <a:cubicBezTo>
                  <a:pt x="518" y="1018"/>
                  <a:pt x="568" y="1000"/>
                  <a:pt x="608" y="965"/>
                </a:cubicBezTo>
                <a:cubicBezTo>
                  <a:pt x="719" y="871"/>
                  <a:pt x="864" y="785"/>
                  <a:pt x="984" y="674"/>
                </a:cubicBezTo>
                <a:cubicBezTo>
                  <a:pt x="1121" y="571"/>
                  <a:pt x="1258" y="409"/>
                  <a:pt x="1164" y="229"/>
                </a:cubicBezTo>
                <a:cubicBezTo>
                  <a:pt x="1138" y="127"/>
                  <a:pt x="1053" y="50"/>
                  <a:pt x="950" y="15"/>
                </a:cubicBezTo>
                <a:cubicBezTo>
                  <a:pt x="910" y="5"/>
                  <a:pt x="869" y="0"/>
                  <a:pt x="8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1141154" y="340887"/>
            <a:ext cx="142714" cy="121516"/>
          </a:xfrm>
          <a:custGeom>
            <a:avLst/>
            <a:gdLst/>
            <a:ahLst/>
            <a:cxnLst/>
            <a:rect l="l" t="t" r="r" b="b"/>
            <a:pathLst>
              <a:path w="1259" h="1072" extrusionOk="0">
                <a:moveTo>
                  <a:pt x="615" y="1"/>
                </a:moveTo>
                <a:cubicBezTo>
                  <a:pt x="454" y="1"/>
                  <a:pt x="293" y="59"/>
                  <a:pt x="180" y="182"/>
                </a:cubicBezTo>
                <a:cubicBezTo>
                  <a:pt x="1" y="395"/>
                  <a:pt x="1" y="703"/>
                  <a:pt x="180" y="917"/>
                </a:cubicBezTo>
                <a:cubicBezTo>
                  <a:pt x="215" y="986"/>
                  <a:pt x="283" y="1037"/>
                  <a:pt x="360" y="1046"/>
                </a:cubicBezTo>
                <a:cubicBezTo>
                  <a:pt x="410" y="1062"/>
                  <a:pt x="463" y="1072"/>
                  <a:pt x="515" y="1072"/>
                </a:cubicBezTo>
                <a:cubicBezTo>
                  <a:pt x="544" y="1072"/>
                  <a:pt x="572" y="1069"/>
                  <a:pt x="600" y="1063"/>
                </a:cubicBezTo>
                <a:cubicBezTo>
                  <a:pt x="677" y="1054"/>
                  <a:pt x="754" y="1020"/>
                  <a:pt x="822" y="977"/>
                </a:cubicBezTo>
                <a:cubicBezTo>
                  <a:pt x="1070" y="892"/>
                  <a:pt x="1258" y="712"/>
                  <a:pt x="1190" y="421"/>
                </a:cubicBezTo>
                <a:cubicBezTo>
                  <a:pt x="1127" y="148"/>
                  <a:pt x="871" y="1"/>
                  <a:pt x="6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1356527" y="42651"/>
            <a:ext cx="116415" cy="105193"/>
          </a:xfrm>
          <a:custGeom>
            <a:avLst/>
            <a:gdLst/>
            <a:ahLst/>
            <a:cxnLst/>
            <a:rect l="l" t="t" r="r" b="b"/>
            <a:pathLst>
              <a:path w="1027" h="928" extrusionOk="0">
                <a:moveTo>
                  <a:pt x="564" y="1"/>
                </a:moveTo>
                <a:cubicBezTo>
                  <a:pt x="455" y="1"/>
                  <a:pt x="345" y="41"/>
                  <a:pt x="257" y="126"/>
                </a:cubicBezTo>
                <a:cubicBezTo>
                  <a:pt x="0" y="332"/>
                  <a:pt x="51" y="734"/>
                  <a:pt x="351" y="871"/>
                </a:cubicBezTo>
                <a:cubicBezTo>
                  <a:pt x="394" y="888"/>
                  <a:pt x="445" y="905"/>
                  <a:pt x="488" y="905"/>
                </a:cubicBezTo>
                <a:cubicBezTo>
                  <a:pt x="520" y="921"/>
                  <a:pt x="553" y="927"/>
                  <a:pt x="583" y="927"/>
                </a:cubicBezTo>
                <a:cubicBezTo>
                  <a:pt x="601" y="927"/>
                  <a:pt x="617" y="925"/>
                  <a:pt x="633" y="922"/>
                </a:cubicBezTo>
                <a:cubicBezTo>
                  <a:pt x="727" y="905"/>
                  <a:pt x="804" y="854"/>
                  <a:pt x="864" y="785"/>
                </a:cubicBezTo>
                <a:cubicBezTo>
                  <a:pt x="950" y="717"/>
                  <a:pt x="1001" y="614"/>
                  <a:pt x="1018" y="503"/>
                </a:cubicBezTo>
                <a:cubicBezTo>
                  <a:pt x="1027" y="451"/>
                  <a:pt x="1018" y="409"/>
                  <a:pt x="992" y="374"/>
                </a:cubicBezTo>
                <a:cubicBezTo>
                  <a:pt x="984" y="332"/>
                  <a:pt x="975" y="297"/>
                  <a:pt x="958" y="263"/>
                </a:cubicBezTo>
                <a:cubicBezTo>
                  <a:pt x="886" y="93"/>
                  <a:pt x="727" y="1"/>
                  <a:pt x="5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1067474" y="-72177"/>
            <a:ext cx="110634" cy="108707"/>
          </a:xfrm>
          <a:custGeom>
            <a:avLst/>
            <a:gdLst/>
            <a:ahLst/>
            <a:cxnLst/>
            <a:rect l="l" t="t" r="r" b="b"/>
            <a:pathLst>
              <a:path w="976" h="959" extrusionOk="0">
                <a:moveTo>
                  <a:pt x="420" y="1"/>
                </a:moveTo>
                <a:cubicBezTo>
                  <a:pt x="283" y="1"/>
                  <a:pt x="152" y="62"/>
                  <a:pt x="61" y="173"/>
                </a:cubicBezTo>
                <a:cubicBezTo>
                  <a:pt x="18" y="233"/>
                  <a:pt x="1" y="301"/>
                  <a:pt x="18" y="369"/>
                </a:cubicBezTo>
                <a:cubicBezTo>
                  <a:pt x="9" y="404"/>
                  <a:pt x="9" y="438"/>
                  <a:pt x="9" y="472"/>
                </a:cubicBezTo>
                <a:cubicBezTo>
                  <a:pt x="9" y="532"/>
                  <a:pt x="18" y="592"/>
                  <a:pt x="52" y="652"/>
                </a:cubicBezTo>
                <a:cubicBezTo>
                  <a:pt x="9" y="811"/>
                  <a:pt x="137" y="958"/>
                  <a:pt x="286" y="958"/>
                </a:cubicBezTo>
                <a:cubicBezTo>
                  <a:pt x="313" y="958"/>
                  <a:pt x="341" y="953"/>
                  <a:pt x="369" y="943"/>
                </a:cubicBezTo>
                <a:cubicBezTo>
                  <a:pt x="428" y="908"/>
                  <a:pt x="488" y="874"/>
                  <a:pt x="540" y="831"/>
                </a:cubicBezTo>
                <a:cubicBezTo>
                  <a:pt x="599" y="814"/>
                  <a:pt x="651" y="780"/>
                  <a:pt x="702" y="746"/>
                </a:cubicBezTo>
                <a:cubicBezTo>
                  <a:pt x="976" y="532"/>
                  <a:pt x="882" y="104"/>
                  <a:pt x="548" y="19"/>
                </a:cubicBezTo>
                <a:cubicBezTo>
                  <a:pt x="506" y="7"/>
                  <a:pt x="462" y="1"/>
                  <a:pt x="4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1300190" y="-179523"/>
            <a:ext cx="112675" cy="105873"/>
          </a:xfrm>
          <a:custGeom>
            <a:avLst/>
            <a:gdLst/>
            <a:ahLst/>
            <a:cxnLst/>
            <a:rect l="l" t="t" r="r" b="b"/>
            <a:pathLst>
              <a:path w="994" h="934" extrusionOk="0">
                <a:moveTo>
                  <a:pt x="417" y="1"/>
                </a:moveTo>
                <a:cubicBezTo>
                  <a:pt x="365" y="1"/>
                  <a:pt x="312" y="19"/>
                  <a:pt x="266" y="59"/>
                </a:cubicBezTo>
                <a:cubicBezTo>
                  <a:pt x="52" y="247"/>
                  <a:pt x="1" y="547"/>
                  <a:pt x="121" y="803"/>
                </a:cubicBezTo>
                <a:cubicBezTo>
                  <a:pt x="168" y="888"/>
                  <a:pt x="252" y="933"/>
                  <a:pt x="337" y="933"/>
                </a:cubicBezTo>
                <a:cubicBezTo>
                  <a:pt x="390" y="933"/>
                  <a:pt x="443" y="916"/>
                  <a:pt x="488" y="880"/>
                </a:cubicBezTo>
                <a:lnTo>
                  <a:pt x="882" y="589"/>
                </a:lnTo>
                <a:cubicBezTo>
                  <a:pt x="976" y="504"/>
                  <a:pt x="993" y="358"/>
                  <a:pt x="908" y="264"/>
                </a:cubicBezTo>
                <a:cubicBezTo>
                  <a:pt x="859" y="210"/>
                  <a:pt x="794" y="181"/>
                  <a:pt x="726" y="181"/>
                </a:cubicBezTo>
                <a:cubicBezTo>
                  <a:pt x="698" y="181"/>
                  <a:pt x="670" y="186"/>
                  <a:pt x="642" y="196"/>
                </a:cubicBezTo>
                <a:cubicBezTo>
                  <a:pt x="642" y="196"/>
                  <a:pt x="642" y="196"/>
                  <a:pt x="642" y="187"/>
                </a:cubicBezTo>
                <a:cubicBezTo>
                  <a:pt x="620" y="73"/>
                  <a:pt x="521" y="1"/>
                  <a:pt x="4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1372963" y="244082"/>
            <a:ext cx="76741" cy="87396"/>
          </a:xfrm>
          <a:custGeom>
            <a:avLst/>
            <a:gdLst/>
            <a:ahLst/>
            <a:cxnLst/>
            <a:rect l="l" t="t" r="r" b="b"/>
            <a:pathLst>
              <a:path w="677" h="771" extrusionOk="0">
                <a:moveTo>
                  <a:pt x="283" y="0"/>
                </a:moveTo>
                <a:lnTo>
                  <a:pt x="291" y="9"/>
                </a:lnTo>
                <a:cubicBezTo>
                  <a:pt x="129" y="35"/>
                  <a:pt x="9" y="180"/>
                  <a:pt x="9" y="343"/>
                </a:cubicBezTo>
                <a:cubicBezTo>
                  <a:pt x="9" y="377"/>
                  <a:pt x="18" y="411"/>
                  <a:pt x="26" y="454"/>
                </a:cubicBezTo>
                <a:cubicBezTo>
                  <a:pt x="0" y="514"/>
                  <a:pt x="0" y="582"/>
                  <a:pt x="26" y="642"/>
                </a:cubicBezTo>
                <a:cubicBezTo>
                  <a:pt x="69" y="721"/>
                  <a:pt x="150" y="770"/>
                  <a:pt x="234" y="770"/>
                </a:cubicBezTo>
                <a:cubicBezTo>
                  <a:pt x="268" y="770"/>
                  <a:pt x="302" y="762"/>
                  <a:pt x="334" y="745"/>
                </a:cubicBezTo>
                <a:cubicBezTo>
                  <a:pt x="454" y="693"/>
                  <a:pt x="539" y="599"/>
                  <a:pt x="574" y="480"/>
                </a:cubicBezTo>
                <a:cubicBezTo>
                  <a:pt x="582" y="471"/>
                  <a:pt x="582" y="462"/>
                  <a:pt x="582" y="454"/>
                </a:cubicBezTo>
                <a:cubicBezTo>
                  <a:pt x="599" y="411"/>
                  <a:pt x="616" y="368"/>
                  <a:pt x="634" y="334"/>
                </a:cubicBezTo>
                <a:cubicBezTo>
                  <a:pt x="676" y="214"/>
                  <a:pt x="608" y="77"/>
                  <a:pt x="488" y="35"/>
                </a:cubicBezTo>
                <a:cubicBezTo>
                  <a:pt x="420" y="18"/>
                  <a:pt x="351" y="9"/>
                  <a:pt x="2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670281" y="-513579"/>
            <a:ext cx="149628" cy="142147"/>
          </a:xfrm>
          <a:custGeom>
            <a:avLst/>
            <a:gdLst/>
            <a:ahLst/>
            <a:cxnLst/>
            <a:rect l="l" t="t" r="r" b="b"/>
            <a:pathLst>
              <a:path w="1320" h="1254" extrusionOk="0">
                <a:moveTo>
                  <a:pt x="967" y="0"/>
                </a:moveTo>
                <a:cubicBezTo>
                  <a:pt x="943" y="0"/>
                  <a:pt x="920" y="11"/>
                  <a:pt x="904" y="37"/>
                </a:cubicBezTo>
                <a:cubicBezTo>
                  <a:pt x="844" y="149"/>
                  <a:pt x="793" y="251"/>
                  <a:pt x="733" y="371"/>
                </a:cubicBezTo>
                <a:cubicBezTo>
                  <a:pt x="699" y="371"/>
                  <a:pt x="673" y="388"/>
                  <a:pt x="664" y="422"/>
                </a:cubicBezTo>
                <a:cubicBezTo>
                  <a:pt x="664" y="439"/>
                  <a:pt x="656" y="448"/>
                  <a:pt x="656" y="465"/>
                </a:cubicBezTo>
                <a:cubicBezTo>
                  <a:pt x="502" y="303"/>
                  <a:pt x="331" y="157"/>
                  <a:pt x="151" y="37"/>
                </a:cubicBezTo>
                <a:cubicBezTo>
                  <a:pt x="137" y="28"/>
                  <a:pt x="123" y="24"/>
                  <a:pt x="110" y="24"/>
                </a:cubicBezTo>
                <a:cubicBezTo>
                  <a:pt x="48" y="24"/>
                  <a:pt x="1" y="108"/>
                  <a:pt x="57" y="157"/>
                </a:cubicBezTo>
                <a:lnTo>
                  <a:pt x="151" y="260"/>
                </a:lnTo>
                <a:cubicBezTo>
                  <a:pt x="143" y="285"/>
                  <a:pt x="151" y="311"/>
                  <a:pt x="168" y="328"/>
                </a:cubicBezTo>
                <a:lnTo>
                  <a:pt x="177" y="337"/>
                </a:lnTo>
                <a:cubicBezTo>
                  <a:pt x="177" y="354"/>
                  <a:pt x="185" y="380"/>
                  <a:pt x="202" y="388"/>
                </a:cubicBezTo>
                <a:cubicBezTo>
                  <a:pt x="288" y="491"/>
                  <a:pt x="382" y="585"/>
                  <a:pt x="485" y="679"/>
                </a:cubicBezTo>
                <a:cubicBezTo>
                  <a:pt x="416" y="790"/>
                  <a:pt x="365" y="919"/>
                  <a:pt x="339" y="1055"/>
                </a:cubicBezTo>
                <a:cubicBezTo>
                  <a:pt x="331" y="1072"/>
                  <a:pt x="339" y="1098"/>
                  <a:pt x="348" y="1115"/>
                </a:cubicBezTo>
                <a:cubicBezTo>
                  <a:pt x="331" y="1167"/>
                  <a:pt x="356" y="1226"/>
                  <a:pt x="408" y="1235"/>
                </a:cubicBezTo>
                <a:cubicBezTo>
                  <a:pt x="420" y="1247"/>
                  <a:pt x="435" y="1253"/>
                  <a:pt x="451" y="1253"/>
                </a:cubicBezTo>
                <a:cubicBezTo>
                  <a:pt x="469" y="1253"/>
                  <a:pt x="488" y="1245"/>
                  <a:pt x="502" y="1226"/>
                </a:cubicBezTo>
                <a:cubicBezTo>
                  <a:pt x="596" y="1132"/>
                  <a:pt x="682" y="1021"/>
                  <a:pt x="750" y="910"/>
                </a:cubicBezTo>
                <a:lnTo>
                  <a:pt x="844" y="987"/>
                </a:lnTo>
                <a:cubicBezTo>
                  <a:pt x="870" y="1021"/>
                  <a:pt x="904" y="1055"/>
                  <a:pt x="930" y="1090"/>
                </a:cubicBezTo>
                <a:cubicBezTo>
                  <a:pt x="941" y="1106"/>
                  <a:pt x="959" y="1116"/>
                  <a:pt x="977" y="1116"/>
                </a:cubicBezTo>
                <a:cubicBezTo>
                  <a:pt x="987" y="1116"/>
                  <a:pt x="998" y="1113"/>
                  <a:pt x="1007" y="1107"/>
                </a:cubicBezTo>
                <a:cubicBezTo>
                  <a:pt x="1058" y="1149"/>
                  <a:pt x="1118" y="1184"/>
                  <a:pt x="1169" y="1218"/>
                </a:cubicBezTo>
                <a:cubicBezTo>
                  <a:pt x="1183" y="1227"/>
                  <a:pt x="1197" y="1231"/>
                  <a:pt x="1210" y="1231"/>
                </a:cubicBezTo>
                <a:cubicBezTo>
                  <a:pt x="1272" y="1231"/>
                  <a:pt x="1320" y="1146"/>
                  <a:pt x="1263" y="1090"/>
                </a:cubicBezTo>
                <a:lnTo>
                  <a:pt x="1135" y="970"/>
                </a:lnTo>
                <a:cubicBezTo>
                  <a:pt x="1041" y="876"/>
                  <a:pt x="955" y="782"/>
                  <a:pt x="861" y="696"/>
                </a:cubicBezTo>
                <a:cubicBezTo>
                  <a:pt x="887" y="619"/>
                  <a:pt x="921" y="542"/>
                  <a:pt x="938" y="457"/>
                </a:cubicBezTo>
                <a:cubicBezTo>
                  <a:pt x="947" y="448"/>
                  <a:pt x="947" y="431"/>
                  <a:pt x="938" y="414"/>
                </a:cubicBezTo>
                <a:cubicBezTo>
                  <a:pt x="955" y="380"/>
                  <a:pt x="972" y="345"/>
                  <a:pt x="981" y="311"/>
                </a:cubicBezTo>
                <a:cubicBezTo>
                  <a:pt x="990" y="294"/>
                  <a:pt x="990" y="268"/>
                  <a:pt x="981" y="251"/>
                </a:cubicBezTo>
                <a:cubicBezTo>
                  <a:pt x="1007" y="208"/>
                  <a:pt x="1024" y="166"/>
                  <a:pt x="1041" y="123"/>
                </a:cubicBezTo>
                <a:cubicBezTo>
                  <a:pt x="1077" y="57"/>
                  <a:pt x="1021" y="0"/>
                  <a:pt x="967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447086" y="-534549"/>
            <a:ext cx="156316" cy="134325"/>
          </a:xfrm>
          <a:custGeom>
            <a:avLst/>
            <a:gdLst/>
            <a:ahLst/>
            <a:cxnLst/>
            <a:rect l="l" t="t" r="r" b="b"/>
            <a:pathLst>
              <a:path w="1379" h="1185" extrusionOk="0">
                <a:moveTo>
                  <a:pt x="989" y="1"/>
                </a:moveTo>
                <a:cubicBezTo>
                  <a:pt x="958" y="1"/>
                  <a:pt x="929" y="19"/>
                  <a:pt x="922" y="60"/>
                </a:cubicBezTo>
                <a:cubicBezTo>
                  <a:pt x="922" y="85"/>
                  <a:pt x="905" y="111"/>
                  <a:pt x="905" y="128"/>
                </a:cubicBezTo>
                <a:cubicBezTo>
                  <a:pt x="886" y="109"/>
                  <a:pt x="862" y="98"/>
                  <a:pt x="838" y="98"/>
                </a:cubicBezTo>
                <a:cubicBezTo>
                  <a:pt x="819" y="98"/>
                  <a:pt x="801" y="105"/>
                  <a:pt x="786" y="120"/>
                </a:cubicBezTo>
                <a:lnTo>
                  <a:pt x="760" y="137"/>
                </a:lnTo>
                <a:cubicBezTo>
                  <a:pt x="674" y="222"/>
                  <a:pt x="606" y="325"/>
                  <a:pt x="563" y="436"/>
                </a:cubicBezTo>
                <a:lnTo>
                  <a:pt x="153" y="171"/>
                </a:lnTo>
                <a:cubicBezTo>
                  <a:pt x="141" y="165"/>
                  <a:pt x="129" y="162"/>
                  <a:pt x="118" y="162"/>
                </a:cubicBezTo>
                <a:cubicBezTo>
                  <a:pt x="49" y="162"/>
                  <a:pt x="1" y="265"/>
                  <a:pt x="67" y="316"/>
                </a:cubicBezTo>
                <a:lnTo>
                  <a:pt x="341" y="513"/>
                </a:lnTo>
                <a:cubicBezTo>
                  <a:pt x="324" y="556"/>
                  <a:pt x="341" y="599"/>
                  <a:pt x="392" y="616"/>
                </a:cubicBezTo>
                <a:lnTo>
                  <a:pt x="503" y="667"/>
                </a:lnTo>
                <a:cubicBezTo>
                  <a:pt x="503" y="710"/>
                  <a:pt x="503" y="744"/>
                  <a:pt x="503" y="787"/>
                </a:cubicBezTo>
                <a:cubicBezTo>
                  <a:pt x="495" y="838"/>
                  <a:pt x="486" y="890"/>
                  <a:pt x="478" y="941"/>
                </a:cubicBezTo>
                <a:cubicBezTo>
                  <a:pt x="443" y="984"/>
                  <a:pt x="409" y="1018"/>
                  <a:pt x="366" y="1052"/>
                </a:cubicBezTo>
                <a:cubicBezTo>
                  <a:pt x="300" y="1106"/>
                  <a:pt x="358" y="1185"/>
                  <a:pt x="419" y="1185"/>
                </a:cubicBezTo>
                <a:cubicBezTo>
                  <a:pt x="436" y="1185"/>
                  <a:pt x="454" y="1178"/>
                  <a:pt x="469" y="1163"/>
                </a:cubicBezTo>
                <a:lnTo>
                  <a:pt x="478" y="1155"/>
                </a:lnTo>
                <a:cubicBezTo>
                  <a:pt x="496" y="1167"/>
                  <a:pt x="515" y="1173"/>
                  <a:pt x="533" y="1173"/>
                </a:cubicBezTo>
                <a:cubicBezTo>
                  <a:pt x="567" y="1173"/>
                  <a:pt x="598" y="1154"/>
                  <a:pt x="614" y="1121"/>
                </a:cubicBezTo>
                <a:cubicBezTo>
                  <a:pt x="614" y="1112"/>
                  <a:pt x="614" y="1112"/>
                  <a:pt x="623" y="1104"/>
                </a:cubicBezTo>
                <a:cubicBezTo>
                  <a:pt x="628" y="1105"/>
                  <a:pt x="632" y="1106"/>
                  <a:pt x="637" y="1106"/>
                </a:cubicBezTo>
                <a:cubicBezTo>
                  <a:pt x="660" y="1106"/>
                  <a:pt x="686" y="1090"/>
                  <a:pt x="700" y="1069"/>
                </a:cubicBezTo>
                <a:cubicBezTo>
                  <a:pt x="743" y="992"/>
                  <a:pt x="777" y="924"/>
                  <a:pt x="811" y="855"/>
                </a:cubicBezTo>
                <a:lnTo>
                  <a:pt x="1119" y="1069"/>
                </a:lnTo>
                <a:cubicBezTo>
                  <a:pt x="1128" y="1075"/>
                  <a:pt x="1140" y="1078"/>
                  <a:pt x="1151" y="1078"/>
                </a:cubicBezTo>
                <a:cubicBezTo>
                  <a:pt x="1173" y="1078"/>
                  <a:pt x="1197" y="1069"/>
                  <a:pt x="1213" y="1052"/>
                </a:cubicBezTo>
                <a:lnTo>
                  <a:pt x="1230" y="1061"/>
                </a:lnTo>
                <a:cubicBezTo>
                  <a:pt x="1244" y="1071"/>
                  <a:pt x="1257" y="1076"/>
                  <a:pt x="1270" y="1076"/>
                </a:cubicBezTo>
                <a:cubicBezTo>
                  <a:pt x="1332" y="1076"/>
                  <a:pt x="1378" y="973"/>
                  <a:pt x="1307" y="924"/>
                </a:cubicBezTo>
                <a:cubicBezTo>
                  <a:pt x="1273" y="898"/>
                  <a:pt x="1239" y="873"/>
                  <a:pt x="1205" y="847"/>
                </a:cubicBezTo>
                <a:lnTo>
                  <a:pt x="1119" y="796"/>
                </a:lnTo>
                <a:cubicBezTo>
                  <a:pt x="1119" y="787"/>
                  <a:pt x="1111" y="778"/>
                  <a:pt x="1102" y="778"/>
                </a:cubicBezTo>
                <a:cubicBezTo>
                  <a:pt x="1051" y="736"/>
                  <a:pt x="991" y="701"/>
                  <a:pt x="940" y="667"/>
                </a:cubicBezTo>
                <a:lnTo>
                  <a:pt x="905" y="650"/>
                </a:lnTo>
                <a:cubicBezTo>
                  <a:pt x="982" y="470"/>
                  <a:pt x="1034" y="291"/>
                  <a:pt x="1076" y="103"/>
                </a:cubicBezTo>
                <a:cubicBezTo>
                  <a:pt x="1087" y="41"/>
                  <a:pt x="1035" y="1"/>
                  <a:pt x="989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"/>
          <p:cNvSpPr/>
          <p:nvPr/>
        </p:nvSpPr>
        <p:spPr>
          <a:xfrm>
            <a:off x="549218" y="-690638"/>
            <a:ext cx="156883" cy="134325"/>
          </a:xfrm>
          <a:custGeom>
            <a:avLst/>
            <a:gdLst/>
            <a:ahLst/>
            <a:cxnLst/>
            <a:rect l="l" t="t" r="r" b="b"/>
            <a:pathLst>
              <a:path w="1384" h="1185" extrusionOk="0">
                <a:moveTo>
                  <a:pt x="995" y="1"/>
                </a:moveTo>
                <a:cubicBezTo>
                  <a:pt x="964" y="1"/>
                  <a:pt x="935" y="18"/>
                  <a:pt x="928" y="59"/>
                </a:cubicBezTo>
                <a:lnTo>
                  <a:pt x="911" y="128"/>
                </a:lnTo>
                <a:cubicBezTo>
                  <a:pt x="896" y="103"/>
                  <a:pt x="870" y="90"/>
                  <a:pt x="843" y="90"/>
                </a:cubicBezTo>
                <a:cubicBezTo>
                  <a:pt x="824" y="90"/>
                  <a:pt x="806" y="97"/>
                  <a:pt x="791" y="111"/>
                </a:cubicBezTo>
                <a:lnTo>
                  <a:pt x="766" y="136"/>
                </a:lnTo>
                <a:cubicBezTo>
                  <a:pt x="680" y="222"/>
                  <a:pt x="612" y="316"/>
                  <a:pt x="569" y="427"/>
                </a:cubicBezTo>
                <a:lnTo>
                  <a:pt x="158" y="171"/>
                </a:lnTo>
                <a:cubicBezTo>
                  <a:pt x="144" y="163"/>
                  <a:pt x="130" y="159"/>
                  <a:pt x="117" y="159"/>
                </a:cubicBezTo>
                <a:cubicBezTo>
                  <a:pt x="45" y="159"/>
                  <a:pt x="0" y="265"/>
                  <a:pt x="73" y="316"/>
                </a:cubicBezTo>
                <a:lnTo>
                  <a:pt x="338" y="513"/>
                </a:lnTo>
                <a:cubicBezTo>
                  <a:pt x="321" y="556"/>
                  <a:pt x="347" y="598"/>
                  <a:pt x="389" y="616"/>
                </a:cubicBezTo>
                <a:lnTo>
                  <a:pt x="509" y="658"/>
                </a:lnTo>
                <a:cubicBezTo>
                  <a:pt x="501" y="701"/>
                  <a:pt x="501" y="744"/>
                  <a:pt x="509" y="787"/>
                </a:cubicBezTo>
                <a:cubicBezTo>
                  <a:pt x="501" y="838"/>
                  <a:pt x="492" y="889"/>
                  <a:pt x="483" y="941"/>
                </a:cubicBezTo>
                <a:cubicBezTo>
                  <a:pt x="449" y="975"/>
                  <a:pt x="406" y="1018"/>
                  <a:pt x="364" y="1052"/>
                </a:cubicBezTo>
                <a:cubicBezTo>
                  <a:pt x="304" y="1105"/>
                  <a:pt x="358" y="1185"/>
                  <a:pt x="421" y="1185"/>
                </a:cubicBezTo>
                <a:cubicBezTo>
                  <a:pt x="439" y="1185"/>
                  <a:pt x="458" y="1178"/>
                  <a:pt x="475" y="1163"/>
                </a:cubicBezTo>
                <a:lnTo>
                  <a:pt x="483" y="1155"/>
                </a:lnTo>
                <a:cubicBezTo>
                  <a:pt x="502" y="1167"/>
                  <a:pt x="521" y="1172"/>
                  <a:pt x="539" y="1172"/>
                </a:cubicBezTo>
                <a:cubicBezTo>
                  <a:pt x="573" y="1172"/>
                  <a:pt x="604" y="1153"/>
                  <a:pt x="620" y="1120"/>
                </a:cubicBezTo>
                <a:lnTo>
                  <a:pt x="629" y="1103"/>
                </a:lnTo>
                <a:cubicBezTo>
                  <a:pt x="633" y="1105"/>
                  <a:pt x="638" y="1105"/>
                  <a:pt x="643" y="1105"/>
                </a:cubicBezTo>
                <a:cubicBezTo>
                  <a:pt x="666" y="1105"/>
                  <a:pt x="692" y="1090"/>
                  <a:pt x="706" y="1069"/>
                </a:cubicBezTo>
                <a:cubicBezTo>
                  <a:pt x="749" y="992"/>
                  <a:pt x="783" y="924"/>
                  <a:pt x="826" y="855"/>
                </a:cubicBezTo>
                <a:lnTo>
                  <a:pt x="1125" y="1069"/>
                </a:lnTo>
                <a:cubicBezTo>
                  <a:pt x="1134" y="1075"/>
                  <a:pt x="1145" y="1078"/>
                  <a:pt x="1157" y="1078"/>
                </a:cubicBezTo>
                <a:cubicBezTo>
                  <a:pt x="1179" y="1078"/>
                  <a:pt x="1203" y="1068"/>
                  <a:pt x="1219" y="1052"/>
                </a:cubicBezTo>
                <a:lnTo>
                  <a:pt x="1236" y="1060"/>
                </a:lnTo>
                <a:cubicBezTo>
                  <a:pt x="1251" y="1071"/>
                  <a:pt x="1266" y="1075"/>
                  <a:pt x="1279" y="1075"/>
                </a:cubicBezTo>
                <a:cubicBezTo>
                  <a:pt x="1344" y="1075"/>
                  <a:pt x="1384" y="973"/>
                  <a:pt x="1313" y="924"/>
                </a:cubicBezTo>
                <a:cubicBezTo>
                  <a:pt x="1279" y="898"/>
                  <a:pt x="1245" y="872"/>
                  <a:pt x="1211" y="847"/>
                </a:cubicBezTo>
                <a:lnTo>
                  <a:pt x="1134" y="795"/>
                </a:lnTo>
                <a:cubicBezTo>
                  <a:pt x="1125" y="787"/>
                  <a:pt x="1116" y="778"/>
                  <a:pt x="1108" y="770"/>
                </a:cubicBezTo>
                <a:cubicBezTo>
                  <a:pt x="1057" y="735"/>
                  <a:pt x="997" y="701"/>
                  <a:pt x="945" y="667"/>
                </a:cubicBezTo>
                <a:lnTo>
                  <a:pt x="911" y="641"/>
                </a:lnTo>
                <a:cubicBezTo>
                  <a:pt x="988" y="470"/>
                  <a:pt x="1039" y="282"/>
                  <a:pt x="1082" y="102"/>
                </a:cubicBezTo>
                <a:cubicBezTo>
                  <a:pt x="1093" y="41"/>
                  <a:pt x="1041" y="1"/>
                  <a:pt x="995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485400" y="-812721"/>
            <a:ext cx="126390" cy="132965"/>
          </a:xfrm>
          <a:custGeom>
            <a:avLst/>
            <a:gdLst/>
            <a:ahLst/>
            <a:cxnLst/>
            <a:rect l="l" t="t" r="r" b="b"/>
            <a:pathLst>
              <a:path w="1115" h="1173" extrusionOk="0">
                <a:moveTo>
                  <a:pt x="670" y="1"/>
                </a:moveTo>
                <a:cubicBezTo>
                  <a:pt x="648" y="1"/>
                  <a:pt x="626" y="13"/>
                  <a:pt x="610" y="41"/>
                </a:cubicBezTo>
                <a:cubicBezTo>
                  <a:pt x="559" y="127"/>
                  <a:pt x="516" y="221"/>
                  <a:pt x="482" y="315"/>
                </a:cubicBezTo>
                <a:cubicBezTo>
                  <a:pt x="473" y="332"/>
                  <a:pt x="465" y="358"/>
                  <a:pt x="456" y="375"/>
                </a:cubicBezTo>
                <a:cubicBezTo>
                  <a:pt x="413" y="367"/>
                  <a:pt x="371" y="349"/>
                  <a:pt x="328" y="341"/>
                </a:cubicBezTo>
                <a:cubicBezTo>
                  <a:pt x="321" y="339"/>
                  <a:pt x="314" y="338"/>
                  <a:pt x="307" y="338"/>
                </a:cubicBezTo>
                <a:cubicBezTo>
                  <a:pt x="289" y="338"/>
                  <a:pt x="272" y="345"/>
                  <a:pt x="259" y="358"/>
                </a:cubicBezTo>
                <a:lnTo>
                  <a:pt x="165" y="307"/>
                </a:lnTo>
                <a:cubicBezTo>
                  <a:pt x="151" y="299"/>
                  <a:pt x="137" y="295"/>
                  <a:pt x="123" y="295"/>
                </a:cubicBezTo>
                <a:cubicBezTo>
                  <a:pt x="49" y="295"/>
                  <a:pt x="0" y="400"/>
                  <a:pt x="80" y="444"/>
                </a:cubicBezTo>
                <a:cubicBezTo>
                  <a:pt x="182" y="503"/>
                  <a:pt x="285" y="563"/>
                  <a:pt x="388" y="606"/>
                </a:cubicBezTo>
                <a:lnTo>
                  <a:pt x="388" y="623"/>
                </a:lnTo>
                <a:cubicBezTo>
                  <a:pt x="353" y="769"/>
                  <a:pt x="345" y="914"/>
                  <a:pt x="345" y="1059"/>
                </a:cubicBezTo>
                <a:cubicBezTo>
                  <a:pt x="345" y="1077"/>
                  <a:pt x="353" y="1102"/>
                  <a:pt x="371" y="1111"/>
                </a:cubicBezTo>
                <a:cubicBezTo>
                  <a:pt x="377" y="1148"/>
                  <a:pt x="411" y="1172"/>
                  <a:pt x="445" y="1172"/>
                </a:cubicBezTo>
                <a:cubicBezTo>
                  <a:pt x="458" y="1172"/>
                  <a:pt x="470" y="1169"/>
                  <a:pt x="482" y="1162"/>
                </a:cubicBezTo>
                <a:cubicBezTo>
                  <a:pt x="610" y="1128"/>
                  <a:pt x="627" y="982"/>
                  <a:pt x="653" y="854"/>
                </a:cubicBezTo>
                <a:cubicBezTo>
                  <a:pt x="661" y="811"/>
                  <a:pt x="670" y="777"/>
                  <a:pt x="679" y="734"/>
                </a:cubicBezTo>
                <a:lnTo>
                  <a:pt x="764" y="760"/>
                </a:lnTo>
                <a:lnTo>
                  <a:pt x="910" y="829"/>
                </a:lnTo>
                <a:cubicBezTo>
                  <a:pt x="887" y="890"/>
                  <a:pt x="925" y="951"/>
                  <a:pt x="983" y="951"/>
                </a:cubicBezTo>
                <a:cubicBezTo>
                  <a:pt x="989" y="951"/>
                  <a:pt x="996" y="950"/>
                  <a:pt x="1004" y="948"/>
                </a:cubicBezTo>
                <a:cubicBezTo>
                  <a:pt x="1115" y="931"/>
                  <a:pt x="1115" y="854"/>
                  <a:pt x="1081" y="777"/>
                </a:cubicBezTo>
                <a:cubicBezTo>
                  <a:pt x="1081" y="752"/>
                  <a:pt x="1064" y="726"/>
                  <a:pt x="1046" y="717"/>
                </a:cubicBezTo>
                <a:cubicBezTo>
                  <a:pt x="1029" y="709"/>
                  <a:pt x="1021" y="700"/>
                  <a:pt x="1012" y="692"/>
                </a:cubicBezTo>
                <a:cubicBezTo>
                  <a:pt x="935" y="632"/>
                  <a:pt x="850" y="580"/>
                  <a:pt x="756" y="538"/>
                </a:cubicBezTo>
                <a:lnTo>
                  <a:pt x="713" y="503"/>
                </a:lnTo>
                <a:cubicBezTo>
                  <a:pt x="721" y="461"/>
                  <a:pt x="730" y="418"/>
                  <a:pt x="738" y="367"/>
                </a:cubicBezTo>
                <a:cubicBezTo>
                  <a:pt x="738" y="349"/>
                  <a:pt x="738" y="324"/>
                  <a:pt x="721" y="307"/>
                </a:cubicBezTo>
                <a:lnTo>
                  <a:pt x="721" y="178"/>
                </a:lnTo>
                <a:cubicBezTo>
                  <a:pt x="730" y="161"/>
                  <a:pt x="738" y="144"/>
                  <a:pt x="747" y="127"/>
                </a:cubicBezTo>
                <a:cubicBezTo>
                  <a:pt x="771" y="62"/>
                  <a:pt x="720" y="1"/>
                  <a:pt x="670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334866" y="-999075"/>
            <a:ext cx="126617" cy="133078"/>
          </a:xfrm>
          <a:custGeom>
            <a:avLst/>
            <a:gdLst/>
            <a:ahLst/>
            <a:cxnLst/>
            <a:rect l="l" t="t" r="r" b="b"/>
            <a:pathLst>
              <a:path w="1117" h="1174" extrusionOk="0">
                <a:moveTo>
                  <a:pt x="667" y="0"/>
                </a:moveTo>
                <a:cubicBezTo>
                  <a:pt x="644" y="0"/>
                  <a:pt x="620" y="13"/>
                  <a:pt x="604" y="43"/>
                </a:cubicBezTo>
                <a:cubicBezTo>
                  <a:pt x="552" y="128"/>
                  <a:pt x="509" y="214"/>
                  <a:pt x="475" y="308"/>
                </a:cubicBezTo>
                <a:cubicBezTo>
                  <a:pt x="467" y="325"/>
                  <a:pt x="458" y="351"/>
                  <a:pt x="450" y="377"/>
                </a:cubicBezTo>
                <a:cubicBezTo>
                  <a:pt x="407" y="359"/>
                  <a:pt x="364" y="351"/>
                  <a:pt x="321" y="342"/>
                </a:cubicBezTo>
                <a:cubicBezTo>
                  <a:pt x="311" y="339"/>
                  <a:pt x="300" y="337"/>
                  <a:pt x="290" y="337"/>
                </a:cubicBezTo>
                <a:cubicBezTo>
                  <a:pt x="276" y="337"/>
                  <a:pt x="263" y="341"/>
                  <a:pt x="253" y="351"/>
                </a:cubicBezTo>
                <a:lnTo>
                  <a:pt x="159" y="308"/>
                </a:lnTo>
                <a:cubicBezTo>
                  <a:pt x="146" y="302"/>
                  <a:pt x="133" y="300"/>
                  <a:pt x="121" y="300"/>
                </a:cubicBezTo>
                <a:cubicBezTo>
                  <a:pt x="47" y="300"/>
                  <a:pt x="1" y="401"/>
                  <a:pt x="82" y="445"/>
                </a:cubicBezTo>
                <a:cubicBezTo>
                  <a:pt x="176" y="505"/>
                  <a:pt x="278" y="556"/>
                  <a:pt x="390" y="608"/>
                </a:cubicBezTo>
                <a:lnTo>
                  <a:pt x="390" y="616"/>
                </a:lnTo>
                <a:cubicBezTo>
                  <a:pt x="355" y="762"/>
                  <a:pt x="338" y="907"/>
                  <a:pt x="338" y="1052"/>
                </a:cubicBezTo>
                <a:cubicBezTo>
                  <a:pt x="338" y="1078"/>
                  <a:pt x="347" y="1095"/>
                  <a:pt x="364" y="1112"/>
                </a:cubicBezTo>
                <a:cubicBezTo>
                  <a:pt x="377" y="1150"/>
                  <a:pt x="407" y="1174"/>
                  <a:pt x="443" y="1174"/>
                </a:cubicBezTo>
                <a:cubicBezTo>
                  <a:pt x="456" y="1174"/>
                  <a:pt x="470" y="1170"/>
                  <a:pt x="484" y="1164"/>
                </a:cubicBezTo>
                <a:cubicBezTo>
                  <a:pt x="612" y="1129"/>
                  <a:pt x="629" y="984"/>
                  <a:pt x="655" y="856"/>
                </a:cubicBezTo>
                <a:cubicBezTo>
                  <a:pt x="663" y="813"/>
                  <a:pt x="672" y="770"/>
                  <a:pt x="672" y="736"/>
                </a:cubicBezTo>
                <a:lnTo>
                  <a:pt x="758" y="762"/>
                </a:lnTo>
                <a:lnTo>
                  <a:pt x="912" y="830"/>
                </a:lnTo>
                <a:cubicBezTo>
                  <a:pt x="879" y="886"/>
                  <a:pt x="931" y="950"/>
                  <a:pt x="987" y="950"/>
                </a:cubicBezTo>
                <a:cubicBezTo>
                  <a:pt x="990" y="950"/>
                  <a:pt x="994" y="950"/>
                  <a:pt x="997" y="950"/>
                </a:cubicBezTo>
                <a:cubicBezTo>
                  <a:pt x="1108" y="933"/>
                  <a:pt x="1117" y="847"/>
                  <a:pt x="1083" y="779"/>
                </a:cubicBezTo>
                <a:cubicBezTo>
                  <a:pt x="1083" y="753"/>
                  <a:pt x="1066" y="727"/>
                  <a:pt x="1040" y="719"/>
                </a:cubicBezTo>
                <a:cubicBezTo>
                  <a:pt x="1031" y="710"/>
                  <a:pt x="1023" y="693"/>
                  <a:pt x="1006" y="685"/>
                </a:cubicBezTo>
                <a:cubicBezTo>
                  <a:pt x="929" y="625"/>
                  <a:pt x="843" y="573"/>
                  <a:pt x="749" y="531"/>
                </a:cubicBezTo>
                <a:lnTo>
                  <a:pt x="706" y="496"/>
                </a:lnTo>
                <a:cubicBezTo>
                  <a:pt x="715" y="454"/>
                  <a:pt x="723" y="411"/>
                  <a:pt x="732" y="368"/>
                </a:cubicBezTo>
                <a:cubicBezTo>
                  <a:pt x="740" y="342"/>
                  <a:pt x="732" y="325"/>
                  <a:pt x="715" y="300"/>
                </a:cubicBezTo>
                <a:lnTo>
                  <a:pt x="715" y="171"/>
                </a:lnTo>
                <a:cubicBezTo>
                  <a:pt x="723" y="154"/>
                  <a:pt x="732" y="137"/>
                  <a:pt x="740" y="120"/>
                </a:cubicBezTo>
                <a:cubicBezTo>
                  <a:pt x="764" y="56"/>
                  <a:pt x="716" y="0"/>
                  <a:pt x="667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320356" y="-666720"/>
            <a:ext cx="140220" cy="116189"/>
          </a:xfrm>
          <a:custGeom>
            <a:avLst/>
            <a:gdLst/>
            <a:ahLst/>
            <a:cxnLst/>
            <a:rect l="l" t="t" r="r" b="b"/>
            <a:pathLst>
              <a:path w="1237" h="1025" extrusionOk="0">
                <a:moveTo>
                  <a:pt x="864" y="0"/>
                </a:moveTo>
                <a:cubicBezTo>
                  <a:pt x="839" y="0"/>
                  <a:pt x="814" y="12"/>
                  <a:pt x="800" y="37"/>
                </a:cubicBezTo>
                <a:cubicBezTo>
                  <a:pt x="783" y="79"/>
                  <a:pt x="774" y="114"/>
                  <a:pt x="757" y="148"/>
                </a:cubicBezTo>
                <a:cubicBezTo>
                  <a:pt x="714" y="182"/>
                  <a:pt x="672" y="225"/>
                  <a:pt x="637" y="276"/>
                </a:cubicBezTo>
                <a:cubicBezTo>
                  <a:pt x="526" y="208"/>
                  <a:pt x="415" y="156"/>
                  <a:pt x="295" y="114"/>
                </a:cubicBezTo>
                <a:cubicBezTo>
                  <a:pt x="285" y="110"/>
                  <a:pt x="274" y="108"/>
                  <a:pt x="265" y="108"/>
                </a:cubicBezTo>
                <a:cubicBezTo>
                  <a:pt x="228" y="108"/>
                  <a:pt x="201" y="133"/>
                  <a:pt x="201" y="174"/>
                </a:cubicBezTo>
                <a:lnTo>
                  <a:pt x="99" y="165"/>
                </a:lnTo>
                <a:cubicBezTo>
                  <a:pt x="94" y="164"/>
                  <a:pt x="90" y="164"/>
                  <a:pt x="86" y="164"/>
                </a:cubicBezTo>
                <a:cubicBezTo>
                  <a:pt x="11" y="164"/>
                  <a:pt x="0" y="303"/>
                  <a:pt x="81" y="319"/>
                </a:cubicBezTo>
                <a:cubicBezTo>
                  <a:pt x="235" y="353"/>
                  <a:pt x="398" y="405"/>
                  <a:pt x="552" y="464"/>
                </a:cubicBezTo>
                <a:cubicBezTo>
                  <a:pt x="518" y="550"/>
                  <a:pt x="509" y="636"/>
                  <a:pt x="518" y="721"/>
                </a:cubicBezTo>
                <a:lnTo>
                  <a:pt x="492" y="755"/>
                </a:lnTo>
                <a:cubicBezTo>
                  <a:pt x="466" y="790"/>
                  <a:pt x="475" y="832"/>
                  <a:pt x="509" y="858"/>
                </a:cubicBezTo>
                <a:cubicBezTo>
                  <a:pt x="509" y="884"/>
                  <a:pt x="501" y="901"/>
                  <a:pt x="492" y="926"/>
                </a:cubicBezTo>
                <a:cubicBezTo>
                  <a:pt x="486" y="982"/>
                  <a:pt x="529" y="1024"/>
                  <a:pt x="575" y="1024"/>
                </a:cubicBezTo>
                <a:cubicBezTo>
                  <a:pt x="593" y="1024"/>
                  <a:pt x="612" y="1018"/>
                  <a:pt x="629" y="1003"/>
                </a:cubicBezTo>
                <a:cubicBezTo>
                  <a:pt x="635" y="1006"/>
                  <a:pt x="642" y="1007"/>
                  <a:pt x="648" y="1007"/>
                </a:cubicBezTo>
                <a:cubicBezTo>
                  <a:pt x="667" y="1007"/>
                  <a:pt x="685" y="997"/>
                  <a:pt x="697" y="978"/>
                </a:cubicBezTo>
                <a:cubicBezTo>
                  <a:pt x="783" y="884"/>
                  <a:pt x="851" y="764"/>
                  <a:pt x="894" y="644"/>
                </a:cubicBezTo>
                <a:lnTo>
                  <a:pt x="911" y="644"/>
                </a:lnTo>
                <a:cubicBezTo>
                  <a:pt x="963" y="687"/>
                  <a:pt x="1014" y="730"/>
                  <a:pt x="1065" y="772"/>
                </a:cubicBezTo>
                <a:cubicBezTo>
                  <a:pt x="1082" y="788"/>
                  <a:pt x="1101" y="794"/>
                  <a:pt x="1119" y="794"/>
                </a:cubicBezTo>
                <a:cubicBezTo>
                  <a:pt x="1182" y="794"/>
                  <a:pt x="1236" y="715"/>
                  <a:pt x="1176" y="661"/>
                </a:cubicBezTo>
                <a:lnTo>
                  <a:pt x="1117" y="610"/>
                </a:lnTo>
                <a:cubicBezTo>
                  <a:pt x="1117" y="584"/>
                  <a:pt x="1108" y="559"/>
                  <a:pt x="1082" y="550"/>
                </a:cubicBezTo>
                <a:cubicBezTo>
                  <a:pt x="1031" y="524"/>
                  <a:pt x="988" y="499"/>
                  <a:pt x="937" y="473"/>
                </a:cubicBezTo>
                <a:cubicBezTo>
                  <a:pt x="954" y="387"/>
                  <a:pt x="963" y="310"/>
                  <a:pt x="963" y="225"/>
                </a:cubicBezTo>
                <a:lnTo>
                  <a:pt x="980" y="182"/>
                </a:lnTo>
                <a:cubicBezTo>
                  <a:pt x="997" y="139"/>
                  <a:pt x="988" y="97"/>
                  <a:pt x="954" y="71"/>
                </a:cubicBezTo>
                <a:lnTo>
                  <a:pt x="945" y="62"/>
                </a:lnTo>
                <a:cubicBezTo>
                  <a:pt x="935" y="23"/>
                  <a:pt x="899" y="0"/>
                  <a:pt x="864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273881" y="-446699"/>
            <a:ext cx="132398" cy="108140"/>
          </a:xfrm>
          <a:custGeom>
            <a:avLst/>
            <a:gdLst/>
            <a:ahLst/>
            <a:cxnLst/>
            <a:rect l="l" t="t" r="r" b="b"/>
            <a:pathLst>
              <a:path w="1168" h="954" extrusionOk="0">
                <a:moveTo>
                  <a:pt x="800" y="0"/>
                </a:moveTo>
                <a:cubicBezTo>
                  <a:pt x="772" y="0"/>
                  <a:pt x="744" y="11"/>
                  <a:pt x="731" y="38"/>
                </a:cubicBezTo>
                <a:cubicBezTo>
                  <a:pt x="680" y="115"/>
                  <a:pt x="637" y="192"/>
                  <a:pt x="594" y="269"/>
                </a:cubicBezTo>
                <a:lnTo>
                  <a:pt x="594" y="277"/>
                </a:lnTo>
                <a:lnTo>
                  <a:pt x="389" y="132"/>
                </a:lnTo>
                <a:cubicBezTo>
                  <a:pt x="375" y="125"/>
                  <a:pt x="361" y="122"/>
                  <a:pt x="348" y="122"/>
                </a:cubicBezTo>
                <a:cubicBezTo>
                  <a:pt x="310" y="122"/>
                  <a:pt x="275" y="147"/>
                  <a:pt x="269" y="192"/>
                </a:cubicBezTo>
                <a:cubicBezTo>
                  <a:pt x="226" y="175"/>
                  <a:pt x="183" y="166"/>
                  <a:pt x="132" y="157"/>
                </a:cubicBezTo>
                <a:cubicBezTo>
                  <a:pt x="127" y="156"/>
                  <a:pt x="121" y="155"/>
                  <a:pt x="115" y="155"/>
                </a:cubicBezTo>
                <a:cubicBezTo>
                  <a:pt x="53" y="155"/>
                  <a:pt x="0" y="239"/>
                  <a:pt x="55" y="286"/>
                </a:cubicBezTo>
                <a:lnTo>
                  <a:pt x="98" y="329"/>
                </a:lnTo>
                <a:cubicBezTo>
                  <a:pt x="112" y="343"/>
                  <a:pt x="131" y="349"/>
                  <a:pt x="150" y="349"/>
                </a:cubicBezTo>
                <a:cubicBezTo>
                  <a:pt x="165" y="349"/>
                  <a:pt x="180" y="345"/>
                  <a:pt x="192" y="337"/>
                </a:cubicBezTo>
                <a:cubicBezTo>
                  <a:pt x="303" y="363"/>
                  <a:pt x="414" y="388"/>
                  <a:pt x="517" y="431"/>
                </a:cubicBezTo>
                <a:cubicBezTo>
                  <a:pt x="466" y="542"/>
                  <a:pt x="423" y="654"/>
                  <a:pt x="389" y="765"/>
                </a:cubicBezTo>
                <a:cubicBezTo>
                  <a:pt x="363" y="782"/>
                  <a:pt x="346" y="799"/>
                  <a:pt x="320" y="816"/>
                </a:cubicBezTo>
                <a:cubicBezTo>
                  <a:pt x="259" y="871"/>
                  <a:pt x="318" y="953"/>
                  <a:pt x="383" y="953"/>
                </a:cubicBezTo>
                <a:cubicBezTo>
                  <a:pt x="399" y="953"/>
                  <a:pt x="416" y="948"/>
                  <a:pt x="432" y="936"/>
                </a:cubicBezTo>
                <a:cubicBezTo>
                  <a:pt x="551" y="833"/>
                  <a:pt x="654" y="705"/>
                  <a:pt x="739" y="568"/>
                </a:cubicBezTo>
                <a:lnTo>
                  <a:pt x="962" y="722"/>
                </a:lnTo>
                <a:cubicBezTo>
                  <a:pt x="976" y="733"/>
                  <a:pt x="991" y="738"/>
                  <a:pt x="1004" y="738"/>
                </a:cubicBezTo>
                <a:cubicBezTo>
                  <a:pt x="1023" y="738"/>
                  <a:pt x="1041" y="728"/>
                  <a:pt x="1056" y="713"/>
                </a:cubicBezTo>
                <a:cubicBezTo>
                  <a:pt x="1065" y="717"/>
                  <a:pt x="1073" y="719"/>
                  <a:pt x="1081" y="719"/>
                </a:cubicBezTo>
                <a:cubicBezTo>
                  <a:pt x="1141" y="719"/>
                  <a:pt x="1168" y="614"/>
                  <a:pt x="1107" y="577"/>
                </a:cubicBezTo>
                <a:cubicBezTo>
                  <a:pt x="1013" y="508"/>
                  <a:pt x="911" y="448"/>
                  <a:pt x="808" y="397"/>
                </a:cubicBezTo>
                <a:cubicBezTo>
                  <a:pt x="851" y="294"/>
                  <a:pt x="876" y="192"/>
                  <a:pt x="893" y="80"/>
                </a:cubicBezTo>
                <a:cubicBezTo>
                  <a:pt x="893" y="38"/>
                  <a:pt x="868" y="3"/>
                  <a:pt x="825" y="3"/>
                </a:cubicBezTo>
                <a:cubicBezTo>
                  <a:pt x="817" y="1"/>
                  <a:pt x="808" y="0"/>
                  <a:pt x="800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"/>
          <p:cNvSpPr/>
          <p:nvPr/>
        </p:nvSpPr>
        <p:spPr>
          <a:xfrm>
            <a:off x="680596" y="-800705"/>
            <a:ext cx="129338" cy="124690"/>
          </a:xfrm>
          <a:custGeom>
            <a:avLst/>
            <a:gdLst/>
            <a:ahLst/>
            <a:cxnLst/>
            <a:rect l="l" t="t" r="r" b="b"/>
            <a:pathLst>
              <a:path w="1141" h="1100" extrusionOk="0">
                <a:moveTo>
                  <a:pt x="755" y="1"/>
                </a:moveTo>
                <a:cubicBezTo>
                  <a:pt x="736" y="1"/>
                  <a:pt x="718" y="9"/>
                  <a:pt x="702" y="30"/>
                </a:cubicBezTo>
                <a:lnTo>
                  <a:pt x="693" y="47"/>
                </a:lnTo>
                <a:lnTo>
                  <a:pt x="650" y="98"/>
                </a:lnTo>
                <a:cubicBezTo>
                  <a:pt x="634" y="82"/>
                  <a:pt x="613" y="74"/>
                  <a:pt x="592" y="74"/>
                </a:cubicBezTo>
                <a:cubicBezTo>
                  <a:pt x="558" y="74"/>
                  <a:pt x="524" y="95"/>
                  <a:pt x="514" y="132"/>
                </a:cubicBezTo>
                <a:cubicBezTo>
                  <a:pt x="496" y="192"/>
                  <a:pt x="479" y="252"/>
                  <a:pt x="462" y="303"/>
                </a:cubicBezTo>
                <a:lnTo>
                  <a:pt x="437" y="295"/>
                </a:lnTo>
                <a:lnTo>
                  <a:pt x="231" y="149"/>
                </a:lnTo>
                <a:cubicBezTo>
                  <a:pt x="217" y="135"/>
                  <a:pt x="200" y="128"/>
                  <a:pt x="183" y="128"/>
                </a:cubicBezTo>
                <a:cubicBezTo>
                  <a:pt x="160" y="128"/>
                  <a:pt x="139" y="142"/>
                  <a:pt x="129" y="166"/>
                </a:cubicBezTo>
                <a:cubicBezTo>
                  <a:pt x="119" y="163"/>
                  <a:pt x="110" y="161"/>
                  <a:pt x="102" y="161"/>
                </a:cubicBezTo>
                <a:cubicBezTo>
                  <a:pt x="33" y="161"/>
                  <a:pt x="0" y="274"/>
                  <a:pt x="69" y="312"/>
                </a:cubicBezTo>
                <a:cubicBezTo>
                  <a:pt x="188" y="380"/>
                  <a:pt x="300" y="449"/>
                  <a:pt x="419" y="517"/>
                </a:cubicBezTo>
                <a:cubicBezTo>
                  <a:pt x="351" y="671"/>
                  <a:pt x="300" y="834"/>
                  <a:pt x="274" y="996"/>
                </a:cubicBezTo>
                <a:cubicBezTo>
                  <a:pt x="264" y="1059"/>
                  <a:pt x="318" y="1100"/>
                  <a:pt x="365" y="1100"/>
                </a:cubicBezTo>
                <a:cubicBezTo>
                  <a:pt x="394" y="1100"/>
                  <a:pt x="421" y="1084"/>
                  <a:pt x="428" y="1048"/>
                </a:cubicBezTo>
                <a:cubicBezTo>
                  <a:pt x="439" y="1052"/>
                  <a:pt x="450" y="1054"/>
                  <a:pt x="461" y="1054"/>
                </a:cubicBezTo>
                <a:cubicBezTo>
                  <a:pt x="494" y="1054"/>
                  <a:pt x="524" y="1035"/>
                  <a:pt x="531" y="996"/>
                </a:cubicBezTo>
                <a:cubicBezTo>
                  <a:pt x="556" y="876"/>
                  <a:pt x="582" y="765"/>
                  <a:pt x="616" y="646"/>
                </a:cubicBezTo>
                <a:cubicBezTo>
                  <a:pt x="710" y="705"/>
                  <a:pt x="796" y="765"/>
                  <a:pt x="881" y="825"/>
                </a:cubicBezTo>
                <a:lnTo>
                  <a:pt x="933" y="859"/>
                </a:lnTo>
                <a:lnTo>
                  <a:pt x="950" y="868"/>
                </a:lnTo>
                <a:lnTo>
                  <a:pt x="993" y="894"/>
                </a:lnTo>
                <a:cubicBezTo>
                  <a:pt x="1007" y="904"/>
                  <a:pt x="1022" y="908"/>
                  <a:pt x="1035" y="908"/>
                </a:cubicBezTo>
                <a:cubicBezTo>
                  <a:pt x="1100" y="908"/>
                  <a:pt x="1140" y="806"/>
                  <a:pt x="1070" y="757"/>
                </a:cubicBezTo>
                <a:lnTo>
                  <a:pt x="1027" y="731"/>
                </a:lnTo>
                <a:lnTo>
                  <a:pt x="1018" y="714"/>
                </a:lnTo>
                <a:cubicBezTo>
                  <a:pt x="1035" y="714"/>
                  <a:pt x="1044" y="705"/>
                  <a:pt x="1061" y="697"/>
                </a:cubicBezTo>
                <a:cubicBezTo>
                  <a:pt x="1112" y="663"/>
                  <a:pt x="1104" y="569"/>
                  <a:pt x="1035" y="551"/>
                </a:cubicBezTo>
                <a:lnTo>
                  <a:pt x="702" y="406"/>
                </a:lnTo>
                <a:cubicBezTo>
                  <a:pt x="736" y="312"/>
                  <a:pt x="779" y="218"/>
                  <a:pt x="830" y="124"/>
                </a:cubicBezTo>
                <a:cubicBezTo>
                  <a:pt x="855" y="67"/>
                  <a:pt x="806" y="1"/>
                  <a:pt x="755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229673" y="-854775"/>
            <a:ext cx="122423" cy="117435"/>
          </a:xfrm>
          <a:custGeom>
            <a:avLst/>
            <a:gdLst/>
            <a:ahLst/>
            <a:cxnLst/>
            <a:rect l="l" t="t" r="r" b="b"/>
            <a:pathLst>
              <a:path w="1080" h="1036" extrusionOk="0">
                <a:moveTo>
                  <a:pt x="698" y="0"/>
                </a:moveTo>
                <a:cubicBezTo>
                  <a:pt x="671" y="0"/>
                  <a:pt x="644" y="15"/>
                  <a:pt x="633" y="36"/>
                </a:cubicBezTo>
                <a:cubicBezTo>
                  <a:pt x="599" y="113"/>
                  <a:pt x="565" y="199"/>
                  <a:pt x="531" y="276"/>
                </a:cubicBezTo>
                <a:cubicBezTo>
                  <a:pt x="445" y="224"/>
                  <a:pt x="351" y="173"/>
                  <a:pt x="265" y="130"/>
                </a:cubicBezTo>
                <a:cubicBezTo>
                  <a:pt x="256" y="126"/>
                  <a:pt x="247" y="125"/>
                  <a:pt x="237" y="125"/>
                </a:cubicBezTo>
                <a:cubicBezTo>
                  <a:pt x="205" y="125"/>
                  <a:pt x="174" y="146"/>
                  <a:pt x="154" y="173"/>
                </a:cubicBezTo>
                <a:lnTo>
                  <a:pt x="120" y="164"/>
                </a:lnTo>
                <a:cubicBezTo>
                  <a:pt x="34" y="164"/>
                  <a:pt x="0" y="276"/>
                  <a:pt x="77" y="318"/>
                </a:cubicBezTo>
                <a:lnTo>
                  <a:pt x="471" y="464"/>
                </a:lnTo>
                <a:cubicBezTo>
                  <a:pt x="437" y="575"/>
                  <a:pt x="402" y="678"/>
                  <a:pt x="377" y="789"/>
                </a:cubicBezTo>
                <a:cubicBezTo>
                  <a:pt x="368" y="815"/>
                  <a:pt x="385" y="840"/>
                  <a:pt x="402" y="866"/>
                </a:cubicBezTo>
                <a:cubicBezTo>
                  <a:pt x="402" y="892"/>
                  <a:pt x="394" y="909"/>
                  <a:pt x="385" y="934"/>
                </a:cubicBezTo>
                <a:cubicBezTo>
                  <a:pt x="380" y="991"/>
                  <a:pt x="426" y="1036"/>
                  <a:pt x="470" y="1036"/>
                </a:cubicBezTo>
                <a:cubicBezTo>
                  <a:pt x="493" y="1036"/>
                  <a:pt x="516" y="1023"/>
                  <a:pt x="531" y="994"/>
                </a:cubicBezTo>
                <a:cubicBezTo>
                  <a:pt x="608" y="857"/>
                  <a:pt x="659" y="720"/>
                  <a:pt x="702" y="566"/>
                </a:cubicBezTo>
                <a:cubicBezTo>
                  <a:pt x="779" y="626"/>
                  <a:pt x="847" y="678"/>
                  <a:pt x="907" y="738"/>
                </a:cubicBezTo>
                <a:cubicBezTo>
                  <a:pt x="922" y="750"/>
                  <a:pt x="938" y="756"/>
                  <a:pt x="955" y="756"/>
                </a:cubicBezTo>
                <a:cubicBezTo>
                  <a:pt x="1017" y="756"/>
                  <a:pt x="1079" y="680"/>
                  <a:pt x="1018" y="626"/>
                </a:cubicBezTo>
                <a:lnTo>
                  <a:pt x="975" y="584"/>
                </a:lnTo>
                <a:cubicBezTo>
                  <a:pt x="1001" y="549"/>
                  <a:pt x="993" y="498"/>
                  <a:pt x="950" y="472"/>
                </a:cubicBezTo>
                <a:cubicBezTo>
                  <a:pt x="881" y="438"/>
                  <a:pt x="813" y="404"/>
                  <a:pt x="745" y="378"/>
                </a:cubicBezTo>
                <a:cubicBezTo>
                  <a:pt x="745" y="353"/>
                  <a:pt x="753" y="335"/>
                  <a:pt x="753" y="318"/>
                </a:cubicBezTo>
                <a:lnTo>
                  <a:pt x="770" y="267"/>
                </a:lnTo>
                <a:cubicBezTo>
                  <a:pt x="796" y="216"/>
                  <a:pt x="822" y="173"/>
                  <a:pt x="847" y="122"/>
                </a:cubicBezTo>
                <a:cubicBezTo>
                  <a:pt x="875" y="66"/>
                  <a:pt x="835" y="10"/>
                  <a:pt x="782" y="10"/>
                </a:cubicBezTo>
                <a:cubicBezTo>
                  <a:pt x="770" y="10"/>
                  <a:pt x="757" y="13"/>
                  <a:pt x="745" y="19"/>
                </a:cubicBezTo>
                <a:cubicBezTo>
                  <a:pt x="731" y="6"/>
                  <a:pt x="715" y="0"/>
                  <a:pt x="698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/>
          <p:nvPr/>
        </p:nvSpPr>
        <p:spPr>
          <a:xfrm>
            <a:off x="143070" y="-621719"/>
            <a:ext cx="135572" cy="133759"/>
          </a:xfrm>
          <a:custGeom>
            <a:avLst/>
            <a:gdLst/>
            <a:ahLst/>
            <a:cxnLst/>
            <a:rect l="l" t="t" r="r" b="b"/>
            <a:pathLst>
              <a:path w="1196" h="1180" extrusionOk="0">
                <a:moveTo>
                  <a:pt x="854" y="1"/>
                </a:moveTo>
                <a:cubicBezTo>
                  <a:pt x="830" y="1"/>
                  <a:pt x="806" y="13"/>
                  <a:pt x="790" y="42"/>
                </a:cubicBezTo>
                <a:cubicBezTo>
                  <a:pt x="756" y="93"/>
                  <a:pt x="721" y="136"/>
                  <a:pt x="696" y="187"/>
                </a:cubicBezTo>
                <a:cubicBezTo>
                  <a:pt x="662" y="196"/>
                  <a:pt x="636" y="213"/>
                  <a:pt x="627" y="239"/>
                </a:cubicBezTo>
                <a:cubicBezTo>
                  <a:pt x="593" y="324"/>
                  <a:pt x="559" y="410"/>
                  <a:pt x="533" y="504"/>
                </a:cubicBezTo>
                <a:lnTo>
                  <a:pt x="525" y="512"/>
                </a:lnTo>
                <a:cubicBezTo>
                  <a:pt x="482" y="504"/>
                  <a:pt x="448" y="487"/>
                  <a:pt x="413" y="478"/>
                </a:cubicBezTo>
                <a:cubicBezTo>
                  <a:pt x="379" y="470"/>
                  <a:pt x="200" y="452"/>
                  <a:pt x="165" y="418"/>
                </a:cubicBezTo>
                <a:cubicBezTo>
                  <a:pt x="149" y="400"/>
                  <a:pt x="130" y="392"/>
                  <a:pt x="112" y="392"/>
                </a:cubicBezTo>
                <a:cubicBezTo>
                  <a:pt x="54" y="392"/>
                  <a:pt x="0" y="471"/>
                  <a:pt x="46" y="529"/>
                </a:cubicBezTo>
                <a:cubicBezTo>
                  <a:pt x="123" y="615"/>
                  <a:pt x="345" y="632"/>
                  <a:pt x="456" y="666"/>
                </a:cubicBezTo>
                <a:cubicBezTo>
                  <a:pt x="439" y="718"/>
                  <a:pt x="422" y="777"/>
                  <a:pt x="405" y="837"/>
                </a:cubicBezTo>
                <a:cubicBezTo>
                  <a:pt x="362" y="923"/>
                  <a:pt x="319" y="1000"/>
                  <a:pt x="277" y="1077"/>
                </a:cubicBezTo>
                <a:cubicBezTo>
                  <a:pt x="287" y="1143"/>
                  <a:pt x="340" y="1179"/>
                  <a:pt x="395" y="1179"/>
                </a:cubicBezTo>
                <a:cubicBezTo>
                  <a:pt x="433" y="1179"/>
                  <a:pt x="471" y="1163"/>
                  <a:pt x="499" y="1128"/>
                </a:cubicBezTo>
                <a:cubicBezTo>
                  <a:pt x="550" y="991"/>
                  <a:pt x="602" y="863"/>
                  <a:pt x="644" y="726"/>
                </a:cubicBezTo>
                <a:cubicBezTo>
                  <a:pt x="781" y="786"/>
                  <a:pt x="910" y="846"/>
                  <a:pt x="1038" y="923"/>
                </a:cubicBezTo>
                <a:cubicBezTo>
                  <a:pt x="1052" y="931"/>
                  <a:pt x="1066" y="934"/>
                  <a:pt x="1080" y="934"/>
                </a:cubicBezTo>
                <a:cubicBezTo>
                  <a:pt x="1152" y="934"/>
                  <a:pt x="1196" y="829"/>
                  <a:pt x="1124" y="786"/>
                </a:cubicBezTo>
                <a:cubicBezTo>
                  <a:pt x="987" y="709"/>
                  <a:pt x="850" y="641"/>
                  <a:pt x="713" y="581"/>
                </a:cubicBezTo>
                <a:cubicBezTo>
                  <a:pt x="781" y="435"/>
                  <a:pt x="850" y="281"/>
                  <a:pt x="927" y="119"/>
                </a:cubicBezTo>
                <a:cubicBezTo>
                  <a:pt x="962" y="60"/>
                  <a:pt x="908" y="1"/>
                  <a:pt x="854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788169" y="-651984"/>
            <a:ext cx="126277" cy="126050"/>
          </a:xfrm>
          <a:custGeom>
            <a:avLst/>
            <a:gdLst/>
            <a:ahLst/>
            <a:cxnLst/>
            <a:rect l="l" t="t" r="r" b="b"/>
            <a:pathLst>
              <a:path w="1114" h="1112" extrusionOk="0">
                <a:moveTo>
                  <a:pt x="593" y="1"/>
                </a:moveTo>
                <a:cubicBezTo>
                  <a:pt x="555" y="1"/>
                  <a:pt x="518" y="26"/>
                  <a:pt x="523" y="78"/>
                </a:cubicBezTo>
                <a:cubicBezTo>
                  <a:pt x="519" y="77"/>
                  <a:pt x="515" y="77"/>
                  <a:pt x="512" y="77"/>
                </a:cubicBezTo>
                <a:cubicBezTo>
                  <a:pt x="474" y="77"/>
                  <a:pt x="446" y="116"/>
                  <a:pt x="446" y="155"/>
                </a:cubicBezTo>
                <a:cubicBezTo>
                  <a:pt x="446" y="206"/>
                  <a:pt x="454" y="257"/>
                  <a:pt x="454" y="317"/>
                </a:cubicBezTo>
                <a:cubicBezTo>
                  <a:pt x="371" y="298"/>
                  <a:pt x="283" y="288"/>
                  <a:pt x="193" y="288"/>
                </a:cubicBezTo>
                <a:cubicBezTo>
                  <a:pt x="163" y="288"/>
                  <a:pt x="133" y="290"/>
                  <a:pt x="104" y="292"/>
                </a:cubicBezTo>
                <a:cubicBezTo>
                  <a:pt x="1" y="292"/>
                  <a:pt x="1" y="454"/>
                  <a:pt x="104" y="454"/>
                </a:cubicBezTo>
                <a:cubicBezTo>
                  <a:pt x="112" y="463"/>
                  <a:pt x="129" y="471"/>
                  <a:pt x="138" y="471"/>
                </a:cubicBezTo>
                <a:lnTo>
                  <a:pt x="463" y="591"/>
                </a:lnTo>
                <a:lnTo>
                  <a:pt x="463" y="745"/>
                </a:lnTo>
                <a:cubicBezTo>
                  <a:pt x="454" y="771"/>
                  <a:pt x="471" y="796"/>
                  <a:pt x="488" y="805"/>
                </a:cubicBezTo>
                <a:cubicBezTo>
                  <a:pt x="488" y="873"/>
                  <a:pt x="480" y="942"/>
                  <a:pt x="463" y="1010"/>
                </a:cubicBezTo>
                <a:cubicBezTo>
                  <a:pt x="447" y="1072"/>
                  <a:pt x="497" y="1112"/>
                  <a:pt x="544" y="1112"/>
                </a:cubicBezTo>
                <a:cubicBezTo>
                  <a:pt x="576" y="1112"/>
                  <a:pt x="607" y="1094"/>
                  <a:pt x="617" y="1053"/>
                </a:cubicBezTo>
                <a:cubicBezTo>
                  <a:pt x="642" y="925"/>
                  <a:pt x="660" y="796"/>
                  <a:pt x="660" y="660"/>
                </a:cubicBezTo>
                <a:cubicBezTo>
                  <a:pt x="728" y="702"/>
                  <a:pt x="788" y="754"/>
                  <a:pt x="839" y="805"/>
                </a:cubicBezTo>
                <a:cubicBezTo>
                  <a:pt x="855" y="818"/>
                  <a:pt x="874" y="823"/>
                  <a:pt x="893" y="823"/>
                </a:cubicBezTo>
                <a:cubicBezTo>
                  <a:pt x="925" y="823"/>
                  <a:pt x="957" y="806"/>
                  <a:pt x="968" y="779"/>
                </a:cubicBezTo>
                <a:lnTo>
                  <a:pt x="985" y="779"/>
                </a:lnTo>
                <a:cubicBezTo>
                  <a:pt x="995" y="784"/>
                  <a:pt x="1004" y="786"/>
                  <a:pt x="1013" y="786"/>
                </a:cubicBezTo>
                <a:cubicBezTo>
                  <a:pt x="1075" y="786"/>
                  <a:pt x="1114" y="696"/>
                  <a:pt x="1062" y="651"/>
                </a:cubicBezTo>
                <a:cubicBezTo>
                  <a:pt x="950" y="540"/>
                  <a:pt x="822" y="454"/>
                  <a:pt x="677" y="394"/>
                </a:cubicBezTo>
                <a:cubicBezTo>
                  <a:pt x="685" y="292"/>
                  <a:pt x="685" y="180"/>
                  <a:pt x="677" y="78"/>
                </a:cubicBezTo>
                <a:cubicBezTo>
                  <a:pt x="672" y="26"/>
                  <a:pt x="632" y="1"/>
                  <a:pt x="593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"/>
          <p:cNvSpPr/>
          <p:nvPr/>
        </p:nvSpPr>
        <p:spPr>
          <a:xfrm>
            <a:off x="1392347" y="1577017"/>
            <a:ext cx="1962283" cy="1535956"/>
          </a:xfrm>
          <a:custGeom>
            <a:avLst/>
            <a:gdLst/>
            <a:ahLst/>
            <a:cxnLst/>
            <a:rect l="l" t="t" r="r" b="b"/>
            <a:pathLst>
              <a:path w="17311" h="13550" extrusionOk="0">
                <a:moveTo>
                  <a:pt x="15091" y="1330"/>
                </a:moveTo>
                <a:lnTo>
                  <a:pt x="15091" y="1330"/>
                </a:lnTo>
                <a:cubicBezTo>
                  <a:pt x="15155" y="1372"/>
                  <a:pt x="15217" y="1415"/>
                  <a:pt x="15278" y="1460"/>
                </a:cubicBezTo>
                <a:lnTo>
                  <a:pt x="15278" y="1460"/>
                </a:lnTo>
                <a:cubicBezTo>
                  <a:pt x="15336" y="1442"/>
                  <a:pt x="15391" y="1414"/>
                  <a:pt x="15442" y="1373"/>
                </a:cubicBezTo>
                <a:lnTo>
                  <a:pt x="15091" y="1330"/>
                </a:lnTo>
                <a:close/>
                <a:moveTo>
                  <a:pt x="9032" y="1"/>
                </a:moveTo>
                <a:cubicBezTo>
                  <a:pt x="7892" y="1"/>
                  <a:pt x="6836" y="692"/>
                  <a:pt x="5698" y="851"/>
                </a:cubicBezTo>
                <a:cubicBezTo>
                  <a:pt x="5048" y="937"/>
                  <a:pt x="4381" y="851"/>
                  <a:pt x="3730" y="945"/>
                </a:cubicBezTo>
                <a:cubicBezTo>
                  <a:pt x="1789" y="1236"/>
                  <a:pt x="437" y="3187"/>
                  <a:pt x="223" y="5129"/>
                </a:cubicBezTo>
                <a:cubicBezTo>
                  <a:pt x="1" y="7079"/>
                  <a:pt x="676" y="9013"/>
                  <a:pt x="1438" y="10809"/>
                </a:cubicBezTo>
                <a:cubicBezTo>
                  <a:pt x="1891" y="11896"/>
                  <a:pt x="2507" y="13076"/>
                  <a:pt x="3628" y="13436"/>
                </a:cubicBezTo>
                <a:cubicBezTo>
                  <a:pt x="3889" y="13519"/>
                  <a:pt x="4155" y="13550"/>
                  <a:pt x="4425" y="13550"/>
                </a:cubicBezTo>
                <a:cubicBezTo>
                  <a:pt x="4959" y="13550"/>
                  <a:pt x="5506" y="13427"/>
                  <a:pt x="6040" y="13341"/>
                </a:cubicBezTo>
                <a:cubicBezTo>
                  <a:pt x="6924" y="13202"/>
                  <a:pt x="7819" y="13133"/>
                  <a:pt x="8716" y="13133"/>
                </a:cubicBezTo>
                <a:cubicBezTo>
                  <a:pt x="9139" y="13133"/>
                  <a:pt x="9562" y="13149"/>
                  <a:pt x="9984" y="13179"/>
                </a:cubicBezTo>
                <a:cubicBezTo>
                  <a:pt x="10478" y="13205"/>
                  <a:pt x="10978" y="13247"/>
                  <a:pt x="11475" y="13247"/>
                </a:cubicBezTo>
                <a:cubicBezTo>
                  <a:pt x="11796" y="13247"/>
                  <a:pt x="12115" y="13229"/>
                  <a:pt x="12431" y="13179"/>
                </a:cubicBezTo>
                <a:cubicBezTo>
                  <a:pt x="13243" y="13042"/>
                  <a:pt x="14048" y="12666"/>
                  <a:pt x="14501" y="11981"/>
                </a:cubicBezTo>
                <a:cubicBezTo>
                  <a:pt x="15245" y="10843"/>
                  <a:pt x="14792" y="9269"/>
                  <a:pt x="15374" y="8037"/>
                </a:cubicBezTo>
                <a:cubicBezTo>
                  <a:pt x="15605" y="7533"/>
                  <a:pt x="16007" y="7122"/>
                  <a:pt x="16298" y="6643"/>
                </a:cubicBezTo>
                <a:cubicBezTo>
                  <a:pt x="17310" y="4997"/>
                  <a:pt x="16825" y="2613"/>
                  <a:pt x="15278" y="1460"/>
                </a:cubicBezTo>
                <a:lnTo>
                  <a:pt x="15278" y="1460"/>
                </a:lnTo>
                <a:cubicBezTo>
                  <a:pt x="15212" y="1481"/>
                  <a:pt x="15143" y="1489"/>
                  <a:pt x="15072" y="1489"/>
                </a:cubicBezTo>
                <a:cubicBezTo>
                  <a:pt x="14813" y="1489"/>
                  <a:pt x="14523" y="1383"/>
                  <a:pt x="14251" y="1383"/>
                </a:cubicBezTo>
                <a:cubicBezTo>
                  <a:pt x="14194" y="1383"/>
                  <a:pt x="14137" y="1387"/>
                  <a:pt x="14082" y="1399"/>
                </a:cubicBezTo>
                <a:cubicBezTo>
                  <a:pt x="13885" y="1442"/>
                  <a:pt x="13714" y="1570"/>
                  <a:pt x="13534" y="1647"/>
                </a:cubicBezTo>
                <a:cubicBezTo>
                  <a:pt x="13387" y="1707"/>
                  <a:pt x="13237" y="1733"/>
                  <a:pt x="13087" y="1733"/>
                </a:cubicBezTo>
                <a:cubicBezTo>
                  <a:pt x="12509" y="1733"/>
                  <a:pt x="11926" y="1342"/>
                  <a:pt x="11430" y="988"/>
                </a:cubicBezTo>
                <a:cubicBezTo>
                  <a:pt x="10788" y="526"/>
                  <a:pt x="10078" y="81"/>
                  <a:pt x="9291" y="13"/>
                </a:cubicBezTo>
                <a:cubicBezTo>
                  <a:pt x="9204" y="5"/>
                  <a:pt x="9118" y="1"/>
                  <a:pt x="90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1250767" y="384755"/>
            <a:ext cx="1533235" cy="1297458"/>
          </a:xfrm>
          <a:custGeom>
            <a:avLst/>
            <a:gdLst/>
            <a:ahLst/>
            <a:cxnLst/>
            <a:rect l="l" t="t" r="r" b="b"/>
            <a:pathLst>
              <a:path w="13526" h="11446" extrusionOk="0">
                <a:moveTo>
                  <a:pt x="11297" y="1"/>
                </a:moveTo>
                <a:cubicBezTo>
                  <a:pt x="10272" y="1"/>
                  <a:pt x="9330" y="731"/>
                  <a:pt x="8829" y="1651"/>
                </a:cubicBezTo>
                <a:cubicBezTo>
                  <a:pt x="8521" y="2216"/>
                  <a:pt x="8265" y="2934"/>
                  <a:pt x="7640" y="3097"/>
                </a:cubicBezTo>
                <a:cubicBezTo>
                  <a:pt x="7555" y="3118"/>
                  <a:pt x="7469" y="3128"/>
                  <a:pt x="7384" y="3128"/>
                </a:cubicBezTo>
                <a:cubicBezTo>
                  <a:pt x="6996" y="3128"/>
                  <a:pt x="6602" y="2942"/>
                  <a:pt x="6203" y="2900"/>
                </a:cubicBezTo>
                <a:cubicBezTo>
                  <a:pt x="6153" y="2895"/>
                  <a:pt x="6103" y="2893"/>
                  <a:pt x="6053" y="2893"/>
                </a:cubicBezTo>
                <a:cubicBezTo>
                  <a:pt x="5651" y="2893"/>
                  <a:pt x="5259" y="3045"/>
                  <a:pt x="4962" y="3319"/>
                </a:cubicBezTo>
                <a:lnTo>
                  <a:pt x="4962" y="3311"/>
                </a:lnTo>
                <a:cubicBezTo>
                  <a:pt x="4252" y="3636"/>
                  <a:pt x="3448" y="3670"/>
                  <a:pt x="2678" y="3815"/>
                </a:cubicBezTo>
                <a:cubicBezTo>
                  <a:pt x="1917" y="3969"/>
                  <a:pt x="1113" y="4277"/>
                  <a:pt x="711" y="4945"/>
                </a:cubicBezTo>
                <a:cubicBezTo>
                  <a:pt x="1" y="6091"/>
                  <a:pt x="822" y="7562"/>
                  <a:pt x="1694" y="8598"/>
                </a:cubicBezTo>
                <a:cubicBezTo>
                  <a:pt x="1848" y="8777"/>
                  <a:pt x="2019" y="8974"/>
                  <a:pt x="2250" y="9051"/>
                </a:cubicBezTo>
                <a:cubicBezTo>
                  <a:pt x="2342" y="9085"/>
                  <a:pt x="2434" y="9099"/>
                  <a:pt x="2525" y="9099"/>
                </a:cubicBezTo>
                <a:cubicBezTo>
                  <a:pt x="2986" y="9099"/>
                  <a:pt x="3440" y="8729"/>
                  <a:pt x="3919" y="8615"/>
                </a:cubicBezTo>
                <a:cubicBezTo>
                  <a:pt x="4035" y="8586"/>
                  <a:pt x="4149" y="8573"/>
                  <a:pt x="4261" y="8573"/>
                </a:cubicBezTo>
                <a:cubicBezTo>
                  <a:pt x="5233" y="8573"/>
                  <a:pt x="6035" y="9568"/>
                  <a:pt x="6810" y="10274"/>
                </a:cubicBezTo>
                <a:cubicBezTo>
                  <a:pt x="7578" y="10966"/>
                  <a:pt x="8592" y="11445"/>
                  <a:pt x="9607" y="11445"/>
                </a:cubicBezTo>
                <a:cubicBezTo>
                  <a:pt x="9848" y="11445"/>
                  <a:pt x="10089" y="11418"/>
                  <a:pt x="10326" y="11361"/>
                </a:cubicBezTo>
                <a:cubicBezTo>
                  <a:pt x="11361" y="11113"/>
                  <a:pt x="12208" y="10309"/>
                  <a:pt x="12645" y="9342"/>
                </a:cubicBezTo>
                <a:cubicBezTo>
                  <a:pt x="13081" y="8367"/>
                  <a:pt x="13132" y="7254"/>
                  <a:pt x="12918" y="6219"/>
                </a:cubicBezTo>
                <a:cubicBezTo>
                  <a:pt x="12705" y="5176"/>
                  <a:pt x="12251" y="4063"/>
                  <a:pt x="12696" y="3097"/>
                </a:cubicBezTo>
                <a:cubicBezTo>
                  <a:pt x="12824" y="2832"/>
                  <a:pt x="13004" y="2601"/>
                  <a:pt x="13115" y="2327"/>
                </a:cubicBezTo>
                <a:cubicBezTo>
                  <a:pt x="13526" y="1309"/>
                  <a:pt x="12576" y="103"/>
                  <a:pt x="11481" y="8"/>
                </a:cubicBezTo>
                <a:cubicBezTo>
                  <a:pt x="11420" y="3"/>
                  <a:pt x="11358" y="1"/>
                  <a:pt x="11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"/>
          <p:cNvSpPr/>
          <p:nvPr/>
        </p:nvSpPr>
        <p:spPr>
          <a:xfrm>
            <a:off x="1270151" y="498563"/>
            <a:ext cx="1494468" cy="1321375"/>
          </a:xfrm>
          <a:custGeom>
            <a:avLst/>
            <a:gdLst/>
            <a:ahLst/>
            <a:cxnLst/>
            <a:rect l="l" t="t" r="r" b="b"/>
            <a:pathLst>
              <a:path w="13184" h="11657" extrusionOk="0">
                <a:moveTo>
                  <a:pt x="11178" y="224"/>
                </a:moveTo>
                <a:cubicBezTo>
                  <a:pt x="11222" y="224"/>
                  <a:pt x="11266" y="225"/>
                  <a:pt x="11310" y="228"/>
                </a:cubicBezTo>
                <a:cubicBezTo>
                  <a:pt x="11313" y="228"/>
                  <a:pt x="11316" y="228"/>
                  <a:pt x="11318" y="228"/>
                </a:cubicBezTo>
                <a:cubicBezTo>
                  <a:pt x="11319" y="228"/>
                  <a:pt x="11320" y="228"/>
                  <a:pt x="11321" y="228"/>
                </a:cubicBezTo>
                <a:lnTo>
                  <a:pt x="11321" y="228"/>
                </a:lnTo>
                <a:cubicBezTo>
                  <a:pt x="12261" y="332"/>
                  <a:pt x="13183" y="1324"/>
                  <a:pt x="12876" y="2315"/>
                </a:cubicBezTo>
                <a:cubicBezTo>
                  <a:pt x="12722" y="2811"/>
                  <a:pt x="12354" y="3179"/>
                  <a:pt x="12268" y="3710"/>
                </a:cubicBezTo>
                <a:cubicBezTo>
                  <a:pt x="12191" y="4189"/>
                  <a:pt x="12260" y="4668"/>
                  <a:pt x="12362" y="5147"/>
                </a:cubicBezTo>
                <a:cubicBezTo>
                  <a:pt x="12611" y="6276"/>
                  <a:pt x="12910" y="7345"/>
                  <a:pt x="12662" y="8509"/>
                </a:cubicBezTo>
                <a:cubicBezTo>
                  <a:pt x="12448" y="9536"/>
                  <a:pt x="11866" y="10477"/>
                  <a:pt x="10959" y="11016"/>
                </a:cubicBezTo>
                <a:cubicBezTo>
                  <a:pt x="10488" y="11297"/>
                  <a:pt x="9969" y="11424"/>
                  <a:pt x="9446" y="11424"/>
                </a:cubicBezTo>
                <a:cubicBezTo>
                  <a:pt x="8905" y="11424"/>
                  <a:pt x="8358" y="11289"/>
                  <a:pt x="7854" y="11050"/>
                </a:cubicBezTo>
                <a:cubicBezTo>
                  <a:pt x="6913" y="10605"/>
                  <a:pt x="6306" y="9801"/>
                  <a:pt x="5510" y="9176"/>
                </a:cubicBezTo>
                <a:cubicBezTo>
                  <a:pt x="5072" y="8822"/>
                  <a:pt x="4596" y="8586"/>
                  <a:pt x="4081" y="8586"/>
                </a:cubicBezTo>
                <a:cubicBezTo>
                  <a:pt x="3863" y="8586"/>
                  <a:pt x="3638" y="8628"/>
                  <a:pt x="3405" y="8723"/>
                </a:cubicBezTo>
                <a:cubicBezTo>
                  <a:pt x="3055" y="8867"/>
                  <a:pt x="2709" y="9077"/>
                  <a:pt x="2368" y="9077"/>
                </a:cubicBezTo>
                <a:cubicBezTo>
                  <a:pt x="2185" y="9077"/>
                  <a:pt x="2003" y="9016"/>
                  <a:pt x="1823" y="8851"/>
                </a:cubicBezTo>
                <a:cubicBezTo>
                  <a:pt x="1438" y="8500"/>
                  <a:pt x="1121" y="8013"/>
                  <a:pt x="865" y="7568"/>
                </a:cubicBezTo>
                <a:cubicBezTo>
                  <a:pt x="565" y="7029"/>
                  <a:pt x="334" y="6413"/>
                  <a:pt x="403" y="5788"/>
                </a:cubicBezTo>
                <a:cubicBezTo>
                  <a:pt x="480" y="5164"/>
                  <a:pt x="899" y="4676"/>
                  <a:pt x="1455" y="4385"/>
                </a:cubicBezTo>
                <a:cubicBezTo>
                  <a:pt x="2482" y="3859"/>
                  <a:pt x="3706" y="3969"/>
                  <a:pt x="4774" y="3545"/>
                </a:cubicBezTo>
                <a:lnTo>
                  <a:pt x="4774" y="3545"/>
                </a:lnTo>
                <a:cubicBezTo>
                  <a:pt x="4779" y="3545"/>
                  <a:pt x="4784" y="3546"/>
                  <a:pt x="4788" y="3546"/>
                </a:cubicBezTo>
                <a:cubicBezTo>
                  <a:pt x="4817" y="3546"/>
                  <a:pt x="4846" y="3533"/>
                  <a:pt x="4868" y="3504"/>
                </a:cubicBezTo>
                <a:cubicBezTo>
                  <a:pt x="5162" y="3252"/>
                  <a:pt x="5526" y="3119"/>
                  <a:pt x="5900" y="3119"/>
                </a:cubicBezTo>
                <a:cubicBezTo>
                  <a:pt x="5995" y="3119"/>
                  <a:pt x="6091" y="3128"/>
                  <a:pt x="6186" y="3145"/>
                </a:cubicBezTo>
                <a:cubicBezTo>
                  <a:pt x="6519" y="3205"/>
                  <a:pt x="6827" y="3342"/>
                  <a:pt x="7170" y="3350"/>
                </a:cubicBezTo>
                <a:cubicBezTo>
                  <a:pt x="7183" y="3351"/>
                  <a:pt x="7196" y="3351"/>
                  <a:pt x="7209" y="3351"/>
                </a:cubicBezTo>
                <a:cubicBezTo>
                  <a:pt x="7718" y="3351"/>
                  <a:pt x="8083" y="3024"/>
                  <a:pt x="8333" y="2615"/>
                </a:cubicBezTo>
                <a:cubicBezTo>
                  <a:pt x="8675" y="2076"/>
                  <a:pt x="8881" y="1503"/>
                  <a:pt x="9343" y="1041"/>
                </a:cubicBezTo>
                <a:cubicBezTo>
                  <a:pt x="9834" y="541"/>
                  <a:pt x="10476" y="224"/>
                  <a:pt x="11178" y="224"/>
                </a:cubicBezTo>
                <a:close/>
                <a:moveTo>
                  <a:pt x="11147" y="0"/>
                </a:moveTo>
                <a:cubicBezTo>
                  <a:pt x="9863" y="0"/>
                  <a:pt x="8935" y="966"/>
                  <a:pt x="8384" y="2050"/>
                </a:cubicBezTo>
                <a:cubicBezTo>
                  <a:pt x="8239" y="2332"/>
                  <a:pt x="8094" y="2632"/>
                  <a:pt x="7863" y="2846"/>
                </a:cubicBezTo>
                <a:cubicBezTo>
                  <a:pt x="7657" y="3041"/>
                  <a:pt x="7430" y="3107"/>
                  <a:pt x="7191" y="3107"/>
                </a:cubicBezTo>
                <a:cubicBezTo>
                  <a:pt x="7002" y="3107"/>
                  <a:pt x="6805" y="3066"/>
                  <a:pt x="6605" y="3017"/>
                </a:cubicBezTo>
                <a:cubicBezTo>
                  <a:pt x="6350" y="2949"/>
                  <a:pt x="6110" y="2910"/>
                  <a:pt x="5879" y="2910"/>
                </a:cubicBezTo>
                <a:cubicBezTo>
                  <a:pt x="5477" y="2910"/>
                  <a:pt x="5105" y="3029"/>
                  <a:pt x="4741" y="3321"/>
                </a:cubicBezTo>
                <a:lnTo>
                  <a:pt x="4741" y="3321"/>
                </a:lnTo>
                <a:cubicBezTo>
                  <a:pt x="4738" y="3322"/>
                  <a:pt x="4734" y="3323"/>
                  <a:pt x="4731" y="3325"/>
                </a:cubicBezTo>
                <a:cubicBezTo>
                  <a:pt x="3611" y="3795"/>
                  <a:pt x="2310" y="3641"/>
                  <a:pt x="1241" y="4249"/>
                </a:cubicBezTo>
                <a:cubicBezTo>
                  <a:pt x="351" y="4753"/>
                  <a:pt x="1" y="5694"/>
                  <a:pt x="249" y="6678"/>
                </a:cubicBezTo>
                <a:cubicBezTo>
                  <a:pt x="403" y="7200"/>
                  <a:pt x="642" y="7696"/>
                  <a:pt x="967" y="8141"/>
                </a:cubicBezTo>
                <a:cubicBezTo>
                  <a:pt x="1233" y="8535"/>
                  <a:pt x="1575" y="9091"/>
                  <a:pt x="2045" y="9262"/>
                </a:cubicBezTo>
                <a:cubicBezTo>
                  <a:pt x="2150" y="9301"/>
                  <a:pt x="2254" y="9318"/>
                  <a:pt x="2358" y="9318"/>
                </a:cubicBezTo>
                <a:cubicBezTo>
                  <a:pt x="2679" y="9318"/>
                  <a:pt x="2993" y="9158"/>
                  <a:pt x="3277" y="9022"/>
                </a:cubicBezTo>
                <a:cubicBezTo>
                  <a:pt x="3571" y="8890"/>
                  <a:pt x="3845" y="8819"/>
                  <a:pt x="4115" y="8819"/>
                </a:cubicBezTo>
                <a:cubicBezTo>
                  <a:pt x="4419" y="8819"/>
                  <a:pt x="4718" y="8909"/>
                  <a:pt x="5031" y="9099"/>
                </a:cubicBezTo>
                <a:cubicBezTo>
                  <a:pt x="5963" y="9690"/>
                  <a:pt x="6588" y="10639"/>
                  <a:pt x="7572" y="11169"/>
                </a:cubicBezTo>
                <a:cubicBezTo>
                  <a:pt x="8150" y="11472"/>
                  <a:pt x="8798" y="11656"/>
                  <a:pt x="9446" y="11656"/>
                </a:cubicBezTo>
                <a:cubicBezTo>
                  <a:pt x="9842" y="11656"/>
                  <a:pt x="10237" y="11587"/>
                  <a:pt x="10617" y="11435"/>
                </a:cubicBezTo>
                <a:cubicBezTo>
                  <a:pt x="11541" y="11067"/>
                  <a:pt x="12268" y="10271"/>
                  <a:pt x="12645" y="9364"/>
                </a:cubicBezTo>
                <a:cubicBezTo>
                  <a:pt x="13098" y="8235"/>
                  <a:pt x="13047" y="7012"/>
                  <a:pt x="12765" y="5848"/>
                </a:cubicBezTo>
                <a:cubicBezTo>
                  <a:pt x="12585" y="5130"/>
                  <a:pt x="12337" y="4334"/>
                  <a:pt x="12516" y="3590"/>
                </a:cubicBezTo>
                <a:cubicBezTo>
                  <a:pt x="12670" y="2991"/>
                  <a:pt x="13167" y="2555"/>
                  <a:pt x="13158" y="1913"/>
                </a:cubicBezTo>
                <a:cubicBezTo>
                  <a:pt x="13149" y="921"/>
                  <a:pt x="12260" y="117"/>
                  <a:pt x="11319" y="5"/>
                </a:cubicBezTo>
                <a:cubicBezTo>
                  <a:pt x="11313" y="5"/>
                  <a:pt x="11308" y="4"/>
                  <a:pt x="11303" y="4"/>
                </a:cubicBezTo>
                <a:cubicBezTo>
                  <a:pt x="11301" y="4"/>
                  <a:pt x="11299" y="5"/>
                  <a:pt x="11297" y="5"/>
                </a:cubicBezTo>
                <a:lnTo>
                  <a:pt x="11297" y="5"/>
                </a:lnTo>
                <a:cubicBezTo>
                  <a:pt x="11247" y="2"/>
                  <a:pt x="11197" y="0"/>
                  <a:pt x="11147" y="0"/>
                </a:cubicBez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"/>
          <p:cNvSpPr/>
          <p:nvPr/>
        </p:nvSpPr>
        <p:spPr>
          <a:xfrm>
            <a:off x="2774247" y="1772213"/>
            <a:ext cx="1535049" cy="1506370"/>
          </a:xfrm>
          <a:custGeom>
            <a:avLst/>
            <a:gdLst/>
            <a:ahLst/>
            <a:cxnLst/>
            <a:rect l="l" t="t" r="r" b="b"/>
            <a:pathLst>
              <a:path w="13542" h="13289" extrusionOk="0">
                <a:moveTo>
                  <a:pt x="4724" y="1"/>
                </a:moveTo>
                <a:cubicBezTo>
                  <a:pt x="4695" y="1"/>
                  <a:pt x="4666" y="14"/>
                  <a:pt x="4646" y="45"/>
                </a:cubicBezTo>
                <a:cubicBezTo>
                  <a:pt x="4646" y="45"/>
                  <a:pt x="4646" y="45"/>
                  <a:pt x="4646" y="45"/>
                </a:cubicBezTo>
                <a:lnTo>
                  <a:pt x="4646" y="45"/>
                </a:lnTo>
                <a:cubicBezTo>
                  <a:pt x="3506" y="2056"/>
                  <a:pt x="2224" y="3984"/>
                  <a:pt x="809" y="5813"/>
                </a:cubicBezTo>
                <a:lnTo>
                  <a:pt x="809" y="5813"/>
                </a:lnTo>
                <a:cubicBezTo>
                  <a:pt x="1434" y="4449"/>
                  <a:pt x="2092" y="3099"/>
                  <a:pt x="2798" y="1773"/>
                </a:cubicBezTo>
                <a:cubicBezTo>
                  <a:pt x="2839" y="1695"/>
                  <a:pt x="2765" y="1622"/>
                  <a:pt x="2696" y="1622"/>
                </a:cubicBezTo>
                <a:cubicBezTo>
                  <a:pt x="2666" y="1622"/>
                  <a:pt x="2636" y="1636"/>
                  <a:pt x="2618" y="1670"/>
                </a:cubicBezTo>
                <a:cubicBezTo>
                  <a:pt x="1788" y="3244"/>
                  <a:pt x="1010" y="4853"/>
                  <a:pt x="291" y="6478"/>
                </a:cubicBezTo>
                <a:cubicBezTo>
                  <a:pt x="259" y="6554"/>
                  <a:pt x="318" y="6640"/>
                  <a:pt x="381" y="6640"/>
                </a:cubicBezTo>
                <a:cubicBezTo>
                  <a:pt x="403" y="6640"/>
                  <a:pt x="425" y="6630"/>
                  <a:pt x="445" y="6606"/>
                </a:cubicBezTo>
                <a:cubicBezTo>
                  <a:pt x="1408" y="5400"/>
                  <a:pt x="2315" y="4151"/>
                  <a:pt x="3162" y="2864"/>
                </a:cubicBezTo>
                <a:lnTo>
                  <a:pt x="3162" y="2864"/>
                </a:lnTo>
                <a:cubicBezTo>
                  <a:pt x="2427" y="4179"/>
                  <a:pt x="1648" y="5470"/>
                  <a:pt x="830" y="6735"/>
                </a:cubicBezTo>
                <a:cubicBezTo>
                  <a:pt x="776" y="6807"/>
                  <a:pt x="845" y="6880"/>
                  <a:pt x="918" y="6880"/>
                </a:cubicBezTo>
                <a:cubicBezTo>
                  <a:pt x="948" y="6880"/>
                  <a:pt x="979" y="6867"/>
                  <a:pt x="1001" y="6837"/>
                </a:cubicBezTo>
                <a:cubicBezTo>
                  <a:pt x="1882" y="5654"/>
                  <a:pt x="2731" y="4451"/>
                  <a:pt x="3551" y="3228"/>
                </a:cubicBezTo>
                <a:lnTo>
                  <a:pt x="3551" y="3228"/>
                </a:lnTo>
                <a:cubicBezTo>
                  <a:pt x="2728" y="4700"/>
                  <a:pt x="1891" y="6166"/>
                  <a:pt x="1035" y="7624"/>
                </a:cubicBezTo>
                <a:cubicBezTo>
                  <a:pt x="987" y="7708"/>
                  <a:pt x="1061" y="7779"/>
                  <a:pt x="1130" y="7779"/>
                </a:cubicBezTo>
                <a:cubicBezTo>
                  <a:pt x="1160" y="7779"/>
                  <a:pt x="1189" y="7766"/>
                  <a:pt x="1206" y="7736"/>
                </a:cubicBezTo>
                <a:lnTo>
                  <a:pt x="3254" y="4769"/>
                </a:lnTo>
                <a:lnTo>
                  <a:pt x="3254" y="4769"/>
                </a:lnTo>
                <a:cubicBezTo>
                  <a:pt x="2222" y="6395"/>
                  <a:pt x="1161" y="8003"/>
                  <a:pt x="72" y="9596"/>
                </a:cubicBezTo>
                <a:lnTo>
                  <a:pt x="72" y="9596"/>
                </a:lnTo>
                <a:cubicBezTo>
                  <a:pt x="71" y="9598"/>
                  <a:pt x="70" y="9599"/>
                  <a:pt x="69" y="9600"/>
                </a:cubicBezTo>
                <a:lnTo>
                  <a:pt x="69" y="9601"/>
                </a:lnTo>
                <a:lnTo>
                  <a:pt x="69" y="9601"/>
                </a:lnTo>
                <a:cubicBezTo>
                  <a:pt x="63" y="9609"/>
                  <a:pt x="57" y="9618"/>
                  <a:pt x="52" y="9626"/>
                </a:cubicBezTo>
                <a:cubicBezTo>
                  <a:pt x="0" y="9690"/>
                  <a:pt x="74" y="9779"/>
                  <a:pt x="143" y="9779"/>
                </a:cubicBezTo>
                <a:cubicBezTo>
                  <a:pt x="166" y="9779"/>
                  <a:pt x="189" y="9769"/>
                  <a:pt x="206" y="9746"/>
                </a:cubicBezTo>
                <a:cubicBezTo>
                  <a:pt x="1846" y="7669"/>
                  <a:pt x="3431" y="5548"/>
                  <a:pt x="4955" y="3386"/>
                </a:cubicBezTo>
                <a:lnTo>
                  <a:pt x="4955" y="3386"/>
                </a:lnTo>
                <a:cubicBezTo>
                  <a:pt x="3801" y="5430"/>
                  <a:pt x="2552" y="7415"/>
                  <a:pt x="1206" y="9335"/>
                </a:cubicBezTo>
                <a:cubicBezTo>
                  <a:pt x="1155" y="9407"/>
                  <a:pt x="1231" y="9493"/>
                  <a:pt x="1300" y="9493"/>
                </a:cubicBezTo>
                <a:cubicBezTo>
                  <a:pt x="1323" y="9493"/>
                  <a:pt x="1344" y="9484"/>
                  <a:pt x="1360" y="9464"/>
                </a:cubicBezTo>
                <a:cubicBezTo>
                  <a:pt x="1364" y="9459"/>
                  <a:pt x="1368" y="9455"/>
                  <a:pt x="1371" y="9450"/>
                </a:cubicBezTo>
                <a:lnTo>
                  <a:pt x="1371" y="9450"/>
                </a:lnTo>
                <a:lnTo>
                  <a:pt x="1378" y="9455"/>
                </a:lnTo>
                <a:cubicBezTo>
                  <a:pt x="1399" y="9425"/>
                  <a:pt x="1420" y="9394"/>
                  <a:pt x="1441" y="9364"/>
                </a:cubicBezTo>
                <a:lnTo>
                  <a:pt x="1441" y="9364"/>
                </a:lnTo>
                <a:cubicBezTo>
                  <a:pt x="2278" y="8327"/>
                  <a:pt x="3093" y="7272"/>
                  <a:pt x="3885" y="6199"/>
                </a:cubicBezTo>
                <a:lnTo>
                  <a:pt x="3885" y="6199"/>
                </a:lnTo>
                <a:lnTo>
                  <a:pt x="952" y="10790"/>
                </a:lnTo>
                <a:lnTo>
                  <a:pt x="952" y="10790"/>
                </a:lnTo>
                <a:lnTo>
                  <a:pt x="933" y="10815"/>
                </a:lnTo>
                <a:lnTo>
                  <a:pt x="935" y="10817"/>
                </a:lnTo>
                <a:lnTo>
                  <a:pt x="935" y="10817"/>
                </a:lnTo>
                <a:cubicBezTo>
                  <a:pt x="893" y="10890"/>
                  <a:pt x="958" y="10950"/>
                  <a:pt x="1027" y="10950"/>
                </a:cubicBezTo>
                <a:cubicBezTo>
                  <a:pt x="1053" y="10950"/>
                  <a:pt x="1080" y="10941"/>
                  <a:pt x="1102" y="10920"/>
                </a:cubicBezTo>
                <a:lnTo>
                  <a:pt x="1102" y="10920"/>
                </a:lnTo>
                <a:lnTo>
                  <a:pt x="1112" y="10926"/>
                </a:lnTo>
                <a:lnTo>
                  <a:pt x="1180" y="10820"/>
                </a:lnTo>
                <a:lnTo>
                  <a:pt x="1180" y="10820"/>
                </a:lnTo>
                <a:lnTo>
                  <a:pt x="6974" y="3223"/>
                </a:lnTo>
                <a:lnTo>
                  <a:pt x="6974" y="3223"/>
                </a:lnTo>
                <a:cubicBezTo>
                  <a:pt x="5607" y="5546"/>
                  <a:pt x="4180" y="7831"/>
                  <a:pt x="2695" y="10062"/>
                </a:cubicBezTo>
                <a:cubicBezTo>
                  <a:pt x="2650" y="10134"/>
                  <a:pt x="2722" y="10220"/>
                  <a:pt x="2794" y="10220"/>
                </a:cubicBezTo>
                <a:cubicBezTo>
                  <a:pt x="2816" y="10220"/>
                  <a:pt x="2839" y="10211"/>
                  <a:pt x="2858" y="10191"/>
                </a:cubicBezTo>
                <a:lnTo>
                  <a:pt x="2873" y="10172"/>
                </a:lnTo>
                <a:lnTo>
                  <a:pt x="2873" y="10172"/>
                </a:lnTo>
                <a:lnTo>
                  <a:pt x="2875" y="10174"/>
                </a:lnTo>
                <a:cubicBezTo>
                  <a:pt x="2879" y="10167"/>
                  <a:pt x="2883" y="10161"/>
                  <a:pt x="2887" y="10154"/>
                </a:cubicBezTo>
                <a:lnTo>
                  <a:pt x="2887" y="10154"/>
                </a:lnTo>
                <a:lnTo>
                  <a:pt x="9014" y="2689"/>
                </a:lnTo>
                <a:lnTo>
                  <a:pt x="9014" y="2689"/>
                </a:lnTo>
                <a:cubicBezTo>
                  <a:pt x="7211" y="5475"/>
                  <a:pt x="5359" y="8224"/>
                  <a:pt x="3456" y="10935"/>
                </a:cubicBezTo>
                <a:cubicBezTo>
                  <a:pt x="3406" y="11005"/>
                  <a:pt x="3478" y="11089"/>
                  <a:pt x="3549" y="11089"/>
                </a:cubicBezTo>
                <a:cubicBezTo>
                  <a:pt x="3574" y="11089"/>
                  <a:pt x="3599" y="11079"/>
                  <a:pt x="3619" y="11055"/>
                </a:cubicBezTo>
                <a:cubicBezTo>
                  <a:pt x="5044" y="9310"/>
                  <a:pt x="6455" y="7555"/>
                  <a:pt x="7856" y="5790"/>
                </a:cubicBezTo>
                <a:lnTo>
                  <a:pt x="7856" y="5790"/>
                </a:lnTo>
                <a:cubicBezTo>
                  <a:pt x="6218" y="8100"/>
                  <a:pt x="4592" y="10421"/>
                  <a:pt x="2977" y="12749"/>
                </a:cubicBezTo>
                <a:cubicBezTo>
                  <a:pt x="2932" y="12820"/>
                  <a:pt x="3005" y="12906"/>
                  <a:pt x="3076" y="12906"/>
                </a:cubicBezTo>
                <a:cubicBezTo>
                  <a:pt x="3099" y="12906"/>
                  <a:pt x="3121" y="12898"/>
                  <a:pt x="3140" y="12877"/>
                </a:cubicBezTo>
                <a:cubicBezTo>
                  <a:pt x="5584" y="10151"/>
                  <a:pt x="7937" y="7354"/>
                  <a:pt x="10206" y="4475"/>
                </a:cubicBezTo>
                <a:lnTo>
                  <a:pt x="10206" y="4475"/>
                </a:lnTo>
                <a:cubicBezTo>
                  <a:pt x="8623" y="7034"/>
                  <a:pt x="6931" y="9530"/>
                  <a:pt x="5140" y="11946"/>
                </a:cubicBezTo>
                <a:lnTo>
                  <a:pt x="5140" y="11946"/>
                </a:lnTo>
                <a:cubicBezTo>
                  <a:pt x="5103" y="11991"/>
                  <a:pt x="5067" y="12036"/>
                  <a:pt x="5031" y="12081"/>
                </a:cubicBezTo>
                <a:cubicBezTo>
                  <a:pt x="5032" y="12083"/>
                  <a:pt x="5034" y="12084"/>
                  <a:pt x="5036" y="12086"/>
                </a:cubicBezTo>
                <a:lnTo>
                  <a:pt x="5036" y="12086"/>
                </a:lnTo>
                <a:cubicBezTo>
                  <a:pt x="5028" y="12096"/>
                  <a:pt x="5021" y="12106"/>
                  <a:pt x="5013" y="12116"/>
                </a:cubicBezTo>
                <a:cubicBezTo>
                  <a:pt x="4962" y="12180"/>
                  <a:pt x="5036" y="12268"/>
                  <a:pt x="5105" y="12268"/>
                </a:cubicBezTo>
                <a:cubicBezTo>
                  <a:pt x="5128" y="12268"/>
                  <a:pt x="5150" y="12259"/>
                  <a:pt x="5167" y="12235"/>
                </a:cubicBezTo>
                <a:cubicBezTo>
                  <a:pt x="6026" y="11169"/>
                  <a:pt x="6885" y="10100"/>
                  <a:pt x="7731" y="9021"/>
                </a:cubicBezTo>
                <a:lnTo>
                  <a:pt x="7731" y="9021"/>
                </a:lnTo>
                <a:cubicBezTo>
                  <a:pt x="6721" y="10417"/>
                  <a:pt x="5677" y="11788"/>
                  <a:pt x="4577" y="13117"/>
                </a:cubicBezTo>
                <a:cubicBezTo>
                  <a:pt x="4512" y="13188"/>
                  <a:pt x="4575" y="13289"/>
                  <a:pt x="4647" y="13289"/>
                </a:cubicBezTo>
                <a:cubicBezTo>
                  <a:pt x="4670" y="13289"/>
                  <a:pt x="4693" y="13278"/>
                  <a:pt x="4714" y="13253"/>
                </a:cubicBezTo>
                <a:cubicBezTo>
                  <a:pt x="6859" y="10868"/>
                  <a:pt x="8892" y="8395"/>
                  <a:pt x="10828" y="5841"/>
                </a:cubicBezTo>
                <a:lnTo>
                  <a:pt x="10828" y="5841"/>
                </a:lnTo>
                <a:cubicBezTo>
                  <a:pt x="9879" y="7450"/>
                  <a:pt x="8830" y="8997"/>
                  <a:pt x="7686" y="10473"/>
                </a:cubicBezTo>
                <a:lnTo>
                  <a:pt x="7686" y="10473"/>
                </a:lnTo>
                <a:cubicBezTo>
                  <a:pt x="7278" y="10983"/>
                  <a:pt x="6867" y="11490"/>
                  <a:pt x="6452" y="11994"/>
                </a:cubicBezTo>
                <a:lnTo>
                  <a:pt x="6452" y="11994"/>
                </a:lnTo>
                <a:cubicBezTo>
                  <a:pt x="6383" y="12075"/>
                  <a:pt x="6314" y="12155"/>
                  <a:pt x="6245" y="12235"/>
                </a:cubicBezTo>
                <a:lnTo>
                  <a:pt x="6249" y="12239"/>
                </a:lnTo>
                <a:lnTo>
                  <a:pt x="6249" y="12239"/>
                </a:lnTo>
                <a:cubicBezTo>
                  <a:pt x="6248" y="12241"/>
                  <a:pt x="6247" y="12242"/>
                  <a:pt x="6245" y="12244"/>
                </a:cubicBezTo>
                <a:cubicBezTo>
                  <a:pt x="6180" y="12315"/>
                  <a:pt x="6243" y="12416"/>
                  <a:pt x="6319" y="12416"/>
                </a:cubicBezTo>
                <a:cubicBezTo>
                  <a:pt x="6343" y="12416"/>
                  <a:pt x="6368" y="12406"/>
                  <a:pt x="6391" y="12381"/>
                </a:cubicBezTo>
                <a:cubicBezTo>
                  <a:pt x="7015" y="11656"/>
                  <a:pt x="7617" y="10912"/>
                  <a:pt x="8193" y="10150"/>
                </a:cubicBezTo>
                <a:lnTo>
                  <a:pt x="8193" y="10150"/>
                </a:lnTo>
                <a:cubicBezTo>
                  <a:pt x="9330" y="8717"/>
                  <a:pt x="10438" y="7262"/>
                  <a:pt x="11519" y="5784"/>
                </a:cubicBezTo>
                <a:lnTo>
                  <a:pt x="11519" y="5784"/>
                </a:lnTo>
                <a:cubicBezTo>
                  <a:pt x="10029" y="8206"/>
                  <a:pt x="8440" y="10566"/>
                  <a:pt x="6759" y="12860"/>
                </a:cubicBezTo>
                <a:cubicBezTo>
                  <a:pt x="6704" y="12939"/>
                  <a:pt x="6775" y="13010"/>
                  <a:pt x="6848" y="13010"/>
                </a:cubicBezTo>
                <a:cubicBezTo>
                  <a:pt x="6876" y="13010"/>
                  <a:pt x="6903" y="13000"/>
                  <a:pt x="6925" y="12977"/>
                </a:cubicBezTo>
                <a:lnTo>
                  <a:pt x="6925" y="12977"/>
                </a:lnTo>
                <a:lnTo>
                  <a:pt x="6930" y="12980"/>
                </a:lnTo>
                <a:cubicBezTo>
                  <a:pt x="6968" y="12927"/>
                  <a:pt x="7007" y="12873"/>
                  <a:pt x="7046" y="12820"/>
                </a:cubicBezTo>
                <a:lnTo>
                  <a:pt x="7046" y="12820"/>
                </a:lnTo>
                <a:lnTo>
                  <a:pt x="10977" y="7720"/>
                </a:lnTo>
                <a:lnTo>
                  <a:pt x="10977" y="7720"/>
                </a:lnTo>
                <a:cubicBezTo>
                  <a:pt x="9811" y="9491"/>
                  <a:pt x="8608" y="11238"/>
                  <a:pt x="7366" y="12954"/>
                </a:cubicBezTo>
                <a:cubicBezTo>
                  <a:pt x="7315" y="13024"/>
                  <a:pt x="7382" y="13108"/>
                  <a:pt x="7452" y="13108"/>
                </a:cubicBezTo>
                <a:cubicBezTo>
                  <a:pt x="7476" y="13108"/>
                  <a:pt x="7500" y="13098"/>
                  <a:pt x="7520" y="13074"/>
                </a:cubicBezTo>
                <a:cubicBezTo>
                  <a:pt x="7525" y="13068"/>
                  <a:pt x="7530" y="13062"/>
                  <a:pt x="7536" y="13056"/>
                </a:cubicBezTo>
                <a:lnTo>
                  <a:pt x="7536" y="13056"/>
                </a:lnTo>
                <a:lnTo>
                  <a:pt x="7537" y="13057"/>
                </a:lnTo>
                <a:cubicBezTo>
                  <a:pt x="7541" y="13051"/>
                  <a:pt x="7545" y="13046"/>
                  <a:pt x="7549" y="13040"/>
                </a:cubicBezTo>
                <a:lnTo>
                  <a:pt x="7549" y="13040"/>
                </a:lnTo>
                <a:cubicBezTo>
                  <a:pt x="9262" y="11063"/>
                  <a:pt x="10875" y="9010"/>
                  <a:pt x="12398" y="6886"/>
                </a:cubicBezTo>
                <a:lnTo>
                  <a:pt x="12398" y="6886"/>
                </a:lnTo>
                <a:cubicBezTo>
                  <a:pt x="11411" y="8687"/>
                  <a:pt x="10292" y="10415"/>
                  <a:pt x="9060" y="12056"/>
                </a:cubicBezTo>
                <a:lnTo>
                  <a:pt x="9080" y="12068"/>
                </a:lnTo>
                <a:lnTo>
                  <a:pt x="9080" y="12068"/>
                </a:lnTo>
                <a:cubicBezTo>
                  <a:pt x="9079" y="12070"/>
                  <a:pt x="9078" y="12071"/>
                  <a:pt x="9077" y="12073"/>
                </a:cubicBezTo>
                <a:cubicBezTo>
                  <a:pt x="9023" y="12145"/>
                  <a:pt x="9092" y="12218"/>
                  <a:pt x="9165" y="12218"/>
                </a:cubicBezTo>
                <a:cubicBezTo>
                  <a:pt x="9195" y="12218"/>
                  <a:pt x="9226" y="12206"/>
                  <a:pt x="9248" y="12175"/>
                </a:cubicBezTo>
                <a:cubicBezTo>
                  <a:pt x="9607" y="11696"/>
                  <a:pt x="9955" y="11210"/>
                  <a:pt x="10293" y="10717"/>
                </a:cubicBezTo>
                <a:lnTo>
                  <a:pt x="10293" y="10717"/>
                </a:lnTo>
                <a:cubicBezTo>
                  <a:pt x="11205" y="9476"/>
                  <a:pt x="12134" y="8248"/>
                  <a:pt x="13083" y="7032"/>
                </a:cubicBezTo>
                <a:lnTo>
                  <a:pt x="13083" y="7032"/>
                </a:lnTo>
                <a:cubicBezTo>
                  <a:pt x="12448" y="8625"/>
                  <a:pt x="11671" y="10155"/>
                  <a:pt x="10754" y="11611"/>
                </a:cubicBezTo>
                <a:cubicBezTo>
                  <a:pt x="10727" y="11684"/>
                  <a:pt x="10783" y="11747"/>
                  <a:pt x="10850" y="11747"/>
                </a:cubicBezTo>
                <a:cubicBezTo>
                  <a:pt x="10869" y="11747"/>
                  <a:pt x="10889" y="11742"/>
                  <a:pt x="10908" y="11731"/>
                </a:cubicBezTo>
                <a:cubicBezTo>
                  <a:pt x="10915" y="11724"/>
                  <a:pt x="10921" y="11717"/>
                  <a:pt x="10928" y="11710"/>
                </a:cubicBezTo>
                <a:lnTo>
                  <a:pt x="10928" y="11710"/>
                </a:lnTo>
                <a:lnTo>
                  <a:pt x="10933" y="11714"/>
                </a:lnTo>
                <a:cubicBezTo>
                  <a:pt x="10939" y="11705"/>
                  <a:pt x="10944" y="11696"/>
                  <a:pt x="10950" y="11688"/>
                </a:cubicBezTo>
                <a:lnTo>
                  <a:pt x="10950" y="11688"/>
                </a:lnTo>
                <a:cubicBezTo>
                  <a:pt x="11806" y="10811"/>
                  <a:pt x="12596" y="9884"/>
                  <a:pt x="13312" y="8899"/>
                </a:cubicBezTo>
                <a:cubicBezTo>
                  <a:pt x="13366" y="8820"/>
                  <a:pt x="13292" y="8745"/>
                  <a:pt x="13216" y="8745"/>
                </a:cubicBezTo>
                <a:cubicBezTo>
                  <a:pt x="13185" y="8745"/>
                  <a:pt x="13154" y="8758"/>
                  <a:pt x="13132" y="8788"/>
                </a:cubicBezTo>
                <a:lnTo>
                  <a:pt x="13149" y="8796"/>
                </a:lnTo>
                <a:cubicBezTo>
                  <a:pt x="12607" y="9536"/>
                  <a:pt x="12032" y="10242"/>
                  <a:pt x="11420" y="10916"/>
                </a:cubicBezTo>
                <a:lnTo>
                  <a:pt x="11420" y="10916"/>
                </a:lnTo>
                <a:cubicBezTo>
                  <a:pt x="12250" y="9501"/>
                  <a:pt x="12956" y="8017"/>
                  <a:pt x="13517" y="6478"/>
                </a:cubicBezTo>
                <a:cubicBezTo>
                  <a:pt x="13542" y="6409"/>
                  <a:pt x="13476" y="6345"/>
                  <a:pt x="13415" y="6345"/>
                </a:cubicBezTo>
                <a:cubicBezTo>
                  <a:pt x="13393" y="6345"/>
                  <a:pt x="13371" y="6354"/>
                  <a:pt x="13354" y="6375"/>
                </a:cubicBezTo>
                <a:cubicBezTo>
                  <a:pt x="13343" y="6390"/>
                  <a:pt x="13332" y="6404"/>
                  <a:pt x="13321" y="6418"/>
                </a:cubicBezTo>
                <a:lnTo>
                  <a:pt x="13321" y="6418"/>
                </a:lnTo>
                <a:lnTo>
                  <a:pt x="13320" y="6418"/>
                </a:lnTo>
                <a:cubicBezTo>
                  <a:pt x="13320" y="6418"/>
                  <a:pt x="13320" y="6419"/>
                  <a:pt x="13320" y="6419"/>
                </a:cubicBezTo>
                <a:lnTo>
                  <a:pt x="13320" y="6419"/>
                </a:lnTo>
                <a:cubicBezTo>
                  <a:pt x="12791" y="7090"/>
                  <a:pt x="12268" y="7765"/>
                  <a:pt x="11751" y="8444"/>
                </a:cubicBezTo>
                <a:lnTo>
                  <a:pt x="11751" y="8444"/>
                </a:lnTo>
                <a:cubicBezTo>
                  <a:pt x="12306" y="7515"/>
                  <a:pt x="12827" y="6566"/>
                  <a:pt x="13312" y="5597"/>
                </a:cubicBezTo>
                <a:cubicBezTo>
                  <a:pt x="13330" y="5523"/>
                  <a:pt x="13274" y="5463"/>
                  <a:pt x="13209" y="5463"/>
                </a:cubicBezTo>
                <a:cubicBezTo>
                  <a:pt x="13185" y="5463"/>
                  <a:pt x="13161" y="5471"/>
                  <a:pt x="13138" y="5489"/>
                </a:cubicBezTo>
                <a:lnTo>
                  <a:pt x="13138" y="5489"/>
                </a:lnTo>
                <a:lnTo>
                  <a:pt x="13132" y="5486"/>
                </a:lnTo>
                <a:cubicBezTo>
                  <a:pt x="13127" y="5496"/>
                  <a:pt x="13122" y="5506"/>
                  <a:pt x="13116" y="5517"/>
                </a:cubicBezTo>
                <a:lnTo>
                  <a:pt x="13116" y="5517"/>
                </a:lnTo>
                <a:cubicBezTo>
                  <a:pt x="11811" y="7411"/>
                  <a:pt x="10432" y="9250"/>
                  <a:pt x="8980" y="11033"/>
                </a:cubicBezTo>
                <a:lnTo>
                  <a:pt x="8980" y="11033"/>
                </a:lnTo>
                <a:cubicBezTo>
                  <a:pt x="10195" y="9293"/>
                  <a:pt x="11369" y="7524"/>
                  <a:pt x="12507" y="5734"/>
                </a:cubicBezTo>
                <a:cubicBezTo>
                  <a:pt x="12556" y="5654"/>
                  <a:pt x="12483" y="5584"/>
                  <a:pt x="12410" y="5584"/>
                </a:cubicBezTo>
                <a:cubicBezTo>
                  <a:pt x="12380" y="5584"/>
                  <a:pt x="12350" y="5595"/>
                  <a:pt x="12328" y="5622"/>
                </a:cubicBezTo>
                <a:lnTo>
                  <a:pt x="9533" y="9259"/>
                </a:lnTo>
                <a:lnTo>
                  <a:pt x="9533" y="9259"/>
                </a:lnTo>
                <a:cubicBezTo>
                  <a:pt x="10745" y="7448"/>
                  <a:pt x="11903" y="5602"/>
                  <a:pt x="13004" y="3723"/>
                </a:cubicBezTo>
                <a:cubicBezTo>
                  <a:pt x="13022" y="3643"/>
                  <a:pt x="12960" y="3585"/>
                  <a:pt x="12895" y="3585"/>
                </a:cubicBezTo>
                <a:cubicBezTo>
                  <a:pt x="12873" y="3585"/>
                  <a:pt x="12850" y="3592"/>
                  <a:pt x="12830" y="3607"/>
                </a:cubicBezTo>
                <a:lnTo>
                  <a:pt x="12830" y="3607"/>
                </a:lnTo>
                <a:lnTo>
                  <a:pt x="12824" y="3604"/>
                </a:lnTo>
                <a:cubicBezTo>
                  <a:pt x="12814" y="3620"/>
                  <a:pt x="12805" y="3637"/>
                  <a:pt x="12795" y="3653"/>
                </a:cubicBezTo>
                <a:lnTo>
                  <a:pt x="12795" y="3653"/>
                </a:lnTo>
                <a:cubicBezTo>
                  <a:pt x="12001" y="4783"/>
                  <a:pt x="11191" y="5901"/>
                  <a:pt x="10364" y="7007"/>
                </a:cubicBezTo>
                <a:lnTo>
                  <a:pt x="10364" y="7007"/>
                </a:lnTo>
                <a:cubicBezTo>
                  <a:pt x="10877" y="6192"/>
                  <a:pt x="11364" y="5359"/>
                  <a:pt x="11823" y="4510"/>
                </a:cubicBezTo>
                <a:lnTo>
                  <a:pt x="11823" y="4510"/>
                </a:lnTo>
                <a:cubicBezTo>
                  <a:pt x="11823" y="4510"/>
                  <a:pt x="11823" y="4510"/>
                  <a:pt x="11823" y="4510"/>
                </a:cubicBezTo>
                <a:cubicBezTo>
                  <a:pt x="11841" y="4437"/>
                  <a:pt x="11781" y="4376"/>
                  <a:pt x="11717" y="4376"/>
                </a:cubicBezTo>
                <a:cubicBezTo>
                  <a:pt x="11693" y="4376"/>
                  <a:pt x="11670" y="4384"/>
                  <a:pt x="11649" y="4403"/>
                </a:cubicBezTo>
                <a:lnTo>
                  <a:pt x="11649" y="4403"/>
                </a:lnTo>
                <a:lnTo>
                  <a:pt x="11643" y="4399"/>
                </a:lnTo>
                <a:cubicBezTo>
                  <a:pt x="11638" y="4410"/>
                  <a:pt x="11632" y="4421"/>
                  <a:pt x="11626" y="4432"/>
                </a:cubicBezTo>
                <a:lnTo>
                  <a:pt x="11626" y="4432"/>
                </a:lnTo>
                <a:cubicBezTo>
                  <a:pt x="10207" y="6366"/>
                  <a:pt x="8726" y="8257"/>
                  <a:pt x="7185" y="10102"/>
                </a:cubicBezTo>
                <a:lnTo>
                  <a:pt x="7185" y="10102"/>
                </a:lnTo>
                <a:cubicBezTo>
                  <a:pt x="8642" y="8144"/>
                  <a:pt x="10021" y="6127"/>
                  <a:pt x="11391" y="4101"/>
                </a:cubicBezTo>
                <a:lnTo>
                  <a:pt x="11391" y="4101"/>
                </a:lnTo>
                <a:cubicBezTo>
                  <a:pt x="11568" y="3845"/>
                  <a:pt x="11743" y="3588"/>
                  <a:pt x="11917" y="3330"/>
                </a:cubicBezTo>
                <a:cubicBezTo>
                  <a:pt x="11966" y="3251"/>
                  <a:pt x="11889" y="3176"/>
                  <a:pt x="11816" y="3176"/>
                </a:cubicBezTo>
                <a:cubicBezTo>
                  <a:pt x="11787" y="3176"/>
                  <a:pt x="11757" y="3189"/>
                  <a:pt x="11738" y="3219"/>
                </a:cubicBezTo>
                <a:cubicBezTo>
                  <a:pt x="11716" y="3250"/>
                  <a:pt x="11695" y="3282"/>
                  <a:pt x="11673" y="3314"/>
                </a:cubicBezTo>
                <a:lnTo>
                  <a:pt x="11673" y="3314"/>
                </a:lnTo>
                <a:cubicBezTo>
                  <a:pt x="10365" y="5253"/>
                  <a:pt x="8963" y="7117"/>
                  <a:pt x="7522" y="8955"/>
                </a:cubicBezTo>
                <a:lnTo>
                  <a:pt x="7522" y="8955"/>
                </a:lnTo>
                <a:cubicBezTo>
                  <a:pt x="8830" y="7058"/>
                  <a:pt x="10074" y="5119"/>
                  <a:pt x="11250" y="3142"/>
                </a:cubicBezTo>
                <a:cubicBezTo>
                  <a:pt x="11295" y="3065"/>
                  <a:pt x="11224" y="2983"/>
                  <a:pt x="11157" y="2983"/>
                </a:cubicBezTo>
                <a:cubicBezTo>
                  <a:pt x="11135" y="2983"/>
                  <a:pt x="11113" y="2992"/>
                  <a:pt x="11096" y="3013"/>
                </a:cubicBezTo>
                <a:cubicBezTo>
                  <a:pt x="8863" y="5896"/>
                  <a:pt x="6541" y="8703"/>
                  <a:pt x="4136" y="11443"/>
                </a:cubicBezTo>
                <a:lnTo>
                  <a:pt x="4136" y="11443"/>
                </a:lnTo>
                <a:cubicBezTo>
                  <a:pt x="6237" y="8427"/>
                  <a:pt x="8357" y="5424"/>
                  <a:pt x="10497" y="2440"/>
                </a:cubicBezTo>
                <a:cubicBezTo>
                  <a:pt x="10548" y="2370"/>
                  <a:pt x="10476" y="2286"/>
                  <a:pt x="10404" y="2286"/>
                </a:cubicBezTo>
                <a:cubicBezTo>
                  <a:pt x="10379" y="2286"/>
                  <a:pt x="10354" y="2296"/>
                  <a:pt x="10335" y="2320"/>
                </a:cubicBezTo>
                <a:cubicBezTo>
                  <a:pt x="10330" y="2327"/>
                  <a:pt x="10325" y="2333"/>
                  <a:pt x="10320" y="2339"/>
                </a:cubicBezTo>
                <a:lnTo>
                  <a:pt x="10320" y="2339"/>
                </a:lnTo>
                <a:lnTo>
                  <a:pt x="10317" y="2337"/>
                </a:lnTo>
                <a:cubicBezTo>
                  <a:pt x="10304" y="2356"/>
                  <a:pt x="10291" y="2375"/>
                  <a:pt x="10277" y="2393"/>
                </a:cubicBezTo>
                <a:lnTo>
                  <a:pt x="10277" y="2393"/>
                </a:lnTo>
                <a:cubicBezTo>
                  <a:pt x="8572" y="4569"/>
                  <a:pt x="6852" y="6736"/>
                  <a:pt x="5114" y="8893"/>
                </a:cubicBezTo>
                <a:lnTo>
                  <a:pt x="5114" y="8893"/>
                </a:lnTo>
                <a:cubicBezTo>
                  <a:pt x="6824" y="6400"/>
                  <a:pt x="8493" y="3881"/>
                  <a:pt x="10121" y="1336"/>
                </a:cubicBezTo>
                <a:cubicBezTo>
                  <a:pt x="10165" y="1267"/>
                  <a:pt x="10096" y="1182"/>
                  <a:pt x="10030" y="1182"/>
                </a:cubicBezTo>
                <a:cubicBezTo>
                  <a:pt x="10007" y="1182"/>
                  <a:pt x="9984" y="1193"/>
                  <a:pt x="9967" y="1217"/>
                </a:cubicBezTo>
                <a:lnTo>
                  <a:pt x="9951" y="1235"/>
                </a:lnTo>
                <a:lnTo>
                  <a:pt x="9951" y="1235"/>
                </a:lnTo>
                <a:cubicBezTo>
                  <a:pt x="9951" y="1235"/>
                  <a:pt x="9950" y="1234"/>
                  <a:pt x="9950" y="1234"/>
                </a:cubicBezTo>
                <a:cubicBezTo>
                  <a:pt x="9946" y="1239"/>
                  <a:pt x="9942" y="1245"/>
                  <a:pt x="9939" y="1250"/>
                </a:cubicBezTo>
                <a:lnTo>
                  <a:pt x="9939" y="1250"/>
                </a:lnTo>
                <a:lnTo>
                  <a:pt x="3913" y="8584"/>
                </a:lnTo>
                <a:lnTo>
                  <a:pt x="3913" y="8584"/>
                </a:lnTo>
                <a:cubicBezTo>
                  <a:pt x="5325" y="6395"/>
                  <a:pt x="6681" y="4176"/>
                  <a:pt x="7982" y="1918"/>
                </a:cubicBezTo>
                <a:cubicBezTo>
                  <a:pt x="8029" y="1836"/>
                  <a:pt x="7963" y="1770"/>
                  <a:pt x="7892" y="1770"/>
                </a:cubicBezTo>
                <a:cubicBezTo>
                  <a:pt x="7864" y="1770"/>
                  <a:pt x="7835" y="1780"/>
                  <a:pt x="7812" y="1804"/>
                </a:cubicBezTo>
                <a:lnTo>
                  <a:pt x="7812" y="1804"/>
                </a:lnTo>
                <a:lnTo>
                  <a:pt x="7802" y="1798"/>
                </a:lnTo>
                <a:cubicBezTo>
                  <a:pt x="7789" y="1822"/>
                  <a:pt x="7776" y="1845"/>
                  <a:pt x="7762" y="1868"/>
                </a:cubicBezTo>
                <a:lnTo>
                  <a:pt x="7762" y="1868"/>
                </a:lnTo>
                <a:lnTo>
                  <a:pt x="2481" y="8787"/>
                </a:lnTo>
                <a:lnTo>
                  <a:pt x="7460" y="1003"/>
                </a:lnTo>
                <a:lnTo>
                  <a:pt x="7452" y="998"/>
                </a:lnTo>
                <a:lnTo>
                  <a:pt x="7452" y="998"/>
                </a:lnTo>
                <a:cubicBezTo>
                  <a:pt x="7455" y="994"/>
                  <a:pt x="7457" y="990"/>
                  <a:pt x="7460" y="986"/>
                </a:cubicBezTo>
                <a:cubicBezTo>
                  <a:pt x="7508" y="913"/>
                  <a:pt x="7433" y="837"/>
                  <a:pt x="7361" y="837"/>
                </a:cubicBezTo>
                <a:cubicBezTo>
                  <a:pt x="7331" y="837"/>
                  <a:pt x="7301" y="850"/>
                  <a:pt x="7280" y="883"/>
                </a:cubicBezTo>
                <a:lnTo>
                  <a:pt x="6426" y="2221"/>
                </a:lnTo>
                <a:lnTo>
                  <a:pt x="6426" y="2221"/>
                </a:lnTo>
                <a:cubicBezTo>
                  <a:pt x="5308" y="3915"/>
                  <a:pt x="4133" y="5570"/>
                  <a:pt x="2903" y="7182"/>
                </a:cubicBezTo>
                <a:lnTo>
                  <a:pt x="2903" y="7182"/>
                </a:lnTo>
                <a:cubicBezTo>
                  <a:pt x="4019" y="5450"/>
                  <a:pt x="5062" y="3673"/>
                  <a:pt x="6023" y="1858"/>
                </a:cubicBezTo>
                <a:cubicBezTo>
                  <a:pt x="6047" y="1778"/>
                  <a:pt x="5988" y="1716"/>
                  <a:pt x="5924" y="1716"/>
                </a:cubicBezTo>
                <a:cubicBezTo>
                  <a:pt x="5899" y="1716"/>
                  <a:pt x="5873" y="1726"/>
                  <a:pt x="5852" y="1747"/>
                </a:cubicBezTo>
                <a:cubicBezTo>
                  <a:pt x="4587" y="3588"/>
                  <a:pt x="3278" y="5401"/>
                  <a:pt x="1930" y="7185"/>
                </a:cubicBezTo>
                <a:lnTo>
                  <a:pt x="1930" y="7185"/>
                </a:lnTo>
                <a:cubicBezTo>
                  <a:pt x="3138" y="5351"/>
                  <a:pt x="4305" y="3491"/>
                  <a:pt x="5436" y="1608"/>
                </a:cubicBezTo>
                <a:lnTo>
                  <a:pt x="5436" y="1608"/>
                </a:lnTo>
                <a:lnTo>
                  <a:pt x="5475" y="1550"/>
                </a:lnTo>
                <a:lnTo>
                  <a:pt x="5472" y="1548"/>
                </a:lnTo>
                <a:lnTo>
                  <a:pt x="5472" y="1548"/>
                </a:lnTo>
                <a:cubicBezTo>
                  <a:pt x="5473" y="1546"/>
                  <a:pt x="5474" y="1544"/>
                  <a:pt x="5475" y="1542"/>
                </a:cubicBezTo>
                <a:cubicBezTo>
                  <a:pt x="5523" y="1464"/>
                  <a:pt x="5455" y="1391"/>
                  <a:pt x="5386" y="1391"/>
                </a:cubicBezTo>
                <a:cubicBezTo>
                  <a:pt x="5355" y="1391"/>
                  <a:pt x="5325" y="1405"/>
                  <a:pt x="5304" y="1439"/>
                </a:cubicBezTo>
                <a:lnTo>
                  <a:pt x="2478" y="5540"/>
                </a:lnTo>
                <a:lnTo>
                  <a:pt x="2478" y="5540"/>
                </a:lnTo>
                <a:cubicBezTo>
                  <a:pt x="3366" y="3986"/>
                  <a:pt x="4236" y="2423"/>
                  <a:pt x="5090" y="849"/>
                </a:cubicBezTo>
                <a:cubicBezTo>
                  <a:pt x="5115" y="775"/>
                  <a:pt x="5056" y="715"/>
                  <a:pt x="4992" y="715"/>
                </a:cubicBezTo>
                <a:cubicBezTo>
                  <a:pt x="4967" y="715"/>
                  <a:pt x="4941" y="724"/>
                  <a:pt x="4919" y="746"/>
                </a:cubicBezTo>
                <a:cubicBezTo>
                  <a:pt x="4919" y="746"/>
                  <a:pt x="4919" y="746"/>
                  <a:pt x="4919" y="746"/>
                </a:cubicBezTo>
                <a:lnTo>
                  <a:pt x="4919" y="746"/>
                </a:lnTo>
                <a:cubicBezTo>
                  <a:pt x="4171" y="1938"/>
                  <a:pt x="3394" y="3116"/>
                  <a:pt x="2591" y="4276"/>
                </a:cubicBezTo>
                <a:lnTo>
                  <a:pt x="2591" y="4276"/>
                </a:lnTo>
                <a:cubicBezTo>
                  <a:pt x="3383" y="2930"/>
                  <a:pt x="4128" y="1556"/>
                  <a:pt x="4825" y="156"/>
                </a:cubicBezTo>
                <a:cubicBezTo>
                  <a:pt x="4861" y="72"/>
                  <a:pt x="4792" y="1"/>
                  <a:pt x="47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"/>
          <p:cNvSpPr/>
          <p:nvPr/>
        </p:nvSpPr>
        <p:spPr>
          <a:xfrm>
            <a:off x="2962755" y="2592785"/>
            <a:ext cx="85696" cy="98732"/>
          </a:xfrm>
          <a:custGeom>
            <a:avLst/>
            <a:gdLst/>
            <a:ahLst/>
            <a:cxnLst/>
            <a:rect l="l" t="t" r="r" b="b"/>
            <a:pathLst>
              <a:path w="756" h="871" extrusionOk="0">
                <a:moveTo>
                  <a:pt x="290" y="0"/>
                </a:moveTo>
                <a:cubicBezTo>
                  <a:pt x="179" y="0"/>
                  <a:pt x="72" y="111"/>
                  <a:pt x="65" y="223"/>
                </a:cubicBezTo>
                <a:cubicBezTo>
                  <a:pt x="65" y="241"/>
                  <a:pt x="65" y="259"/>
                  <a:pt x="65" y="276"/>
                </a:cubicBezTo>
                <a:lnTo>
                  <a:pt x="65" y="276"/>
                </a:lnTo>
                <a:cubicBezTo>
                  <a:pt x="49" y="315"/>
                  <a:pt x="37" y="355"/>
                  <a:pt x="31" y="394"/>
                </a:cubicBezTo>
                <a:cubicBezTo>
                  <a:pt x="1" y="598"/>
                  <a:pt x="131" y="816"/>
                  <a:pt x="340" y="816"/>
                </a:cubicBezTo>
                <a:cubicBezTo>
                  <a:pt x="343" y="816"/>
                  <a:pt x="346" y="816"/>
                  <a:pt x="350" y="816"/>
                </a:cubicBezTo>
                <a:lnTo>
                  <a:pt x="350" y="816"/>
                </a:lnTo>
                <a:cubicBezTo>
                  <a:pt x="360" y="824"/>
                  <a:pt x="371" y="831"/>
                  <a:pt x="382" y="839"/>
                </a:cubicBezTo>
                <a:cubicBezTo>
                  <a:pt x="416" y="861"/>
                  <a:pt x="454" y="871"/>
                  <a:pt x="491" y="871"/>
                </a:cubicBezTo>
                <a:cubicBezTo>
                  <a:pt x="584" y="871"/>
                  <a:pt x="674" y="808"/>
                  <a:pt x="698" y="710"/>
                </a:cubicBezTo>
                <a:cubicBezTo>
                  <a:pt x="702" y="700"/>
                  <a:pt x="705" y="689"/>
                  <a:pt x="708" y="678"/>
                </a:cubicBezTo>
                <a:lnTo>
                  <a:pt x="708" y="678"/>
                </a:lnTo>
                <a:cubicBezTo>
                  <a:pt x="741" y="628"/>
                  <a:pt x="755" y="565"/>
                  <a:pt x="741" y="505"/>
                </a:cubicBezTo>
                <a:cubicBezTo>
                  <a:pt x="740" y="501"/>
                  <a:pt x="739" y="498"/>
                  <a:pt x="738" y="494"/>
                </a:cubicBezTo>
                <a:lnTo>
                  <a:pt x="738" y="494"/>
                </a:lnTo>
                <a:cubicBezTo>
                  <a:pt x="746" y="317"/>
                  <a:pt x="699" y="126"/>
                  <a:pt x="544" y="43"/>
                </a:cubicBezTo>
                <a:cubicBezTo>
                  <a:pt x="499" y="19"/>
                  <a:pt x="454" y="8"/>
                  <a:pt x="410" y="8"/>
                </a:cubicBezTo>
                <a:cubicBezTo>
                  <a:pt x="391" y="8"/>
                  <a:pt x="373" y="10"/>
                  <a:pt x="355" y="14"/>
                </a:cubicBezTo>
                <a:lnTo>
                  <a:pt x="355" y="14"/>
                </a:lnTo>
                <a:cubicBezTo>
                  <a:pt x="334" y="4"/>
                  <a:pt x="312" y="0"/>
                  <a:pt x="290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"/>
          <p:cNvSpPr/>
          <p:nvPr/>
        </p:nvSpPr>
        <p:spPr>
          <a:xfrm>
            <a:off x="2798618" y="2683922"/>
            <a:ext cx="107574" cy="97032"/>
          </a:xfrm>
          <a:custGeom>
            <a:avLst/>
            <a:gdLst/>
            <a:ahLst/>
            <a:cxnLst/>
            <a:rect l="l" t="t" r="r" b="b"/>
            <a:pathLst>
              <a:path w="949" h="856" extrusionOk="0">
                <a:moveTo>
                  <a:pt x="335" y="0"/>
                </a:moveTo>
                <a:cubicBezTo>
                  <a:pt x="332" y="0"/>
                  <a:pt x="328" y="0"/>
                  <a:pt x="324" y="0"/>
                </a:cubicBezTo>
                <a:cubicBezTo>
                  <a:pt x="302" y="2"/>
                  <a:pt x="281" y="5"/>
                  <a:pt x="261" y="9"/>
                </a:cubicBezTo>
                <a:lnTo>
                  <a:pt x="261" y="9"/>
                </a:lnTo>
                <a:cubicBezTo>
                  <a:pt x="184" y="15"/>
                  <a:pt x="115" y="62"/>
                  <a:pt x="81" y="130"/>
                </a:cubicBezTo>
                <a:lnTo>
                  <a:pt x="81" y="130"/>
                </a:lnTo>
                <a:cubicBezTo>
                  <a:pt x="0" y="246"/>
                  <a:pt x="0" y="416"/>
                  <a:pt x="85" y="548"/>
                </a:cubicBezTo>
                <a:cubicBezTo>
                  <a:pt x="230" y="745"/>
                  <a:pt x="453" y="856"/>
                  <a:pt x="692" y="856"/>
                </a:cubicBezTo>
                <a:cubicBezTo>
                  <a:pt x="837" y="856"/>
                  <a:pt x="949" y="719"/>
                  <a:pt x="906" y="574"/>
                </a:cubicBezTo>
                <a:cubicBezTo>
                  <a:pt x="873" y="391"/>
                  <a:pt x="765" y="230"/>
                  <a:pt x="616" y="128"/>
                </a:cubicBezTo>
                <a:lnTo>
                  <a:pt x="616" y="128"/>
                </a:lnTo>
                <a:cubicBezTo>
                  <a:pt x="537" y="51"/>
                  <a:pt x="436" y="0"/>
                  <a:pt x="335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"/>
          <p:cNvSpPr/>
          <p:nvPr/>
        </p:nvSpPr>
        <p:spPr>
          <a:xfrm>
            <a:off x="2610337" y="2810312"/>
            <a:ext cx="104286" cy="104966"/>
          </a:xfrm>
          <a:custGeom>
            <a:avLst/>
            <a:gdLst/>
            <a:ahLst/>
            <a:cxnLst/>
            <a:rect l="l" t="t" r="r" b="b"/>
            <a:pathLst>
              <a:path w="920" h="926" extrusionOk="0">
                <a:moveTo>
                  <a:pt x="426" y="0"/>
                </a:moveTo>
                <a:cubicBezTo>
                  <a:pt x="372" y="0"/>
                  <a:pt x="318" y="10"/>
                  <a:pt x="266" y="32"/>
                </a:cubicBezTo>
                <a:cubicBezTo>
                  <a:pt x="69" y="117"/>
                  <a:pt x="0" y="365"/>
                  <a:pt x="112" y="545"/>
                </a:cubicBezTo>
                <a:cubicBezTo>
                  <a:pt x="124" y="566"/>
                  <a:pt x="138" y="586"/>
                  <a:pt x="152" y="606"/>
                </a:cubicBezTo>
                <a:lnTo>
                  <a:pt x="152" y="606"/>
                </a:lnTo>
                <a:cubicBezTo>
                  <a:pt x="183" y="674"/>
                  <a:pt x="235" y="731"/>
                  <a:pt x="299" y="767"/>
                </a:cubicBezTo>
                <a:lnTo>
                  <a:pt x="299" y="767"/>
                </a:lnTo>
                <a:cubicBezTo>
                  <a:pt x="361" y="820"/>
                  <a:pt x="431" y="864"/>
                  <a:pt x="505" y="896"/>
                </a:cubicBezTo>
                <a:cubicBezTo>
                  <a:pt x="540" y="916"/>
                  <a:pt x="578" y="926"/>
                  <a:pt x="615" y="926"/>
                </a:cubicBezTo>
                <a:cubicBezTo>
                  <a:pt x="687" y="926"/>
                  <a:pt x="756" y="890"/>
                  <a:pt x="796" y="827"/>
                </a:cubicBezTo>
                <a:cubicBezTo>
                  <a:pt x="808" y="806"/>
                  <a:pt x="816" y="784"/>
                  <a:pt x="820" y="761"/>
                </a:cubicBezTo>
                <a:lnTo>
                  <a:pt x="820" y="761"/>
                </a:lnTo>
                <a:cubicBezTo>
                  <a:pt x="848" y="725"/>
                  <a:pt x="867" y="681"/>
                  <a:pt x="873" y="631"/>
                </a:cubicBezTo>
                <a:cubicBezTo>
                  <a:pt x="882" y="577"/>
                  <a:pt x="881" y="522"/>
                  <a:pt x="871" y="470"/>
                </a:cubicBezTo>
                <a:lnTo>
                  <a:pt x="871" y="470"/>
                </a:lnTo>
                <a:cubicBezTo>
                  <a:pt x="920" y="211"/>
                  <a:pt x="676" y="0"/>
                  <a:pt x="426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"/>
          <p:cNvSpPr/>
          <p:nvPr/>
        </p:nvSpPr>
        <p:spPr>
          <a:xfrm>
            <a:off x="2450281" y="2868123"/>
            <a:ext cx="121290" cy="122423"/>
          </a:xfrm>
          <a:custGeom>
            <a:avLst/>
            <a:gdLst/>
            <a:ahLst/>
            <a:cxnLst/>
            <a:rect l="l" t="t" r="r" b="b"/>
            <a:pathLst>
              <a:path w="1070" h="1080" extrusionOk="0">
                <a:moveTo>
                  <a:pt x="215" y="1"/>
                </a:moveTo>
                <a:cubicBezTo>
                  <a:pt x="104" y="9"/>
                  <a:pt x="9" y="104"/>
                  <a:pt x="1" y="215"/>
                </a:cubicBezTo>
                <a:cubicBezTo>
                  <a:pt x="1" y="668"/>
                  <a:pt x="343" y="1045"/>
                  <a:pt x="788" y="1079"/>
                </a:cubicBezTo>
                <a:cubicBezTo>
                  <a:pt x="794" y="1079"/>
                  <a:pt x="800" y="1080"/>
                  <a:pt x="805" y="1080"/>
                </a:cubicBezTo>
                <a:cubicBezTo>
                  <a:pt x="900" y="1080"/>
                  <a:pt x="978" y="1014"/>
                  <a:pt x="1002" y="925"/>
                </a:cubicBezTo>
                <a:cubicBezTo>
                  <a:pt x="1070" y="599"/>
                  <a:pt x="873" y="256"/>
                  <a:pt x="571" y="155"/>
                </a:cubicBezTo>
                <a:lnTo>
                  <a:pt x="571" y="155"/>
                </a:lnTo>
                <a:cubicBezTo>
                  <a:pt x="481" y="63"/>
                  <a:pt x="357" y="5"/>
                  <a:pt x="215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"/>
          <p:cNvSpPr/>
          <p:nvPr/>
        </p:nvSpPr>
        <p:spPr>
          <a:xfrm>
            <a:off x="2643890" y="2572268"/>
            <a:ext cx="108140" cy="100546"/>
          </a:xfrm>
          <a:custGeom>
            <a:avLst/>
            <a:gdLst/>
            <a:ahLst/>
            <a:cxnLst/>
            <a:rect l="l" t="t" r="r" b="b"/>
            <a:pathLst>
              <a:path w="954" h="887" extrusionOk="0">
                <a:moveTo>
                  <a:pt x="530" y="1"/>
                </a:moveTo>
                <a:cubicBezTo>
                  <a:pt x="489" y="1"/>
                  <a:pt x="447" y="7"/>
                  <a:pt x="406" y="19"/>
                </a:cubicBezTo>
                <a:cubicBezTo>
                  <a:pt x="269" y="79"/>
                  <a:pt x="149" y="181"/>
                  <a:pt x="72" y="310"/>
                </a:cubicBezTo>
                <a:cubicBezTo>
                  <a:pt x="1" y="429"/>
                  <a:pt x="47" y="578"/>
                  <a:pt x="171" y="626"/>
                </a:cubicBezTo>
                <a:lnTo>
                  <a:pt x="171" y="626"/>
                </a:lnTo>
                <a:cubicBezTo>
                  <a:pt x="153" y="749"/>
                  <a:pt x="255" y="887"/>
                  <a:pt x="387" y="887"/>
                </a:cubicBezTo>
                <a:cubicBezTo>
                  <a:pt x="420" y="887"/>
                  <a:pt x="456" y="878"/>
                  <a:pt x="492" y="857"/>
                </a:cubicBezTo>
                <a:lnTo>
                  <a:pt x="509" y="840"/>
                </a:lnTo>
                <a:cubicBezTo>
                  <a:pt x="646" y="772"/>
                  <a:pt x="765" y="669"/>
                  <a:pt x="868" y="541"/>
                </a:cubicBezTo>
                <a:cubicBezTo>
                  <a:pt x="953" y="404"/>
                  <a:pt x="928" y="224"/>
                  <a:pt x="817" y="113"/>
                </a:cubicBezTo>
                <a:cubicBezTo>
                  <a:pt x="737" y="39"/>
                  <a:pt x="635" y="1"/>
                  <a:pt x="530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"/>
          <p:cNvSpPr/>
          <p:nvPr/>
        </p:nvSpPr>
        <p:spPr>
          <a:xfrm>
            <a:off x="2770393" y="2475350"/>
            <a:ext cx="103833" cy="97145"/>
          </a:xfrm>
          <a:custGeom>
            <a:avLst/>
            <a:gdLst/>
            <a:ahLst/>
            <a:cxnLst/>
            <a:rect l="l" t="t" r="r" b="b"/>
            <a:pathLst>
              <a:path w="916" h="857" extrusionOk="0">
                <a:moveTo>
                  <a:pt x="501" y="394"/>
                </a:moveTo>
                <a:cubicBezTo>
                  <a:pt x="501" y="394"/>
                  <a:pt x="502" y="394"/>
                  <a:pt x="502" y="394"/>
                </a:cubicBezTo>
                <a:lnTo>
                  <a:pt x="502" y="394"/>
                </a:lnTo>
                <a:cubicBezTo>
                  <a:pt x="502" y="395"/>
                  <a:pt x="501" y="396"/>
                  <a:pt x="501" y="396"/>
                </a:cubicBezTo>
                <a:lnTo>
                  <a:pt x="501" y="396"/>
                </a:lnTo>
                <a:cubicBezTo>
                  <a:pt x="501" y="396"/>
                  <a:pt x="500" y="396"/>
                  <a:pt x="500" y="395"/>
                </a:cubicBezTo>
                <a:lnTo>
                  <a:pt x="500" y="395"/>
                </a:lnTo>
                <a:lnTo>
                  <a:pt x="501" y="394"/>
                </a:lnTo>
                <a:close/>
                <a:moveTo>
                  <a:pt x="393" y="0"/>
                </a:moveTo>
                <a:cubicBezTo>
                  <a:pt x="358" y="0"/>
                  <a:pt x="323" y="9"/>
                  <a:pt x="291" y="27"/>
                </a:cubicBezTo>
                <a:cubicBezTo>
                  <a:pt x="60" y="164"/>
                  <a:pt x="0" y="480"/>
                  <a:pt x="180" y="686"/>
                </a:cubicBezTo>
                <a:cubicBezTo>
                  <a:pt x="240" y="752"/>
                  <a:pt x="318" y="793"/>
                  <a:pt x="401" y="811"/>
                </a:cubicBezTo>
                <a:lnTo>
                  <a:pt x="401" y="811"/>
                </a:lnTo>
                <a:cubicBezTo>
                  <a:pt x="438" y="840"/>
                  <a:pt x="484" y="857"/>
                  <a:pt x="531" y="857"/>
                </a:cubicBezTo>
                <a:cubicBezTo>
                  <a:pt x="551" y="857"/>
                  <a:pt x="571" y="854"/>
                  <a:pt x="590" y="848"/>
                </a:cubicBezTo>
                <a:cubicBezTo>
                  <a:pt x="651" y="835"/>
                  <a:pt x="699" y="798"/>
                  <a:pt x="726" y="749"/>
                </a:cubicBezTo>
                <a:lnTo>
                  <a:pt x="726" y="749"/>
                </a:lnTo>
                <a:cubicBezTo>
                  <a:pt x="773" y="717"/>
                  <a:pt x="815" y="676"/>
                  <a:pt x="847" y="626"/>
                </a:cubicBezTo>
                <a:cubicBezTo>
                  <a:pt x="915" y="523"/>
                  <a:pt x="881" y="386"/>
                  <a:pt x="770" y="326"/>
                </a:cubicBezTo>
                <a:cubicBezTo>
                  <a:pt x="738" y="310"/>
                  <a:pt x="703" y="302"/>
                  <a:pt x="668" y="302"/>
                </a:cubicBezTo>
                <a:cubicBezTo>
                  <a:pt x="664" y="302"/>
                  <a:pt x="661" y="303"/>
                  <a:pt x="657" y="303"/>
                </a:cubicBezTo>
                <a:lnTo>
                  <a:pt x="657" y="303"/>
                </a:lnTo>
                <a:cubicBezTo>
                  <a:pt x="641" y="257"/>
                  <a:pt x="624" y="211"/>
                  <a:pt x="607" y="164"/>
                </a:cubicBezTo>
                <a:cubicBezTo>
                  <a:pt x="582" y="64"/>
                  <a:pt x="489" y="0"/>
                  <a:pt x="393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"/>
          <p:cNvSpPr/>
          <p:nvPr/>
        </p:nvSpPr>
        <p:spPr>
          <a:xfrm>
            <a:off x="2480433" y="2700699"/>
            <a:ext cx="87850" cy="81049"/>
          </a:xfrm>
          <a:custGeom>
            <a:avLst/>
            <a:gdLst/>
            <a:ahLst/>
            <a:cxnLst/>
            <a:rect l="l" t="t" r="r" b="b"/>
            <a:pathLst>
              <a:path w="775" h="715" extrusionOk="0">
                <a:moveTo>
                  <a:pt x="404" y="1"/>
                </a:moveTo>
                <a:cubicBezTo>
                  <a:pt x="316" y="1"/>
                  <a:pt x="228" y="36"/>
                  <a:pt x="163" y="109"/>
                </a:cubicBezTo>
                <a:cubicBezTo>
                  <a:pt x="0" y="263"/>
                  <a:pt x="26" y="520"/>
                  <a:pt x="205" y="648"/>
                </a:cubicBezTo>
                <a:cubicBezTo>
                  <a:pt x="271" y="692"/>
                  <a:pt x="347" y="714"/>
                  <a:pt x="422" y="714"/>
                </a:cubicBezTo>
                <a:cubicBezTo>
                  <a:pt x="521" y="714"/>
                  <a:pt x="620" y="675"/>
                  <a:pt x="693" y="597"/>
                </a:cubicBezTo>
                <a:cubicBezTo>
                  <a:pt x="766" y="524"/>
                  <a:pt x="774" y="438"/>
                  <a:pt x="745" y="367"/>
                </a:cubicBezTo>
                <a:lnTo>
                  <a:pt x="745" y="367"/>
                </a:lnTo>
                <a:cubicBezTo>
                  <a:pt x="751" y="284"/>
                  <a:pt x="726" y="210"/>
                  <a:pt x="685" y="152"/>
                </a:cubicBezTo>
                <a:cubicBezTo>
                  <a:pt x="619" y="53"/>
                  <a:pt x="511" y="1"/>
                  <a:pt x="404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"/>
          <p:cNvSpPr/>
          <p:nvPr/>
        </p:nvSpPr>
        <p:spPr>
          <a:xfrm>
            <a:off x="2837726" y="2321755"/>
            <a:ext cx="88870" cy="100092"/>
          </a:xfrm>
          <a:custGeom>
            <a:avLst/>
            <a:gdLst/>
            <a:ahLst/>
            <a:cxnLst/>
            <a:rect l="l" t="t" r="r" b="b"/>
            <a:pathLst>
              <a:path w="784" h="883" extrusionOk="0">
                <a:moveTo>
                  <a:pt x="233" y="380"/>
                </a:moveTo>
                <a:cubicBezTo>
                  <a:pt x="234" y="380"/>
                  <a:pt x="234" y="380"/>
                  <a:pt x="235" y="381"/>
                </a:cubicBezTo>
                <a:lnTo>
                  <a:pt x="232" y="381"/>
                </a:lnTo>
                <a:cubicBezTo>
                  <a:pt x="232" y="380"/>
                  <a:pt x="233" y="380"/>
                  <a:pt x="233" y="380"/>
                </a:cubicBezTo>
                <a:close/>
                <a:moveTo>
                  <a:pt x="234" y="387"/>
                </a:moveTo>
                <a:cubicBezTo>
                  <a:pt x="234" y="387"/>
                  <a:pt x="235" y="388"/>
                  <a:pt x="235" y="388"/>
                </a:cubicBezTo>
                <a:lnTo>
                  <a:pt x="235" y="388"/>
                </a:lnTo>
                <a:cubicBezTo>
                  <a:pt x="236" y="389"/>
                  <a:pt x="236" y="389"/>
                  <a:pt x="236" y="390"/>
                </a:cubicBezTo>
                <a:cubicBezTo>
                  <a:pt x="235" y="389"/>
                  <a:pt x="234" y="388"/>
                  <a:pt x="234" y="387"/>
                </a:cubicBezTo>
                <a:close/>
                <a:moveTo>
                  <a:pt x="227" y="443"/>
                </a:moveTo>
                <a:cubicBezTo>
                  <a:pt x="225" y="445"/>
                  <a:pt x="223" y="447"/>
                  <a:pt x="222" y="448"/>
                </a:cubicBezTo>
                <a:lnTo>
                  <a:pt x="222" y="448"/>
                </a:lnTo>
                <a:cubicBezTo>
                  <a:pt x="223" y="447"/>
                  <a:pt x="225" y="447"/>
                  <a:pt x="226" y="446"/>
                </a:cubicBezTo>
                <a:lnTo>
                  <a:pt x="226" y="446"/>
                </a:lnTo>
                <a:cubicBezTo>
                  <a:pt x="224" y="448"/>
                  <a:pt x="221" y="449"/>
                  <a:pt x="219" y="449"/>
                </a:cubicBezTo>
                <a:cubicBezTo>
                  <a:pt x="220" y="449"/>
                  <a:pt x="221" y="449"/>
                  <a:pt x="222" y="448"/>
                </a:cubicBezTo>
                <a:lnTo>
                  <a:pt x="222" y="448"/>
                </a:lnTo>
                <a:cubicBezTo>
                  <a:pt x="221" y="448"/>
                  <a:pt x="220" y="449"/>
                  <a:pt x="219" y="449"/>
                </a:cubicBezTo>
                <a:cubicBezTo>
                  <a:pt x="222" y="446"/>
                  <a:pt x="225" y="444"/>
                  <a:pt x="227" y="443"/>
                </a:cubicBezTo>
                <a:close/>
                <a:moveTo>
                  <a:pt x="381" y="0"/>
                </a:moveTo>
                <a:cubicBezTo>
                  <a:pt x="326" y="0"/>
                  <a:pt x="270" y="22"/>
                  <a:pt x="227" y="64"/>
                </a:cubicBezTo>
                <a:cubicBezTo>
                  <a:pt x="101" y="199"/>
                  <a:pt x="0" y="382"/>
                  <a:pt x="109" y="551"/>
                </a:cubicBezTo>
                <a:lnTo>
                  <a:pt x="109" y="551"/>
                </a:lnTo>
                <a:cubicBezTo>
                  <a:pt x="80" y="601"/>
                  <a:pt x="69" y="662"/>
                  <a:pt x="82" y="723"/>
                </a:cubicBezTo>
                <a:cubicBezTo>
                  <a:pt x="111" y="819"/>
                  <a:pt x="204" y="883"/>
                  <a:pt x="299" y="883"/>
                </a:cubicBezTo>
                <a:cubicBezTo>
                  <a:pt x="315" y="883"/>
                  <a:pt x="331" y="881"/>
                  <a:pt x="347" y="877"/>
                </a:cubicBezTo>
                <a:lnTo>
                  <a:pt x="347" y="869"/>
                </a:lnTo>
                <a:cubicBezTo>
                  <a:pt x="681" y="740"/>
                  <a:pt x="783" y="321"/>
                  <a:pt x="535" y="64"/>
                </a:cubicBezTo>
                <a:cubicBezTo>
                  <a:pt x="492" y="22"/>
                  <a:pt x="437" y="0"/>
                  <a:pt x="381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"/>
          <p:cNvSpPr/>
          <p:nvPr/>
        </p:nvSpPr>
        <p:spPr>
          <a:xfrm>
            <a:off x="2495849" y="2363129"/>
            <a:ext cx="95218" cy="98619"/>
          </a:xfrm>
          <a:custGeom>
            <a:avLst/>
            <a:gdLst/>
            <a:ahLst/>
            <a:cxnLst/>
            <a:rect l="l" t="t" r="r" b="b"/>
            <a:pathLst>
              <a:path w="840" h="870" extrusionOk="0">
                <a:moveTo>
                  <a:pt x="395" y="0"/>
                </a:moveTo>
                <a:cubicBezTo>
                  <a:pt x="330" y="0"/>
                  <a:pt x="265" y="20"/>
                  <a:pt x="206" y="59"/>
                </a:cubicBezTo>
                <a:cubicBezTo>
                  <a:pt x="69" y="144"/>
                  <a:pt x="1" y="298"/>
                  <a:pt x="35" y="452"/>
                </a:cubicBezTo>
                <a:cubicBezTo>
                  <a:pt x="61" y="589"/>
                  <a:pt x="146" y="717"/>
                  <a:pt x="258" y="812"/>
                </a:cubicBezTo>
                <a:cubicBezTo>
                  <a:pt x="300" y="849"/>
                  <a:pt x="356" y="870"/>
                  <a:pt x="415" y="870"/>
                </a:cubicBezTo>
                <a:cubicBezTo>
                  <a:pt x="451" y="870"/>
                  <a:pt x="487" y="862"/>
                  <a:pt x="523" y="846"/>
                </a:cubicBezTo>
                <a:cubicBezTo>
                  <a:pt x="608" y="803"/>
                  <a:pt x="694" y="735"/>
                  <a:pt x="754" y="666"/>
                </a:cubicBezTo>
                <a:cubicBezTo>
                  <a:pt x="839" y="572"/>
                  <a:pt x="839" y="444"/>
                  <a:pt x="754" y="358"/>
                </a:cubicBezTo>
                <a:cubicBezTo>
                  <a:pt x="745" y="349"/>
                  <a:pt x="735" y="340"/>
                  <a:pt x="726" y="331"/>
                </a:cubicBezTo>
                <a:lnTo>
                  <a:pt x="726" y="331"/>
                </a:lnTo>
                <a:cubicBezTo>
                  <a:pt x="724" y="321"/>
                  <a:pt x="723" y="310"/>
                  <a:pt x="720" y="298"/>
                </a:cubicBezTo>
                <a:cubicBezTo>
                  <a:pt x="711" y="213"/>
                  <a:pt x="677" y="144"/>
                  <a:pt x="617" y="84"/>
                </a:cubicBezTo>
                <a:cubicBezTo>
                  <a:pt x="552" y="28"/>
                  <a:pt x="474" y="0"/>
                  <a:pt x="395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"/>
          <p:cNvSpPr/>
          <p:nvPr/>
        </p:nvSpPr>
        <p:spPr>
          <a:xfrm>
            <a:off x="2411514" y="2553791"/>
            <a:ext cx="99072" cy="86943"/>
          </a:xfrm>
          <a:custGeom>
            <a:avLst/>
            <a:gdLst/>
            <a:ahLst/>
            <a:cxnLst/>
            <a:rect l="l" t="t" r="r" b="b"/>
            <a:pathLst>
              <a:path w="874" h="767" extrusionOk="0">
                <a:moveTo>
                  <a:pt x="385" y="424"/>
                </a:moveTo>
                <a:lnTo>
                  <a:pt x="385" y="424"/>
                </a:lnTo>
                <a:cubicBezTo>
                  <a:pt x="385" y="425"/>
                  <a:pt x="385" y="426"/>
                  <a:pt x="385" y="428"/>
                </a:cubicBezTo>
                <a:lnTo>
                  <a:pt x="385" y="428"/>
                </a:lnTo>
                <a:cubicBezTo>
                  <a:pt x="384" y="429"/>
                  <a:pt x="384" y="431"/>
                  <a:pt x="383" y="433"/>
                </a:cubicBezTo>
                <a:lnTo>
                  <a:pt x="383" y="433"/>
                </a:lnTo>
                <a:cubicBezTo>
                  <a:pt x="384" y="430"/>
                  <a:pt x="385" y="427"/>
                  <a:pt x="385" y="424"/>
                </a:cubicBezTo>
                <a:close/>
                <a:moveTo>
                  <a:pt x="438" y="0"/>
                </a:moveTo>
                <a:cubicBezTo>
                  <a:pt x="351" y="0"/>
                  <a:pt x="264" y="29"/>
                  <a:pt x="189" y="88"/>
                </a:cubicBezTo>
                <a:cubicBezTo>
                  <a:pt x="26" y="207"/>
                  <a:pt x="1" y="456"/>
                  <a:pt x="146" y="601"/>
                </a:cubicBezTo>
                <a:cubicBezTo>
                  <a:pt x="218" y="677"/>
                  <a:pt x="315" y="716"/>
                  <a:pt x="411" y="716"/>
                </a:cubicBezTo>
                <a:cubicBezTo>
                  <a:pt x="419" y="716"/>
                  <a:pt x="427" y="715"/>
                  <a:pt x="436" y="715"/>
                </a:cubicBezTo>
                <a:lnTo>
                  <a:pt x="436" y="715"/>
                </a:lnTo>
                <a:cubicBezTo>
                  <a:pt x="476" y="747"/>
                  <a:pt x="528" y="766"/>
                  <a:pt x="580" y="766"/>
                </a:cubicBezTo>
                <a:cubicBezTo>
                  <a:pt x="648" y="766"/>
                  <a:pt x="716" y="733"/>
                  <a:pt x="762" y="652"/>
                </a:cubicBezTo>
                <a:lnTo>
                  <a:pt x="779" y="652"/>
                </a:lnTo>
                <a:cubicBezTo>
                  <a:pt x="873" y="473"/>
                  <a:pt x="848" y="259"/>
                  <a:pt x="719" y="113"/>
                </a:cubicBezTo>
                <a:cubicBezTo>
                  <a:pt x="641" y="39"/>
                  <a:pt x="540" y="0"/>
                  <a:pt x="438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"/>
          <p:cNvSpPr/>
          <p:nvPr/>
        </p:nvSpPr>
        <p:spPr>
          <a:xfrm>
            <a:off x="2264607" y="2770978"/>
            <a:ext cx="91817" cy="86943"/>
          </a:xfrm>
          <a:custGeom>
            <a:avLst/>
            <a:gdLst/>
            <a:ahLst/>
            <a:cxnLst/>
            <a:rect l="l" t="t" r="r" b="b"/>
            <a:pathLst>
              <a:path w="810" h="767" extrusionOk="0">
                <a:moveTo>
                  <a:pt x="416" y="0"/>
                </a:moveTo>
                <a:cubicBezTo>
                  <a:pt x="296" y="0"/>
                  <a:pt x="181" y="60"/>
                  <a:pt x="116" y="174"/>
                </a:cubicBezTo>
                <a:cubicBezTo>
                  <a:pt x="0" y="356"/>
                  <a:pt x="93" y="594"/>
                  <a:pt x="293" y="656"/>
                </a:cubicBezTo>
                <a:lnTo>
                  <a:pt x="293" y="656"/>
                </a:lnTo>
                <a:cubicBezTo>
                  <a:pt x="334" y="722"/>
                  <a:pt x="411" y="767"/>
                  <a:pt x="490" y="767"/>
                </a:cubicBezTo>
                <a:cubicBezTo>
                  <a:pt x="558" y="767"/>
                  <a:pt x="626" y="733"/>
                  <a:pt x="672" y="653"/>
                </a:cubicBezTo>
                <a:lnTo>
                  <a:pt x="681" y="653"/>
                </a:lnTo>
                <a:cubicBezTo>
                  <a:pt x="775" y="490"/>
                  <a:pt x="809" y="251"/>
                  <a:pt x="664" y="97"/>
                </a:cubicBezTo>
                <a:cubicBezTo>
                  <a:pt x="592" y="32"/>
                  <a:pt x="503" y="0"/>
                  <a:pt x="416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"/>
          <p:cNvSpPr/>
          <p:nvPr/>
        </p:nvSpPr>
        <p:spPr>
          <a:xfrm>
            <a:off x="2072132" y="2945091"/>
            <a:ext cx="92271" cy="84563"/>
          </a:xfrm>
          <a:custGeom>
            <a:avLst/>
            <a:gdLst/>
            <a:ahLst/>
            <a:cxnLst/>
            <a:rect l="l" t="t" r="r" b="b"/>
            <a:pathLst>
              <a:path w="814" h="746" extrusionOk="0">
                <a:moveTo>
                  <a:pt x="434" y="0"/>
                </a:moveTo>
                <a:cubicBezTo>
                  <a:pt x="369" y="0"/>
                  <a:pt x="301" y="18"/>
                  <a:pt x="240" y="58"/>
                </a:cubicBezTo>
                <a:cubicBezTo>
                  <a:pt x="35" y="195"/>
                  <a:pt x="1" y="477"/>
                  <a:pt x="180" y="656"/>
                </a:cubicBezTo>
                <a:cubicBezTo>
                  <a:pt x="254" y="717"/>
                  <a:pt x="342" y="745"/>
                  <a:pt x="429" y="745"/>
                </a:cubicBezTo>
                <a:cubicBezTo>
                  <a:pt x="564" y="745"/>
                  <a:pt x="698" y="676"/>
                  <a:pt x="770" y="545"/>
                </a:cubicBezTo>
                <a:cubicBezTo>
                  <a:pt x="782" y="526"/>
                  <a:pt x="790" y="506"/>
                  <a:pt x="795" y="488"/>
                </a:cubicBezTo>
                <a:lnTo>
                  <a:pt x="795" y="488"/>
                </a:lnTo>
                <a:cubicBezTo>
                  <a:pt x="796" y="487"/>
                  <a:pt x="796" y="486"/>
                  <a:pt x="796" y="485"/>
                </a:cubicBezTo>
                <a:cubicBezTo>
                  <a:pt x="796" y="484"/>
                  <a:pt x="797" y="483"/>
                  <a:pt x="797" y="482"/>
                </a:cubicBezTo>
                <a:lnTo>
                  <a:pt x="797" y="482"/>
                </a:lnTo>
                <a:cubicBezTo>
                  <a:pt x="798" y="479"/>
                  <a:pt x="799" y="476"/>
                  <a:pt x="799" y="472"/>
                </a:cubicBezTo>
                <a:lnTo>
                  <a:pt x="799" y="472"/>
                </a:lnTo>
                <a:cubicBezTo>
                  <a:pt x="813" y="408"/>
                  <a:pt x="812" y="345"/>
                  <a:pt x="796" y="289"/>
                </a:cubicBezTo>
                <a:cubicBezTo>
                  <a:pt x="753" y="112"/>
                  <a:pt x="598" y="0"/>
                  <a:pt x="434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"/>
          <p:cNvSpPr/>
          <p:nvPr/>
        </p:nvSpPr>
        <p:spPr>
          <a:xfrm>
            <a:off x="2319810" y="2909724"/>
            <a:ext cx="63705" cy="72434"/>
          </a:xfrm>
          <a:custGeom>
            <a:avLst/>
            <a:gdLst/>
            <a:ahLst/>
            <a:cxnLst/>
            <a:rect l="l" t="t" r="r" b="b"/>
            <a:pathLst>
              <a:path w="562" h="639" extrusionOk="0">
                <a:moveTo>
                  <a:pt x="399" y="115"/>
                </a:moveTo>
                <a:lnTo>
                  <a:pt x="408" y="122"/>
                </a:lnTo>
                <a:cubicBezTo>
                  <a:pt x="417" y="131"/>
                  <a:pt x="424" y="141"/>
                  <a:pt x="430" y="150"/>
                </a:cubicBezTo>
                <a:lnTo>
                  <a:pt x="430" y="150"/>
                </a:lnTo>
                <a:cubicBezTo>
                  <a:pt x="421" y="138"/>
                  <a:pt x="411" y="126"/>
                  <a:pt x="399" y="115"/>
                </a:cubicBezTo>
                <a:close/>
                <a:moveTo>
                  <a:pt x="459" y="208"/>
                </a:moveTo>
                <a:lnTo>
                  <a:pt x="468" y="224"/>
                </a:lnTo>
                <a:cubicBezTo>
                  <a:pt x="468" y="229"/>
                  <a:pt x="468" y="235"/>
                  <a:pt x="468" y="240"/>
                </a:cubicBezTo>
                <a:lnTo>
                  <a:pt x="468" y="240"/>
                </a:lnTo>
                <a:cubicBezTo>
                  <a:pt x="466" y="229"/>
                  <a:pt x="463" y="218"/>
                  <a:pt x="459" y="208"/>
                </a:cubicBezTo>
                <a:close/>
                <a:moveTo>
                  <a:pt x="471" y="261"/>
                </a:moveTo>
                <a:cubicBezTo>
                  <a:pt x="472" y="266"/>
                  <a:pt x="474" y="271"/>
                  <a:pt x="476" y="276"/>
                </a:cubicBezTo>
                <a:cubicBezTo>
                  <a:pt x="476" y="301"/>
                  <a:pt x="468" y="318"/>
                  <a:pt x="468" y="335"/>
                </a:cubicBezTo>
                <a:cubicBezTo>
                  <a:pt x="468" y="335"/>
                  <a:pt x="468" y="327"/>
                  <a:pt x="468" y="327"/>
                </a:cubicBezTo>
                <a:lnTo>
                  <a:pt x="464" y="334"/>
                </a:lnTo>
                <a:lnTo>
                  <a:pt x="464" y="334"/>
                </a:lnTo>
                <a:cubicBezTo>
                  <a:pt x="471" y="310"/>
                  <a:pt x="473" y="285"/>
                  <a:pt x="471" y="261"/>
                </a:cubicBezTo>
                <a:close/>
                <a:moveTo>
                  <a:pt x="445" y="371"/>
                </a:moveTo>
                <a:lnTo>
                  <a:pt x="442" y="378"/>
                </a:lnTo>
                <a:cubicBezTo>
                  <a:pt x="442" y="374"/>
                  <a:pt x="444" y="372"/>
                  <a:pt x="445" y="371"/>
                </a:cubicBezTo>
                <a:close/>
                <a:moveTo>
                  <a:pt x="423" y="404"/>
                </a:moveTo>
                <a:lnTo>
                  <a:pt x="420" y="408"/>
                </a:lnTo>
                <a:lnTo>
                  <a:pt x="420" y="408"/>
                </a:lnTo>
                <a:lnTo>
                  <a:pt x="416" y="411"/>
                </a:lnTo>
                <a:lnTo>
                  <a:pt x="416" y="411"/>
                </a:lnTo>
                <a:cubicBezTo>
                  <a:pt x="417" y="406"/>
                  <a:pt x="421" y="405"/>
                  <a:pt x="423" y="404"/>
                </a:cubicBezTo>
                <a:close/>
                <a:moveTo>
                  <a:pt x="291" y="1"/>
                </a:moveTo>
                <a:cubicBezTo>
                  <a:pt x="196" y="1"/>
                  <a:pt x="104" y="51"/>
                  <a:pt x="57" y="130"/>
                </a:cubicBezTo>
                <a:cubicBezTo>
                  <a:pt x="0" y="244"/>
                  <a:pt x="28" y="380"/>
                  <a:pt x="126" y="452"/>
                </a:cubicBezTo>
                <a:lnTo>
                  <a:pt x="126" y="452"/>
                </a:lnTo>
                <a:cubicBezTo>
                  <a:pt x="130" y="480"/>
                  <a:pt x="139" y="507"/>
                  <a:pt x="151" y="532"/>
                </a:cubicBezTo>
                <a:cubicBezTo>
                  <a:pt x="191" y="601"/>
                  <a:pt x="265" y="639"/>
                  <a:pt x="340" y="639"/>
                </a:cubicBezTo>
                <a:cubicBezTo>
                  <a:pt x="378" y="639"/>
                  <a:pt x="416" y="629"/>
                  <a:pt x="450" y="609"/>
                </a:cubicBezTo>
                <a:cubicBezTo>
                  <a:pt x="502" y="584"/>
                  <a:pt x="536" y="532"/>
                  <a:pt x="553" y="481"/>
                </a:cubicBezTo>
                <a:lnTo>
                  <a:pt x="545" y="455"/>
                </a:lnTo>
                <a:cubicBezTo>
                  <a:pt x="562" y="378"/>
                  <a:pt x="562" y="293"/>
                  <a:pt x="536" y="216"/>
                </a:cubicBezTo>
                <a:cubicBezTo>
                  <a:pt x="510" y="113"/>
                  <a:pt x="425" y="27"/>
                  <a:pt x="314" y="2"/>
                </a:cubicBezTo>
                <a:cubicBezTo>
                  <a:pt x="306" y="1"/>
                  <a:pt x="299" y="1"/>
                  <a:pt x="291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"/>
          <p:cNvSpPr/>
          <p:nvPr/>
        </p:nvSpPr>
        <p:spPr>
          <a:xfrm>
            <a:off x="2787850" y="2124405"/>
            <a:ext cx="108480" cy="90344"/>
          </a:xfrm>
          <a:custGeom>
            <a:avLst/>
            <a:gdLst/>
            <a:ahLst/>
            <a:cxnLst/>
            <a:rect l="l" t="t" r="r" b="b"/>
            <a:pathLst>
              <a:path w="957" h="797" extrusionOk="0">
                <a:moveTo>
                  <a:pt x="452" y="372"/>
                </a:moveTo>
                <a:cubicBezTo>
                  <a:pt x="452" y="373"/>
                  <a:pt x="451" y="376"/>
                  <a:pt x="447" y="382"/>
                </a:cubicBezTo>
                <a:lnTo>
                  <a:pt x="447" y="382"/>
                </a:lnTo>
                <a:cubicBezTo>
                  <a:pt x="448" y="379"/>
                  <a:pt x="449" y="377"/>
                  <a:pt x="450" y="376"/>
                </a:cubicBezTo>
                <a:lnTo>
                  <a:pt x="450" y="376"/>
                </a:lnTo>
                <a:cubicBezTo>
                  <a:pt x="451" y="375"/>
                  <a:pt x="452" y="374"/>
                  <a:pt x="452" y="372"/>
                </a:cubicBezTo>
                <a:close/>
                <a:moveTo>
                  <a:pt x="513" y="420"/>
                </a:moveTo>
                <a:cubicBezTo>
                  <a:pt x="513" y="420"/>
                  <a:pt x="513" y="421"/>
                  <a:pt x="513" y="422"/>
                </a:cubicBezTo>
                <a:lnTo>
                  <a:pt x="513" y="422"/>
                </a:lnTo>
                <a:cubicBezTo>
                  <a:pt x="511" y="422"/>
                  <a:pt x="510" y="423"/>
                  <a:pt x="509" y="424"/>
                </a:cubicBezTo>
                <a:lnTo>
                  <a:pt x="509" y="424"/>
                </a:lnTo>
                <a:cubicBezTo>
                  <a:pt x="510" y="422"/>
                  <a:pt x="512" y="421"/>
                  <a:pt x="513" y="420"/>
                </a:cubicBezTo>
                <a:close/>
                <a:moveTo>
                  <a:pt x="512" y="414"/>
                </a:moveTo>
                <a:cubicBezTo>
                  <a:pt x="510" y="420"/>
                  <a:pt x="508" y="423"/>
                  <a:pt x="508" y="425"/>
                </a:cubicBezTo>
                <a:lnTo>
                  <a:pt x="508" y="425"/>
                </a:lnTo>
                <a:cubicBezTo>
                  <a:pt x="508" y="425"/>
                  <a:pt x="508" y="425"/>
                  <a:pt x="508" y="425"/>
                </a:cubicBezTo>
                <a:lnTo>
                  <a:pt x="508" y="425"/>
                </a:lnTo>
                <a:cubicBezTo>
                  <a:pt x="508" y="423"/>
                  <a:pt x="510" y="418"/>
                  <a:pt x="512" y="414"/>
                </a:cubicBezTo>
                <a:close/>
                <a:moveTo>
                  <a:pt x="483" y="0"/>
                </a:moveTo>
                <a:cubicBezTo>
                  <a:pt x="479" y="0"/>
                  <a:pt x="475" y="0"/>
                  <a:pt x="471" y="0"/>
                </a:cubicBezTo>
                <a:cubicBezTo>
                  <a:pt x="180" y="0"/>
                  <a:pt x="0" y="343"/>
                  <a:pt x="128" y="591"/>
                </a:cubicBezTo>
                <a:cubicBezTo>
                  <a:pt x="132" y="598"/>
                  <a:pt x="137" y="605"/>
                  <a:pt x="141" y="611"/>
                </a:cubicBezTo>
                <a:lnTo>
                  <a:pt x="141" y="611"/>
                </a:lnTo>
                <a:cubicBezTo>
                  <a:pt x="152" y="634"/>
                  <a:pt x="167" y="655"/>
                  <a:pt x="188" y="676"/>
                </a:cubicBezTo>
                <a:lnTo>
                  <a:pt x="194" y="676"/>
                </a:lnTo>
                <a:cubicBezTo>
                  <a:pt x="204" y="685"/>
                  <a:pt x="214" y="694"/>
                  <a:pt x="224" y="702"/>
                </a:cubicBezTo>
                <a:lnTo>
                  <a:pt x="224" y="702"/>
                </a:lnTo>
                <a:cubicBezTo>
                  <a:pt x="298" y="766"/>
                  <a:pt x="387" y="796"/>
                  <a:pt x="476" y="796"/>
                </a:cubicBezTo>
                <a:cubicBezTo>
                  <a:pt x="629" y="796"/>
                  <a:pt x="780" y="708"/>
                  <a:pt x="847" y="548"/>
                </a:cubicBezTo>
                <a:cubicBezTo>
                  <a:pt x="957" y="286"/>
                  <a:pt x="767" y="0"/>
                  <a:pt x="483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"/>
          <p:cNvSpPr/>
          <p:nvPr/>
        </p:nvSpPr>
        <p:spPr>
          <a:xfrm>
            <a:off x="2328085" y="2415612"/>
            <a:ext cx="99299" cy="89437"/>
          </a:xfrm>
          <a:custGeom>
            <a:avLst/>
            <a:gdLst/>
            <a:ahLst/>
            <a:cxnLst/>
            <a:rect l="l" t="t" r="r" b="b"/>
            <a:pathLst>
              <a:path w="876" h="789" extrusionOk="0">
                <a:moveTo>
                  <a:pt x="373" y="342"/>
                </a:moveTo>
                <a:cubicBezTo>
                  <a:pt x="373" y="342"/>
                  <a:pt x="372" y="343"/>
                  <a:pt x="372" y="344"/>
                </a:cubicBezTo>
                <a:lnTo>
                  <a:pt x="372" y="344"/>
                </a:lnTo>
                <a:cubicBezTo>
                  <a:pt x="370" y="344"/>
                  <a:pt x="371" y="343"/>
                  <a:pt x="373" y="342"/>
                </a:cubicBezTo>
                <a:close/>
                <a:moveTo>
                  <a:pt x="527" y="1"/>
                </a:moveTo>
                <a:cubicBezTo>
                  <a:pt x="421" y="1"/>
                  <a:pt x="317" y="25"/>
                  <a:pt x="223" y="75"/>
                </a:cubicBezTo>
                <a:cubicBezTo>
                  <a:pt x="78" y="160"/>
                  <a:pt x="1" y="323"/>
                  <a:pt x="27" y="485"/>
                </a:cubicBezTo>
                <a:cubicBezTo>
                  <a:pt x="52" y="657"/>
                  <a:pt x="206" y="785"/>
                  <a:pt x="386" y="785"/>
                </a:cubicBezTo>
                <a:cubicBezTo>
                  <a:pt x="390" y="784"/>
                  <a:pt x="394" y="784"/>
                  <a:pt x="398" y="783"/>
                </a:cubicBezTo>
                <a:lnTo>
                  <a:pt x="398" y="783"/>
                </a:lnTo>
                <a:cubicBezTo>
                  <a:pt x="414" y="787"/>
                  <a:pt x="431" y="789"/>
                  <a:pt x="447" y="789"/>
                </a:cubicBezTo>
                <a:cubicBezTo>
                  <a:pt x="485" y="789"/>
                  <a:pt x="523" y="779"/>
                  <a:pt x="557" y="759"/>
                </a:cubicBezTo>
                <a:lnTo>
                  <a:pt x="557" y="776"/>
                </a:lnTo>
                <a:cubicBezTo>
                  <a:pt x="592" y="753"/>
                  <a:pt x="625" y="726"/>
                  <a:pt x="656" y="696"/>
                </a:cubicBezTo>
                <a:lnTo>
                  <a:pt x="656" y="696"/>
                </a:lnTo>
                <a:cubicBezTo>
                  <a:pt x="707" y="667"/>
                  <a:pt x="754" y="631"/>
                  <a:pt x="797" y="588"/>
                </a:cubicBezTo>
                <a:cubicBezTo>
                  <a:pt x="859" y="526"/>
                  <a:pt x="876" y="437"/>
                  <a:pt x="848" y="360"/>
                </a:cubicBezTo>
                <a:lnTo>
                  <a:pt x="848" y="360"/>
                </a:lnTo>
                <a:cubicBezTo>
                  <a:pt x="858" y="320"/>
                  <a:pt x="863" y="279"/>
                  <a:pt x="865" y="237"/>
                </a:cubicBezTo>
                <a:cubicBezTo>
                  <a:pt x="865" y="135"/>
                  <a:pt x="797" y="49"/>
                  <a:pt x="702" y="23"/>
                </a:cubicBezTo>
                <a:cubicBezTo>
                  <a:pt x="644" y="8"/>
                  <a:pt x="585" y="1"/>
                  <a:pt x="527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"/>
          <p:cNvSpPr/>
          <p:nvPr/>
        </p:nvSpPr>
        <p:spPr>
          <a:xfrm>
            <a:off x="3016372" y="2380473"/>
            <a:ext cx="75041" cy="79575"/>
          </a:xfrm>
          <a:custGeom>
            <a:avLst/>
            <a:gdLst/>
            <a:ahLst/>
            <a:cxnLst/>
            <a:rect l="l" t="t" r="r" b="b"/>
            <a:pathLst>
              <a:path w="662" h="702" extrusionOk="0">
                <a:moveTo>
                  <a:pt x="234" y="291"/>
                </a:moveTo>
                <a:lnTo>
                  <a:pt x="234" y="291"/>
                </a:lnTo>
                <a:cubicBezTo>
                  <a:pt x="234" y="291"/>
                  <a:pt x="234" y="291"/>
                  <a:pt x="234" y="291"/>
                </a:cubicBezTo>
                <a:lnTo>
                  <a:pt x="234" y="291"/>
                </a:lnTo>
                <a:lnTo>
                  <a:pt x="234" y="291"/>
                </a:lnTo>
                <a:close/>
                <a:moveTo>
                  <a:pt x="234" y="291"/>
                </a:moveTo>
                <a:cubicBezTo>
                  <a:pt x="232" y="294"/>
                  <a:pt x="231" y="296"/>
                  <a:pt x="230" y="298"/>
                </a:cubicBezTo>
                <a:lnTo>
                  <a:pt x="230" y="298"/>
                </a:lnTo>
                <a:cubicBezTo>
                  <a:pt x="231" y="296"/>
                  <a:pt x="231" y="295"/>
                  <a:pt x="232" y="294"/>
                </a:cubicBezTo>
                <a:lnTo>
                  <a:pt x="232" y="294"/>
                </a:lnTo>
                <a:lnTo>
                  <a:pt x="234" y="291"/>
                </a:lnTo>
                <a:close/>
                <a:moveTo>
                  <a:pt x="223" y="308"/>
                </a:moveTo>
                <a:cubicBezTo>
                  <a:pt x="223" y="308"/>
                  <a:pt x="223" y="308"/>
                  <a:pt x="223" y="308"/>
                </a:cubicBezTo>
                <a:lnTo>
                  <a:pt x="223" y="308"/>
                </a:lnTo>
                <a:cubicBezTo>
                  <a:pt x="223" y="309"/>
                  <a:pt x="223" y="309"/>
                  <a:pt x="222" y="309"/>
                </a:cubicBezTo>
                <a:lnTo>
                  <a:pt x="222" y="309"/>
                </a:lnTo>
                <a:cubicBezTo>
                  <a:pt x="222" y="309"/>
                  <a:pt x="222" y="309"/>
                  <a:pt x="222" y="308"/>
                </a:cubicBezTo>
                <a:lnTo>
                  <a:pt x="222" y="308"/>
                </a:lnTo>
                <a:lnTo>
                  <a:pt x="223" y="308"/>
                </a:lnTo>
                <a:close/>
                <a:moveTo>
                  <a:pt x="225" y="317"/>
                </a:moveTo>
                <a:cubicBezTo>
                  <a:pt x="225" y="320"/>
                  <a:pt x="225" y="323"/>
                  <a:pt x="225" y="325"/>
                </a:cubicBezTo>
                <a:cubicBezTo>
                  <a:pt x="225" y="323"/>
                  <a:pt x="224" y="320"/>
                  <a:pt x="224" y="318"/>
                </a:cubicBezTo>
                <a:lnTo>
                  <a:pt x="224" y="318"/>
                </a:lnTo>
                <a:cubicBezTo>
                  <a:pt x="224" y="318"/>
                  <a:pt x="224" y="318"/>
                  <a:pt x="225" y="317"/>
                </a:cubicBezTo>
                <a:close/>
                <a:moveTo>
                  <a:pt x="227" y="317"/>
                </a:moveTo>
                <a:cubicBezTo>
                  <a:pt x="231" y="321"/>
                  <a:pt x="233" y="339"/>
                  <a:pt x="231" y="344"/>
                </a:cubicBezTo>
                <a:lnTo>
                  <a:pt x="231" y="344"/>
                </a:lnTo>
                <a:lnTo>
                  <a:pt x="229" y="344"/>
                </a:lnTo>
                <a:lnTo>
                  <a:pt x="229" y="344"/>
                </a:lnTo>
                <a:cubicBezTo>
                  <a:pt x="228" y="341"/>
                  <a:pt x="227" y="335"/>
                  <a:pt x="226" y="326"/>
                </a:cubicBezTo>
                <a:lnTo>
                  <a:pt x="226" y="326"/>
                </a:lnTo>
                <a:cubicBezTo>
                  <a:pt x="226" y="325"/>
                  <a:pt x="226" y="322"/>
                  <a:pt x="227" y="317"/>
                </a:cubicBezTo>
                <a:close/>
                <a:moveTo>
                  <a:pt x="401" y="1"/>
                </a:moveTo>
                <a:cubicBezTo>
                  <a:pt x="383" y="1"/>
                  <a:pt x="364" y="3"/>
                  <a:pt x="345" y="8"/>
                </a:cubicBezTo>
                <a:cubicBezTo>
                  <a:pt x="191" y="43"/>
                  <a:pt x="71" y="154"/>
                  <a:pt x="29" y="308"/>
                </a:cubicBezTo>
                <a:cubicBezTo>
                  <a:pt x="0" y="399"/>
                  <a:pt x="40" y="490"/>
                  <a:pt x="113" y="541"/>
                </a:cubicBezTo>
                <a:lnTo>
                  <a:pt x="113" y="541"/>
                </a:lnTo>
                <a:cubicBezTo>
                  <a:pt x="113" y="543"/>
                  <a:pt x="114" y="545"/>
                  <a:pt x="114" y="547"/>
                </a:cubicBezTo>
                <a:cubicBezTo>
                  <a:pt x="142" y="639"/>
                  <a:pt x="229" y="702"/>
                  <a:pt x="325" y="702"/>
                </a:cubicBezTo>
                <a:cubicBezTo>
                  <a:pt x="346" y="702"/>
                  <a:pt x="367" y="699"/>
                  <a:pt x="388" y="693"/>
                </a:cubicBezTo>
                <a:lnTo>
                  <a:pt x="379" y="684"/>
                </a:lnTo>
                <a:cubicBezTo>
                  <a:pt x="499" y="641"/>
                  <a:pt x="593" y="547"/>
                  <a:pt x="627" y="428"/>
                </a:cubicBezTo>
                <a:cubicBezTo>
                  <a:pt x="662" y="316"/>
                  <a:pt x="653" y="205"/>
                  <a:pt x="593" y="102"/>
                </a:cubicBezTo>
                <a:cubicBezTo>
                  <a:pt x="552" y="41"/>
                  <a:pt x="478" y="1"/>
                  <a:pt x="401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"/>
          <p:cNvSpPr/>
          <p:nvPr/>
        </p:nvSpPr>
        <p:spPr>
          <a:xfrm>
            <a:off x="2972050" y="2160338"/>
            <a:ext cx="103833" cy="91251"/>
          </a:xfrm>
          <a:custGeom>
            <a:avLst/>
            <a:gdLst/>
            <a:ahLst/>
            <a:cxnLst/>
            <a:rect l="l" t="t" r="r" b="b"/>
            <a:pathLst>
              <a:path w="916" h="805" extrusionOk="0">
                <a:moveTo>
                  <a:pt x="457" y="1"/>
                </a:moveTo>
                <a:cubicBezTo>
                  <a:pt x="386" y="1"/>
                  <a:pt x="314" y="20"/>
                  <a:pt x="249" y="60"/>
                </a:cubicBezTo>
                <a:cubicBezTo>
                  <a:pt x="35" y="197"/>
                  <a:pt x="0" y="539"/>
                  <a:pt x="231" y="676"/>
                </a:cubicBezTo>
                <a:cubicBezTo>
                  <a:pt x="241" y="681"/>
                  <a:pt x="250" y="686"/>
                  <a:pt x="260" y="691"/>
                </a:cubicBezTo>
                <a:lnTo>
                  <a:pt x="260" y="691"/>
                </a:lnTo>
                <a:cubicBezTo>
                  <a:pt x="292" y="756"/>
                  <a:pt x="357" y="804"/>
                  <a:pt x="454" y="804"/>
                </a:cubicBezTo>
                <a:lnTo>
                  <a:pt x="462" y="795"/>
                </a:lnTo>
                <a:cubicBezTo>
                  <a:pt x="728" y="795"/>
                  <a:pt x="916" y="539"/>
                  <a:pt x="839" y="291"/>
                </a:cubicBezTo>
                <a:cubicBezTo>
                  <a:pt x="790" y="109"/>
                  <a:pt x="627" y="1"/>
                  <a:pt x="457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"/>
          <p:cNvSpPr/>
          <p:nvPr/>
        </p:nvSpPr>
        <p:spPr>
          <a:xfrm>
            <a:off x="2390203" y="2200692"/>
            <a:ext cx="96125" cy="94084"/>
          </a:xfrm>
          <a:custGeom>
            <a:avLst/>
            <a:gdLst/>
            <a:ahLst/>
            <a:cxnLst/>
            <a:rect l="l" t="t" r="r" b="b"/>
            <a:pathLst>
              <a:path w="848" h="830" extrusionOk="0">
                <a:moveTo>
                  <a:pt x="433" y="419"/>
                </a:moveTo>
                <a:cubicBezTo>
                  <a:pt x="433" y="419"/>
                  <a:pt x="432" y="420"/>
                  <a:pt x="429" y="422"/>
                </a:cubicBezTo>
                <a:lnTo>
                  <a:pt x="429" y="422"/>
                </a:lnTo>
                <a:cubicBezTo>
                  <a:pt x="431" y="420"/>
                  <a:pt x="433" y="419"/>
                  <a:pt x="433" y="419"/>
                </a:cubicBezTo>
                <a:close/>
                <a:moveTo>
                  <a:pt x="395" y="1"/>
                </a:moveTo>
                <a:cubicBezTo>
                  <a:pt x="328" y="1"/>
                  <a:pt x="260" y="18"/>
                  <a:pt x="197" y="55"/>
                </a:cubicBezTo>
                <a:cubicBezTo>
                  <a:pt x="18" y="174"/>
                  <a:pt x="1" y="414"/>
                  <a:pt x="146" y="559"/>
                </a:cubicBezTo>
                <a:cubicBezTo>
                  <a:pt x="201" y="612"/>
                  <a:pt x="273" y="644"/>
                  <a:pt x="346" y="653"/>
                </a:cubicBezTo>
                <a:lnTo>
                  <a:pt x="346" y="653"/>
                </a:lnTo>
                <a:cubicBezTo>
                  <a:pt x="361" y="733"/>
                  <a:pt x="418" y="800"/>
                  <a:pt x="497" y="824"/>
                </a:cubicBezTo>
                <a:cubicBezTo>
                  <a:pt x="514" y="828"/>
                  <a:pt x="531" y="830"/>
                  <a:pt x="547" y="830"/>
                </a:cubicBezTo>
                <a:cubicBezTo>
                  <a:pt x="649" y="830"/>
                  <a:pt x="741" y="766"/>
                  <a:pt x="770" y="670"/>
                </a:cubicBezTo>
                <a:lnTo>
                  <a:pt x="762" y="670"/>
                </a:lnTo>
                <a:cubicBezTo>
                  <a:pt x="847" y="491"/>
                  <a:pt x="813" y="277"/>
                  <a:pt x="685" y="123"/>
                </a:cubicBezTo>
                <a:cubicBezTo>
                  <a:pt x="606" y="44"/>
                  <a:pt x="502" y="1"/>
                  <a:pt x="395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"/>
          <p:cNvSpPr/>
          <p:nvPr/>
        </p:nvSpPr>
        <p:spPr>
          <a:xfrm>
            <a:off x="2632668" y="2286955"/>
            <a:ext cx="107687" cy="94651"/>
          </a:xfrm>
          <a:custGeom>
            <a:avLst/>
            <a:gdLst/>
            <a:ahLst/>
            <a:cxnLst/>
            <a:rect l="l" t="t" r="r" b="b"/>
            <a:pathLst>
              <a:path w="950" h="835" extrusionOk="0">
                <a:moveTo>
                  <a:pt x="414" y="383"/>
                </a:moveTo>
                <a:cubicBezTo>
                  <a:pt x="415" y="383"/>
                  <a:pt x="414" y="390"/>
                  <a:pt x="412" y="399"/>
                </a:cubicBezTo>
                <a:lnTo>
                  <a:pt x="412" y="399"/>
                </a:lnTo>
                <a:cubicBezTo>
                  <a:pt x="412" y="398"/>
                  <a:pt x="411" y="398"/>
                  <a:pt x="411" y="397"/>
                </a:cubicBezTo>
                <a:cubicBezTo>
                  <a:pt x="411" y="397"/>
                  <a:pt x="411" y="397"/>
                  <a:pt x="411" y="396"/>
                </a:cubicBezTo>
                <a:cubicBezTo>
                  <a:pt x="411" y="396"/>
                  <a:pt x="411" y="395"/>
                  <a:pt x="411" y="389"/>
                </a:cubicBezTo>
                <a:cubicBezTo>
                  <a:pt x="413" y="385"/>
                  <a:pt x="414" y="383"/>
                  <a:pt x="414" y="383"/>
                </a:cubicBezTo>
                <a:close/>
                <a:moveTo>
                  <a:pt x="411" y="406"/>
                </a:moveTo>
                <a:cubicBezTo>
                  <a:pt x="411" y="406"/>
                  <a:pt x="411" y="406"/>
                  <a:pt x="411" y="406"/>
                </a:cubicBezTo>
                <a:lnTo>
                  <a:pt x="411" y="406"/>
                </a:lnTo>
                <a:cubicBezTo>
                  <a:pt x="411" y="406"/>
                  <a:pt x="411" y="406"/>
                  <a:pt x="411" y="406"/>
                </a:cubicBezTo>
                <a:close/>
                <a:moveTo>
                  <a:pt x="452" y="1"/>
                </a:moveTo>
                <a:cubicBezTo>
                  <a:pt x="258" y="1"/>
                  <a:pt x="59" y="123"/>
                  <a:pt x="26" y="329"/>
                </a:cubicBezTo>
                <a:cubicBezTo>
                  <a:pt x="0" y="423"/>
                  <a:pt x="43" y="525"/>
                  <a:pt x="129" y="577"/>
                </a:cubicBezTo>
                <a:cubicBezTo>
                  <a:pt x="169" y="601"/>
                  <a:pt x="211" y="619"/>
                  <a:pt x="255" y="632"/>
                </a:cubicBezTo>
                <a:lnTo>
                  <a:pt x="255" y="632"/>
                </a:lnTo>
                <a:cubicBezTo>
                  <a:pt x="265" y="736"/>
                  <a:pt x="342" y="834"/>
                  <a:pt x="464" y="834"/>
                </a:cubicBezTo>
                <a:cubicBezTo>
                  <a:pt x="485" y="834"/>
                  <a:pt x="507" y="831"/>
                  <a:pt x="531" y="825"/>
                </a:cubicBezTo>
                <a:lnTo>
                  <a:pt x="531" y="816"/>
                </a:lnTo>
                <a:cubicBezTo>
                  <a:pt x="839" y="731"/>
                  <a:pt x="950" y="354"/>
                  <a:pt x="736" y="115"/>
                </a:cubicBezTo>
                <a:cubicBezTo>
                  <a:pt x="661" y="37"/>
                  <a:pt x="557" y="1"/>
                  <a:pt x="452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"/>
          <p:cNvSpPr/>
          <p:nvPr/>
        </p:nvSpPr>
        <p:spPr>
          <a:xfrm>
            <a:off x="3144802" y="2183803"/>
            <a:ext cx="91024" cy="104626"/>
          </a:xfrm>
          <a:custGeom>
            <a:avLst/>
            <a:gdLst/>
            <a:ahLst/>
            <a:cxnLst/>
            <a:rect l="l" t="t" r="r" b="b"/>
            <a:pathLst>
              <a:path w="803" h="923" extrusionOk="0">
                <a:moveTo>
                  <a:pt x="228" y="0"/>
                </a:moveTo>
                <a:cubicBezTo>
                  <a:pt x="109" y="0"/>
                  <a:pt x="0" y="94"/>
                  <a:pt x="8" y="221"/>
                </a:cubicBezTo>
                <a:cubicBezTo>
                  <a:pt x="13" y="398"/>
                  <a:pt x="86" y="559"/>
                  <a:pt x="208" y="673"/>
                </a:cubicBezTo>
                <a:lnTo>
                  <a:pt x="208" y="673"/>
                </a:lnTo>
                <a:cubicBezTo>
                  <a:pt x="238" y="715"/>
                  <a:pt x="282" y="747"/>
                  <a:pt x="331" y="763"/>
                </a:cubicBezTo>
                <a:lnTo>
                  <a:pt x="331" y="763"/>
                </a:lnTo>
                <a:cubicBezTo>
                  <a:pt x="341" y="768"/>
                  <a:pt x="351" y="773"/>
                  <a:pt x="361" y="778"/>
                </a:cubicBezTo>
                <a:lnTo>
                  <a:pt x="361" y="778"/>
                </a:lnTo>
                <a:cubicBezTo>
                  <a:pt x="390" y="863"/>
                  <a:pt x="469" y="922"/>
                  <a:pt x="564" y="922"/>
                </a:cubicBezTo>
                <a:cubicBezTo>
                  <a:pt x="684" y="922"/>
                  <a:pt x="769" y="828"/>
                  <a:pt x="778" y="708"/>
                </a:cubicBezTo>
                <a:cubicBezTo>
                  <a:pt x="779" y="676"/>
                  <a:pt x="779" y="644"/>
                  <a:pt x="776" y="613"/>
                </a:cubicBezTo>
                <a:lnTo>
                  <a:pt x="776" y="613"/>
                </a:lnTo>
                <a:cubicBezTo>
                  <a:pt x="801" y="533"/>
                  <a:pt x="802" y="445"/>
                  <a:pt x="778" y="366"/>
                </a:cubicBezTo>
                <a:cubicBezTo>
                  <a:pt x="752" y="278"/>
                  <a:pt x="680" y="217"/>
                  <a:pt x="596" y="205"/>
                </a:cubicBezTo>
                <a:lnTo>
                  <a:pt x="596" y="205"/>
                </a:lnTo>
                <a:cubicBezTo>
                  <a:pt x="513" y="115"/>
                  <a:pt x="406" y="45"/>
                  <a:pt x="282" y="7"/>
                </a:cubicBezTo>
                <a:cubicBezTo>
                  <a:pt x="264" y="2"/>
                  <a:pt x="246" y="0"/>
                  <a:pt x="228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"/>
          <p:cNvSpPr/>
          <p:nvPr/>
        </p:nvSpPr>
        <p:spPr>
          <a:xfrm>
            <a:off x="2595828" y="2069995"/>
            <a:ext cx="88303" cy="88643"/>
          </a:xfrm>
          <a:custGeom>
            <a:avLst/>
            <a:gdLst/>
            <a:ahLst/>
            <a:cxnLst/>
            <a:rect l="l" t="t" r="r" b="b"/>
            <a:pathLst>
              <a:path w="779" h="782" extrusionOk="0">
                <a:moveTo>
                  <a:pt x="316" y="1"/>
                </a:moveTo>
                <a:cubicBezTo>
                  <a:pt x="308" y="1"/>
                  <a:pt x="299" y="1"/>
                  <a:pt x="291" y="1"/>
                </a:cubicBezTo>
                <a:cubicBezTo>
                  <a:pt x="188" y="1"/>
                  <a:pt x="103" y="61"/>
                  <a:pt x="77" y="155"/>
                </a:cubicBezTo>
                <a:cubicBezTo>
                  <a:pt x="0" y="463"/>
                  <a:pt x="214" y="763"/>
                  <a:pt x="522" y="780"/>
                </a:cubicBezTo>
                <a:cubicBezTo>
                  <a:pt x="530" y="781"/>
                  <a:pt x="538" y="781"/>
                  <a:pt x="546" y="781"/>
                </a:cubicBezTo>
                <a:cubicBezTo>
                  <a:pt x="595" y="781"/>
                  <a:pt x="635" y="761"/>
                  <a:pt x="666" y="729"/>
                </a:cubicBezTo>
                <a:lnTo>
                  <a:pt x="666" y="729"/>
                </a:lnTo>
                <a:cubicBezTo>
                  <a:pt x="734" y="694"/>
                  <a:pt x="779" y="623"/>
                  <a:pt x="779" y="540"/>
                </a:cubicBezTo>
                <a:cubicBezTo>
                  <a:pt x="775" y="493"/>
                  <a:pt x="756" y="449"/>
                  <a:pt x="727" y="414"/>
                </a:cubicBezTo>
                <a:lnTo>
                  <a:pt x="727" y="414"/>
                </a:lnTo>
                <a:cubicBezTo>
                  <a:pt x="724" y="399"/>
                  <a:pt x="720" y="384"/>
                  <a:pt x="716" y="370"/>
                </a:cubicBezTo>
                <a:lnTo>
                  <a:pt x="716" y="370"/>
                </a:lnTo>
                <a:cubicBezTo>
                  <a:pt x="694" y="168"/>
                  <a:pt x="530" y="1"/>
                  <a:pt x="316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"/>
          <p:cNvSpPr/>
          <p:nvPr/>
        </p:nvSpPr>
        <p:spPr>
          <a:xfrm>
            <a:off x="3102521" y="1963102"/>
            <a:ext cx="93971" cy="102473"/>
          </a:xfrm>
          <a:custGeom>
            <a:avLst/>
            <a:gdLst/>
            <a:ahLst/>
            <a:cxnLst/>
            <a:rect l="l" t="t" r="r" b="b"/>
            <a:pathLst>
              <a:path w="829" h="904" extrusionOk="0">
                <a:moveTo>
                  <a:pt x="379" y="0"/>
                </a:moveTo>
                <a:cubicBezTo>
                  <a:pt x="317" y="0"/>
                  <a:pt x="253" y="17"/>
                  <a:pt x="193" y="55"/>
                </a:cubicBezTo>
                <a:cubicBezTo>
                  <a:pt x="55" y="144"/>
                  <a:pt x="7" y="289"/>
                  <a:pt x="28" y="425"/>
                </a:cubicBezTo>
                <a:lnTo>
                  <a:pt x="28" y="425"/>
                </a:lnTo>
                <a:cubicBezTo>
                  <a:pt x="0" y="554"/>
                  <a:pt x="27" y="689"/>
                  <a:pt x="98" y="799"/>
                </a:cubicBezTo>
                <a:cubicBezTo>
                  <a:pt x="143" y="873"/>
                  <a:pt x="210" y="904"/>
                  <a:pt x="277" y="904"/>
                </a:cubicBezTo>
                <a:cubicBezTo>
                  <a:pt x="371" y="904"/>
                  <a:pt x="464" y="844"/>
                  <a:pt x="496" y="759"/>
                </a:cubicBezTo>
                <a:lnTo>
                  <a:pt x="496" y="759"/>
                </a:lnTo>
                <a:cubicBezTo>
                  <a:pt x="582" y="737"/>
                  <a:pt x="657" y="679"/>
                  <a:pt x="702" y="598"/>
                </a:cubicBezTo>
                <a:lnTo>
                  <a:pt x="702" y="598"/>
                </a:lnTo>
                <a:cubicBezTo>
                  <a:pt x="734" y="570"/>
                  <a:pt x="759" y="533"/>
                  <a:pt x="774" y="491"/>
                </a:cubicBezTo>
                <a:cubicBezTo>
                  <a:pt x="828" y="240"/>
                  <a:pt x="615" y="0"/>
                  <a:pt x="379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"/>
          <p:cNvSpPr/>
          <p:nvPr/>
        </p:nvSpPr>
        <p:spPr>
          <a:xfrm>
            <a:off x="2796578" y="1957321"/>
            <a:ext cx="110634" cy="96465"/>
          </a:xfrm>
          <a:custGeom>
            <a:avLst/>
            <a:gdLst/>
            <a:ahLst/>
            <a:cxnLst/>
            <a:rect l="l" t="t" r="r" b="b"/>
            <a:pathLst>
              <a:path w="976" h="851" extrusionOk="0">
                <a:moveTo>
                  <a:pt x="503" y="1"/>
                </a:moveTo>
                <a:cubicBezTo>
                  <a:pt x="381" y="1"/>
                  <a:pt x="260" y="50"/>
                  <a:pt x="171" y="148"/>
                </a:cubicBezTo>
                <a:cubicBezTo>
                  <a:pt x="0" y="345"/>
                  <a:pt x="51" y="653"/>
                  <a:pt x="282" y="790"/>
                </a:cubicBezTo>
                <a:cubicBezTo>
                  <a:pt x="344" y="829"/>
                  <a:pt x="421" y="850"/>
                  <a:pt x="497" y="850"/>
                </a:cubicBezTo>
                <a:cubicBezTo>
                  <a:pt x="538" y="850"/>
                  <a:pt x="578" y="844"/>
                  <a:pt x="616" y="833"/>
                </a:cubicBezTo>
                <a:cubicBezTo>
                  <a:pt x="636" y="825"/>
                  <a:pt x="655" y="815"/>
                  <a:pt x="674" y="805"/>
                </a:cubicBezTo>
                <a:lnTo>
                  <a:pt x="674" y="805"/>
                </a:lnTo>
                <a:cubicBezTo>
                  <a:pt x="718" y="800"/>
                  <a:pt x="763" y="780"/>
                  <a:pt x="804" y="739"/>
                </a:cubicBezTo>
                <a:cubicBezTo>
                  <a:pt x="975" y="559"/>
                  <a:pt x="967" y="277"/>
                  <a:pt x="787" y="106"/>
                </a:cubicBezTo>
                <a:cubicBezTo>
                  <a:pt x="705" y="35"/>
                  <a:pt x="604" y="1"/>
                  <a:pt x="503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"/>
          <p:cNvSpPr/>
          <p:nvPr/>
        </p:nvSpPr>
        <p:spPr>
          <a:xfrm>
            <a:off x="3185383" y="574170"/>
            <a:ext cx="1461482" cy="1362977"/>
          </a:xfrm>
          <a:custGeom>
            <a:avLst/>
            <a:gdLst/>
            <a:ahLst/>
            <a:cxnLst/>
            <a:rect l="l" t="t" r="r" b="b"/>
            <a:pathLst>
              <a:path w="12893" h="12024" extrusionOk="0">
                <a:moveTo>
                  <a:pt x="7985" y="1"/>
                </a:moveTo>
                <a:cubicBezTo>
                  <a:pt x="7411" y="1"/>
                  <a:pt x="6862" y="238"/>
                  <a:pt x="6459" y="664"/>
                </a:cubicBezTo>
                <a:cubicBezTo>
                  <a:pt x="6419" y="665"/>
                  <a:pt x="6378" y="666"/>
                  <a:pt x="6338" y="666"/>
                </a:cubicBezTo>
                <a:cubicBezTo>
                  <a:pt x="5484" y="666"/>
                  <a:pt x="4624" y="443"/>
                  <a:pt x="3769" y="443"/>
                </a:cubicBezTo>
                <a:cubicBezTo>
                  <a:pt x="3679" y="443"/>
                  <a:pt x="3589" y="445"/>
                  <a:pt x="3499" y="451"/>
                </a:cubicBezTo>
                <a:cubicBezTo>
                  <a:pt x="2276" y="528"/>
                  <a:pt x="1087" y="1220"/>
                  <a:pt x="539" y="2307"/>
                </a:cubicBezTo>
                <a:cubicBezTo>
                  <a:pt x="1" y="3402"/>
                  <a:pt x="206" y="4856"/>
                  <a:pt x="1121" y="5660"/>
                </a:cubicBezTo>
                <a:cubicBezTo>
                  <a:pt x="2045" y="6456"/>
                  <a:pt x="3474" y="6559"/>
                  <a:pt x="4175" y="7543"/>
                </a:cubicBezTo>
                <a:cubicBezTo>
                  <a:pt x="4586" y="8124"/>
                  <a:pt x="4637" y="8886"/>
                  <a:pt x="4877" y="9553"/>
                </a:cubicBezTo>
                <a:cubicBezTo>
                  <a:pt x="5412" y="11055"/>
                  <a:pt x="7001" y="12023"/>
                  <a:pt x="8585" y="12023"/>
                </a:cubicBezTo>
                <a:cubicBezTo>
                  <a:pt x="8851" y="12023"/>
                  <a:pt x="9116" y="11996"/>
                  <a:pt x="9377" y="11940"/>
                </a:cubicBezTo>
                <a:cubicBezTo>
                  <a:pt x="11190" y="11546"/>
                  <a:pt x="12593" y="9852"/>
                  <a:pt x="12807" y="8013"/>
                </a:cubicBezTo>
                <a:cubicBezTo>
                  <a:pt x="12893" y="7294"/>
                  <a:pt x="12799" y="6507"/>
                  <a:pt x="12354" y="5934"/>
                </a:cubicBezTo>
                <a:cubicBezTo>
                  <a:pt x="11686" y="5079"/>
                  <a:pt x="10275" y="4660"/>
                  <a:pt x="10283" y="3582"/>
                </a:cubicBezTo>
                <a:cubicBezTo>
                  <a:pt x="10283" y="2889"/>
                  <a:pt x="10942" y="2238"/>
                  <a:pt x="10703" y="1588"/>
                </a:cubicBezTo>
                <a:cubicBezTo>
                  <a:pt x="10609" y="1383"/>
                  <a:pt x="10472" y="1195"/>
                  <a:pt x="10292" y="1049"/>
                </a:cubicBezTo>
                <a:cubicBezTo>
                  <a:pt x="9685" y="502"/>
                  <a:pt x="8940" y="57"/>
                  <a:pt x="8128" y="6"/>
                </a:cubicBezTo>
                <a:cubicBezTo>
                  <a:pt x="8080" y="2"/>
                  <a:pt x="8032" y="1"/>
                  <a:pt x="7985" y="1"/>
                </a:cubicBezTo>
                <a:close/>
              </a:path>
            </a:pathLst>
          </a:custGeom>
          <a:solidFill>
            <a:srgbClr val="FDD6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"/>
          <p:cNvSpPr/>
          <p:nvPr/>
        </p:nvSpPr>
        <p:spPr>
          <a:xfrm>
            <a:off x="4011621" y="4998166"/>
            <a:ext cx="1989034" cy="2219144"/>
          </a:xfrm>
          <a:custGeom>
            <a:avLst/>
            <a:gdLst/>
            <a:ahLst/>
            <a:cxnLst/>
            <a:rect l="l" t="t" r="r" b="b"/>
            <a:pathLst>
              <a:path w="17547" h="19577" extrusionOk="0">
                <a:moveTo>
                  <a:pt x="9323" y="1"/>
                </a:moveTo>
                <a:cubicBezTo>
                  <a:pt x="9282" y="1"/>
                  <a:pt x="9242" y="2"/>
                  <a:pt x="9205" y="5"/>
                </a:cubicBezTo>
                <a:cubicBezTo>
                  <a:pt x="7503" y="133"/>
                  <a:pt x="8478" y="972"/>
                  <a:pt x="7588" y="2152"/>
                </a:cubicBezTo>
                <a:cubicBezTo>
                  <a:pt x="7289" y="2549"/>
                  <a:pt x="7002" y="2648"/>
                  <a:pt x="6672" y="2648"/>
                </a:cubicBezTo>
                <a:cubicBezTo>
                  <a:pt x="6337" y="2648"/>
                  <a:pt x="5958" y="2546"/>
                  <a:pt x="5476" y="2546"/>
                </a:cubicBezTo>
                <a:cubicBezTo>
                  <a:pt x="5008" y="2546"/>
                  <a:pt x="4444" y="2643"/>
                  <a:pt x="3730" y="3025"/>
                </a:cubicBezTo>
                <a:cubicBezTo>
                  <a:pt x="1549" y="4188"/>
                  <a:pt x="2618" y="6173"/>
                  <a:pt x="2986" y="6644"/>
                </a:cubicBezTo>
                <a:cubicBezTo>
                  <a:pt x="3354" y="7114"/>
                  <a:pt x="3961" y="8919"/>
                  <a:pt x="2319" y="9638"/>
                </a:cubicBezTo>
                <a:cubicBezTo>
                  <a:pt x="676" y="10356"/>
                  <a:pt x="0" y="13607"/>
                  <a:pt x="2858" y="14967"/>
                </a:cubicBezTo>
                <a:cubicBezTo>
                  <a:pt x="5706" y="16336"/>
                  <a:pt x="2652" y="18056"/>
                  <a:pt x="6339" y="19399"/>
                </a:cubicBezTo>
                <a:cubicBezTo>
                  <a:pt x="6675" y="19521"/>
                  <a:pt x="7043" y="19577"/>
                  <a:pt x="7434" y="19577"/>
                </a:cubicBezTo>
                <a:cubicBezTo>
                  <a:pt x="11329" y="19577"/>
                  <a:pt x="17546" y="14052"/>
                  <a:pt x="17546" y="14052"/>
                </a:cubicBezTo>
                <a:cubicBezTo>
                  <a:pt x="17438" y="2895"/>
                  <a:pt x="11196" y="1"/>
                  <a:pt x="93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"/>
          <p:cNvSpPr/>
          <p:nvPr/>
        </p:nvSpPr>
        <p:spPr>
          <a:xfrm>
            <a:off x="5702752" y="6108925"/>
            <a:ext cx="118342" cy="113808"/>
          </a:xfrm>
          <a:custGeom>
            <a:avLst/>
            <a:gdLst/>
            <a:ahLst/>
            <a:cxnLst/>
            <a:rect l="l" t="t" r="r" b="b"/>
            <a:pathLst>
              <a:path w="1044" h="1004" extrusionOk="0">
                <a:moveTo>
                  <a:pt x="591" y="0"/>
                </a:moveTo>
                <a:cubicBezTo>
                  <a:pt x="556" y="0"/>
                  <a:pt x="521" y="9"/>
                  <a:pt x="489" y="27"/>
                </a:cubicBezTo>
                <a:cubicBezTo>
                  <a:pt x="403" y="27"/>
                  <a:pt x="318" y="78"/>
                  <a:pt x="283" y="164"/>
                </a:cubicBezTo>
                <a:cubicBezTo>
                  <a:pt x="52" y="326"/>
                  <a:pt x="1" y="728"/>
                  <a:pt x="206" y="908"/>
                </a:cubicBezTo>
                <a:cubicBezTo>
                  <a:pt x="277" y="973"/>
                  <a:pt x="363" y="1003"/>
                  <a:pt x="449" y="1003"/>
                </a:cubicBezTo>
                <a:cubicBezTo>
                  <a:pt x="476" y="1003"/>
                  <a:pt x="504" y="1000"/>
                  <a:pt x="531" y="994"/>
                </a:cubicBezTo>
                <a:cubicBezTo>
                  <a:pt x="548" y="998"/>
                  <a:pt x="566" y="1000"/>
                  <a:pt x="582" y="1000"/>
                </a:cubicBezTo>
                <a:cubicBezTo>
                  <a:pt x="632" y="1000"/>
                  <a:pt x="679" y="981"/>
                  <a:pt x="711" y="942"/>
                </a:cubicBezTo>
                <a:cubicBezTo>
                  <a:pt x="742" y="957"/>
                  <a:pt x="773" y="963"/>
                  <a:pt x="803" y="963"/>
                </a:cubicBezTo>
                <a:cubicBezTo>
                  <a:pt x="933" y="963"/>
                  <a:pt x="1044" y="842"/>
                  <a:pt x="1002" y="703"/>
                </a:cubicBezTo>
                <a:cubicBezTo>
                  <a:pt x="976" y="626"/>
                  <a:pt x="951" y="549"/>
                  <a:pt x="925" y="480"/>
                </a:cubicBezTo>
                <a:cubicBezTo>
                  <a:pt x="925" y="318"/>
                  <a:pt x="856" y="155"/>
                  <a:pt x="728" y="53"/>
                </a:cubicBezTo>
                <a:cubicBezTo>
                  <a:pt x="688" y="18"/>
                  <a:pt x="640" y="0"/>
                  <a:pt x="5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5510844" y="5944221"/>
            <a:ext cx="120269" cy="119362"/>
          </a:xfrm>
          <a:custGeom>
            <a:avLst/>
            <a:gdLst/>
            <a:ahLst/>
            <a:cxnLst/>
            <a:rect l="l" t="t" r="r" b="b"/>
            <a:pathLst>
              <a:path w="1061" h="1053" extrusionOk="0">
                <a:moveTo>
                  <a:pt x="534" y="0"/>
                </a:moveTo>
                <a:cubicBezTo>
                  <a:pt x="448" y="0"/>
                  <a:pt x="366" y="34"/>
                  <a:pt x="300" y="94"/>
                </a:cubicBezTo>
                <a:lnTo>
                  <a:pt x="240" y="85"/>
                </a:lnTo>
                <a:cubicBezTo>
                  <a:pt x="69" y="85"/>
                  <a:pt x="0" y="325"/>
                  <a:pt x="94" y="453"/>
                </a:cubicBezTo>
                <a:cubicBezTo>
                  <a:pt x="180" y="582"/>
                  <a:pt x="205" y="770"/>
                  <a:pt x="308" y="898"/>
                </a:cubicBezTo>
                <a:cubicBezTo>
                  <a:pt x="385" y="1001"/>
                  <a:pt x="513" y="1052"/>
                  <a:pt x="642" y="1052"/>
                </a:cubicBezTo>
                <a:cubicBezTo>
                  <a:pt x="779" y="1052"/>
                  <a:pt x="907" y="975"/>
                  <a:pt x="967" y="855"/>
                </a:cubicBezTo>
                <a:cubicBezTo>
                  <a:pt x="1061" y="676"/>
                  <a:pt x="992" y="479"/>
                  <a:pt x="933" y="325"/>
                </a:cubicBezTo>
                <a:cubicBezTo>
                  <a:pt x="881" y="171"/>
                  <a:pt x="761" y="51"/>
                  <a:pt x="608" y="8"/>
                </a:cubicBezTo>
                <a:cubicBezTo>
                  <a:pt x="583" y="3"/>
                  <a:pt x="558" y="0"/>
                  <a:pt x="5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"/>
          <p:cNvSpPr/>
          <p:nvPr/>
        </p:nvSpPr>
        <p:spPr>
          <a:xfrm>
            <a:off x="5529207" y="6212985"/>
            <a:ext cx="98052" cy="116869"/>
          </a:xfrm>
          <a:custGeom>
            <a:avLst/>
            <a:gdLst/>
            <a:ahLst/>
            <a:cxnLst/>
            <a:rect l="l" t="t" r="r" b="b"/>
            <a:pathLst>
              <a:path w="865" h="1031" extrusionOk="0">
                <a:moveTo>
                  <a:pt x="420" y="692"/>
                </a:moveTo>
                <a:lnTo>
                  <a:pt x="428" y="709"/>
                </a:lnTo>
                <a:lnTo>
                  <a:pt x="428" y="734"/>
                </a:lnTo>
                <a:cubicBezTo>
                  <a:pt x="411" y="726"/>
                  <a:pt x="411" y="717"/>
                  <a:pt x="420" y="692"/>
                </a:cubicBezTo>
                <a:close/>
                <a:moveTo>
                  <a:pt x="321" y="1"/>
                </a:moveTo>
                <a:cubicBezTo>
                  <a:pt x="285" y="1"/>
                  <a:pt x="246" y="13"/>
                  <a:pt x="206" y="41"/>
                </a:cubicBezTo>
                <a:cubicBezTo>
                  <a:pt x="112" y="76"/>
                  <a:pt x="52" y="161"/>
                  <a:pt x="35" y="255"/>
                </a:cubicBezTo>
                <a:cubicBezTo>
                  <a:pt x="1" y="409"/>
                  <a:pt x="43" y="572"/>
                  <a:pt x="138" y="692"/>
                </a:cubicBezTo>
                <a:cubicBezTo>
                  <a:pt x="232" y="820"/>
                  <a:pt x="343" y="1000"/>
                  <a:pt x="488" y="1025"/>
                </a:cubicBezTo>
                <a:cubicBezTo>
                  <a:pt x="503" y="1029"/>
                  <a:pt x="519" y="1030"/>
                  <a:pt x="533" y="1030"/>
                </a:cubicBezTo>
                <a:cubicBezTo>
                  <a:pt x="661" y="1030"/>
                  <a:pt x="773" y="905"/>
                  <a:pt x="796" y="751"/>
                </a:cubicBezTo>
                <a:cubicBezTo>
                  <a:pt x="865" y="674"/>
                  <a:pt x="865" y="555"/>
                  <a:pt x="796" y="478"/>
                </a:cubicBezTo>
                <a:cubicBezTo>
                  <a:pt x="728" y="384"/>
                  <a:pt x="651" y="264"/>
                  <a:pt x="565" y="170"/>
                </a:cubicBezTo>
                <a:cubicBezTo>
                  <a:pt x="497" y="83"/>
                  <a:pt x="416" y="1"/>
                  <a:pt x="32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"/>
          <p:cNvSpPr/>
          <p:nvPr/>
        </p:nvSpPr>
        <p:spPr>
          <a:xfrm>
            <a:off x="5659224" y="5874055"/>
            <a:ext cx="111541" cy="119249"/>
          </a:xfrm>
          <a:custGeom>
            <a:avLst/>
            <a:gdLst/>
            <a:ahLst/>
            <a:cxnLst/>
            <a:rect l="l" t="t" r="r" b="b"/>
            <a:pathLst>
              <a:path w="984" h="1052" extrusionOk="0">
                <a:moveTo>
                  <a:pt x="567" y="0"/>
                </a:moveTo>
                <a:cubicBezTo>
                  <a:pt x="525" y="0"/>
                  <a:pt x="479" y="9"/>
                  <a:pt x="428" y="29"/>
                </a:cubicBezTo>
                <a:cubicBezTo>
                  <a:pt x="77" y="157"/>
                  <a:pt x="0" y="730"/>
                  <a:pt x="265" y="961"/>
                </a:cubicBezTo>
                <a:cubicBezTo>
                  <a:pt x="341" y="1022"/>
                  <a:pt x="430" y="1052"/>
                  <a:pt x="519" y="1052"/>
                </a:cubicBezTo>
                <a:cubicBezTo>
                  <a:pt x="642" y="1052"/>
                  <a:pt x="763" y="997"/>
                  <a:pt x="847" y="893"/>
                </a:cubicBezTo>
                <a:cubicBezTo>
                  <a:pt x="907" y="850"/>
                  <a:pt x="941" y="790"/>
                  <a:pt x="941" y="722"/>
                </a:cubicBezTo>
                <a:cubicBezTo>
                  <a:pt x="984" y="576"/>
                  <a:pt x="967" y="431"/>
                  <a:pt x="890" y="302"/>
                </a:cubicBezTo>
                <a:cubicBezTo>
                  <a:pt x="829" y="133"/>
                  <a:pt x="730" y="0"/>
                  <a:pt x="5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"/>
          <p:cNvSpPr/>
          <p:nvPr/>
        </p:nvSpPr>
        <p:spPr>
          <a:xfrm>
            <a:off x="5420614" y="5726014"/>
            <a:ext cx="93178" cy="95785"/>
          </a:xfrm>
          <a:custGeom>
            <a:avLst/>
            <a:gdLst/>
            <a:ahLst/>
            <a:cxnLst/>
            <a:rect l="l" t="t" r="r" b="b"/>
            <a:pathLst>
              <a:path w="822" h="845" extrusionOk="0">
                <a:moveTo>
                  <a:pt x="462" y="0"/>
                </a:moveTo>
                <a:cubicBezTo>
                  <a:pt x="428" y="0"/>
                  <a:pt x="385" y="17"/>
                  <a:pt x="360" y="43"/>
                </a:cubicBezTo>
                <a:cubicBezTo>
                  <a:pt x="326" y="51"/>
                  <a:pt x="300" y="60"/>
                  <a:pt x="266" y="77"/>
                </a:cubicBezTo>
                <a:cubicBezTo>
                  <a:pt x="52" y="223"/>
                  <a:pt x="1" y="522"/>
                  <a:pt x="172" y="727"/>
                </a:cubicBezTo>
                <a:cubicBezTo>
                  <a:pt x="243" y="805"/>
                  <a:pt x="337" y="844"/>
                  <a:pt x="430" y="844"/>
                </a:cubicBezTo>
                <a:cubicBezTo>
                  <a:pt x="573" y="844"/>
                  <a:pt x="714" y="754"/>
                  <a:pt x="770" y="573"/>
                </a:cubicBezTo>
                <a:cubicBezTo>
                  <a:pt x="788" y="530"/>
                  <a:pt x="796" y="488"/>
                  <a:pt x="796" y="445"/>
                </a:cubicBezTo>
                <a:cubicBezTo>
                  <a:pt x="813" y="402"/>
                  <a:pt x="822" y="359"/>
                  <a:pt x="805" y="317"/>
                </a:cubicBezTo>
                <a:cubicBezTo>
                  <a:pt x="796" y="240"/>
                  <a:pt x="753" y="171"/>
                  <a:pt x="702" y="120"/>
                </a:cubicBezTo>
                <a:cubicBezTo>
                  <a:pt x="642" y="51"/>
                  <a:pt x="557" y="9"/>
                  <a:pt x="4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5339112" y="6013821"/>
            <a:ext cx="96011" cy="88530"/>
          </a:xfrm>
          <a:custGeom>
            <a:avLst/>
            <a:gdLst/>
            <a:ahLst/>
            <a:cxnLst/>
            <a:rect l="l" t="t" r="r" b="b"/>
            <a:pathLst>
              <a:path w="847" h="781" extrusionOk="0">
                <a:moveTo>
                  <a:pt x="399" y="1"/>
                </a:moveTo>
                <a:cubicBezTo>
                  <a:pt x="246" y="1"/>
                  <a:pt x="88" y="123"/>
                  <a:pt x="44" y="318"/>
                </a:cubicBezTo>
                <a:cubicBezTo>
                  <a:pt x="1" y="472"/>
                  <a:pt x="52" y="643"/>
                  <a:pt x="181" y="746"/>
                </a:cubicBezTo>
                <a:cubicBezTo>
                  <a:pt x="209" y="769"/>
                  <a:pt x="245" y="780"/>
                  <a:pt x="284" y="780"/>
                </a:cubicBezTo>
                <a:cubicBezTo>
                  <a:pt x="303" y="780"/>
                  <a:pt x="323" y="778"/>
                  <a:pt x="343" y="772"/>
                </a:cubicBezTo>
                <a:cubicBezTo>
                  <a:pt x="354" y="772"/>
                  <a:pt x="370" y="776"/>
                  <a:pt x="386" y="776"/>
                </a:cubicBezTo>
                <a:cubicBezTo>
                  <a:pt x="394" y="776"/>
                  <a:pt x="403" y="775"/>
                  <a:pt x="412" y="772"/>
                </a:cubicBezTo>
                <a:cubicBezTo>
                  <a:pt x="463" y="772"/>
                  <a:pt x="514" y="755"/>
                  <a:pt x="557" y="720"/>
                </a:cubicBezTo>
                <a:cubicBezTo>
                  <a:pt x="561" y="721"/>
                  <a:pt x="565" y="721"/>
                  <a:pt x="569" y="721"/>
                </a:cubicBezTo>
                <a:cubicBezTo>
                  <a:pt x="734" y="721"/>
                  <a:pt x="846" y="554"/>
                  <a:pt x="779" y="404"/>
                </a:cubicBezTo>
                <a:cubicBezTo>
                  <a:pt x="762" y="344"/>
                  <a:pt x="728" y="301"/>
                  <a:pt x="694" y="259"/>
                </a:cubicBezTo>
                <a:cubicBezTo>
                  <a:pt x="677" y="207"/>
                  <a:pt x="660" y="156"/>
                  <a:pt x="625" y="113"/>
                </a:cubicBezTo>
                <a:cubicBezTo>
                  <a:pt x="563" y="36"/>
                  <a:pt x="482" y="1"/>
                  <a:pt x="39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5247068" y="5803435"/>
            <a:ext cx="93178" cy="91704"/>
          </a:xfrm>
          <a:custGeom>
            <a:avLst/>
            <a:gdLst/>
            <a:ahLst/>
            <a:cxnLst/>
            <a:rect l="l" t="t" r="r" b="b"/>
            <a:pathLst>
              <a:path w="822" h="809" extrusionOk="0">
                <a:moveTo>
                  <a:pt x="381" y="0"/>
                </a:moveTo>
                <a:cubicBezTo>
                  <a:pt x="332" y="0"/>
                  <a:pt x="283" y="22"/>
                  <a:pt x="248" y="61"/>
                </a:cubicBezTo>
                <a:cubicBezTo>
                  <a:pt x="188" y="130"/>
                  <a:pt x="171" y="224"/>
                  <a:pt x="205" y="309"/>
                </a:cubicBezTo>
                <a:lnTo>
                  <a:pt x="197" y="309"/>
                </a:lnTo>
                <a:cubicBezTo>
                  <a:pt x="52" y="335"/>
                  <a:pt x="0" y="566"/>
                  <a:pt x="94" y="669"/>
                </a:cubicBezTo>
                <a:cubicBezTo>
                  <a:pt x="181" y="760"/>
                  <a:pt x="301" y="809"/>
                  <a:pt x="422" y="809"/>
                </a:cubicBezTo>
                <a:cubicBezTo>
                  <a:pt x="516" y="809"/>
                  <a:pt x="611" y="780"/>
                  <a:pt x="693" y="720"/>
                </a:cubicBezTo>
                <a:cubicBezTo>
                  <a:pt x="796" y="643"/>
                  <a:pt x="821" y="498"/>
                  <a:pt x="744" y="395"/>
                </a:cubicBezTo>
                <a:lnTo>
                  <a:pt x="513" y="61"/>
                </a:lnTo>
                <a:cubicBezTo>
                  <a:pt x="476" y="20"/>
                  <a:pt x="428" y="0"/>
                  <a:pt x="3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5590305" y="5734176"/>
            <a:ext cx="72887" cy="64726"/>
          </a:xfrm>
          <a:custGeom>
            <a:avLst/>
            <a:gdLst/>
            <a:ahLst/>
            <a:cxnLst/>
            <a:rect l="l" t="t" r="r" b="b"/>
            <a:pathLst>
              <a:path w="643" h="571" extrusionOk="0">
                <a:moveTo>
                  <a:pt x="223" y="0"/>
                </a:moveTo>
                <a:cubicBezTo>
                  <a:pt x="129" y="0"/>
                  <a:pt x="49" y="70"/>
                  <a:pt x="26" y="159"/>
                </a:cubicBezTo>
                <a:cubicBezTo>
                  <a:pt x="26" y="176"/>
                  <a:pt x="18" y="193"/>
                  <a:pt x="18" y="210"/>
                </a:cubicBezTo>
                <a:cubicBezTo>
                  <a:pt x="9" y="253"/>
                  <a:pt x="1" y="296"/>
                  <a:pt x="9" y="347"/>
                </a:cubicBezTo>
                <a:cubicBezTo>
                  <a:pt x="26" y="478"/>
                  <a:pt x="136" y="570"/>
                  <a:pt x="266" y="570"/>
                </a:cubicBezTo>
                <a:cubicBezTo>
                  <a:pt x="271" y="570"/>
                  <a:pt x="277" y="570"/>
                  <a:pt x="283" y="570"/>
                </a:cubicBezTo>
                <a:cubicBezTo>
                  <a:pt x="309" y="561"/>
                  <a:pt x="343" y="553"/>
                  <a:pt x="368" y="544"/>
                </a:cubicBezTo>
                <a:cubicBezTo>
                  <a:pt x="386" y="550"/>
                  <a:pt x="403" y="553"/>
                  <a:pt x="420" y="553"/>
                </a:cubicBezTo>
                <a:cubicBezTo>
                  <a:pt x="454" y="553"/>
                  <a:pt x="488" y="541"/>
                  <a:pt x="522" y="518"/>
                </a:cubicBezTo>
                <a:cubicBezTo>
                  <a:pt x="608" y="458"/>
                  <a:pt x="642" y="330"/>
                  <a:pt x="599" y="227"/>
                </a:cubicBezTo>
                <a:cubicBezTo>
                  <a:pt x="565" y="133"/>
                  <a:pt x="480" y="65"/>
                  <a:pt x="377" y="39"/>
                </a:cubicBezTo>
                <a:lnTo>
                  <a:pt x="360" y="39"/>
                </a:lnTo>
                <a:lnTo>
                  <a:pt x="266" y="5"/>
                </a:lnTo>
                <a:cubicBezTo>
                  <a:pt x="251" y="2"/>
                  <a:pt x="237" y="0"/>
                  <a:pt x="22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"/>
          <p:cNvSpPr/>
          <p:nvPr/>
        </p:nvSpPr>
        <p:spPr>
          <a:xfrm>
            <a:off x="7127387" y="2546197"/>
            <a:ext cx="110974" cy="80482"/>
          </a:xfrm>
          <a:custGeom>
            <a:avLst/>
            <a:gdLst/>
            <a:ahLst/>
            <a:cxnLst/>
            <a:rect l="l" t="t" r="r" b="b"/>
            <a:pathLst>
              <a:path w="979" h="710" extrusionOk="0">
                <a:moveTo>
                  <a:pt x="462" y="1"/>
                </a:moveTo>
                <a:cubicBezTo>
                  <a:pt x="403" y="1"/>
                  <a:pt x="356" y="21"/>
                  <a:pt x="322" y="54"/>
                </a:cubicBezTo>
                <a:lnTo>
                  <a:pt x="322" y="54"/>
                </a:lnTo>
                <a:cubicBezTo>
                  <a:pt x="289" y="64"/>
                  <a:pt x="258" y="80"/>
                  <a:pt x="231" y="103"/>
                </a:cubicBezTo>
                <a:cubicBezTo>
                  <a:pt x="0" y="292"/>
                  <a:pt x="248" y="574"/>
                  <a:pt x="436" y="668"/>
                </a:cubicBezTo>
                <a:cubicBezTo>
                  <a:pt x="494" y="696"/>
                  <a:pt x="560" y="710"/>
                  <a:pt x="625" y="710"/>
                </a:cubicBezTo>
                <a:cubicBezTo>
                  <a:pt x="799" y="710"/>
                  <a:pt x="967" y="609"/>
                  <a:pt x="967" y="403"/>
                </a:cubicBezTo>
                <a:cubicBezTo>
                  <a:pt x="967" y="393"/>
                  <a:pt x="966" y="384"/>
                  <a:pt x="966" y="375"/>
                </a:cubicBezTo>
                <a:lnTo>
                  <a:pt x="966" y="375"/>
                </a:lnTo>
                <a:cubicBezTo>
                  <a:pt x="978" y="313"/>
                  <a:pt x="961" y="245"/>
                  <a:pt x="899" y="194"/>
                </a:cubicBezTo>
                <a:lnTo>
                  <a:pt x="899" y="194"/>
                </a:lnTo>
                <a:cubicBezTo>
                  <a:pt x="803" y="66"/>
                  <a:pt x="622" y="7"/>
                  <a:pt x="4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"/>
          <p:cNvSpPr/>
          <p:nvPr/>
        </p:nvSpPr>
        <p:spPr>
          <a:xfrm>
            <a:off x="7255364" y="2763157"/>
            <a:ext cx="111654" cy="88757"/>
          </a:xfrm>
          <a:custGeom>
            <a:avLst/>
            <a:gdLst/>
            <a:ahLst/>
            <a:cxnLst/>
            <a:rect l="l" t="t" r="r" b="b"/>
            <a:pathLst>
              <a:path w="985" h="783" extrusionOk="0">
                <a:moveTo>
                  <a:pt x="580" y="0"/>
                </a:moveTo>
                <a:cubicBezTo>
                  <a:pt x="569" y="0"/>
                  <a:pt x="558" y="1"/>
                  <a:pt x="548" y="3"/>
                </a:cubicBezTo>
                <a:lnTo>
                  <a:pt x="548" y="12"/>
                </a:lnTo>
                <a:cubicBezTo>
                  <a:pt x="317" y="29"/>
                  <a:pt x="0" y="191"/>
                  <a:pt x="60" y="465"/>
                </a:cubicBezTo>
                <a:cubicBezTo>
                  <a:pt x="102" y="661"/>
                  <a:pt x="299" y="783"/>
                  <a:pt x="491" y="783"/>
                </a:cubicBezTo>
                <a:cubicBezTo>
                  <a:pt x="534" y="783"/>
                  <a:pt x="576" y="777"/>
                  <a:pt x="616" y="764"/>
                </a:cubicBezTo>
                <a:cubicBezTo>
                  <a:pt x="856" y="704"/>
                  <a:pt x="984" y="448"/>
                  <a:pt x="890" y="225"/>
                </a:cubicBezTo>
                <a:cubicBezTo>
                  <a:pt x="855" y="151"/>
                  <a:pt x="795" y="96"/>
                  <a:pt x="725" y="62"/>
                </a:cubicBezTo>
                <a:lnTo>
                  <a:pt x="725" y="62"/>
                </a:lnTo>
                <a:cubicBezTo>
                  <a:pt x="687" y="24"/>
                  <a:pt x="634" y="0"/>
                  <a:pt x="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"/>
          <p:cNvSpPr/>
          <p:nvPr/>
        </p:nvSpPr>
        <p:spPr>
          <a:xfrm>
            <a:off x="7301159" y="2578729"/>
            <a:ext cx="107460" cy="87623"/>
          </a:xfrm>
          <a:custGeom>
            <a:avLst/>
            <a:gdLst/>
            <a:ahLst/>
            <a:cxnLst/>
            <a:rect l="l" t="t" r="r" b="b"/>
            <a:pathLst>
              <a:path w="948" h="773" extrusionOk="0">
                <a:moveTo>
                  <a:pt x="481" y="0"/>
                </a:moveTo>
                <a:cubicBezTo>
                  <a:pt x="400" y="0"/>
                  <a:pt x="319" y="28"/>
                  <a:pt x="256" y="87"/>
                </a:cubicBezTo>
                <a:lnTo>
                  <a:pt x="256" y="87"/>
                </a:lnTo>
                <a:cubicBezTo>
                  <a:pt x="247" y="90"/>
                  <a:pt x="238" y="94"/>
                  <a:pt x="229" y="99"/>
                </a:cubicBezTo>
                <a:cubicBezTo>
                  <a:pt x="101" y="141"/>
                  <a:pt x="24" y="253"/>
                  <a:pt x="16" y="381"/>
                </a:cubicBezTo>
                <a:cubicBezTo>
                  <a:pt x="1" y="608"/>
                  <a:pt x="211" y="772"/>
                  <a:pt x="423" y="772"/>
                </a:cubicBezTo>
                <a:cubicBezTo>
                  <a:pt x="458" y="772"/>
                  <a:pt x="494" y="767"/>
                  <a:pt x="529" y="757"/>
                </a:cubicBezTo>
                <a:cubicBezTo>
                  <a:pt x="768" y="689"/>
                  <a:pt x="948" y="424"/>
                  <a:pt x="811" y="193"/>
                </a:cubicBezTo>
                <a:cubicBezTo>
                  <a:pt x="737" y="68"/>
                  <a:pt x="607" y="0"/>
                  <a:pt x="4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"/>
          <p:cNvSpPr/>
          <p:nvPr/>
        </p:nvSpPr>
        <p:spPr>
          <a:xfrm>
            <a:off x="7434690" y="2743093"/>
            <a:ext cx="102926" cy="78668"/>
          </a:xfrm>
          <a:custGeom>
            <a:avLst/>
            <a:gdLst/>
            <a:ahLst/>
            <a:cxnLst/>
            <a:rect l="l" t="t" r="r" b="b"/>
            <a:pathLst>
              <a:path w="908" h="694" extrusionOk="0">
                <a:moveTo>
                  <a:pt x="501" y="0"/>
                </a:moveTo>
                <a:cubicBezTo>
                  <a:pt x="477" y="0"/>
                  <a:pt x="453" y="3"/>
                  <a:pt x="429" y="9"/>
                </a:cubicBezTo>
                <a:cubicBezTo>
                  <a:pt x="377" y="17"/>
                  <a:pt x="335" y="43"/>
                  <a:pt x="307" y="80"/>
                </a:cubicBezTo>
                <a:lnTo>
                  <a:pt x="307" y="80"/>
                </a:lnTo>
                <a:cubicBezTo>
                  <a:pt x="207" y="119"/>
                  <a:pt x="117" y="187"/>
                  <a:pt x="52" y="283"/>
                </a:cubicBezTo>
                <a:cubicBezTo>
                  <a:pt x="1" y="360"/>
                  <a:pt x="10" y="462"/>
                  <a:pt x="69" y="522"/>
                </a:cubicBezTo>
                <a:cubicBezTo>
                  <a:pt x="164" y="625"/>
                  <a:pt x="300" y="685"/>
                  <a:pt x="437" y="693"/>
                </a:cubicBezTo>
                <a:cubicBezTo>
                  <a:pt x="566" y="693"/>
                  <a:pt x="694" y="625"/>
                  <a:pt x="771" y="514"/>
                </a:cubicBezTo>
                <a:cubicBezTo>
                  <a:pt x="788" y="488"/>
                  <a:pt x="801" y="461"/>
                  <a:pt x="809" y="432"/>
                </a:cubicBezTo>
                <a:lnTo>
                  <a:pt x="809" y="432"/>
                </a:lnTo>
                <a:cubicBezTo>
                  <a:pt x="823" y="421"/>
                  <a:pt x="836" y="408"/>
                  <a:pt x="848" y="394"/>
                </a:cubicBezTo>
                <a:cubicBezTo>
                  <a:pt x="908" y="300"/>
                  <a:pt x="882" y="180"/>
                  <a:pt x="788" y="120"/>
                </a:cubicBezTo>
                <a:lnTo>
                  <a:pt x="779" y="120"/>
                </a:lnTo>
                <a:cubicBezTo>
                  <a:pt x="761" y="109"/>
                  <a:pt x="743" y="100"/>
                  <a:pt x="724" y="91"/>
                </a:cubicBezTo>
                <a:lnTo>
                  <a:pt x="724" y="91"/>
                </a:lnTo>
                <a:cubicBezTo>
                  <a:pt x="664" y="34"/>
                  <a:pt x="584" y="0"/>
                  <a:pt x="5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"/>
          <p:cNvSpPr/>
          <p:nvPr/>
        </p:nvSpPr>
        <p:spPr>
          <a:xfrm>
            <a:off x="7581144" y="2850553"/>
            <a:ext cx="103039" cy="76854"/>
          </a:xfrm>
          <a:custGeom>
            <a:avLst/>
            <a:gdLst/>
            <a:ahLst/>
            <a:cxnLst/>
            <a:rect l="l" t="t" r="r" b="b"/>
            <a:pathLst>
              <a:path w="909" h="678" extrusionOk="0">
                <a:moveTo>
                  <a:pt x="347" y="450"/>
                </a:moveTo>
                <a:cubicBezTo>
                  <a:pt x="356" y="456"/>
                  <a:pt x="364" y="463"/>
                  <a:pt x="369" y="472"/>
                </a:cubicBezTo>
                <a:cubicBezTo>
                  <a:pt x="365" y="474"/>
                  <a:pt x="361" y="475"/>
                  <a:pt x="359" y="475"/>
                </a:cubicBezTo>
                <a:cubicBezTo>
                  <a:pt x="349" y="475"/>
                  <a:pt x="347" y="465"/>
                  <a:pt x="347" y="450"/>
                </a:cubicBezTo>
                <a:close/>
                <a:moveTo>
                  <a:pt x="360" y="1"/>
                </a:moveTo>
                <a:cubicBezTo>
                  <a:pt x="354" y="1"/>
                  <a:pt x="349" y="1"/>
                  <a:pt x="343" y="1"/>
                </a:cubicBezTo>
                <a:lnTo>
                  <a:pt x="343" y="1"/>
                </a:lnTo>
                <a:cubicBezTo>
                  <a:pt x="343" y="1"/>
                  <a:pt x="343" y="1"/>
                  <a:pt x="343" y="1"/>
                </a:cubicBezTo>
                <a:cubicBezTo>
                  <a:pt x="276" y="1"/>
                  <a:pt x="211" y="21"/>
                  <a:pt x="155" y="62"/>
                </a:cubicBezTo>
                <a:cubicBezTo>
                  <a:pt x="1" y="199"/>
                  <a:pt x="9" y="447"/>
                  <a:pt x="189" y="567"/>
                </a:cubicBezTo>
                <a:cubicBezTo>
                  <a:pt x="270" y="628"/>
                  <a:pt x="385" y="677"/>
                  <a:pt x="492" y="677"/>
                </a:cubicBezTo>
                <a:cubicBezTo>
                  <a:pt x="578" y="677"/>
                  <a:pt x="658" y="646"/>
                  <a:pt x="711" y="567"/>
                </a:cubicBezTo>
                <a:cubicBezTo>
                  <a:pt x="724" y="542"/>
                  <a:pt x="734" y="517"/>
                  <a:pt x="740" y="490"/>
                </a:cubicBezTo>
                <a:lnTo>
                  <a:pt x="740" y="490"/>
                </a:lnTo>
                <a:cubicBezTo>
                  <a:pt x="880" y="426"/>
                  <a:pt x="909" y="195"/>
                  <a:pt x="728" y="122"/>
                </a:cubicBezTo>
                <a:lnTo>
                  <a:pt x="736" y="122"/>
                </a:lnTo>
                <a:lnTo>
                  <a:pt x="480" y="28"/>
                </a:lnTo>
                <a:cubicBezTo>
                  <a:pt x="461" y="20"/>
                  <a:pt x="442" y="14"/>
                  <a:pt x="422" y="10"/>
                </a:cubicBezTo>
                <a:lnTo>
                  <a:pt x="422" y="10"/>
                </a:lnTo>
                <a:cubicBezTo>
                  <a:pt x="402" y="4"/>
                  <a:pt x="381" y="1"/>
                  <a:pt x="3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"/>
          <p:cNvSpPr/>
          <p:nvPr/>
        </p:nvSpPr>
        <p:spPr>
          <a:xfrm>
            <a:off x="7226232" y="2987032"/>
            <a:ext cx="106553" cy="86830"/>
          </a:xfrm>
          <a:custGeom>
            <a:avLst/>
            <a:gdLst/>
            <a:ahLst/>
            <a:cxnLst/>
            <a:rect l="l" t="t" r="r" b="b"/>
            <a:pathLst>
              <a:path w="940" h="766" extrusionOk="0">
                <a:moveTo>
                  <a:pt x="539" y="536"/>
                </a:moveTo>
                <a:cubicBezTo>
                  <a:pt x="546" y="545"/>
                  <a:pt x="548" y="549"/>
                  <a:pt x="547" y="549"/>
                </a:cubicBezTo>
                <a:cubicBezTo>
                  <a:pt x="546" y="549"/>
                  <a:pt x="542" y="544"/>
                  <a:pt x="539" y="536"/>
                </a:cubicBezTo>
                <a:close/>
                <a:moveTo>
                  <a:pt x="389" y="0"/>
                </a:moveTo>
                <a:cubicBezTo>
                  <a:pt x="330" y="0"/>
                  <a:pt x="282" y="26"/>
                  <a:pt x="249" y="65"/>
                </a:cubicBezTo>
                <a:lnTo>
                  <a:pt x="249" y="65"/>
                </a:lnTo>
                <a:cubicBezTo>
                  <a:pt x="213" y="86"/>
                  <a:pt x="181" y="114"/>
                  <a:pt x="155" y="150"/>
                </a:cubicBezTo>
                <a:cubicBezTo>
                  <a:pt x="1" y="363"/>
                  <a:pt x="146" y="629"/>
                  <a:pt x="369" y="714"/>
                </a:cubicBezTo>
                <a:cubicBezTo>
                  <a:pt x="443" y="743"/>
                  <a:pt x="540" y="765"/>
                  <a:pt x="632" y="765"/>
                </a:cubicBezTo>
                <a:cubicBezTo>
                  <a:pt x="783" y="765"/>
                  <a:pt x="923" y="707"/>
                  <a:pt x="933" y="526"/>
                </a:cubicBezTo>
                <a:cubicBezTo>
                  <a:pt x="939" y="440"/>
                  <a:pt x="907" y="363"/>
                  <a:pt x="855" y="295"/>
                </a:cubicBezTo>
                <a:lnTo>
                  <a:pt x="855" y="295"/>
                </a:lnTo>
                <a:cubicBezTo>
                  <a:pt x="846" y="210"/>
                  <a:pt x="788" y="131"/>
                  <a:pt x="677" y="124"/>
                </a:cubicBezTo>
                <a:lnTo>
                  <a:pt x="668" y="124"/>
                </a:lnTo>
                <a:cubicBezTo>
                  <a:pt x="665" y="122"/>
                  <a:pt x="661" y="121"/>
                  <a:pt x="658" y="119"/>
                </a:cubicBezTo>
                <a:lnTo>
                  <a:pt x="658" y="119"/>
                </a:lnTo>
                <a:cubicBezTo>
                  <a:pt x="591" y="75"/>
                  <a:pt x="521" y="39"/>
                  <a:pt x="463" y="13"/>
                </a:cubicBezTo>
                <a:cubicBezTo>
                  <a:pt x="437" y="4"/>
                  <a:pt x="412" y="0"/>
                  <a:pt x="3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"/>
          <p:cNvSpPr/>
          <p:nvPr/>
        </p:nvSpPr>
        <p:spPr>
          <a:xfrm>
            <a:off x="6964384" y="2645608"/>
            <a:ext cx="129224" cy="85583"/>
          </a:xfrm>
          <a:custGeom>
            <a:avLst/>
            <a:gdLst/>
            <a:ahLst/>
            <a:cxnLst/>
            <a:rect l="l" t="t" r="r" b="b"/>
            <a:pathLst>
              <a:path w="1140" h="755" extrusionOk="0">
                <a:moveTo>
                  <a:pt x="480" y="1"/>
                </a:moveTo>
                <a:cubicBezTo>
                  <a:pt x="455" y="1"/>
                  <a:pt x="429" y="2"/>
                  <a:pt x="403" y="5"/>
                </a:cubicBezTo>
                <a:cubicBezTo>
                  <a:pt x="121" y="31"/>
                  <a:pt x="1" y="390"/>
                  <a:pt x="223" y="578"/>
                </a:cubicBezTo>
                <a:cubicBezTo>
                  <a:pt x="325" y="674"/>
                  <a:pt x="534" y="755"/>
                  <a:pt x="714" y="755"/>
                </a:cubicBezTo>
                <a:cubicBezTo>
                  <a:pt x="807" y="755"/>
                  <a:pt x="892" y="733"/>
                  <a:pt x="950" y="681"/>
                </a:cubicBezTo>
                <a:cubicBezTo>
                  <a:pt x="988" y="647"/>
                  <a:pt x="1013" y="604"/>
                  <a:pt x="1026" y="559"/>
                </a:cubicBezTo>
                <a:lnTo>
                  <a:pt x="1026" y="559"/>
                </a:lnTo>
                <a:cubicBezTo>
                  <a:pt x="1102" y="494"/>
                  <a:pt x="1139" y="378"/>
                  <a:pt x="1062" y="279"/>
                </a:cubicBezTo>
                <a:cubicBezTo>
                  <a:pt x="916" y="102"/>
                  <a:pt x="707" y="1"/>
                  <a:pt x="4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"/>
          <p:cNvSpPr/>
          <p:nvPr/>
        </p:nvSpPr>
        <p:spPr>
          <a:xfrm>
            <a:off x="6817137" y="2629852"/>
            <a:ext cx="105647" cy="93858"/>
          </a:xfrm>
          <a:custGeom>
            <a:avLst/>
            <a:gdLst/>
            <a:ahLst/>
            <a:cxnLst/>
            <a:rect l="l" t="t" r="r" b="b"/>
            <a:pathLst>
              <a:path w="932" h="828" extrusionOk="0">
                <a:moveTo>
                  <a:pt x="401" y="586"/>
                </a:moveTo>
                <a:lnTo>
                  <a:pt x="402" y="589"/>
                </a:lnTo>
                <a:cubicBezTo>
                  <a:pt x="402" y="603"/>
                  <a:pt x="400" y="607"/>
                  <a:pt x="398" y="607"/>
                </a:cubicBezTo>
                <a:cubicBezTo>
                  <a:pt x="396" y="607"/>
                  <a:pt x="394" y="595"/>
                  <a:pt x="401" y="586"/>
                </a:cubicBezTo>
                <a:close/>
                <a:moveTo>
                  <a:pt x="547" y="0"/>
                </a:moveTo>
                <a:cubicBezTo>
                  <a:pt x="494" y="0"/>
                  <a:pt x="441" y="13"/>
                  <a:pt x="393" y="41"/>
                </a:cubicBezTo>
                <a:cubicBezTo>
                  <a:pt x="308" y="84"/>
                  <a:pt x="256" y="178"/>
                  <a:pt x="179" y="212"/>
                </a:cubicBezTo>
                <a:cubicBezTo>
                  <a:pt x="97" y="247"/>
                  <a:pt x="64" y="312"/>
                  <a:pt x="66" y="377"/>
                </a:cubicBezTo>
                <a:lnTo>
                  <a:pt x="66" y="377"/>
                </a:lnTo>
                <a:cubicBezTo>
                  <a:pt x="16" y="463"/>
                  <a:pt x="0" y="566"/>
                  <a:pt x="25" y="666"/>
                </a:cubicBezTo>
                <a:cubicBezTo>
                  <a:pt x="75" y="784"/>
                  <a:pt x="183" y="827"/>
                  <a:pt x="303" y="827"/>
                </a:cubicBezTo>
                <a:cubicBezTo>
                  <a:pt x="454" y="827"/>
                  <a:pt x="623" y="759"/>
                  <a:pt x="718" y="683"/>
                </a:cubicBezTo>
                <a:cubicBezTo>
                  <a:pt x="932" y="520"/>
                  <a:pt x="932" y="212"/>
                  <a:pt x="718" y="50"/>
                </a:cubicBezTo>
                <a:cubicBezTo>
                  <a:pt x="668" y="18"/>
                  <a:pt x="608" y="0"/>
                  <a:pt x="5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"/>
          <p:cNvSpPr/>
          <p:nvPr/>
        </p:nvSpPr>
        <p:spPr>
          <a:xfrm>
            <a:off x="6755132" y="2776760"/>
            <a:ext cx="93178" cy="81502"/>
          </a:xfrm>
          <a:custGeom>
            <a:avLst/>
            <a:gdLst/>
            <a:ahLst/>
            <a:cxnLst/>
            <a:rect l="l" t="t" r="r" b="b"/>
            <a:pathLst>
              <a:path w="822" h="719" extrusionOk="0">
                <a:moveTo>
                  <a:pt x="384" y="379"/>
                </a:moveTo>
                <a:lnTo>
                  <a:pt x="384" y="379"/>
                </a:lnTo>
                <a:cubicBezTo>
                  <a:pt x="378" y="386"/>
                  <a:pt x="371" y="387"/>
                  <a:pt x="365" y="388"/>
                </a:cubicBezTo>
                <a:lnTo>
                  <a:pt x="365" y="388"/>
                </a:lnTo>
                <a:cubicBezTo>
                  <a:pt x="371" y="385"/>
                  <a:pt x="378" y="382"/>
                  <a:pt x="384" y="379"/>
                </a:cubicBezTo>
                <a:close/>
                <a:moveTo>
                  <a:pt x="353" y="0"/>
                </a:moveTo>
                <a:cubicBezTo>
                  <a:pt x="304" y="0"/>
                  <a:pt x="254" y="9"/>
                  <a:pt x="204" y="28"/>
                </a:cubicBezTo>
                <a:cubicBezTo>
                  <a:pt x="136" y="60"/>
                  <a:pt x="94" y="132"/>
                  <a:pt x="97" y="209"/>
                </a:cubicBezTo>
                <a:lnTo>
                  <a:pt x="97" y="209"/>
                </a:lnTo>
                <a:cubicBezTo>
                  <a:pt x="46" y="255"/>
                  <a:pt x="13" y="316"/>
                  <a:pt x="8" y="396"/>
                </a:cubicBezTo>
                <a:cubicBezTo>
                  <a:pt x="0" y="596"/>
                  <a:pt x="184" y="719"/>
                  <a:pt x="365" y="719"/>
                </a:cubicBezTo>
                <a:cubicBezTo>
                  <a:pt x="400" y="719"/>
                  <a:pt x="436" y="714"/>
                  <a:pt x="470" y="704"/>
                </a:cubicBezTo>
                <a:cubicBezTo>
                  <a:pt x="622" y="666"/>
                  <a:pt x="723" y="529"/>
                  <a:pt x="729" y="377"/>
                </a:cubicBezTo>
                <a:lnTo>
                  <a:pt x="729" y="377"/>
                </a:lnTo>
                <a:cubicBezTo>
                  <a:pt x="791" y="331"/>
                  <a:pt x="822" y="255"/>
                  <a:pt x="803" y="174"/>
                </a:cubicBezTo>
                <a:cubicBezTo>
                  <a:pt x="788" y="82"/>
                  <a:pt x="704" y="17"/>
                  <a:pt x="606" y="17"/>
                </a:cubicBezTo>
                <a:cubicBezTo>
                  <a:pt x="595" y="17"/>
                  <a:pt x="584" y="18"/>
                  <a:pt x="572" y="20"/>
                </a:cubicBezTo>
                <a:lnTo>
                  <a:pt x="581" y="28"/>
                </a:lnTo>
                <a:cubicBezTo>
                  <a:pt x="564" y="33"/>
                  <a:pt x="546" y="37"/>
                  <a:pt x="528" y="41"/>
                </a:cubicBezTo>
                <a:lnTo>
                  <a:pt x="528" y="41"/>
                </a:lnTo>
                <a:cubicBezTo>
                  <a:pt x="474" y="14"/>
                  <a:pt x="414" y="0"/>
                  <a:pt x="3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"/>
          <p:cNvSpPr/>
          <p:nvPr/>
        </p:nvSpPr>
        <p:spPr>
          <a:xfrm>
            <a:off x="6870413" y="2875491"/>
            <a:ext cx="105760" cy="88757"/>
          </a:xfrm>
          <a:custGeom>
            <a:avLst/>
            <a:gdLst/>
            <a:ahLst/>
            <a:cxnLst/>
            <a:rect l="l" t="t" r="r" b="b"/>
            <a:pathLst>
              <a:path w="933" h="783" extrusionOk="0">
                <a:moveTo>
                  <a:pt x="422" y="430"/>
                </a:moveTo>
                <a:cubicBezTo>
                  <a:pt x="424" y="430"/>
                  <a:pt x="427" y="430"/>
                  <a:pt x="431" y="431"/>
                </a:cubicBezTo>
                <a:lnTo>
                  <a:pt x="431" y="431"/>
                </a:lnTo>
                <a:cubicBezTo>
                  <a:pt x="430" y="431"/>
                  <a:pt x="429" y="432"/>
                  <a:pt x="428" y="432"/>
                </a:cubicBezTo>
                <a:cubicBezTo>
                  <a:pt x="423" y="432"/>
                  <a:pt x="419" y="430"/>
                  <a:pt x="422" y="430"/>
                </a:cubicBezTo>
                <a:close/>
                <a:moveTo>
                  <a:pt x="556" y="1"/>
                </a:moveTo>
                <a:cubicBezTo>
                  <a:pt x="525" y="1"/>
                  <a:pt x="493" y="5"/>
                  <a:pt x="462" y="13"/>
                </a:cubicBezTo>
                <a:cubicBezTo>
                  <a:pt x="443" y="17"/>
                  <a:pt x="425" y="24"/>
                  <a:pt x="410" y="33"/>
                </a:cubicBezTo>
                <a:lnTo>
                  <a:pt x="410" y="33"/>
                </a:lnTo>
                <a:cubicBezTo>
                  <a:pt x="387" y="33"/>
                  <a:pt x="365" y="35"/>
                  <a:pt x="342" y="39"/>
                </a:cubicBezTo>
                <a:cubicBezTo>
                  <a:pt x="214" y="64"/>
                  <a:pt x="111" y="158"/>
                  <a:pt x="77" y="278"/>
                </a:cubicBezTo>
                <a:cubicBezTo>
                  <a:pt x="0" y="535"/>
                  <a:pt x="265" y="774"/>
                  <a:pt x="505" y="783"/>
                </a:cubicBezTo>
                <a:cubicBezTo>
                  <a:pt x="736" y="783"/>
                  <a:pt x="924" y="603"/>
                  <a:pt x="933" y="372"/>
                </a:cubicBezTo>
                <a:cubicBezTo>
                  <a:pt x="925" y="158"/>
                  <a:pt x="752" y="1"/>
                  <a:pt x="5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"/>
          <p:cNvSpPr/>
          <p:nvPr/>
        </p:nvSpPr>
        <p:spPr>
          <a:xfrm>
            <a:off x="7028429" y="2978417"/>
            <a:ext cx="112561" cy="86036"/>
          </a:xfrm>
          <a:custGeom>
            <a:avLst/>
            <a:gdLst/>
            <a:ahLst/>
            <a:cxnLst/>
            <a:rect l="l" t="t" r="r" b="b"/>
            <a:pathLst>
              <a:path w="993" h="759" extrusionOk="0">
                <a:moveTo>
                  <a:pt x="351" y="388"/>
                </a:moveTo>
                <a:cubicBezTo>
                  <a:pt x="352" y="390"/>
                  <a:pt x="353" y="393"/>
                  <a:pt x="355" y="395"/>
                </a:cubicBezTo>
                <a:lnTo>
                  <a:pt x="355" y="395"/>
                </a:lnTo>
                <a:cubicBezTo>
                  <a:pt x="353" y="393"/>
                  <a:pt x="352" y="391"/>
                  <a:pt x="351" y="388"/>
                </a:cubicBezTo>
                <a:close/>
                <a:moveTo>
                  <a:pt x="545" y="1"/>
                </a:moveTo>
                <a:cubicBezTo>
                  <a:pt x="512" y="1"/>
                  <a:pt x="480" y="10"/>
                  <a:pt x="453" y="26"/>
                </a:cubicBezTo>
                <a:lnTo>
                  <a:pt x="453" y="26"/>
                </a:lnTo>
                <a:cubicBezTo>
                  <a:pt x="434" y="23"/>
                  <a:pt x="414" y="22"/>
                  <a:pt x="395" y="22"/>
                </a:cubicBezTo>
                <a:cubicBezTo>
                  <a:pt x="294" y="22"/>
                  <a:pt x="194" y="66"/>
                  <a:pt x="129" y="157"/>
                </a:cubicBezTo>
                <a:cubicBezTo>
                  <a:pt x="0" y="337"/>
                  <a:pt x="69" y="585"/>
                  <a:pt x="274" y="679"/>
                </a:cubicBezTo>
                <a:cubicBezTo>
                  <a:pt x="357" y="725"/>
                  <a:pt x="466" y="758"/>
                  <a:pt x="571" y="758"/>
                </a:cubicBezTo>
                <a:cubicBezTo>
                  <a:pt x="681" y="758"/>
                  <a:pt x="786" y="720"/>
                  <a:pt x="847" y="619"/>
                </a:cubicBezTo>
                <a:cubicBezTo>
                  <a:pt x="993" y="397"/>
                  <a:pt x="839" y="174"/>
                  <a:pt x="659" y="37"/>
                </a:cubicBezTo>
                <a:cubicBezTo>
                  <a:pt x="620" y="12"/>
                  <a:pt x="581" y="1"/>
                  <a:pt x="5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"/>
          <p:cNvSpPr/>
          <p:nvPr/>
        </p:nvSpPr>
        <p:spPr>
          <a:xfrm>
            <a:off x="7401931" y="3025686"/>
            <a:ext cx="96011" cy="83202"/>
          </a:xfrm>
          <a:custGeom>
            <a:avLst/>
            <a:gdLst/>
            <a:ahLst/>
            <a:cxnLst/>
            <a:rect l="l" t="t" r="r" b="b"/>
            <a:pathLst>
              <a:path w="847" h="734" extrusionOk="0">
                <a:moveTo>
                  <a:pt x="439" y="412"/>
                </a:moveTo>
                <a:cubicBezTo>
                  <a:pt x="440" y="413"/>
                  <a:pt x="441" y="417"/>
                  <a:pt x="444" y="425"/>
                </a:cubicBezTo>
                <a:cubicBezTo>
                  <a:pt x="442" y="420"/>
                  <a:pt x="440" y="415"/>
                  <a:pt x="439" y="412"/>
                </a:cubicBezTo>
                <a:close/>
                <a:moveTo>
                  <a:pt x="480" y="1"/>
                </a:moveTo>
                <a:cubicBezTo>
                  <a:pt x="466" y="1"/>
                  <a:pt x="451" y="2"/>
                  <a:pt x="435" y="5"/>
                </a:cubicBezTo>
                <a:lnTo>
                  <a:pt x="427" y="5"/>
                </a:lnTo>
                <a:cubicBezTo>
                  <a:pt x="230" y="48"/>
                  <a:pt x="25" y="151"/>
                  <a:pt x="16" y="382"/>
                </a:cubicBezTo>
                <a:cubicBezTo>
                  <a:pt x="0" y="592"/>
                  <a:pt x="214" y="734"/>
                  <a:pt x="418" y="734"/>
                </a:cubicBezTo>
                <a:cubicBezTo>
                  <a:pt x="430" y="734"/>
                  <a:pt x="441" y="733"/>
                  <a:pt x="453" y="733"/>
                </a:cubicBezTo>
                <a:cubicBezTo>
                  <a:pt x="658" y="724"/>
                  <a:pt x="846" y="587"/>
                  <a:pt x="829" y="365"/>
                </a:cubicBezTo>
                <a:cubicBezTo>
                  <a:pt x="823" y="240"/>
                  <a:pt x="734" y="111"/>
                  <a:pt x="617" y="67"/>
                </a:cubicBezTo>
                <a:lnTo>
                  <a:pt x="617" y="67"/>
                </a:lnTo>
                <a:cubicBezTo>
                  <a:pt x="586" y="27"/>
                  <a:pt x="539" y="1"/>
                  <a:pt x="4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"/>
          <p:cNvSpPr/>
          <p:nvPr/>
        </p:nvSpPr>
        <p:spPr>
          <a:xfrm>
            <a:off x="7617077" y="3081456"/>
            <a:ext cx="123217" cy="85243"/>
          </a:xfrm>
          <a:custGeom>
            <a:avLst/>
            <a:gdLst/>
            <a:ahLst/>
            <a:cxnLst/>
            <a:rect l="l" t="t" r="r" b="b"/>
            <a:pathLst>
              <a:path w="1087" h="752" extrusionOk="0">
                <a:moveTo>
                  <a:pt x="470" y="1"/>
                </a:moveTo>
                <a:cubicBezTo>
                  <a:pt x="392" y="1"/>
                  <a:pt x="333" y="47"/>
                  <a:pt x="302" y="108"/>
                </a:cubicBezTo>
                <a:lnTo>
                  <a:pt x="302" y="108"/>
                </a:lnTo>
                <a:cubicBezTo>
                  <a:pt x="265" y="120"/>
                  <a:pt x="229" y="137"/>
                  <a:pt x="197" y="164"/>
                </a:cubicBezTo>
                <a:cubicBezTo>
                  <a:pt x="0" y="343"/>
                  <a:pt x="189" y="591"/>
                  <a:pt x="368" y="685"/>
                </a:cubicBezTo>
                <a:cubicBezTo>
                  <a:pt x="440" y="728"/>
                  <a:pt x="522" y="751"/>
                  <a:pt x="602" y="751"/>
                </a:cubicBezTo>
                <a:cubicBezTo>
                  <a:pt x="732" y="751"/>
                  <a:pt x="854" y="688"/>
                  <a:pt x="907" y="540"/>
                </a:cubicBezTo>
                <a:cubicBezTo>
                  <a:pt x="909" y="533"/>
                  <a:pt x="911" y="527"/>
                  <a:pt x="913" y="520"/>
                </a:cubicBezTo>
                <a:lnTo>
                  <a:pt x="913" y="520"/>
                </a:lnTo>
                <a:cubicBezTo>
                  <a:pt x="976" y="506"/>
                  <a:pt x="1030" y="461"/>
                  <a:pt x="1053" y="395"/>
                </a:cubicBezTo>
                <a:cubicBezTo>
                  <a:pt x="1087" y="292"/>
                  <a:pt x="1027" y="181"/>
                  <a:pt x="924" y="146"/>
                </a:cubicBezTo>
                <a:cubicBezTo>
                  <a:pt x="871" y="135"/>
                  <a:pt x="817" y="125"/>
                  <a:pt x="764" y="117"/>
                </a:cubicBezTo>
                <a:lnTo>
                  <a:pt x="764" y="117"/>
                </a:lnTo>
                <a:cubicBezTo>
                  <a:pt x="696" y="64"/>
                  <a:pt x="615" y="25"/>
                  <a:pt x="531" y="10"/>
                </a:cubicBezTo>
                <a:cubicBezTo>
                  <a:pt x="510" y="4"/>
                  <a:pt x="489" y="1"/>
                  <a:pt x="4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"/>
          <p:cNvSpPr/>
          <p:nvPr/>
        </p:nvSpPr>
        <p:spPr>
          <a:xfrm>
            <a:off x="7275655" y="3161484"/>
            <a:ext cx="138066" cy="101906"/>
          </a:xfrm>
          <a:custGeom>
            <a:avLst/>
            <a:gdLst/>
            <a:ahLst/>
            <a:cxnLst/>
            <a:rect l="l" t="t" r="r" b="b"/>
            <a:pathLst>
              <a:path w="1218" h="899" extrusionOk="0">
                <a:moveTo>
                  <a:pt x="952" y="0"/>
                </a:moveTo>
                <a:cubicBezTo>
                  <a:pt x="938" y="0"/>
                  <a:pt x="923" y="2"/>
                  <a:pt x="908" y="5"/>
                </a:cubicBezTo>
                <a:lnTo>
                  <a:pt x="899" y="5"/>
                </a:lnTo>
                <a:cubicBezTo>
                  <a:pt x="804" y="30"/>
                  <a:pt x="714" y="51"/>
                  <a:pt x="622" y="77"/>
                </a:cubicBezTo>
                <a:lnTo>
                  <a:pt x="622" y="77"/>
                </a:lnTo>
                <a:cubicBezTo>
                  <a:pt x="598" y="69"/>
                  <a:pt x="574" y="65"/>
                  <a:pt x="552" y="65"/>
                </a:cubicBezTo>
                <a:cubicBezTo>
                  <a:pt x="488" y="65"/>
                  <a:pt x="430" y="96"/>
                  <a:pt x="391" y="141"/>
                </a:cubicBezTo>
                <a:lnTo>
                  <a:pt x="391" y="141"/>
                </a:lnTo>
                <a:cubicBezTo>
                  <a:pt x="313" y="171"/>
                  <a:pt x="242" y="218"/>
                  <a:pt x="181" y="279"/>
                </a:cubicBezTo>
                <a:cubicBezTo>
                  <a:pt x="1" y="510"/>
                  <a:pt x="215" y="792"/>
                  <a:pt x="446" y="878"/>
                </a:cubicBezTo>
                <a:cubicBezTo>
                  <a:pt x="491" y="892"/>
                  <a:pt x="537" y="899"/>
                  <a:pt x="582" y="899"/>
                </a:cubicBezTo>
                <a:cubicBezTo>
                  <a:pt x="779" y="899"/>
                  <a:pt x="964" y="768"/>
                  <a:pt x="985" y="553"/>
                </a:cubicBezTo>
                <a:cubicBezTo>
                  <a:pt x="987" y="499"/>
                  <a:pt x="978" y="449"/>
                  <a:pt x="960" y="403"/>
                </a:cubicBezTo>
                <a:lnTo>
                  <a:pt x="960" y="403"/>
                </a:lnTo>
                <a:cubicBezTo>
                  <a:pt x="968" y="401"/>
                  <a:pt x="977" y="400"/>
                  <a:pt x="985" y="399"/>
                </a:cubicBezTo>
                <a:cubicBezTo>
                  <a:pt x="1217" y="342"/>
                  <a:pt x="1164" y="0"/>
                  <a:pt x="9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"/>
          <p:cNvSpPr/>
          <p:nvPr/>
        </p:nvSpPr>
        <p:spPr>
          <a:xfrm>
            <a:off x="6767601" y="3091318"/>
            <a:ext cx="116415" cy="81275"/>
          </a:xfrm>
          <a:custGeom>
            <a:avLst/>
            <a:gdLst/>
            <a:ahLst/>
            <a:cxnLst/>
            <a:rect l="l" t="t" r="r" b="b"/>
            <a:pathLst>
              <a:path w="1027" h="717" extrusionOk="0">
                <a:moveTo>
                  <a:pt x="463" y="0"/>
                </a:moveTo>
                <a:cubicBezTo>
                  <a:pt x="425" y="0"/>
                  <a:pt x="389" y="13"/>
                  <a:pt x="358" y="34"/>
                </a:cubicBezTo>
                <a:lnTo>
                  <a:pt x="358" y="34"/>
                </a:lnTo>
                <a:cubicBezTo>
                  <a:pt x="300" y="47"/>
                  <a:pt x="242" y="67"/>
                  <a:pt x="188" y="94"/>
                </a:cubicBezTo>
                <a:cubicBezTo>
                  <a:pt x="43" y="171"/>
                  <a:pt x="0" y="359"/>
                  <a:pt x="103" y="487"/>
                </a:cubicBezTo>
                <a:cubicBezTo>
                  <a:pt x="213" y="621"/>
                  <a:pt x="440" y="716"/>
                  <a:pt x="639" y="716"/>
                </a:cubicBezTo>
                <a:cubicBezTo>
                  <a:pt x="719" y="716"/>
                  <a:pt x="794" y="701"/>
                  <a:pt x="856" y="667"/>
                </a:cubicBezTo>
                <a:cubicBezTo>
                  <a:pt x="993" y="590"/>
                  <a:pt x="1027" y="410"/>
                  <a:pt x="924" y="290"/>
                </a:cubicBezTo>
                <a:cubicBezTo>
                  <a:pt x="923" y="289"/>
                  <a:pt x="921" y="288"/>
                  <a:pt x="920" y="286"/>
                </a:cubicBezTo>
                <a:lnTo>
                  <a:pt x="920" y="286"/>
                </a:lnTo>
                <a:cubicBezTo>
                  <a:pt x="870" y="146"/>
                  <a:pt x="742" y="35"/>
                  <a:pt x="573" y="25"/>
                </a:cubicBezTo>
                <a:cubicBezTo>
                  <a:pt x="566" y="24"/>
                  <a:pt x="559" y="23"/>
                  <a:pt x="552" y="23"/>
                </a:cubicBezTo>
                <a:lnTo>
                  <a:pt x="552" y="23"/>
                </a:lnTo>
                <a:cubicBezTo>
                  <a:pt x="521" y="7"/>
                  <a:pt x="492" y="0"/>
                  <a:pt x="4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6918136" y="3028293"/>
            <a:ext cx="94878" cy="72207"/>
          </a:xfrm>
          <a:custGeom>
            <a:avLst/>
            <a:gdLst/>
            <a:ahLst/>
            <a:cxnLst/>
            <a:rect l="l" t="t" r="r" b="b"/>
            <a:pathLst>
              <a:path w="837" h="637" extrusionOk="0">
                <a:moveTo>
                  <a:pt x="355" y="1"/>
                </a:moveTo>
                <a:cubicBezTo>
                  <a:pt x="321" y="1"/>
                  <a:pt x="288" y="5"/>
                  <a:pt x="255" y="15"/>
                </a:cubicBezTo>
                <a:lnTo>
                  <a:pt x="255" y="15"/>
                </a:lnTo>
                <a:cubicBezTo>
                  <a:pt x="201" y="22"/>
                  <a:pt x="151" y="51"/>
                  <a:pt x="118" y="102"/>
                </a:cubicBezTo>
                <a:cubicBezTo>
                  <a:pt x="118" y="103"/>
                  <a:pt x="117" y="103"/>
                  <a:pt x="117" y="104"/>
                </a:cubicBezTo>
                <a:lnTo>
                  <a:pt x="117" y="104"/>
                </a:lnTo>
                <a:cubicBezTo>
                  <a:pt x="1" y="234"/>
                  <a:pt x="31" y="440"/>
                  <a:pt x="186" y="530"/>
                </a:cubicBezTo>
                <a:cubicBezTo>
                  <a:pt x="293" y="601"/>
                  <a:pt x="424" y="637"/>
                  <a:pt x="554" y="637"/>
                </a:cubicBezTo>
                <a:cubicBezTo>
                  <a:pt x="580" y="637"/>
                  <a:pt x="606" y="635"/>
                  <a:pt x="631" y="633"/>
                </a:cubicBezTo>
                <a:cubicBezTo>
                  <a:pt x="777" y="598"/>
                  <a:pt x="837" y="419"/>
                  <a:pt x="743" y="307"/>
                </a:cubicBezTo>
                <a:cubicBezTo>
                  <a:pt x="736" y="301"/>
                  <a:pt x="729" y="295"/>
                  <a:pt x="722" y="289"/>
                </a:cubicBezTo>
                <a:lnTo>
                  <a:pt x="722" y="289"/>
                </a:lnTo>
                <a:cubicBezTo>
                  <a:pt x="707" y="198"/>
                  <a:pt x="657" y="123"/>
                  <a:pt x="571" y="76"/>
                </a:cubicBezTo>
                <a:cubicBezTo>
                  <a:pt x="509" y="26"/>
                  <a:pt x="431" y="1"/>
                  <a:pt x="3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6662862" y="2971616"/>
            <a:ext cx="117435" cy="72660"/>
          </a:xfrm>
          <a:custGeom>
            <a:avLst/>
            <a:gdLst/>
            <a:ahLst/>
            <a:cxnLst/>
            <a:rect l="l" t="t" r="r" b="b"/>
            <a:pathLst>
              <a:path w="1036" h="641" extrusionOk="0">
                <a:moveTo>
                  <a:pt x="459" y="0"/>
                </a:moveTo>
                <a:cubicBezTo>
                  <a:pt x="372" y="0"/>
                  <a:pt x="283" y="13"/>
                  <a:pt x="197" y="38"/>
                </a:cubicBezTo>
                <a:cubicBezTo>
                  <a:pt x="60" y="72"/>
                  <a:pt x="0" y="243"/>
                  <a:pt x="94" y="354"/>
                </a:cubicBezTo>
                <a:cubicBezTo>
                  <a:pt x="251" y="539"/>
                  <a:pt x="478" y="641"/>
                  <a:pt x="712" y="641"/>
                </a:cubicBezTo>
                <a:cubicBezTo>
                  <a:pt x="760" y="641"/>
                  <a:pt x="808" y="637"/>
                  <a:pt x="856" y="628"/>
                </a:cubicBezTo>
                <a:cubicBezTo>
                  <a:pt x="967" y="602"/>
                  <a:pt x="1035" y="499"/>
                  <a:pt x="1010" y="397"/>
                </a:cubicBezTo>
                <a:cubicBezTo>
                  <a:pt x="984" y="299"/>
                  <a:pt x="930" y="217"/>
                  <a:pt x="856" y="158"/>
                </a:cubicBezTo>
                <a:lnTo>
                  <a:pt x="856" y="158"/>
                </a:lnTo>
                <a:cubicBezTo>
                  <a:pt x="841" y="108"/>
                  <a:pt x="803" y="65"/>
                  <a:pt x="736" y="46"/>
                </a:cubicBezTo>
                <a:cubicBezTo>
                  <a:pt x="647" y="15"/>
                  <a:pt x="554" y="0"/>
                  <a:pt x="4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6482515" y="2935116"/>
            <a:ext cx="111088" cy="75721"/>
          </a:xfrm>
          <a:custGeom>
            <a:avLst/>
            <a:gdLst/>
            <a:ahLst/>
            <a:cxnLst/>
            <a:rect l="l" t="t" r="r" b="b"/>
            <a:pathLst>
              <a:path w="980" h="668" extrusionOk="0">
                <a:moveTo>
                  <a:pt x="550" y="458"/>
                </a:moveTo>
                <a:cubicBezTo>
                  <a:pt x="555" y="459"/>
                  <a:pt x="560" y="461"/>
                  <a:pt x="565" y="462"/>
                </a:cubicBezTo>
                <a:cubicBezTo>
                  <a:pt x="597" y="462"/>
                  <a:pt x="589" y="475"/>
                  <a:pt x="575" y="475"/>
                </a:cubicBezTo>
                <a:cubicBezTo>
                  <a:pt x="567" y="475"/>
                  <a:pt x="557" y="471"/>
                  <a:pt x="550" y="458"/>
                </a:cubicBezTo>
                <a:close/>
                <a:moveTo>
                  <a:pt x="633" y="1"/>
                </a:moveTo>
                <a:cubicBezTo>
                  <a:pt x="554" y="1"/>
                  <a:pt x="476" y="9"/>
                  <a:pt x="399" y="25"/>
                </a:cubicBezTo>
                <a:lnTo>
                  <a:pt x="399" y="25"/>
                </a:lnTo>
                <a:cubicBezTo>
                  <a:pt x="380" y="19"/>
                  <a:pt x="361" y="16"/>
                  <a:pt x="343" y="16"/>
                </a:cubicBezTo>
                <a:cubicBezTo>
                  <a:pt x="283" y="16"/>
                  <a:pt x="227" y="46"/>
                  <a:pt x="188" y="92"/>
                </a:cubicBezTo>
                <a:lnTo>
                  <a:pt x="188" y="92"/>
                </a:lnTo>
                <a:cubicBezTo>
                  <a:pt x="174" y="98"/>
                  <a:pt x="159" y="105"/>
                  <a:pt x="146" y="111"/>
                </a:cubicBezTo>
                <a:cubicBezTo>
                  <a:pt x="34" y="171"/>
                  <a:pt x="0" y="317"/>
                  <a:pt x="86" y="419"/>
                </a:cubicBezTo>
                <a:cubicBezTo>
                  <a:pt x="196" y="558"/>
                  <a:pt x="397" y="667"/>
                  <a:pt x="584" y="667"/>
                </a:cubicBezTo>
                <a:cubicBezTo>
                  <a:pt x="687" y="667"/>
                  <a:pt x="786" y="635"/>
                  <a:pt x="864" y="556"/>
                </a:cubicBezTo>
                <a:cubicBezTo>
                  <a:pt x="933" y="482"/>
                  <a:pt x="954" y="382"/>
                  <a:pt x="929" y="293"/>
                </a:cubicBezTo>
                <a:lnTo>
                  <a:pt x="929" y="293"/>
                </a:lnTo>
                <a:cubicBezTo>
                  <a:pt x="979" y="182"/>
                  <a:pt x="929" y="25"/>
                  <a:pt x="770" y="9"/>
                </a:cubicBezTo>
                <a:cubicBezTo>
                  <a:pt x="724" y="3"/>
                  <a:pt x="678" y="1"/>
                  <a:pt x="6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6540666" y="3139380"/>
            <a:ext cx="98392" cy="117776"/>
          </a:xfrm>
          <a:custGeom>
            <a:avLst/>
            <a:gdLst/>
            <a:ahLst/>
            <a:cxnLst/>
            <a:rect l="l" t="t" r="r" b="b"/>
            <a:pathLst>
              <a:path w="868" h="1039" extrusionOk="0">
                <a:moveTo>
                  <a:pt x="559" y="0"/>
                </a:moveTo>
                <a:cubicBezTo>
                  <a:pt x="513" y="0"/>
                  <a:pt x="466" y="16"/>
                  <a:pt x="428" y="46"/>
                </a:cubicBezTo>
                <a:cubicBezTo>
                  <a:pt x="266" y="226"/>
                  <a:pt x="0" y="525"/>
                  <a:pt x="26" y="790"/>
                </a:cubicBezTo>
                <a:cubicBezTo>
                  <a:pt x="35" y="919"/>
                  <a:pt x="137" y="1021"/>
                  <a:pt x="266" y="1038"/>
                </a:cubicBezTo>
                <a:cubicBezTo>
                  <a:pt x="402" y="1030"/>
                  <a:pt x="522" y="961"/>
                  <a:pt x="599" y="850"/>
                </a:cubicBezTo>
                <a:cubicBezTo>
                  <a:pt x="740" y="710"/>
                  <a:pt x="868" y="454"/>
                  <a:pt x="739" y="282"/>
                </a:cubicBezTo>
                <a:lnTo>
                  <a:pt x="739" y="282"/>
                </a:lnTo>
                <a:cubicBezTo>
                  <a:pt x="770" y="214"/>
                  <a:pt x="761" y="129"/>
                  <a:pt x="710" y="72"/>
                </a:cubicBezTo>
                <a:cubicBezTo>
                  <a:pt x="672" y="24"/>
                  <a:pt x="616" y="0"/>
                  <a:pt x="5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6309990" y="3126004"/>
            <a:ext cx="91931" cy="92951"/>
          </a:xfrm>
          <a:custGeom>
            <a:avLst/>
            <a:gdLst/>
            <a:ahLst/>
            <a:cxnLst/>
            <a:rect l="l" t="t" r="r" b="b"/>
            <a:pathLst>
              <a:path w="811" h="820" extrusionOk="0">
                <a:moveTo>
                  <a:pt x="423" y="570"/>
                </a:moveTo>
                <a:cubicBezTo>
                  <a:pt x="422" y="572"/>
                  <a:pt x="421" y="573"/>
                  <a:pt x="419" y="575"/>
                </a:cubicBezTo>
                <a:cubicBezTo>
                  <a:pt x="419" y="574"/>
                  <a:pt x="421" y="572"/>
                  <a:pt x="423" y="570"/>
                </a:cubicBezTo>
                <a:close/>
                <a:moveTo>
                  <a:pt x="583" y="1"/>
                </a:moveTo>
                <a:cubicBezTo>
                  <a:pt x="554" y="1"/>
                  <a:pt x="524" y="7"/>
                  <a:pt x="496" y="19"/>
                </a:cubicBezTo>
                <a:cubicBezTo>
                  <a:pt x="490" y="22"/>
                  <a:pt x="485" y="25"/>
                  <a:pt x="480" y="28"/>
                </a:cubicBezTo>
                <a:lnTo>
                  <a:pt x="480" y="28"/>
                </a:lnTo>
                <a:cubicBezTo>
                  <a:pt x="477" y="28"/>
                  <a:pt x="474" y="28"/>
                  <a:pt x="471" y="28"/>
                </a:cubicBezTo>
                <a:cubicBezTo>
                  <a:pt x="351" y="28"/>
                  <a:pt x="231" y="100"/>
                  <a:pt x="191" y="229"/>
                </a:cubicBezTo>
                <a:lnTo>
                  <a:pt x="191" y="229"/>
                </a:lnTo>
                <a:cubicBezTo>
                  <a:pt x="102" y="309"/>
                  <a:pt x="33" y="403"/>
                  <a:pt x="25" y="515"/>
                </a:cubicBezTo>
                <a:cubicBezTo>
                  <a:pt x="0" y="708"/>
                  <a:pt x="148" y="819"/>
                  <a:pt x="309" y="819"/>
                </a:cubicBezTo>
                <a:cubicBezTo>
                  <a:pt x="369" y="819"/>
                  <a:pt x="431" y="804"/>
                  <a:pt x="487" y="771"/>
                </a:cubicBezTo>
                <a:cubicBezTo>
                  <a:pt x="661" y="670"/>
                  <a:pt x="810" y="476"/>
                  <a:pt x="763" y="274"/>
                </a:cubicBezTo>
                <a:lnTo>
                  <a:pt x="763" y="274"/>
                </a:lnTo>
                <a:cubicBezTo>
                  <a:pt x="784" y="223"/>
                  <a:pt x="784" y="164"/>
                  <a:pt x="761" y="113"/>
                </a:cubicBezTo>
                <a:cubicBezTo>
                  <a:pt x="724" y="39"/>
                  <a:pt x="656" y="1"/>
                  <a:pt x="5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6291400" y="3255682"/>
            <a:ext cx="115508" cy="86830"/>
          </a:xfrm>
          <a:custGeom>
            <a:avLst/>
            <a:gdLst/>
            <a:ahLst/>
            <a:cxnLst/>
            <a:rect l="l" t="t" r="r" b="b"/>
            <a:pathLst>
              <a:path w="1019" h="766" extrusionOk="0">
                <a:moveTo>
                  <a:pt x="340" y="0"/>
                </a:moveTo>
                <a:cubicBezTo>
                  <a:pt x="226" y="0"/>
                  <a:pt x="129" y="56"/>
                  <a:pt x="86" y="218"/>
                </a:cubicBezTo>
                <a:cubicBezTo>
                  <a:pt x="1" y="543"/>
                  <a:pt x="437" y="765"/>
                  <a:pt x="711" y="765"/>
                </a:cubicBezTo>
                <a:cubicBezTo>
                  <a:pt x="716" y="766"/>
                  <a:pt x="721" y="766"/>
                  <a:pt x="726" y="766"/>
                </a:cubicBezTo>
                <a:cubicBezTo>
                  <a:pt x="882" y="766"/>
                  <a:pt x="1019" y="640"/>
                  <a:pt x="1019" y="483"/>
                </a:cubicBezTo>
                <a:cubicBezTo>
                  <a:pt x="1019" y="320"/>
                  <a:pt x="890" y="192"/>
                  <a:pt x="762" y="115"/>
                </a:cubicBezTo>
                <a:cubicBezTo>
                  <a:pt x="672" y="70"/>
                  <a:pt x="560" y="21"/>
                  <a:pt x="453" y="15"/>
                </a:cubicBezTo>
                <a:lnTo>
                  <a:pt x="453" y="15"/>
                </a:lnTo>
                <a:cubicBezTo>
                  <a:pt x="414" y="6"/>
                  <a:pt x="376" y="0"/>
                  <a:pt x="3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6465059" y="3401682"/>
            <a:ext cx="117435" cy="82182"/>
          </a:xfrm>
          <a:custGeom>
            <a:avLst/>
            <a:gdLst/>
            <a:ahLst/>
            <a:cxnLst/>
            <a:rect l="l" t="t" r="r" b="b"/>
            <a:pathLst>
              <a:path w="1036" h="725" extrusionOk="0">
                <a:moveTo>
                  <a:pt x="452" y="269"/>
                </a:moveTo>
                <a:cubicBezTo>
                  <a:pt x="455" y="269"/>
                  <a:pt x="459" y="271"/>
                  <a:pt x="458" y="275"/>
                </a:cubicBezTo>
                <a:lnTo>
                  <a:pt x="458" y="275"/>
                </a:lnTo>
                <a:cubicBezTo>
                  <a:pt x="449" y="271"/>
                  <a:pt x="450" y="269"/>
                  <a:pt x="452" y="269"/>
                </a:cubicBezTo>
                <a:close/>
                <a:moveTo>
                  <a:pt x="390" y="1"/>
                </a:moveTo>
                <a:cubicBezTo>
                  <a:pt x="263" y="1"/>
                  <a:pt x="142" y="48"/>
                  <a:pt x="86" y="179"/>
                </a:cubicBezTo>
                <a:cubicBezTo>
                  <a:pt x="0" y="384"/>
                  <a:pt x="137" y="555"/>
                  <a:pt x="308" y="641"/>
                </a:cubicBezTo>
                <a:cubicBezTo>
                  <a:pt x="406" y="697"/>
                  <a:pt x="514" y="725"/>
                  <a:pt x="623" y="725"/>
                </a:cubicBezTo>
                <a:cubicBezTo>
                  <a:pt x="713" y="725"/>
                  <a:pt x="804" y="705"/>
                  <a:pt x="890" y="666"/>
                </a:cubicBezTo>
                <a:cubicBezTo>
                  <a:pt x="992" y="606"/>
                  <a:pt x="1035" y="487"/>
                  <a:pt x="1001" y="376"/>
                </a:cubicBezTo>
                <a:cubicBezTo>
                  <a:pt x="967" y="273"/>
                  <a:pt x="890" y="187"/>
                  <a:pt x="787" y="153"/>
                </a:cubicBezTo>
                <a:cubicBezTo>
                  <a:pt x="767" y="147"/>
                  <a:pt x="747" y="143"/>
                  <a:pt x="728" y="143"/>
                </a:cubicBezTo>
                <a:cubicBezTo>
                  <a:pt x="718" y="143"/>
                  <a:pt x="709" y="144"/>
                  <a:pt x="700" y="145"/>
                </a:cubicBezTo>
                <a:lnTo>
                  <a:pt x="700" y="145"/>
                </a:lnTo>
                <a:cubicBezTo>
                  <a:pt x="682" y="99"/>
                  <a:pt x="644" y="58"/>
                  <a:pt x="582" y="33"/>
                </a:cubicBezTo>
                <a:cubicBezTo>
                  <a:pt x="521" y="13"/>
                  <a:pt x="455" y="1"/>
                  <a:pt x="3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6900452" y="3350106"/>
            <a:ext cx="118569" cy="86830"/>
          </a:xfrm>
          <a:custGeom>
            <a:avLst/>
            <a:gdLst/>
            <a:ahLst/>
            <a:cxnLst/>
            <a:rect l="l" t="t" r="r" b="b"/>
            <a:pathLst>
              <a:path w="1046" h="766" extrusionOk="0">
                <a:moveTo>
                  <a:pt x="393" y="0"/>
                </a:moveTo>
                <a:cubicBezTo>
                  <a:pt x="286" y="0"/>
                  <a:pt x="188" y="39"/>
                  <a:pt x="129" y="146"/>
                </a:cubicBezTo>
                <a:cubicBezTo>
                  <a:pt x="0" y="394"/>
                  <a:pt x="283" y="617"/>
                  <a:pt x="471" y="702"/>
                </a:cubicBezTo>
                <a:cubicBezTo>
                  <a:pt x="545" y="739"/>
                  <a:pt x="643" y="766"/>
                  <a:pt x="737" y="766"/>
                </a:cubicBezTo>
                <a:cubicBezTo>
                  <a:pt x="881" y="766"/>
                  <a:pt x="1015" y="704"/>
                  <a:pt x="1035" y="523"/>
                </a:cubicBezTo>
                <a:cubicBezTo>
                  <a:pt x="1046" y="370"/>
                  <a:pt x="962" y="251"/>
                  <a:pt x="848" y="169"/>
                </a:cubicBezTo>
                <a:lnTo>
                  <a:pt x="848" y="169"/>
                </a:lnTo>
                <a:cubicBezTo>
                  <a:pt x="835" y="154"/>
                  <a:pt x="817" y="141"/>
                  <a:pt x="796" y="129"/>
                </a:cubicBezTo>
                <a:cubicBezTo>
                  <a:pt x="689" y="66"/>
                  <a:pt x="533" y="0"/>
                  <a:pt x="3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7178170" y="3354980"/>
            <a:ext cx="109274" cy="85809"/>
          </a:xfrm>
          <a:custGeom>
            <a:avLst/>
            <a:gdLst/>
            <a:ahLst/>
            <a:cxnLst/>
            <a:rect l="l" t="t" r="r" b="b"/>
            <a:pathLst>
              <a:path w="964" h="757" extrusionOk="0">
                <a:moveTo>
                  <a:pt x="282" y="1"/>
                </a:moveTo>
                <a:cubicBezTo>
                  <a:pt x="133" y="1"/>
                  <a:pt x="45" y="178"/>
                  <a:pt x="103" y="295"/>
                </a:cubicBezTo>
                <a:lnTo>
                  <a:pt x="103" y="295"/>
                </a:lnTo>
                <a:cubicBezTo>
                  <a:pt x="5" y="391"/>
                  <a:pt x="1" y="544"/>
                  <a:pt x="91" y="642"/>
                </a:cubicBezTo>
                <a:cubicBezTo>
                  <a:pt x="164" y="715"/>
                  <a:pt x="268" y="757"/>
                  <a:pt x="372" y="757"/>
                </a:cubicBezTo>
                <a:cubicBezTo>
                  <a:pt x="390" y="757"/>
                  <a:pt x="407" y="756"/>
                  <a:pt x="425" y="753"/>
                </a:cubicBezTo>
                <a:cubicBezTo>
                  <a:pt x="639" y="753"/>
                  <a:pt x="947" y="693"/>
                  <a:pt x="947" y="420"/>
                </a:cubicBezTo>
                <a:cubicBezTo>
                  <a:pt x="947" y="386"/>
                  <a:pt x="942" y="355"/>
                  <a:pt x="932" y="327"/>
                </a:cubicBezTo>
                <a:lnTo>
                  <a:pt x="932" y="327"/>
                </a:lnTo>
                <a:cubicBezTo>
                  <a:pt x="943" y="306"/>
                  <a:pt x="951" y="282"/>
                  <a:pt x="955" y="257"/>
                </a:cubicBezTo>
                <a:cubicBezTo>
                  <a:pt x="964" y="146"/>
                  <a:pt x="878" y="52"/>
                  <a:pt x="767" y="43"/>
                </a:cubicBezTo>
                <a:lnTo>
                  <a:pt x="758" y="52"/>
                </a:lnTo>
                <a:cubicBezTo>
                  <a:pt x="695" y="52"/>
                  <a:pt x="634" y="58"/>
                  <a:pt x="574" y="69"/>
                </a:cubicBezTo>
                <a:lnTo>
                  <a:pt x="574" y="69"/>
                </a:lnTo>
                <a:cubicBezTo>
                  <a:pt x="491" y="45"/>
                  <a:pt x="407" y="27"/>
                  <a:pt x="339" y="9"/>
                </a:cubicBezTo>
                <a:cubicBezTo>
                  <a:pt x="319" y="3"/>
                  <a:pt x="300" y="1"/>
                  <a:pt x="2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7134075" y="3113422"/>
            <a:ext cx="115622" cy="79575"/>
          </a:xfrm>
          <a:custGeom>
            <a:avLst/>
            <a:gdLst/>
            <a:ahLst/>
            <a:cxnLst/>
            <a:rect l="l" t="t" r="r" b="b"/>
            <a:pathLst>
              <a:path w="1020" h="702" extrusionOk="0">
                <a:moveTo>
                  <a:pt x="413" y="0"/>
                </a:moveTo>
                <a:cubicBezTo>
                  <a:pt x="256" y="0"/>
                  <a:pt x="106" y="61"/>
                  <a:pt x="44" y="224"/>
                </a:cubicBezTo>
                <a:cubicBezTo>
                  <a:pt x="1" y="369"/>
                  <a:pt x="87" y="523"/>
                  <a:pt x="232" y="566"/>
                </a:cubicBezTo>
                <a:cubicBezTo>
                  <a:pt x="386" y="617"/>
                  <a:pt x="557" y="651"/>
                  <a:pt x="711" y="694"/>
                </a:cubicBezTo>
                <a:cubicBezTo>
                  <a:pt x="727" y="699"/>
                  <a:pt x="743" y="701"/>
                  <a:pt x="760" y="701"/>
                </a:cubicBezTo>
                <a:cubicBezTo>
                  <a:pt x="891" y="701"/>
                  <a:pt x="1019" y="557"/>
                  <a:pt x="951" y="420"/>
                </a:cubicBezTo>
                <a:cubicBezTo>
                  <a:pt x="921" y="366"/>
                  <a:pt x="885" y="317"/>
                  <a:pt x="843" y="274"/>
                </a:cubicBezTo>
                <a:lnTo>
                  <a:pt x="843" y="274"/>
                </a:lnTo>
                <a:cubicBezTo>
                  <a:pt x="855" y="209"/>
                  <a:pt x="831" y="140"/>
                  <a:pt x="754" y="95"/>
                </a:cubicBezTo>
                <a:lnTo>
                  <a:pt x="762" y="95"/>
                </a:lnTo>
                <a:cubicBezTo>
                  <a:pt x="668" y="39"/>
                  <a:pt x="538" y="0"/>
                  <a:pt x="4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7504970" y="3275859"/>
            <a:ext cx="116075" cy="105080"/>
          </a:xfrm>
          <a:custGeom>
            <a:avLst/>
            <a:gdLst/>
            <a:ahLst/>
            <a:cxnLst/>
            <a:rect l="l" t="t" r="r" b="b"/>
            <a:pathLst>
              <a:path w="1024" h="927" extrusionOk="0">
                <a:moveTo>
                  <a:pt x="321" y="1"/>
                </a:moveTo>
                <a:cubicBezTo>
                  <a:pt x="235" y="1"/>
                  <a:pt x="153" y="33"/>
                  <a:pt x="100" y="117"/>
                </a:cubicBezTo>
                <a:cubicBezTo>
                  <a:pt x="88" y="135"/>
                  <a:pt x="79" y="154"/>
                  <a:pt x="73" y="174"/>
                </a:cubicBezTo>
                <a:lnTo>
                  <a:pt x="73" y="174"/>
                </a:lnTo>
                <a:cubicBezTo>
                  <a:pt x="15" y="253"/>
                  <a:pt x="1" y="359"/>
                  <a:pt x="48" y="459"/>
                </a:cubicBezTo>
                <a:cubicBezTo>
                  <a:pt x="114" y="644"/>
                  <a:pt x="359" y="926"/>
                  <a:pt x="590" y="926"/>
                </a:cubicBezTo>
                <a:cubicBezTo>
                  <a:pt x="657" y="926"/>
                  <a:pt x="724" y="902"/>
                  <a:pt x="784" y="844"/>
                </a:cubicBezTo>
                <a:cubicBezTo>
                  <a:pt x="1024" y="596"/>
                  <a:pt x="758" y="177"/>
                  <a:pt x="510" y="48"/>
                </a:cubicBezTo>
                <a:cubicBezTo>
                  <a:pt x="452" y="19"/>
                  <a:pt x="385" y="1"/>
                  <a:pt x="32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7760584" y="3388760"/>
            <a:ext cx="123217" cy="83542"/>
          </a:xfrm>
          <a:custGeom>
            <a:avLst/>
            <a:gdLst/>
            <a:ahLst/>
            <a:cxnLst/>
            <a:rect l="l" t="t" r="r" b="b"/>
            <a:pathLst>
              <a:path w="1087" h="737" extrusionOk="0">
                <a:moveTo>
                  <a:pt x="426" y="0"/>
                </a:moveTo>
                <a:cubicBezTo>
                  <a:pt x="358" y="0"/>
                  <a:pt x="288" y="15"/>
                  <a:pt x="223" y="45"/>
                </a:cubicBezTo>
                <a:cubicBezTo>
                  <a:pt x="0" y="173"/>
                  <a:pt x="35" y="455"/>
                  <a:pt x="206" y="609"/>
                </a:cubicBezTo>
                <a:cubicBezTo>
                  <a:pt x="276" y="673"/>
                  <a:pt x="360" y="737"/>
                  <a:pt x="455" y="737"/>
                </a:cubicBezTo>
                <a:cubicBezTo>
                  <a:pt x="488" y="737"/>
                  <a:pt x="522" y="729"/>
                  <a:pt x="556" y="712"/>
                </a:cubicBezTo>
                <a:cubicBezTo>
                  <a:pt x="622" y="675"/>
                  <a:pt x="662" y="613"/>
                  <a:pt x="675" y="545"/>
                </a:cubicBezTo>
                <a:lnTo>
                  <a:pt x="675" y="545"/>
                </a:lnTo>
                <a:cubicBezTo>
                  <a:pt x="678" y="544"/>
                  <a:pt x="681" y="542"/>
                  <a:pt x="685" y="541"/>
                </a:cubicBezTo>
                <a:cubicBezTo>
                  <a:pt x="730" y="522"/>
                  <a:pt x="766" y="493"/>
                  <a:pt x="794" y="458"/>
                </a:cubicBezTo>
                <a:lnTo>
                  <a:pt x="794" y="458"/>
                </a:lnTo>
                <a:cubicBezTo>
                  <a:pt x="816" y="466"/>
                  <a:pt x="839" y="470"/>
                  <a:pt x="862" y="470"/>
                </a:cubicBezTo>
                <a:cubicBezTo>
                  <a:pt x="926" y="470"/>
                  <a:pt x="989" y="438"/>
                  <a:pt x="1027" y="378"/>
                </a:cubicBezTo>
                <a:cubicBezTo>
                  <a:pt x="1087" y="293"/>
                  <a:pt x="1061" y="173"/>
                  <a:pt x="976" y="105"/>
                </a:cubicBezTo>
                <a:lnTo>
                  <a:pt x="967" y="105"/>
                </a:lnTo>
                <a:cubicBezTo>
                  <a:pt x="882" y="34"/>
                  <a:pt x="783" y="2"/>
                  <a:pt x="683" y="2"/>
                </a:cubicBezTo>
                <a:cubicBezTo>
                  <a:pt x="642" y="2"/>
                  <a:pt x="600" y="8"/>
                  <a:pt x="559" y="18"/>
                </a:cubicBezTo>
                <a:lnTo>
                  <a:pt x="559" y="18"/>
                </a:lnTo>
                <a:cubicBezTo>
                  <a:pt x="516" y="6"/>
                  <a:pt x="471" y="0"/>
                  <a:pt x="4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7523900" y="3474229"/>
            <a:ext cx="89097" cy="84789"/>
          </a:xfrm>
          <a:custGeom>
            <a:avLst/>
            <a:gdLst/>
            <a:ahLst/>
            <a:cxnLst/>
            <a:rect l="l" t="t" r="r" b="b"/>
            <a:pathLst>
              <a:path w="786" h="748" extrusionOk="0">
                <a:moveTo>
                  <a:pt x="249" y="1"/>
                </a:moveTo>
                <a:cubicBezTo>
                  <a:pt x="60" y="1"/>
                  <a:pt x="1" y="201"/>
                  <a:pt x="83" y="317"/>
                </a:cubicBezTo>
                <a:lnTo>
                  <a:pt x="83" y="317"/>
                </a:lnTo>
                <a:cubicBezTo>
                  <a:pt x="38" y="518"/>
                  <a:pt x="178" y="721"/>
                  <a:pt x="386" y="745"/>
                </a:cubicBezTo>
                <a:cubicBezTo>
                  <a:pt x="399" y="746"/>
                  <a:pt x="412" y="747"/>
                  <a:pt x="425" y="747"/>
                </a:cubicBezTo>
                <a:cubicBezTo>
                  <a:pt x="629" y="747"/>
                  <a:pt x="786" y="561"/>
                  <a:pt x="745" y="351"/>
                </a:cubicBezTo>
                <a:cubicBezTo>
                  <a:pt x="741" y="332"/>
                  <a:pt x="736" y="313"/>
                  <a:pt x="729" y="296"/>
                </a:cubicBezTo>
                <a:lnTo>
                  <a:pt x="729" y="296"/>
                </a:lnTo>
                <a:cubicBezTo>
                  <a:pt x="764" y="200"/>
                  <a:pt x="735" y="83"/>
                  <a:pt x="608" y="43"/>
                </a:cubicBezTo>
                <a:lnTo>
                  <a:pt x="617" y="43"/>
                </a:lnTo>
                <a:cubicBezTo>
                  <a:pt x="571" y="26"/>
                  <a:pt x="523" y="18"/>
                  <a:pt x="476" y="18"/>
                </a:cubicBezTo>
                <a:cubicBezTo>
                  <a:pt x="447" y="18"/>
                  <a:pt x="418" y="21"/>
                  <a:pt x="390" y="27"/>
                </a:cubicBezTo>
                <a:lnTo>
                  <a:pt x="390" y="27"/>
                </a:lnTo>
                <a:cubicBezTo>
                  <a:pt x="344" y="15"/>
                  <a:pt x="296" y="6"/>
                  <a:pt x="2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7381414" y="3377878"/>
            <a:ext cx="125144" cy="99412"/>
          </a:xfrm>
          <a:custGeom>
            <a:avLst/>
            <a:gdLst/>
            <a:ahLst/>
            <a:cxnLst/>
            <a:rect l="l" t="t" r="r" b="b"/>
            <a:pathLst>
              <a:path w="1104" h="877" extrusionOk="0">
                <a:moveTo>
                  <a:pt x="646" y="1"/>
                </a:moveTo>
                <a:cubicBezTo>
                  <a:pt x="616" y="1"/>
                  <a:pt x="586" y="4"/>
                  <a:pt x="557" y="12"/>
                </a:cubicBezTo>
                <a:cubicBezTo>
                  <a:pt x="291" y="72"/>
                  <a:pt x="0" y="449"/>
                  <a:pt x="240" y="688"/>
                </a:cubicBezTo>
                <a:cubicBezTo>
                  <a:pt x="344" y="802"/>
                  <a:pt x="520" y="876"/>
                  <a:pt x="686" y="876"/>
                </a:cubicBezTo>
                <a:cubicBezTo>
                  <a:pt x="819" y="876"/>
                  <a:pt x="947" y="828"/>
                  <a:pt x="1027" y="714"/>
                </a:cubicBezTo>
                <a:cubicBezTo>
                  <a:pt x="1103" y="578"/>
                  <a:pt x="1096" y="409"/>
                  <a:pt x="996" y="290"/>
                </a:cubicBezTo>
                <a:lnTo>
                  <a:pt x="996" y="290"/>
                </a:lnTo>
                <a:cubicBezTo>
                  <a:pt x="986" y="225"/>
                  <a:pt x="957" y="164"/>
                  <a:pt x="907" y="115"/>
                </a:cubicBezTo>
                <a:cubicBezTo>
                  <a:pt x="842" y="43"/>
                  <a:pt x="745" y="1"/>
                  <a:pt x="6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>
            <a:off x="6615367" y="3408937"/>
            <a:ext cx="103833" cy="86830"/>
          </a:xfrm>
          <a:custGeom>
            <a:avLst/>
            <a:gdLst/>
            <a:ahLst/>
            <a:cxnLst/>
            <a:rect l="l" t="t" r="r" b="b"/>
            <a:pathLst>
              <a:path w="916" h="766" extrusionOk="0">
                <a:moveTo>
                  <a:pt x="631" y="1"/>
                </a:moveTo>
                <a:cubicBezTo>
                  <a:pt x="500" y="1"/>
                  <a:pt x="376" y="47"/>
                  <a:pt x="282" y="140"/>
                </a:cubicBezTo>
                <a:cubicBezTo>
                  <a:pt x="146" y="243"/>
                  <a:pt x="0" y="414"/>
                  <a:pt x="86" y="602"/>
                </a:cubicBezTo>
                <a:cubicBezTo>
                  <a:pt x="138" y="718"/>
                  <a:pt x="249" y="766"/>
                  <a:pt x="360" y="766"/>
                </a:cubicBezTo>
                <a:cubicBezTo>
                  <a:pt x="430" y="766"/>
                  <a:pt x="500" y="747"/>
                  <a:pt x="556" y="714"/>
                </a:cubicBezTo>
                <a:cubicBezTo>
                  <a:pt x="686" y="641"/>
                  <a:pt x="779" y="509"/>
                  <a:pt x="805" y="361"/>
                </a:cubicBezTo>
                <a:lnTo>
                  <a:pt x="805" y="361"/>
                </a:lnTo>
                <a:cubicBezTo>
                  <a:pt x="820" y="345"/>
                  <a:pt x="834" y="329"/>
                  <a:pt x="847" y="312"/>
                </a:cubicBezTo>
                <a:cubicBezTo>
                  <a:pt x="915" y="200"/>
                  <a:pt x="864" y="55"/>
                  <a:pt x="744" y="12"/>
                </a:cubicBezTo>
                <a:cubicBezTo>
                  <a:pt x="706" y="4"/>
                  <a:pt x="668" y="1"/>
                  <a:pt x="6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6774402" y="3257382"/>
            <a:ext cx="94084" cy="82522"/>
          </a:xfrm>
          <a:custGeom>
            <a:avLst/>
            <a:gdLst/>
            <a:ahLst/>
            <a:cxnLst/>
            <a:rect l="l" t="t" r="r" b="b"/>
            <a:pathLst>
              <a:path w="830" h="728" extrusionOk="0">
                <a:moveTo>
                  <a:pt x="460" y="1"/>
                </a:moveTo>
                <a:cubicBezTo>
                  <a:pt x="383" y="1"/>
                  <a:pt x="308" y="31"/>
                  <a:pt x="260" y="99"/>
                </a:cubicBezTo>
                <a:lnTo>
                  <a:pt x="260" y="99"/>
                </a:lnTo>
                <a:cubicBezTo>
                  <a:pt x="171" y="159"/>
                  <a:pt x="98" y="245"/>
                  <a:pt x="51" y="348"/>
                </a:cubicBezTo>
                <a:cubicBezTo>
                  <a:pt x="0" y="459"/>
                  <a:pt x="34" y="596"/>
                  <a:pt x="137" y="673"/>
                </a:cubicBezTo>
                <a:cubicBezTo>
                  <a:pt x="195" y="710"/>
                  <a:pt x="259" y="727"/>
                  <a:pt x="326" y="727"/>
                </a:cubicBezTo>
                <a:cubicBezTo>
                  <a:pt x="368" y="727"/>
                  <a:pt x="411" y="721"/>
                  <a:pt x="454" y="707"/>
                </a:cubicBezTo>
                <a:cubicBezTo>
                  <a:pt x="650" y="639"/>
                  <a:pt x="830" y="451"/>
                  <a:pt x="770" y="220"/>
                </a:cubicBezTo>
                <a:cubicBezTo>
                  <a:pt x="760" y="184"/>
                  <a:pt x="743" y="152"/>
                  <a:pt x="720" y="123"/>
                </a:cubicBezTo>
                <a:lnTo>
                  <a:pt x="720" y="123"/>
                </a:lnTo>
                <a:cubicBezTo>
                  <a:pt x="687" y="53"/>
                  <a:pt x="621" y="9"/>
                  <a:pt x="548" y="9"/>
                </a:cubicBezTo>
                <a:cubicBezTo>
                  <a:pt x="544" y="9"/>
                  <a:pt x="540" y="9"/>
                  <a:pt x="536" y="10"/>
                </a:cubicBezTo>
                <a:lnTo>
                  <a:pt x="536" y="10"/>
                </a:lnTo>
                <a:cubicBezTo>
                  <a:pt x="511" y="4"/>
                  <a:pt x="485" y="1"/>
                  <a:pt x="4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6951802" y="3212834"/>
            <a:ext cx="59284" cy="51463"/>
          </a:xfrm>
          <a:custGeom>
            <a:avLst/>
            <a:gdLst/>
            <a:ahLst/>
            <a:cxnLst/>
            <a:rect l="l" t="t" r="r" b="b"/>
            <a:pathLst>
              <a:path w="523" h="454" extrusionOk="0">
                <a:moveTo>
                  <a:pt x="245" y="1"/>
                </a:moveTo>
                <a:cubicBezTo>
                  <a:pt x="202" y="1"/>
                  <a:pt x="158" y="13"/>
                  <a:pt x="120" y="40"/>
                </a:cubicBezTo>
                <a:cubicBezTo>
                  <a:pt x="1" y="142"/>
                  <a:pt x="1" y="322"/>
                  <a:pt x="120" y="425"/>
                </a:cubicBezTo>
                <a:cubicBezTo>
                  <a:pt x="138" y="434"/>
                  <a:pt x="155" y="438"/>
                  <a:pt x="171" y="438"/>
                </a:cubicBezTo>
                <a:cubicBezTo>
                  <a:pt x="178" y="438"/>
                  <a:pt x="185" y="437"/>
                  <a:pt x="192" y="436"/>
                </a:cubicBezTo>
                <a:lnTo>
                  <a:pt x="192" y="436"/>
                </a:lnTo>
                <a:cubicBezTo>
                  <a:pt x="219" y="447"/>
                  <a:pt x="248" y="453"/>
                  <a:pt x="280" y="453"/>
                </a:cubicBezTo>
                <a:cubicBezTo>
                  <a:pt x="292" y="453"/>
                  <a:pt x="305" y="452"/>
                  <a:pt x="317" y="450"/>
                </a:cubicBezTo>
                <a:cubicBezTo>
                  <a:pt x="454" y="408"/>
                  <a:pt x="523" y="254"/>
                  <a:pt x="454" y="125"/>
                </a:cubicBezTo>
                <a:cubicBezTo>
                  <a:pt x="409" y="46"/>
                  <a:pt x="327" y="1"/>
                  <a:pt x="2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7119566" y="3290028"/>
            <a:ext cx="41828" cy="40468"/>
          </a:xfrm>
          <a:custGeom>
            <a:avLst/>
            <a:gdLst/>
            <a:ahLst/>
            <a:cxnLst/>
            <a:rect l="l" t="t" r="r" b="b"/>
            <a:pathLst>
              <a:path w="369" h="357" extrusionOk="0">
                <a:moveTo>
                  <a:pt x="174" y="0"/>
                </a:moveTo>
                <a:cubicBezTo>
                  <a:pt x="156" y="0"/>
                  <a:pt x="138" y="3"/>
                  <a:pt x="120" y="9"/>
                </a:cubicBezTo>
                <a:cubicBezTo>
                  <a:pt x="83" y="15"/>
                  <a:pt x="59" y="44"/>
                  <a:pt x="53" y="79"/>
                </a:cubicBezTo>
                <a:lnTo>
                  <a:pt x="53" y="79"/>
                </a:lnTo>
                <a:cubicBezTo>
                  <a:pt x="1" y="147"/>
                  <a:pt x="3" y="243"/>
                  <a:pt x="61" y="317"/>
                </a:cubicBezTo>
                <a:cubicBezTo>
                  <a:pt x="86" y="345"/>
                  <a:pt x="117" y="356"/>
                  <a:pt x="149" y="356"/>
                </a:cubicBezTo>
                <a:cubicBezTo>
                  <a:pt x="237" y="356"/>
                  <a:pt x="335" y="272"/>
                  <a:pt x="360" y="197"/>
                </a:cubicBezTo>
                <a:cubicBezTo>
                  <a:pt x="369" y="129"/>
                  <a:pt x="334" y="60"/>
                  <a:pt x="274" y="34"/>
                </a:cubicBezTo>
                <a:cubicBezTo>
                  <a:pt x="246" y="12"/>
                  <a:pt x="210" y="0"/>
                  <a:pt x="17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6921763" y="3145501"/>
            <a:ext cx="46702" cy="44322"/>
          </a:xfrm>
          <a:custGeom>
            <a:avLst/>
            <a:gdLst/>
            <a:ahLst/>
            <a:cxnLst/>
            <a:rect l="l" t="t" r="r" b="b"/>
            <a:pathLst>
              <a:path w="412" h="391" extrusionOk="0">
                <a:moveTo>
                  <a:pt x="206" y="1"/>
                </a:moveTo>
                <a:cubicBezTo>
                  <a:pt x="86" y="9"/>
                  <a:pt x="0" y="112"/>
                  <a:pt x="18" y="232"/>
                </a:cubicBezTo>
                <a:cubicBezTo>
                  <a:pt x="30" y="315"/>
                  <a:pt x="108" y="390"/>
                  <a:pt x="187" y="390"/>
                </a:cubicBezTo>
                <a:cubicBezTo>
                  <a:pt x="220" y="390"/>
                  <a:pt x="254" y="376"/>
                  <a:pt x="283" y="343"/>
                </a:cubicBezTo>
                <a:cubicBezTo>
                  <a:pt x="299" y="326"/>
                  <a:pt x="311" y="306"/>
                  <a:pt x="317" y="284"/>
                </a:cubicBezTo>
                <a:lnTo>
                  <a:pt x="317" y="284"/>
                </a:lnTo>
                <a:cubicBezTo>
                  <a:pt x="320" y="284"/>
                  <a:pt x="323" y="283"/>
                  <a:pt x="326" y="283"/>
                </a:cubicBezTo>
                <a:cubicBezTo>
                  <a:pt x="377" y="266"/>
                  <a:pt x="403" y="214"/>
                  <a:pt x="403" y="163"/>
                </a:cubicBezTo>
                <a:lnTo>
                  <a:pt x="411" y="172"/>
                </a:lnTo>
                <a:cubicBezTo>
                  <a:pt x="385" y="69"/>
                  <a:pt x="300" y="1"/>
                  <a:pt x="2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>
            <a:off x="7050760" y="3173387"/>
            <a:ext cx="54977" cy="49536"/>
          </a:xfrm>
          <a:custGeom>
            <a:avLst/>
            <a:gdLst/>
            <a:ahLst/>
            <a:cxnLst/>
            <a:rect l="l" t="t" r="r" b="b"/>
            <a:pathLst>
              <a:path w="485" h="437" extrusionOk="0">
                <a:moveTo>
                  <a:pt x="248" y="228"/>
                </a:moveTo>
                <a:cubicBezTo>
                  <a:pt x="248" y="228"/>
                  <a:pt x="248" y="230"/>
                  <a:pt x="248" y="234"/>
                </a:cubicBezTo>
                <a:lnTo>
                  <a:pt x="256" y="230"/>
                </a:lnTo>
                <a:lnTo>
                  <a:pt x="256" y="230"/>
                </a:lnTo>
                <a:cubicBezTo>
                  <a:pt x="257" y="231"/>
                  <a:pt x="257" y="231"/>
                  <a:pt x="258" y="231"/>
                </a:cubicBezTo>
                <a:cubicBezTo>
                  <a:pt x="259" y="231"/>
                  <a:pt x="259" y="230"/>
                  <a:pt x="258" y="229"/>
                </a:cubicBezTo>
                <a:lnTo>
                  <a:pt x="258" y="229"/>
                </a:lnTo>
                <a:lnTo>
                  <a:pt x="259" y="229"/>
                </a:lnTo>
                <a:lnTo>
                  <a:pt x="259" y="229"/>
                </a:lnTo>
                <a:cubicBezTo>
                  <a:pt x="260" y="232"/>
                  <a:pt x="263" y="238"/>
                  <a:pt x="265" y="242"/>
                </a:cubicBezTo>
                <a:lnTo>
                  <a:pt x="248" y="242"/>
                </a:lnTo>
                <a:cubicBezTo>
                  <a:pt x="251" y="245"/>
                  <a:pt x="252" y="246"/>
                  <a:pt x="252" y="246"/>
                </a:cubicBezTo>
                <a:cubicBezTo>
                  <a:pt x="251" y="246"/>
                  <a:pt x="245" y="242"/>
                  <a:pt x="240" y="242"/>
                </a:cubicBezTo>
                <a:cubicBezTo>
                  <a:pt x="245" y="232"/>
                  <a:pt x="247" y="228"/>
                  <a:pt x="248" y="228"/>
                </a:cubicBezTo>
                <a:close/>
                <a:moveTo>
                  <a:pt x="274" y="1"/>
                </a:moveTo>
                <a:cubicBezTo>
                  <a:pt x="190" y="1"/>
                  <a:pt x="109" y="46"/>
                  <a:pt x="60" y="122"/>
                </a:cubicBezTo>
                <a:cubicBezTo>
                  <a:pt x="0" y="251"/>
                  <a:pt x="77" y="405"/>
                  <a:pt x="223" y="430"/>
                </a:cubicBezTo>
                <a:cubicBezTo>
                  <a:pt x="239" y="434"/>
                  <a:pt x="255" y="436"/>
                  <a:pt x="270" y="436"/>
                </a:cubicBezTo>
                <a:cubicBezTo>
                  <a:pt x="388" y="436"/>
                  <a:pt x="485" y="329"/>
                  <a:pt x="462" y="208"/>
                </a:cubicBezTo>
                <a:cubicBezTo>
                  <a:pt x="458" y="187"/>
                  <a:pt x="451" y="167"/>
                  <a:pt x="442" y="148"/>
                </a:cubicBezTo>
                <a:lnTo>
                  <a:pt x="442" y="148"/>
                </a:lnTo>
                <a:cubicBezTo>
                  <a:pt x="442" y="116"/>
                  <a:pt x="429" y="87"/>
                  <a:pt x="402" y="71"/>
                </a:cubicBezTo>
                <a:lnTo>
                  <a:pt x="411" y="45"/>
                </a:lnTo>
                <a:cubicBezTo>
                  <a:pt x="368" y="15"/>
                  <a:pt x="320" y="1"/>
                  <a:pt x="2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6994536" y="3291842"/>
            <a:ext cx="47496" cy="47836"/>
          </a:xfrm>
          <a:custGeom>
            <a:avLst/>
            <a:gdLst/>
            <a:ahLst/>
            <a:cxnLst/>
            <a:rect l="l" t="t" r="r" b="b"/>
            <a:pathLst>
              <a:path w="419" h="422" extrusionOk="0">
                <a:moveTo>
                  <a:pt x="179" y="213"/>
                </a:moveTo>
                <a:lnTo>
                  <a:pt x="179" y="213"/>
                </a:lnTo>
                <a:cubicBezTo>
                  <a:pt x="179" y="213"/>
                  <a:pt x="179" y="214"/>
                  <a:pt x="180" y="215"/>
                </a:cubicBezTo>
                <a:cubicBezTo>
                  <a:pt x="180" y="215"/>
                  <a:pt x="179" y="215"/>
                  <a:pt x="179" y="214"/>
                </a:cubicBezTo>
                <a:lnTo>
                  <a:pt x="179" y="214"/>
                </a:lnTo>
                <a:cubicBezTo>
                  <a:pt x="179" y="214"/>
                  <a:pt x="179" y="213"/>
                  <a:pt x="179" y="213"/>
                </a:cubicBezTo>
                <a:close/>
                <a:moveTo>
                  <a:pt x="149" y="0"/>
                </a:moveTo>
                <a:cubicBezTo>
                  <a:pt x="103" y="0"/>
                  <a:pt x="60" y="40"/>
                  <a:pt x="60" y="87"/>
                </a:cubicBezTo>
                <a:cubicBezTo>
                  <a:pt x="59" y="91"/>
                  <a:pt x="59" y="96"/>
                  <a:pt x="59" y="100"/>
                </a:cubicBezTo>
                <a:lnTo>
                  <a:pt x="59" y="100"/>
                </a:lnTo>
                <a:cubicBezTo>
                  <a:pt x="27" y="128"/>
                  <a:pt x="6" y="165"/>
                  <a:pt x="0" y="215"/>
                </a:cubicBezTo>
                <a:cubicBezTo>
                  <a:pt x="0" y="326"/>
                  <a:pt x="86" y="421"/>
                  <a:pt x="197" y="421"/>
                </a:cubicBezTo>
                <a:cubicBezTo>
                  <a:pt x="201" y="421"/>
                  <a:pt x="206" y="421"/>
                  <a:pt x="210" y="421"/>
                </a:cubicBezTo>
                <a:cubicBezTo>
                  <a:pt x="324" y="421"/>
                  <a:pt x="419" y="314"/>
                  <a:pt x="402" y="198"/>
                </a:cubicBezTo>
                <a:cubicBezTo>
                  <a:pt x="398" y="182"/>
                  <a:pt x="393" y="167"/>
                  <a:pt x="387" y="152"/>
                </a:cubicBezTo>
                <a:lnTo>
                  <a:pt x="387" y="152"/>
                </a:lnTo>
                <a:cubicBezTo>
                  <a:pt x="391" y="143"/>
                  <a:pt x="394" y="132"/>
                  <a:pt x="394" y="121"/>
                </a:cubicBezTo>
                <a:cubicBezTo>
                  <a:pt x="402" y="70"/>
                  <a:pt x="359" y="18"/>
                  <a:pt x="308" y="18"/>
                </a:cubicBezTo>
                <a:lnTo>
                  <a:pt x="282" y="18"/>
                </a:lnTo>
                <a:cubicBezTo>
                  <a:pt x="278" y="18"/>
                  <a:pt x="274" y="17"/>
                  <a:pt x="269" y="17"/>
                </a:cubicBezTo>
                <a:cubicBezTo>
                  <a:pt x="264" y="17"/>
                  <a:pt x="258" y="18"/>
                  <a:pt x="253" y="19"/>
                </a:cubicBezTo>
                <a:lnTo>
                  <a:pt x="253" y="19"/>
                </a:lnTo>
                <a:cubicBezTo>
                  <a:pt x="225" y="8"/>
                  <a:pt x="195" y="1"/>
                  <a:pt x="163" y="1"/>
                </a:cubicBezTo>
                <a:cubicBezTo>
                  <a:pt x="158" y="1"/>
                  <a:pt x="154" y="0"/>
                  <a:pt x="1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/>
          <p:nvPr/>
        </p:nvSpPr>
        <p:spPr>
          <a:xfrm>
            <a:off x="6635657" y="3284020"/>
            <a:ext cx="50216" cy="43188"/>
          </a:xfrm>
          <a:custGeom>
            <a:avLst/>
            <a:gdLst/>
            <a:ahLst/>
            <a:cxnLst/>
            <a:rect l="l" t="t" r="r" b="b"/>
            <a:pathLst>
              <a:path w="443" h="381" extrusionOk="0">
                <a:moveTo>
                  <a:pt x="265" y="0"/>
                </a:moveTo>
                <a:cubicBezTo>
                  <a:pt x="257" y="0"/>
                  <a:pt x="249" y="1"/>
                  <a:pt x="240" y="2"/>
                </a:cubicBezTo>
                <a:cubicBezTo>
                  <a:pt x="186" y="13"/>
                  <a:pt x="163" y="52"/>
                  <a:pt x="163" y="93"/>
                </a:cubicBezTo>
                <a:lnTo>
                  <a:pt x="163" y="93"/>
                </a:lnTo>
                <a:cubicBezTo>
                  <a:pt x="115" y="127"/>
                  <a:pt x="75" y="171"/>
                  <a:pt x="44" y="224"/>
                </a:cubicBezTo>
                <a:cubicBezTo>
                  <a:pt x="1" y="293"/>
                  <a:pt x="44" y="370"/>
                  <a:pt x="121" y="378"/>
                </a:cubicBezTo>
                <a:cubicBezTo>
                  <a:pt x="137" y="380"/>
                  <a:pt x="153" y="380"/>
                  <a:pt x="170" y="380"/>
                </a:cubicBezTo>
                <a:cubicBezTo>
                  <a:pt x="277" y="380"/>
                  <a:pt x="391" y="351"/>
                  <a:pt x="429" y="233"/>
                </a:cubicBezTo>
                <a:cubicBezTo>
                  <a:pt x="443" y="194"/>
                  <a:pt x="442" y="154"/>
                  <a:pt x="430" y="118"/>
                </a:cubicBezTo>
                <a:lnTo>
                  <a:pt x="430" y="118"/>
                </a:lnTo>
                <a:cubicBezTo>
                  <a:pt x="430" y="111"/>
                  <a:pt x="430" y="103"/>
                  <a:pt x="429" y="96"/>
                </a:cubicBezTo>
                <a:cubicBezTo>
                  <a:pt x="417" y="61"/>
                  <a:pt x="389" y="34"/>
                  <a:pt x="356" y="26"/>
                </a:cubicBezTo>
                <a:lnTo>
                  <a:pt x="356" y="26"/>
                </a:lnTo>
                <a:cubicBezTo>
                  <a:pt x="330" y="10"/>
                  <a:pt x="299" y="0"/>
                  <a:pt x="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6659915" y="3094152"/>
            <a:ext cx="51350" cy="42848"/>
          </a:xfrm>
          <a:custGeom>
            <a:avLst/>
            <a:gdLst/>
            <a:ahLst/>
            <a:cxnLst/>
            <a:rect l="l" t="t" r="r" b="b"/>
            <a:pathLst>
              <a:path w="453" h="378" extrusionOk="0">
                <a:moveTo>
                  <a:pt x="326" y="0"/>
                </a:moveTo>
                <a:cubicBezTo>
                  <a:pt x="275" y="10"/>
                  <a:pt x="227" y="27"/>
                  <a:pt x="184" y="53"/>
                </a:cubicBezTo>
                <a:lnTo>
                  <a:pt x="184" y="53"/>
                </a:lnTo>
                <a:lnTo>
                  <a:pt x="180" y="52"/>
                </a:lnTo>
                <a:cubicBezTo>
                  <a:pt x="166" y="45"/>
                  <a:pt x="153" y="43"/>
                  <a:pt x="141" y="43"/>
                </a:cubicBezTo>
                <a:cubicBezTo>
                  <a:pt x="79" y="43"/>
                  <a:pt x="44" y="111"/>
                  <a:pt x="58" y="169"/>
                </a:cubicBezTo>
                <a:lnTo>
                  <a:pt x="58" y="169"/>
                </a:lnTo>
                <a:cubicBezTo>
                  <a:pt x="42" y="193"/>
                  <a:pt x="28" y="220"/>
                  <a:pt x="18" y="248"/>
                </a:cubicBezTo>
                <a:cubicBezTo>
                  <a:pt x="1" y="308"/>
                  <a:pt x="43" y="368"/>
                  <a:pt x="103" y="377"/>
                </a:cubicBezTo>
                <a:cubicBezTo>
                  <a:pt x="114" y="377"/>
                  <a:pt x="124" y="378"/>
                  <a:pt x="134" y="378"/>
                </a:cubicBezTo>
                <a:cubicBezTo>
                  <a:pt x="225" y="378"/>
                  <a:pt x="307" y="343"/>
                  <a:pt x="368" y="274"/>
                </a:cubicBezTo>
                <a:cubicBezTo>
                  <a:pt x="394" y="249"/>
                  <a:pt x="402" y="215"/>
                  <a:pt x="397" y="185"/>
                </a:cubicBezTo>
                <a:lnTo>
                  <a:pt x="397" y="185"/>
                </a:lnTo>
                <a:cubicBezTo>
                  <a:pt x="433" y="165"/>
                  <a:pt x="452" y="125"/>
                  <a:pt x="445" y="86"/>
                </a:cubicBezTo>
                <a:cubicBezTo>
                  <a:pt x="431" y="42"/>
                  <a:pt x="392" y="5"/>
                  <a:pt x="349" y="5"/>
                </a:cubicBezTo>
                <a:cubicBezTo>
                  <a:pt x="341" y="5"/>
                  <a:pt x="334" y="6"/>
                  <a:pt x="326" y="9"/>
                </a:cubicBezTo>
                <a:lnTo>
                  <a:pt x="32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6859418" y="3003468"/>
            <a:ext cx="39901" cy="31966"/>
          </a:xfrm>
          <a:custGeom>
            <a:avLst/>
            <a:gdLst/>
            <a:ahLst/>
            <a:cxnLst/>
            <a:rect l="l" t="t" r="r" b="b"/>
            <a:pathLst>
              <a:path w="352" h="282" extrusionOk="0">
                <a:moveTo>
                  <a:pt x="177" y="0"/>
                </a:moveTo>
                <a:cubicBezTo>
                  <a:pt x="151" y="0"/>
                  <a:pt x="126" y="6"/>
                  <a:pt x="102" y="17"/>
                </a:cubicBezTo>
                <a:lnTo>
                  <a:pt x="102" y="17"/>
                </a:lnTo>
                <a:cubicBezTo>
                  <a:pt x="95" y="18"/>
                  <a:pt x="87" y="20"/>
                  <a:pt x="80" y="22"/>
                </a:cubicBezTo>
                <a:cubicBezTo>
                  <a:pt x="29" y="39"/>
                  <a:pt x="3" y="90"/>
                  <a:pt x="3" y="141"/>
                </a:cubicBezTo>
                <a:cubicBezTo>
                  <a:pt x="3" y="143"/>
                  <a:pt x="4" y="144"/>
                  <a:pt x="4" y="146"/>
                </a:cubicBezTo>
                <a:lnTo>
                  <a:pt x="4" y="146"/>
                </a:lnTo>
                <a:cubicBezTo>
                  <a:pt x="1" y="199"/>
                  <a:pt x="34" y="252"/>
                  <a:pt x="88" y="270"/>
                </a:cubicBezTo>
                <a:cubicBezTo>
                  <a:pt x="115" y="277"/>
                  <a:pt x="144" y="282"/>
                  <a:pt x="173" y="282"/>
                </a:cubicBezTo>
                <a:cubicBezTo>
                  <a:pt x="208" y="282"/>
                  <a:pt x="244" y="275"/>
                  <a:pt x="277" y="261"/>
                </a:cubicBezTo>
                <a:cubicBezTo>
                  <a:pt x="316" y="241"/>
                  <a:pt x="335" y="201"/>
                  <a:pt x="334" y="164"/>
                </a:cubicBezTo>
                <a:lnTo>
                  <a:pt x="334" y="164"/>
                </a:lnTo>
                <a:cubicBezTo>
                  <a:pt x="352" y="131"/>
                  <a:pt x="345" y="88"/>
                  <a:pt x="319" y="56"/>
                </a:cubicBezTo>
                <a:lnTo>
                  <a:pt x="302" y="56"/>
                </a:lnTo>
                <a:cubicBezTo>
                  <a:pt x="268" y="18"/>
                  <a:pt x="223" y="0"/>
                  <a:pt x="17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/>
          <p:nvPr/>
        </p:nvSpPr>
        <p:spPr>
          <a:xfrm>
            <a:off x="7092474" y="2902129"/>
            <a:ext cx="47609" cy="45682"/>
          </a:xfrm>
          <a:custGeom>
            <a:avLst/>
            <a:gdLst/>
            <a:ahLst/>
            <a:cxnLst/>
            <a:rect l="l" t="t" r="r" b="b"/>
            <a:pathLst>
              <a:path w="420" h="403" extrusionOk="0">
                <a:moveTo>
                  <a:pt x="325" y="0"/>
                </a:moveTo>
                <a:cubicBezTo>
                  <a:pt x="248" y="0"/>
                  <a:pt x="180" y="17"/>
                  <a:pt x="120" y="52"/>
                </a:cubicBezTo>
                <a:cubicBezTo>
                  <a:pt x="72" y="78"/>
                  <a:pt x="60" y="126"/>
                  <a:pt x="72" y="168"/>
                </a:cubicBezTo>
                <a:lnTo>
                  <a:pt x="72" y="168"/>
                </a:lnTo>
                <a:cubicBezTo>
                  <a:pt x="48" y="199"/>
                  <a:pt x="29" y="235"/>
                  <a:pt x="17" y="274"/>
                </a:cubicBezTo>
                <a:cubicBezTo>
                  <a:pt x="0" y="334"/>
                  <a:pt x="43" y="402"/>
                  <a:pt x="103" y="402"/>
                </a:cubicBezTo>
                <a:cubicBezTo>
                  <a:pt x="108" y="403"/>
                  <a:pt x="114" y="403"/>
                  <a:pt x="119" y="403"/>
                </a:cubicBezTo>
                <a:cubicBezTo>
                  <a:pt x="283" y="403"/>
                  <a:pt x="419" y="277"/>
                  <a:pt x="419" y="112"/>
                </a:cubicBezTo>
                <a:cubicBezTo>
                  <a:pt x="419" y="52"/>
                  <a:pt x="377" y="9"/>
                  <a:pt x="32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"/>
          <p:cNvSpPr/>
          <p:nvPr/>
        </p:nvSpPr>
        <p:spPr>
          <a:xfrm>
            <a:off x="7246749" y="2902696"/>
            <a:ext cx="54297" cy="43982"/>
          </a:xfrm>
          <a:custGeom>
            <a:avLst/>
            <a:gdLst/>
            <a:ahLst/>
            <a:cxnLst/>
            <a:rect l="l" t="t" r="r" b="b"/>
            <a:pathLst>
              <a:path w="479" h="388" extrusionOk="0">
                <a:moveTo>
                  <a:pt x="201" y="0"/>
                </a:moveTo>
                <a:cubicBezTo>
                  <a:pt x="98" y="0"/>
                  <a:pt x="0" y="84"/>
                  <a:pt x="16" y="209"/>
                </a:cubicBezTo>
                <a:cubicBezTo>
                  <a:pt x="37" y="328"/>
                  <a:pt x="139" y="388"/>
                  <a:pt x="243" y="388"/>
                </a:cubicBezTo>
                <a:cubicBezTo>
                  <a:pt x="311" y="388"/>
                  <a:pt x="380" y="363"/>
                  <a:pt x="427" y="312"/>
                </a:cubicBezTo>
                <a:cubicBezTo>
                  <a:pt x="478" y="261"/>
                  <a:pt x="470" y="184"/>
                  <a:pt x="419" y="149"/>
                </a:cubicBezTo>
                <a:lnTo>
                  <a:pt x="369" y="122"/>
                </a:lnTo>
                <a:lnTo>
                  <a:pt x="369" y="122"/>
                </a:lnTo>
                <a:cubicBezTo>
                  <a:pt x="367" y="111"/>
                  <a:pt x="364" y="100"/>
                  <a:pt x="359" y="89"/>
                </a:cubicBezTo>
                <a:cubicBezTo>
                  <a:pt x="318" y="27"/>
                  <a:pt x="259" y="0"/>
                  <a:pt x="2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"/>
          <p:cNvSpPr/>
          <p:nvPr/>
        </p:nvSpPr>
        <p:spPr>
          <a:xfrm>
            <a:off x="7397397" y="2920039"/>
            <a:ext cx="48402" cy="46702"/>
          </a:xfrm>
          <a:custGeom>
            <a:avLst/>
            <a:gdLst/>
            <a:ahLst/>
            <a:cxnLst/>
            <a:rect l="l" t="t" r="r" b="b"/>
            <a:pathLst>
              <a:path w="427" h="412" extrusionOk="0">
                <a:moveTo>
                  <a:pt x="210" y="0"/>
                </a:moveTo>
                <a:cubicBezTo>
                  <a:pt x="165" y="0"/>
                  <a:pt x="122" y="15"/>
                  <a:pt x="84" y="50"/>
                </a:cubicBezTo>
                <a:lnTo>
                  <a:pt x="84" y="50"/>
                </a:lnTo>
                <a:cubicBezTo>
                  <a:pt x="44" y="59"/>
                  <a:pt x="12" y="91"/>
                  <a:pt x="5" y="142"/>
                </a:cubicBezTo>
                <a:cubicBezTo>
                  <a:pt x="2" y="157"/>
                  <a:pt x="4" y="173"/>
                  <a:pt x="10" y="187"/>
                </a:cubicBezTo>
                <a:lnTo>
                  <a:pt x="10" y="187"/>
                </a:lnTo>
                <a:cubicBezTo>
                  <a:pt x="0" y="260"/>
                  <a:pt x="31" y="336"/>
                  <a:pt x="99" y="381"/>
                </a:cubicBezTo>
                <a:cubicBezTo>
                  <a:pt x="135" y="402"/>
                  <a:pt x="174" y="412"/>
                  <a:pt x="211" y="412"/>
                </a:cubicBezTo>
                <a:cubicBezTo>
                  <a:pt x="298" y="412"/>
                  <a:pt x="380" y="360"/>
                  <a:pt x="416" y="270"/>
                </a:cubicBezTo>
                <a:cubicBezTo>
                  <a:pt x="426" y="240"/>
                  <a:pt x="424" y="212"/>
                  <a:pt x="415" y="188"/>
                </a:cubicBezTo>
                <a:lnTo>
                  <a:pt x="415" y="188"/>
                </a:lnTo>
                <a:cubicBezTo>
                  <a:pt x="427" y="154"/>
                  <a:pt x="419" y="113"/>
                  <a:pt x="381" y="82"/>
                </a:cubicBezTo>
                <a:lnTo>
                  <a:pt x="407" y="73"/>
                </a:lnTo>
                <a:cubicBezTo>
                  <a:pt x="347" y="32"/>
                  <a:pt x="277" y="0"/>
                  <a:pt x="2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"/>
          <p:cNvSpPr/>
          <p:nvPr/>
        </p:nvSpPr>
        <p:spPr>
          <a:xfrm>
            <a:off x="7512905" y="3162391"/>
            <a:ext cx="55770" cy="42848"/>
          </a:xfrm>
          <a:custGeom>
            <a:avLst/>
            <a:gdLst/>
            <a:ahLst/>
            <a:cxnLst/>
            <a:rect l="l" t="t" r="r" b="b"/>
            <a:pathLst>
              <a:path w="492" h="378" extrusionOk="0">
                <a:moveTo>
                  <a:pt x="197" y="0"/>
                </a:moveTo>
                <a:cubicBezTo>
                  <a:pt x="100" y="0"/>
                  <a:pt x="1" y="76"/>
                  <a:pt x="21" y="202"/>
                </a:cubicBezTo>
                <a:cubicBezTo>
                  <a:pt x="38" y="279"/>
                  <a:pt x="98" y="348"/>
                  <a:pt x="184" y="373"/>
                </a:cubicBezTo>
                <a:cubicBezTo>
                  <a:pt x="199" y="376"/>
                  <a:pt x="216" y="378"/>
                  <a:pt x="232" y="378"/>
                </a:cubicBezTo>
                <a:cubicBezTo>
                  <a:pt x="311" y="378"/>
                  <a:pt x="392" y="343"/>
                  <a:pt x="449" y="279"/>
                </a:cubicBezTo>
                <a:cubicBezTo>
                  <a:pt x="483" y="245"/>
                  <a:pt x="492" y="185"/>
                  <a:pt x="457" y="142"/>
                </a:cubicBezTo>
                <a:cubicBezTo>
                  <a:pt x="409" y="94"/>
                  <a:pt x="355" y="57"/>
                  <a:pt x="295" y="31"/>
                </a:cubicBezTo>
                <a:lnTo>
                  <a:pt x="295" y="31"/>
                </a:lnTo>
                <a:cubicBezTo>
                  <a:pt x="267" y="10"/>
                  <a:pt x="232" y="0"/>
                  <a:pt x="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"/>
          <p:cNvSpPr/>
          <p:nvPr/>
        </p:nvSpPr>
        <p:spPr>
          <a:xfrm>
            <a:off x="7391843" y="3262710"/>
            <a:ext cx="63365" cy="47496"/>
          </a:xfrm>
          <a:custGeom>
            <a:avLst/>
            <a:gdLst/>
            <a:ahLst/>
            <a:cxnLst/>
            <a:rect l="l" t="t" r="r" b="b"/>
            <a:pathLst>
              <a:path w="559" h="419" extrusionOk="0">
                <a:moveTo>
                  <a:pt x="342" y="0"/>
                </a:moveTo>
                <a:cubicBezTo>
                  <a:pt x="284" y="0"/>
                  <a:pt x="227" y="26"/>
                  <a:pt x="191" y="79"/>
                </a:cubicBezTo>
                <a:cubicBezTo>
                  <a:pt x="188" y="83"/>
                  <a:pt x="186" y="88"/>
                  <a:pt x="184" y="92"/>
                </a:cubicBezTo>
                <a:lnTo>
                  <a:pt x="184" y="92"/>
                </a:lnTo>
                <a:cubicBezTo>
                  <a:pt x="88" y="128"/>
                  <a:pt x="0" y="181"/>
                  <a:pt x="28" y="293"/>
                </a:cubicBezTo>
                <a:cubicBezTo>
                  <a:pt x="51" y="384"/>
                  <a:pt x="146" y="418"/>
                  <a:pt x="240" y="418"/>
                </a:cubicBezTo>
                <a:cubicBezTo>
                  <a:pt x="287" y="418"/>
                  <a:pt x="333" y="410"/>
                  <a:pt x="370" y="395"/>
                </a:cubicBezTo>
                <a:cubicBezTo>
                  <a:pt x="499" y="352"/>
                  <a:pt x="559" y="216"/>
                  <a:pt x="507" y="96"/>
                </a:cubicBezTo>
                <a:cubicBezTo>
                  <a:pt x="471" y="33"/>
                  <a:pt x="406" y="0"/>
                  <a:pt x="34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"/>
          <p:cNvSpPr/>
          <p:nvPr/>
        </p:nvSpPr>
        <p:spPr>
          <a:xfrm>
            <a:off x="7673301" y="3244686"/>
            <a:ext cx="65066" cy="43415"/>
          </a:xfrm>
          <a:custGeom>
            <a:avLst/>
            <a:gdLst/>
            <a:ahLst/>
            <a:cxnLst/>
            <a:rect l="l" t="t" r="r" b="b"/>
            <a:pathLst>
              <a:path w="574" h="383" extrusionOk="0">
                <a:moveTo>
                  <a:pt x="368" y="0"/>
                </a:moveTo>
                <a:cubicBezTo>
                  <a:pt x="312" y="0"/>
                  <a:pt x="256" y="11"/>
                  <a:pt x="204" y="31"/>
                </a:cubicBezTo>
                <a:lnTo>
                  <a:pt x="204" y="31"/>
                </a:lnTo>
                <a:cubicBezTo>
                  <a:pt x="188" y="22"/>
                  <a:pt x="171" y="18"/>
                  <a:pt x="153" y="18"/>
                </a:cubicBezTo>
                <a:cubicBezTo>
                  <a:pt x="122" y="18"/>
                  <a:pt x="90" y="31"/>
                  <a:pt x="69" y="58"/>
                </a:cubicBezTo>
                <a:cubicBezTo>
                  <a:pt x="58" y="79"/>
                  <a:pt x="53" y="102"/>
                  <a:pt x="55" y="124"/>
                </a:cubicBezTo>
                <a:lnTo>
                  <a:pt x="55" y="124"/>
                </a:lnTo>
                <a:cubicBezTo>
                  <a:pt x="51" y="127"/>
                  <a:pt x="47" y="131"/>
                  <a:pt x="43" y="135"/>
                </a:cubicBezTo>
                <a:cubicBezTo>
                  <a:pt x="0" y="178"/>
                  <a:pt x="0" y="238"/>
                  <a:pt x="35" y="281"/>
                </a:cubicBezTo>
                <a:cubicBezTo>
                  <a:pt x="97" y="347"/>
                  <a:pt x="183" y="382"/>
                  <a:pt x="269" y="382"/>
                </a:cubicBezTo>
                <a:cubicBezTo>
                  <a:pt x="337" y="382"/>
                  <a:pt x="406" y="360"/>
                  <a:pt x="462" y="315"/>
                </a:cubicBezTo>
                <a:cubicBezTo>
                  <a:pt x="498" y="285"/>
                  <a:pt x="505" y="238"/>
                  <a:pt x="488" y="198"/>
                </a:cubicBezTo>
                <a:lnTo>
                  <a:pt x="488" y="198"/>
                </a:lnTo>
                <a:cubicBezTo>
                  <a:pt x="557" y="163"/>
                  <a:pt x="573" y="42"/>
                  <a:pt x="480" y="15"/>
                </a:cubicBezTo>
                <a:cubicBezTo>
                  <a:pt x="443" y="5"/>
                  <a:pt x="405" y="0"/>
                  <a:pt x="3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"/>
          <p:cNvSpPr/>
          <p:nvPr/>
        </p:nvSpPr>
        <p:spPr>
          <a:xfrm>
            <a:off x="7583071" y="3210340"/>
            <a:ext cx="53503" cy="51010"/>
          </a:xfrm>
          <a:custGeom>
            <a:avLst/>
            <a:gdLst/>
            <a:ahLst/>
            <a:cxnLst/>
            <a:rect l="l" t="t" r="r" b="b"/>
            <a:pathLst>
              <a:path w="472" h="450" extrusionOk="0">
                <a:moveTo>
                  <a:pt x="220" y="1"/>
                </a:moveTo>
                <a:cubicBezTo>
                  <a:pt x="134" y="1"/>
                  <a:pt x="59" y="51"/>
                  <a:pt x="35" y="130"/>
                </a:cubicBezTo>
                <a:cubicBezTo>
                  <a:pt x="1" y="224"/>
                  <a:pt x="27" y="318"/>
                  <a:pt x="104" y="387"/>
                </a:cubicBezTo>
                <a:cubicBezTo>
                  <a:pt x="157" y="429"/>
                  <a:pt x="224" y="450"/>
                  <a:pt x="288" y="450"/>
                </a:cubicBezTo>
                <a:cubicBezTo>
                  <a:pt x="316" y="450"/>
                  <a:pt x="343" y="446"/>
                  <a:pt x="369" y="438"/>
                </a:cubicBezTo>
                <a:cubicBezTo>
                  <a:pt x="403" y="430"/>
                  <a:pt x="437" y="404"/>
                  <a:pt x="446" y="370"/>
                </a:cubicBezTo>
                <a:cubicBezTo>
                  <a:pt x="471" y="258"/>
                  <a:pt x="446" y="139"/>
                  <a:pt x="386" y="45"/>
                </a:cubicBezTo>
                <a:cubicBezTo>
                  <a:pt x="362" y="25"/>
                  <a:pt x="332" y="14"/>
                  <a:pt x="304" y="14"/>
                </a:cubicBezTo>
                <a:cubicBezTo>
                  <a:pt x="299" y="14"/>
                  <a:pt x="294" y="15"/>
                  <a:pt x="289" y="15"/>
                </a:cubicBezTo>
                <a:lnTo>
                  <a:pt x="289" y="15"/>
                </a:lnTo>
                <a:cubicBezTo>
                  <a:pt x="273" y="8"/>
                  <a:pt x="257" y="4"/>
                  <a:pt x="240" y="2"/>
                </a:cubicBezTo>
                <a:cubicBezTo>
                  <a:pt x="234" y="1"/>
                  <a:pt x="227" y="1"/>
                  <a:pt x="2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"/>
          <p:cNvSpPr/>
          <p:nvPr/>
        </p:nvSpPr>
        <p:spPr>
          <a:xfrm>
            <a:off x="7772259" y="3175540"/>
            <a:ext cx="62572" cy="50103"/>
          </a:xfrm>
          <a:custGeom>
            <a:avLst/>
            <a:gdLst/>
            <a:ahLst/>
            <a:cxnLst/>
            <a:rect l="l" t="t" r="r" b="b"/>
            <a:pathLst>
              <a:path w="552" h="442" extrusionOk="0">
                <a:moveTo>
                  <a:pt x="407" y="0"/>
                </a:moveTo>
                <a:cubicBezTo>
                  <a:pt x="395" y="0"/>
                  <a:pt x="382" y="3"/>
                  <a:pt x="368" y="9"/>
                </a:cubicBezTo>
                <a:cubicBezTo>
                  <a:pt x="343" y="20"/>
                  <a:pt x="319" y="32"/>
                  <a:pt x="295" y="45"/>
                </a:cubicBezTo>
                <a:lnTo>
                  <a:pt x="295" y="45"/>
                </a:lnTo>
                <a:cubicBezTo>
                  <a:pt x="271" y="31"/>
                  <a:pt x="244" y="22"/>
                  <a:pt x="214" y="18"/>
                </a:cubicBezTo>
                <a:cubicBezTo>
                  <a:pt x="210" y="17"/>
                  <a:pt x="205" y="17"/>
                  <a:pt x="201" y="17"/>
                </a:cubicBezTo>
                <a:cubicBezTo>
                  <a:pt x="154" y="17"/>
                  <a:pt x="111" y="57"/>
                  <a:pt x="111" y="112"/>
                </a:cubicBezTo>
                <a:cubicBezTo>
                  <a:pt x="111" y="129"/>
                  <a:pt x="115" y="147"/>
                  <a:pt x="123" y="162"/>
                </a:cubicBezTo>
                <a:lnTo>
                  <a:pt x="123" y="162"/>
                </a:lnTo>
                <a:cubicBezTo>
                  <a:pt x="97" y="184"/>
                  <a:pt x="74" y="207"/>
                  <a:pt x="51" y="232"/>
                </a:cubicBezTo>
                <a:cubicBezTo>
                  <a:pt x="9" y="266"/>
                  <a:pt x="0" y="326"/>
                  <a:pt x="43" y="369"/>
                </a:cubicBezTo>
                <a:cubicBezTo>
                  <a:pt x="85" y="418"/>
                  <a:pt x="142" y="441"/>
                  <a:pt x="199" y="441"/>
                </a:cubicBezTo>
                <a:cubicBezTo>
                  <a:pt x="279" y="441"/>
                  <a:pt x="358" y="394"/>
                  <a:pt x="394" y="309"/>
                </a:cubicBezTo>
                <a:cubicBezTo>
                  <a:pt x="404" y="275"/>
                  <a:pt x="407" y="242"/>
                  <a:pt x="403" y="211"/>
                </a:cubicBezTo>
                <a:lnTo>
                  <a:pt x="403" y="211"/>
                </a:lnTo>
                <a:cubicBezTo>
                  <a:pt x="420" y="203"/>
                  <a:pt x="436" y="196"/>
                  <a:pt x="453" y="189"/>
                </a:cubicBezTo>
                <a:cubicBezTo>
                  <a:pt x="551" y="144"/>
                  <a:pt x="497" y="0"/>
                  <a:pt x="4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"/>
          <p:cNvSpPr/>
          <p:nvPr/>
        </p:nvSpPr>
        <p:spPr>
          <a:xfrm>
            <a:off x="7520046" y="2984311"/>
            <a:ext cx="62572" cy="51803"/>
          </a:xfrm>
          <a:custGeom>
            <a:avLst/>
            <a:gdLst/>
            <a:ahLst/>
            <a:cxnLst/>
            <a:rect l="l" t="t" r="r" b="b"/>
            <a:pathLst>
              <a:path w="552" h="457" extrusionOk="0">
                <a:moveTo>
                  <a:pt x="296" y="239"/>
                </a:moveTo>
                <a:cubicBezTo>
                  <a:pt x="300" y="240"/>
                  <a:pt x="305" y="241"/>
                  <a:pt x="309" y="242"/>
                </a:cubicBezTo>
                <a:cubicBezTo>
                  <a:pt x="312" y="244"/>
                  <a:pt x="314" y="246"/>
                  <a:pt x="316" y="247"/>
                </a:cubicBezTo>
                <a:lnTo>
                  <a:pt x="316" y="247"/>
                </a:lnTo>
                <a:cubicBezTo>
                  <a:pt x="314" y="253"/>
                  <a:pt x="308" y="259"/>
                  <a:pt x="301" y="259"/>
                </a:cubicBezTo>
                <a:lnTo>
                  <a:pt x="301" y="259"/>
                </a:lnTo>
                <a:cubicBezTo>
                  <a:pt x="301" y="257"/>
                  <a:pt x="300" y="254"/>
                  <a:pt x="300" y="251"/>
                </a:cubicBezTo>
                <a:cubicBezTo>
                  <a:pt x="299" y="246"/>
                  <a:pt x="297" y="242"/>
                  <a:pt x="296" y="239"/>
                </a:cubicBezTo>
                <a:close/>
                <a:moveTo>
                  <a:pt x="301" y="259"/>
                </a:moveTo>
                <a:cubicBezTo>
                  <a:pt x="310" y="259"/>
                  <a:pt x="309" y="265"/>
                  <a:pt x="306" y="265"/>
                </a:cubicBezTo>
                <a:cubicBezTo>
                  <a:pt x="304" y="265"/>
                  <a:pt x="302" y="263"/>
                  <a:pt x="301" y="259"/>
                </a:cubicBezTo>
                <a:close/>
                <a:moveTo>
                  <a:pt x="343" y="0"/>
                </a:moveTo>
                <a:cubicBezTo>
                  <a:pt x="308" y="0"/>
                  <a:pt x="274" y="8"/>
                  <a:pt x="242" y="22"/>
                </a:cubicBezTo>
                <a:lnTo>
                  <a:pt x="242" y="22"/>
                </a:lnTo>
                <a:cubicBezTo>
                  <a:pt x="195" y="15"/>
                  <a:pt x="150" y="10"/>
                  <a:pt x="112" y="2"/>
                </a:cubicBezTo>
                <a:cubicBezTo>
                  <a:pt x="107" y="2"/>
                  <a:pt x="102" y="1"/>
                  <a:pt x="97" y="1"/>
                </a:cubicBezTo>
                <a:cubicBezTo>
                  <a:pt x="44" y="1"/>
                  <a:pt x="1" y="42"/>
                  <a:pt x="1" y="97"/>
                </a:cubicBezTo>
                <a:cubicBezTo>
                  <a:pt x="1" y="148"/>
                  <a:pt x="44" y="191"/>
                  <a:pt x="95" y="199"/>
                </a:cubicBezTo>
                <a:cubicBezTo>
                  <a:pt x="97" y="200"/>
                  <a:pt x="100" y="200"/>
                  <a:pt x="102" y="200"/>
                </a:cubicBezTo>
                <a:lnTo>
                  <a:pt x="102" y="200"/>
                </a:lnTo>
                <a:cubicBezTo>
                  <a:pt x="86" y="315"/>
                  <a:pt x="166" y="428"/>
                  <a:pt x="292" y="456"/>
                </a:cubicBezTo>
                <a:cubicBezTo>
                  <a:pt x="296" y="456"/>
                  <a:pt x="301" y="456"/>
                  <a:pt x="305" y="456"/>
                </a:cubicBezTo>
                <a:cubicBezTo>
                  <a:pt x="435" y="456"/>
                  <a:pt x="531" y="340"/>
                  <a:pt x="514" y="208"/>
                </a:cubicBezTo>
                <a:cubicBezTo>
                  <a:pt x="514" y="205"/>
                  <a:pt x="513" y="203"/>
                  <a:pt x="513" y="200"/>
                </a:cubicBezTo>
                <a:lnTo>
                  <a:pt x="513" y="200"/>
                </a:lnTo>
                <a:cubicBezTo>
                  <a:pt x="546" y="160"/>
                  <a:pt x="552" y="95"/>
                  <a:pt x="497" y="54"/>
                </a:cubicBezTo>
                <a:cubicBezTo>
                  <a:pt x="451" y="17"/>
                  <a:pt x="397" y="0"/>
                  <a:pt x="3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"/>
          <p:cNvSpPr/>
          <p:nvPr/>
        </p:nvSpPr>
        <p:spPr>
          <a:xfrm>
            <a:off x="7698466" y="3010496"/>
            <a:ext cx="71640" cy="53503"/>
          </a:xfrm>
          <a:custGeom>
            <a:avLst/>
            <a:gdLst/>
            <a:ahLst/>
            <a:cxnLst/>
            <a:rect l="l" t="t" r="r" b="b"/>
            <a:pathLst>
              <a:path w="632" h="472" extrusionOk="0">
                <a:moveTo>
                  <a:pt x="127" y="1"/>
                </a:moveTo>
                <a:cubicBezTo>
                  <a:pt x="82" y="1"/>
                  <a:pt x="40" y="25"/>
                  <a:pt x="18" y="62"/>
                </a:cubicBezTo>
                <a:cubicBezTo>
                  <a:pt x="1" y="114"/>
                  <a:pt x="35" y="174"/>
                  <a:pt x="86" y="191"/>
                </a:cubicBezTo>
                <a:cubicBezTo>
                  <a:pt x="124" y="195"/>
                  <a:pt x="161" y="205"/>
                  <a:pt x="196" y="220"/>
                </a:cubicBezTo>
                <a:lnTo>
                  <a:pt x="196" y="220"/>
                </a:lnTo>
                <a:cubicBezTo>
                  <a:pt x="195" y="230"/>
                  <a:pt x="195" y="241"/>
                  <a:pt x="198" y="251"/>
                </a:cubicBezTo>
                <a:cubicBezTo>
                  <a:pt x="206" y="345"/>
                  <a:pt x="266" y="422"/>
                  <a:pt x="352" y="464"/>
                </a:cubicBezTo>
                <a:cubicBezTo>
                  <a:pt x="368" y="469"/>
                  <a:pt x="385" y="472"/>
                  <a:pt x="401" y="472"/>
                </a:cubicBezTo>
                <a:cubicBezTo>
                  <a:pt x="469" y="472"/>
                  <a:pt x="529" y="431"/>
                  <a:pt x="557" y="362"/>
                </a:cubicBezTo>
                <a:cubicBezTo>
                  <a:pt x="562" y="343"/>
                  <a:pt x="563" y="326"/>
                  <a:pt x="562" y="309"/>
                </a:cubicBezTo>
                <a:lnTo>
                  <a:pt x="562" y="309"/>
                </a:lnTo>
                <a:cubicBezTo>
                  <a:pt x="613" y="273"/>
                  <a:pt x="631" y="189"/>
                  <a:pt x="566" y="139"/>
                </a:cubicBezTo>
                <a:cubicBezTo>
                  <a:pt x="518" y="104"/>
                  <a:pt x="464" y="87"/>
                  <a:pt x="409" y="87"/>
                </a:cubicBezTo>
                <a:cubicBezTo>
                  <a:pt x="396" y="87"/>
                  <a:pt x="382" y="88"/>
                  <a:pt x="368" y="90"/>
                </a:cubicBezTo>
                <a:lnTo>
                  <a:pt x="368" y="90"/>
                </a:lnTo>
                <a:cubicBezTo>
                  <a:pt x="301" y="48"/>
                  <a:pt x="226" y="21"/>
                  <a:pt x="146" y="2"/>
                </a:cubicBezTo>
                <a:cubicBezTo>
                  <a:pt x="140" y="1"/>
                  <a:pt x="133" y="1"/>
                  <a:pt x="1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"/>
          <p:cNvSpPr/>
          <p:nvPr/>
        </p:nvSpPr>
        <p:spPr>
          <a:xfrm>
            <a:off x="7475498" y="2905417"/>
            <a:ext cx="56904" cy="41941"/>
          </a:xfrm>
          <a:custGeom>
            <a:avLst/>
            <a:gdLst/>
            <a:ahLst/>
            <a:cxnLst/>
            <a:rect l="l" t="t" r="r" b="b"/>
            <a:pathLst>
              <a:path w="502" h="370" extrusionOk="0">
                <a:moveTo>
                  <a:pt x="225" y="0"/>
                </a:moveTo>
                <a:cubicBezTo>
                  <a:pt x="208" y="0"/>
                  <a:pt x="190" y="5"/>
                  <a:pt x="175" y="13"/>
                </a:cubicBezTo>
                <a:lnTo>
                  <a:pt x="175" y="13"/>
                </a:lnTo>
                <a:cubicBezTo>
                  <a:pt x="130" y="22"/>
                  <a:pt x="87" y="42"/>
                  <a:pt x="52" y="74"/>
                </a:cubicBezTo>
                <a:cubicBezTo>
                  <a:pt x="0" y="117"/>
                  <a:pt x="9" y="194"/>
                  <a:pt x="60" y="228"/>
                </a:cubicBezTo>
                <a:cubicBezTo>
                  <a:pt x="146" y="296"/>
                  <a:pt x="248" y="339"/>
                  <a:pt x="360" y="365"/>
                </a:cubicBezTo>
                <a:cubicBezTo>
                  <a:pt x="369" y="368"/>
                  <a:pt x="378" y="370"/>
                  <a:pt x="388" y="370"/>
                </a:cubicBezTo>
                <a:cubicBezTo>
                  <a:pt x="452" y="370"/>
                  <a:pt x="502" y="295"/>
                  <a:pt x="479" y="228"/>
                </a:cubicBezTo>
                <a:cubicBezTo>
                  <a:pt x="461" y="183"/>
                  <a:pt x="434" y="144"/>
                  <a:pt x="402" y="110"/>
                </a:cubicBezTo>
                <a:lnTo>
                  <a:pt x="402" y="110"/>
                </a:lnTo>
                <a:cubicBezTo>
                  <a:pt x="397" y="90"/>
                  <a:pt x="383" y="71"/>
                  <a:pt x="360" y="57"/>
                </a:cubicBezTo>
                <a:lnTo>
                  <a:pt x="360" y="48"/>
                </a:lnTo>
                <a:cubicBezTo>
                  <a:pt x="334" y="32"/>
                  <a:pt x="305" y="20"/>
                  <a:pt x="275" y="14"/>
                </a:cubicBezTo>
                <a:lnTo>
                  <a:pt x="275" y="14"/>
                </a:lnTo>
                <a:cubicBezTo>
                  <a:pt x="269" y="11"/>
                  <a:pt x="263" y="8"/>
                  <a:pt x="257" y="6"/>
                </a:cubicBezTo>
                <a:cubicBezTo>
                  <a:pt x="246" y="2"/>
                  <a:pt x="236" y="0"/>
                  <a:pt x="22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"/>
          <p:cNvSpPr/>
          <p:nvPr/>
        </p:nvSpPr>
        <p:spPr>
          <a:xfrm>
            <a:off x="6953729" y="2807252"/>
            <a:ext cx="53503" cy="47609"/>
          </a:xfrm>
          <a:custGeom>
            <a:avLst/>
            <a:gdLst/>
            <a:ahLst/>
            <a:cxnLst/>
            <a:rect l="l" t="t" r="r" b="b"/>
            <a:pathLst>
              <a:path w="472" h="420" extrusionOk="0">
                <a:moveTo>
                  <a:pt x="235" y="207"/>
                </a:moveTo>
                <a:lnTo>
                  <a:pt x="236" y="208"/>
                </a:lnTo>
                <a:lnTo>
                  <a:pt x="236" y="208"/>
                </a:lnTo>
                <a:cubicBezTo>
                  <a:pt x="235" y="208"/>
                  <a:pt x="235" y="209"/>
                  <a:pt x="235" y="209"/>
                </a:cubicBezTo>
                <a:lnTo>
                  <a:pt x="235" y="209"/>
                </a:lnTo>
                <a:cubicBezTo>
                  <a:pt x="235" y="209"/>
                  <a:pt x="234" y="209"/>
                  <a:pt x="234" y="209"/>
                </a:cubicBezTo>
                <a:cubicBezTo>
                  <a:pt x="233" y="209"/>
                  <a:pt x="233" y="209"/>
                  <a:pt x="233" y="210"/>
                </a:cubicBezTo>
                <a:lnTo>
                  <a:pt x="233" y="210"/>
                </a:lnTo>
                <a:cubicBezTo>
                  <a:pt x="232" y="210"/>
                  <a:pt x="231" y="211"/>
                  <a:pt x="231" y="211"/>
                </a:cubicBezTo>
                <a:cubicBezTo>
                  <a:pt x="230" y="211"/>
                  <a:pt x="231" y="210"/>
                  <a:pt x="235" y="207"/>
                </a:cubicBezTo>
                <a:close/>
                <a:moveTo>
                  <a:pt x="223" y="217"/>
                </a:moveTo>
                <a:lnTo>
                  <a:pt x="223" y="221"/>
                </a:lnTo>
                <a:cubicBezTo>
                  <a:pt x="221" y="223"/>
                  <a:pt x="219" y="223"/>
                  <a:pt x="219" y="223"/>
                </a:cubicBezTo>
                <a:cubicBezTo>
                  <a:pt x="217" y="223"/>
                  <a:pt x="220" y="220"/>
                  <a:pt x="223" y="217"/>
                </a:cubicBezTo>
                <a:close/>
                <a:moveTo>
                  <a:pt x="275" y="0"/>
                </a:moveTo>
                <a:cubicBezTo>
                  <a:pt x="262" y="0"/>
                  <a:pt x="248" y="1"/>
                  <a:pt x="235" y="3"/>
                </a:cubicBezTo>
                <a:lnTo>
                  <a:pt x="235" y="3"/>
                </a:lnTo>
                <a:cubicBezTo>
                  <a:pt x="229" y="3"/>
                  <a:pt x="224" y="3"/>
                  <a:pt x="218" y="3"/>
                </a:cubicBezTo>
                <a:cubicBezTo>
                  <a:pt x="203" y="3"/>
                  <a:pt x="187" y="4"/>
                  <a:pt x="172" y="8"/>
                </a:cubicBezTo>
                <a:cubicBezTo>
                  <a:pt x="139" y="13"/>
                  <a:pt x="113" y="36"/>
                  <a:pt x="101" y="65"/>
                </a:cubicBezTo>
                <a:lnTo>
                  <a:pt x="101" y="65"/>
                </a:lnTo>
                <a:cubicBezTo>
                  <a:pt x="86" y="78"/>
                  <a:pt x="72" y="93"/>
                  <a:pt x="61" y="110"/>
                </a:cubicBezTo>
                <a:cubicBezTo>
                  <a:pt x="9" y="162"/>
                  <a:pt x="1" y="247"/>
                  <a:pt x="44" y="307"/>
                </a:cubicBezTo>
                <a:cubicBezTo>
                  <a:pt x="78" y="367"/>
                  <a:pt x="138" y="410"/>
                  <a:pt x="198" y="418"/>
                </a:cubicBezTo>
                <a:cubicBezTo>
                  <a:pt x="207" y="419"/>
                  <a:pt x="216" y="420"/>
                  <a:pt x="225" y="420"/>
                </a:cubicBezTo>
                <a:cubicBezTo>
                  <a:pt x="350" y="420"/>
                  <a:pt x="453" y="315"/>
                  <a:pt x="437" y="187"/>
                </a:cubicBezTo>
                <a:cubicBezTo>
                  <a:pt x="437" y="186"/>
                  <a:pt x="436" y="184"/>
                  <a:pt x="436" y="183"/>
                </a:cubicBezTo>
                <a:lnTo>
                  <a:pt x="436" y="183"/>
                </a:lnTo>
                <a:cubicBezTo>
                  <a:pt x="439" y="179"/>
                  <a:pt x="443" y="175"/>
                  <a:pt x="446" y="170"/>
                </a:cubicBezTo>
                <a:cubicBezTo>
                  <a:pt x="471" y="127"/>
                  <a:pt x="454" y="67"/>
                  <a:pt x="420" y="33"/>
                </a:cubicBezTo>
                <a:lnTo>
                  <a:pt x="411" y="42"/>
                </a:lnTo>
                <a:cubicBezTo>
                  <a:pt x="371" y="13"/>
                  <a:pt x="323" y="0"/>
                  <a:pt x="2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"/>
          <p:cNvSpPr/>
          <p:nvPr/>
        </p:nvSpPr>
        <p:spPr>
          <a:xfrm>
            <a:off x="7120586" y="2748988"/>
            <a:ext cx="53843" cy="45569"/>
          </a:xfrm>
          <a:custGeom>
            <a:avLst/>
            <a:gdLst/>
            <a:ahLst/>
            <a:cxnLst/>
            <a:rect l="l" t="t" r="r" b="b"/>
            <a:pathLst>
              <a:path w="475" h="402" extrusionOk="0">
                <a:moveTo>
                  <a:pt x="270" y="0"/>
                </a:moveTo>
                <a:cubicBezTo>
                  <a:pt x="234" y="0"/>
                  <a:pt x="197" y="13"/>
                  <a:pt x="163" y="42"/>
                </a:cubicBezTo>
                <a:cubicBezTo>
                  <a:pt x="129" y="70"/>
                  <a:pt x="124" y="107"/>
                  <a:pt x="135" y="140"/>
                </a:cubicBezTo>
                <a:lnTo>
                  <a:pt x="135" y="140"/>
                </a:lnTo>
                <a:cubicBezTo>
                  <a:pt x="109" y="159"/>
                  <a:pt x="84" y="181"/>
                  <a:pt x="60" y="205"/>
                </a:cubicBezTo>
                <a:cubicBezTo>
                  <a:pt x="0" y="256"/>
                  <a:pt x="17" y="350"/>
                  <a:pt x="94" y="376"/>
                </a:cubicBezTo>
                <a:cubicBezTo>
                  <a:pt x="132" y="393"/>
                  <a:pt x="177" y="401"/>
                  <a:pt x="222" y="401"/>
                </a:cubicBezTo>
                <a:cubicBezTo>
                  <a:pt x="341" y="401"/>
                  <a:pt x="462" y="341"/>
                  <a:pt x="462" y="205"/>
                </a:cubicBezTo>
                <a:cubicBezTo>
                  <a:pt x="462" y="194"/>
                  <a:pt x="461" y="182"/>
                  <a:pt x="459" y="171"/>
                </a:cubicBezTo>
                <a:lnTo>
                  <a:pt x="459" y="171"/>
                </a:lnTo>
                <a:cubicBezTo>
                  <a:pt x="470" y="152"/>
                  <a:pt x="475" y="129"/>
                  <a:pt x="471" y="102"/>
                </a:cubicBezTo>
                <a:cubicBezTo>
                  <a:pt x="463" y="56"/>
                  <a:pt x="421" y="24"/>
                  <a:pt x="375" y="24"/>
                </a:cubicBezTo>
                <a:cubicBezTo>
                  <a:pt x="370" y="24"/>
                  <a:pt x="365" y="24"/>
                  <a:pt x="360" y="25"/>
                </a:cubicBezTo>
                <a:cubicBezTo>
                  <a:pt x="359" y="26"/>
                  <a:pt x="358" y="26"/>
                  <a:pt x="358" y="26"/>
                </a:cubicBezTo>
                <a:lnTo>
                  <a:pt x="358" y="26"/>
                </a:lnTo>
                <a:cubicBezTo>
                  <a:pt x="331" y="10"/>
                  <a:pt x="301" y="0"/>
                  <a:pt x="2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"/>
          <p:cNvSpPr/>
          <p:nvPr/>
        </p:nvSpPr>
        <p:spPr>
          <a:xfrm>
            <a:off x="7178737" y="2676894"/>
            <a:ext cx="50556" cy="54184"/>
          </a:xfrm>
          <a:custGeom>
            <a:avLst/>
            <a:gdLst/>
            <a:ahLst/>
            <a:cxnLst/>
            <a:rect l="l" t="t" r="r" b="b"/>
            <a:pathLst>
              <a:path w="446" h="478" extrusionOk="0">
                <a:moveTo>
                  <a:pt x="269" y="0"/>
                </a:moveTo>
                <a:cubicBezTo>
                  <a:pt x="174" y="0"/>
                  <a:pt x="88" y="53"/>
                  <a:pt x="43" y="148"/>
                </a:cubicBezTo>
                <a:cubicBezTo>
                  <a:pt x="0" y="259"/>
                  <a:pt x="43" y="388"/>
                  <a:pt x="154" y="447"/>
                </a:cubicBezTo>
                <a:cubicBezTo>
                  <a:pt x="187" y="468"/>
                  <a:pt x="222" y="478"/>
                  <a:pt x="257" y="478"/>
                </a:cubicBezTo>
                <a:cubicBezTo>
                  <a:pt x="351" y="478"/>
                  <a:pt x="439" y="408"/>
                  <a:pt x="445" y="302"/>
                </a:cubicBezTo>
                <a:cubicBezTo>
                  <a:pt x="445" y="251"/>
                  <a:pt x="429" y="210"/>
                  <a:pt x="403" y="179"/>
                </a:cubicBezTo>
                <a:lnTo>
                  <a:pt x="403" y="179"/>
                </a:lnTo>
                <a:cubicBezTo>
                  <a:pt x="410" y="170"/>
                  <a:pt x="416" y="160"/>
                  <a:pt x="420" y="148"/>
                </a:cubicBezTo>
                <a:cubicBezTo>
                  <a:pt x="437" y="88"/>
                  <a:pt x="411" y="37"/>
                  <a:pt x="360" y="20"/>
                </a:cubicBezTo>
                <a:lnTo>
                  <a:pt x="368" y="20"/>
                </a:lnTo>
                <a:cubicBezTo>
                  <a:pt x="335" y="6"/>
                  <a:pt x="301" y="0"/>
                  <a:pt x="2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"/>
          <p:cNvSpPr/>
          <p:nvPr/>
        </p:nvSpPr>
        <p:spPr>
          <a:xfrm>
            <a:off x="6860665" y="2762477"/>
            <a:ext cx="79575" cy="49309"/>
          </a:xfrm>
          <a:custGeom>
            <a:avLst/>
            <a:gdLst/>
            <a:ahLst/>
            <a:cxnLst/>
            <a:rect l="l" t="t" r="r" b="b"/>
            <a:pathLst>
              <a:path w="702" h="435" extrusionOk="0">
                <a:moveTo>
                  <a:pt x="582" y="0"/>
                </a:moveTo>
                <a:cubicBezTo>
                  <a:pt x="579" y="0"/>
                  <a:pt x="576" y="0"/>
                  <a:pt x="574" y="0"/>
                </a:cubicBezTo>
                <a:cubicBezTo>
                  <a:pt x="473" y="5"/>
                  <a:pt x="376" y="27"/>
                  <a:pt x="287" y="65"/>
                </a:cubicBezTo>
                <a:lnTo>
                  <a:pt x="287" y="65"/>
                </a:lnTo>
                <a:cubicBezTo>
                  <a:pt x="274" y="63"/>
                  <a:pt x="261" y="62"/>
                  <a:pt x="249" y="60"/>
                </a:cubicBezTo>
                <a:cubicBezTo>
                  <a:pt x="246" y="60"/>
                  <a:pt x="243" y="60"/>
                  <a:pt x="241" y="60"/>
                </a:cubicBezTo>
                <a:cubicBezTo>
                  <a:pt x="186" y="60"/>
                  <a:pt x="153" y="99"/>
                  <a:pt x="146" y="142"/>
                </a:cubicBezTo>
                <a:lnTo>
                  <a:pt x="146" y="142"/>
                </a:lnTo>
                <a:cubicBezTo>
                  <a:pt x="113" y="164"/>
                  <a:pt x="82" y="188"/>
                  <a:pt x="52" y="214"/>
                </a:cubicBezTo>
                <a:cubicBezTo>
                  <a:pt x="0" y="257"/>
                  <a:pt x="9" y="334"/>
                  <a:pt x="60" y="368"/>
                </a:cubicBezTo>
                <a:cubicBezTo>
                  <a:pt x="118" y="413"/>
                  <a:pt x="185" y="434"/>
                  <a:pt x="252" y="434"/>
                </a:cubicBezTo>
                <a:cubicBezTo>
                  <a:pt x="363" y="434"/>
                  <a:pt x="472" y="376"/>
                  <a:pt x="531" y="274"/>
                </a:cubicBezTo>
                <a:cubicBezTo>
                  <a:pt x="544" y="252"/>
                  <a:pt x="548" y="225"/>
                  <a:pt x="543" y="199"/>
                </a:cubicBezTo>
                <a:lnTo>
                  <a:pt x="543" y="199"/>
                </a:lnTo>
                <a:cubicBezTo>
                  <a:pt x="550" y="198"/>
                  <a:pt x="558" y="198"/>
                  <a:pt x="565" y="197"/>
                </a:cubicBezTo>
                <a:cubicBezTo>
                  <a:pt x="682" y="189"/>
                  <a:pt x="701" y="0"/>
                  <a:pt x="5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"/>
          <p:cNvSpPr/>
          <p:nvPr/>
        </p:nvSpPr>
        <p:spPr>
          <a:xfrm>
            <a:off x="6619221" y="2869143"/>
            <a:ext cx="54297" cy="49196"/>
          </a:xfrm>
          <a:custGeom>
            <a:avLst/>
            <a:gdLst/>
            <a:ahLst/>
            <a:cxnLst/>
            <a:rect l="l" t="t" r="r" b="b"/>
            <a:pathLst>
              <a:path w="479" h="434" extrusionOk="0">
                <a:moveTo>
                  <a:pt x="229" y="211"/>
                </a:moveTo>
                <a:lnTo>
                  <a:pt x="229" y="211"/>
                </a:lnTo>
                <a:cubicBezTo>
                  <a:pt x="230" y="212"/>
                  <a:pt x="231" y="213"/>
                  <a:pt x="231" y="214"/>
                </a:cubicBezTo>
                <a:lnTo>
                  <a:pt x="231" y="231"/>
                </a:lnTo>
                <a:cubicBezTo>
                  <a:pt x="231" y="238"/>
                  <a:pt x="227" y="239"/>
                  <a:pt x="228" y="240"/>
                </a:cubicBezTo>
                <a:lnTo>
                  <a:pt x="228" y="240"/>
                </a:lnTo>
                <a:cubicBezTo>
                  <a:pt x="214" y="239"/>
                  <a:pt x="214" y="231"/>
                  <a:pt x="206" y="223"/>
                </a:cubicBezTo>
                <a:cubicBezTo>
                  <a:pt x="210" y="219"/>
                  <a:pt x="210" y="219"/>
                  <a:pt x="211" y="219"/>
                </a:cubicBezTo>
                <a:cubicBezTo>
                  <a:pt x="212" y="219"/>
                  <a:pt x="214" y="219"/>
                  <a:pt x="223" y="214"/>
                </a:cubicBezTo>
                <a:cubicBezTo>
                  <a:pt x="225" y="213"/>
                  <a:pt x="227" y="212"/>
                  <a:pt x="229" y="211"/>
                </a:cubicBezTo>
                <a:close/>
                <a:moveTo>
                  <a:pt x="293" y="1"/>
                </a:moveTo>
                <a:cubicBezTo>
                  <a:pt x="216" y="1"/>
                  <a:pt x="141" y="25"/>
                  <a:pt x="77" y="77"/>
                </a:cubicBezTo>
                <a:cubicBezTo>
                  <a:pt x="0" y="154"/>
                  <a:pt x="0" y="291"/>
                  <a:pt x="77" y="368"/>
                </a:cubicBezTo>
                <a:cubicBezTo>
                  <a:pt x="117" y="412"/>
                  <a:pt x="170" y="434"/>
                  <a:pt x="223" y="434"/>
                </a:cubicBezTo>
                <a:cubicBezTo>
                  <a:pt x="273" y="434"/>
                  <a:pt x="322" y="414"/>
                  <a:pt x="360" y="377"/>
                </a:cubicBezTo>
                <a:cubicBezTo>
                  <a:pt x="415" y="327"/>
                  <a:pt x="438" y="256"/>
                  <a:pt x="427" y="189"/>
                </a:cubicBezTo>
                <a:lnTo>
                  <a:pt x="427" y="189"/>
                </a:lnTo>
                <a:cubicBezTo>
                  <a:pt x="475" y="144"/>
                  <a:pt x="478" y="55"/>
                  <a:pt x="402" y="26"/>
                </a:cubicBezTo>
                <a:lnTo>
                  <a:pt x="402" y="18"/>
                </a:lnTo>
                <a:cubicBezTo>
                  <a:pt x="366" y="6"/>
                  <a:pt x="329" y="1"/>
                  <a:pt x="29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"/>
          <p:cNvSpPr/>
          <p:nvPr/>
        </p:nvSpPr>
        <p:spPr>
          <a:xfrm>
            <a:off x="6650280" y="2732325"/>
            <a:ext cx="61438" cy="58831"/>
          </a:xfrm>
          <a:custGeom>
            <a:avLst/>
            <a:gdLst/>
            <a:ahLst/>
            <a:cxnLst/>
            <a:rect l="l" t="t" r="r" b="b"/>
            <a:pathLst>
              <a:path w="542" h="519" extrusionOk="0">
                <a:moveTo>
                  <a:pt x="234" y="275"/>
                </a:moveTo>
                <a:cubicBezTo>
                  <a:pt x="238" y="278"/>
                  <a:pt x="243" y="281"/>
                  <a:pt x="248" y="284"/>
                </a:cubicBezTo>
                <a:cubicBezTo>
                  <a:pt x="276" y="295"/>
                  <a:pt x="260" y="320"/>
                  <a:pt x="246" y="320"/>
                </a:cubicBezTo>
                <a:cubicBezTo>
                  <a:pt x="238" y="320"/>
                  <a:pt x="231" y="313"/>
                  <a:pt x="231" y="292"/>
                </a:cubicBezTo>
                <a:cubicBezTo>
                  <a:pt x="231" y="286"/>
                  <a:pt x="232" y="281"/>
                  <a:pt x="234" y="275"/>
                </a:cubicBezTo>
                <a:close/>
                <a:moveTo>
                  <a:pt x="401" y="0"/>
                </a:moveTo>
                <a:cubicBezTo>
                  <a:pt x="396" y="0"/>
                  <a:pt x="390" y="1"/>
                  <a:pt x="385" y="1"/>
                </a:cubicBezTo>
                <a:lnTo>
                  <a:pt x="394" y="1"/>
                </a:lnTo>
                <a:cubicBezTo>
                  <a:pt x="265" y="1"/>
                  <a:pt x="146" y="70"/>
                  <a:pt x="69" y="172"/>
                </a:cubicBezTo>
                <a:cubicBezTo>
                  <a:pt x="0" y="275"/>
                  <a:pt x="34" y="420"/>
                  <a:pt x="137" y="489"/>
                </a:cubicBezTo>
                <a:cubicBezTo>
                  <a:pt x="171" y="509"/>
                  <a:pt x="209" y="518"/>
                  <a:pt x="247" y="518"/>
                </a:cubicBezTo>
                <a:cubicBezTo>
                  <a:pt x="325" y="518"/>
                  <a:pt x="402" y="478"/>
                  <a:pt x="436" y="403"/>
                </a:cubicBezTo>
                <a:cubicBezTo>
                  <a:pt x="471" y="335"/>
                  <a:pt x="466" y="258"/>
                  <a:pt x="433" y="197"/>
                </a:cubicBezTo>
                <a:lnTo>
                  <a:pt x="433" y="197"/>
                </a:lnTo>
                <a:cubicBezTo>
                  <a:pt x="542" y="176"/>
                  <a:pt x="514" y="0"/>
                  <a:pt x="4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"/>
          <p:cNvSpPr/>
          <p:nvPr/>
        </p:nvSpPr>
        <p:spPr>
          <a:xfrm>
            <a:off x="6531938" y="2804418"/>
            <a:ext cx="52483" cy="49649"/>
          </a:xfrm>
          <a:custGeom>
            <a:avLst/>
            <a:gdLst/>
            <a:ahLst/>
            <a:cxnLst/>
            <a:rect l="l" t="t" r="r" b="b"/>
            <a:pathLst>
              <a:path w="463" h="438" extrusionOk="0">
                <a:moveTo>
                  <a:pt x="253" y="1"/>
                </a:moveTo>
                <a:cubicBezTo>
                  <a:pt x="215" y="1"/>
                  <a:pt x="178" y="15"/>
                  <a:pt x="146" y="50"/>
                </a:cubicBezTo>
                <a:cubicBezTo>
                  <a:pt x="118" y="75"/>
                  <a:pt x="110" y="105"/>
                  <a:pt x="114" y="134"/>
                </a:cubicBezTo>
                <a:lnTo>
                  <a:pt x="114" y="134"/>
                </a:lnTo>
                <a:cubicBezTo>
                  <a:pt x="53" y="177"/>
                  <a:pt x="12" y="246"/>
                  <a:pt x="0" y="323"/>
                </a:cubicBezTo>
                <a:cubicBezTo>
                  <a:pt x="0" y="366"/>
                  <a:pt x="26" y="409"/>
                  <a:pt x="69" y="426"/>
                </a:cubicBezTo>
                <a:cubicBezTo>
                  <a:pt x="104" y="433"/>
                  <a:pt x="141" y="437"/>
                  <a:pt x="178" y="437"/>
                </a:cubicBezTo>
                <a:cubicBezTo>
                  <a:pt x="231" y="437"/>
                  <a:pt x="284" y="429"/>
                  <a:pt x="334" y="409"/>
                </a:cubicBezTo>
                <a:cubicBezTo>
                  <a:pt x="411" y="366"/>
                  <a:pt x="462" y="281"/>
                  <a:pt x="454" y="195"/>
                </a:cubicBezTo>
                <a:cubicBezTo>
                  <a:pt x="442" y="91"/>
                  <a:pt x="347" y="1"/>
                  <a:pt x="2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"/>
          <p:cNvSpPr/>
          <p:nvPr/>
        </p:nvSpPr>
        <p:spPr>
          <a:xfrm>
            <a:off x="6430146" y="2879572"/>
            <a:ext cx="63139" cy="52823"/>
          </a:xfrm>
          <a:custGeom>
            <a:avLst/>
            <a:gdLst/>
            <a:ahLst/>
            <a:cxnLst/>
            <a:rect l="l" t="t" r="r" b="b"/>
            <a:pathLst>
              <a:path w="557" h="466" extrusionOk="0">
                <a:moveTo>
                  <a:pt x="339" y="0"/>
                </a:moveTo>
                <a:cubicBezTo>
                  <a:pt x="318" y="0"/>
                  <a:pt x="296" y="4"/>
                  <a:pt x="274" y="11"/>
                </a:cubicBezTo>
                <a:cubicBezTo>
                  <a:pt x="229" y="26"/>
                  <a:pt x="197" y="61"/>
                  <a:pt x="196" y="109"/>
                </a:cubicBezTo>
                <a:lnTo>
                  <a:pt x="196" y="109"/>
                </a:lnTo>
                <a:cubicBezTo>
                  <a:pt x="190" y="110"/>
                  <a:pt x="185" y="112"/>
                  <a:pt x="180" y="114"/>
                </a:cubicBezTo>
                <a:lnTo>
                  <a:pt x="180" y="105"/>
                </a:lnTo>
                <a:cubicBezTo>
                  <a:pt x="86" y="157"/>
                  <a:pt x="17" y="251"/>
                  <a:pt x="9" y="362"/>
                </a:cubicBezTo>
                <a:cubicBezTo>
                  <a:pt x="1" y="417"/>
                  <a:pt x="52" y="465"/>
                  <a:pt x="107" y="465"/>
                </a:cubicBezTo>
                <a:cubicBezTo>
                  <a:pt x="111" y="465"/>
                  <a:pt x="115" y="465"/>
                  <a:pt x="120" y="465"/>
                </a:cubicBezTo>
                <a:cubicBezTo>
                  <a:pt x="274" y="430"/>
                  <a:pt x="411" y="353"/>
                  <a:pt x="513" y="242"/>
                </a:cubicBezTo>
                <a:cubicBezTo>
                  <a:pt x="548" y="216"/>
                  <a:pt x="556" y="165"/>
                  <a:pt x="539" y="122"/>
                </a:cubicBezTo>
                <a:cubicBezTo>
                  <a:pt x="499" y="48"/>
                  <a:pt x="421" y="0"/>
                  <a:pt x="3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"/>
          <p:cNvSpPr/>
          <p:nvPr/>
        </p:nvSpPr>
        <p:spPr>
          <a:xfrm>
            <a:off x="6713305" y="2643908"/>
            <a:ext cx="59171" cy="46022"/>
          </a:xfrm>
          <a:custGeom>
            <a:avLst/>
            <a:gdLst/>
            <a:ahLst/>
            <a:cxnLst/>
            <a:rect l="l" t="t" r="r" b="b"/>
            <a:pathLst>
              <a:path w="522" h="406" extrusionOk="0">
                <a:moveTo>
                  <a:pt x="305" y="1"/>
                </a:moveTo>
                <a:cubicBezTo>
                  <a:pt x="216" y="1"/>
                  <a:pt x="134" y="29"/>
                  <a:pt x="77" y="114"/>
                </a:cubicBezTo>
                <a:cubicBezTo>
                  <a:pt x="0" y="225"/>
                  <a:pt x="77" y="396"/>
                  <a:pt x="223" y="405"/>
                </a:cubicBezTo>
                <a:cubicBezTo>
                  <a:pt x="227" y="405"/>
                  <a:pt x="231" y="405"/>
                  <a:pt x="235" y="405"/>
                </a:cubicBezTo>
                <a:cubicBezTo>
                  <a:pt x="340" y="405"/>
                  <a:pt x="425" y="313"/>
                  <a:pt x="415" y="208"/>
                </a:cubicBezTo>
                <a:lnTo>
                  <a:pt x="415" y="208"/>
                </a:lnTo>
                <a:cubicBezTo>
                  <a:pt x="452" y="202"/>
                  <a:pt x="486" y="178"/>
                  <a:pt x="505" y="140"/>
                </a:cubicBezTo>
                <a:cubicBezTo>
                  <a:pt x="522" y="88"/>
                  <a:pt x="488" y="37"/>
                  <a:pt x="436" y="20"/>
                </a:cubicBezTo>
                <a:lnTo>
                  <a:pt x="445" y="20"/>
                </a:lnTo>
                <a:cubicBezTo>
                  <a:pt x="398" y="8"/>
                  <a:pt x="351" y="1"/>
                  <a:pt x="3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"/>
          <p:cNvSpPr/>
          <p:nvPr/>
        </p:nvSpPr>
        <p:spPr>
          <a:xfrm>
            <a:off x="7025482" y="2559572"/>
            <a:ext cx="44775" cy="40128"/>
          </a:xfrm>
          <a:custGeom>
            <a:avLst/>
            <a:gdLst/>
            <a:ahLst/>
            <a:cxnLst/>
            <a:rect l="l" t="t" r="r" b="b"/>
            <a:pathLst>
              <a:path w="395" h="354" extrusionOk="0">
                <a:moveTo>
                  <a:pt x="180" y="0"/>
                </a:moveTo>
                <a:cubicBezTo>
                  <a:pt x="157" y="0"/>
                  <a:pt x="133" y="7"/>
                  <a:pt x="112" y="20"/>
                </a:cubicBezTo>
                <a:cubicBezTo>
                  <a:pt x="44" y="54"/>
                  <a:pt x="1" y="131"/>
                  <a:pt x="18" y="208"/>
                </a:cubicBezTo>
                <a:cubicBezTo>
                  <a:pt x="26" y="285"/>
                  <a:pt x="95" y="345"/>
                  <a:pt x="172" y="353"/>
                </a:cubicBezTo>
                <a:cubicBezTo>
                  <a:pt x="257" y="353"/>
                  <a:pt x="334" y="302"/>
                  <a:pt x="360" y="216"/>
                </a:cubicBezTo>
                <a:cubicBezTo>
                  <a:pt x="361" y="213"/>
                  <a:pt x="361" y="209"/>
                  <a:pt x="361" y="206"/>
                </a:cubicBezTo>
                <a:lnTo>
                  <a:pt x="361" y="206"/>
                </a:lnTo>
                <a:cubicBezTo>
                  <a:pt x="364" y="204"/>
                  <a:pt x="366" y="202"/>
                  <a:pt x="369" y="199"/>
                </a:cubicBezTo>
                <a:cubicBezTo>
                  <a:pt x="394" y="148"/>
                  <a:pt x="386" y="88"/>
                  <a:pt x="343" y="62"/>
                </a:cubicBezTo>
                <a:lnTo>
                  <a:pt x="343" y="62"/>
                </a:lnTo>
                <a:lnTo>
                  <a:pt x="352" y="71"/>
                </a:lnTo>
                <a:lnTo>
                  <a:pt x="249" y="20"/>
                </a:lnTo>
                <a:cubicBezTo>
                  <a:pt x="228" y="7"/>
                  <a:pt x="204" y="0"/>
                  <a:pt x="1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"/>
          <p:cNvSpPr/>
          <p:nvPr/>
        </p:nvSpPr>
        <p:spPr>
          <a:xfrm>
            <a:off x="6467099" y="3145955"/>
            <a:ext cx="45569" cy="56677"/>
          </a:xfrm>
          <a:custGeom>
            <a:avLst/>
            <a:gdLst/>
            <a:ahLst/>
            <a:cxnLst/>
            <a:rect l="l" t="t" r="r" b="b"/>
            <a:pathLst>
              <a:path w="402" h="500" extrusionOk="0">
                <a:moveTo>
                  <a:pt x="268" y="0"/>
                </a:moveTo>
                <a:cubicBezTo>
                  <a:pt x="247" y="0"/>
                  <a:pt x="225" y="7"/>
                  <a:pt x="205" y="22"/>
                </a:cubicBezTo>
                <a:cubicBezTo>
                  <a:pt x="197" y="28"/>
                  <a:pt x="190" y="33"/>
                  <a:pt x="182" y="39"/>
                </a:cubicBezTo>
                <a:lnTo>
                  <a:pt x="182" y="39"/>
                </a:lnTo>
                <a:cubicBezTo>
                  <a:pt x="163" y="46"/>
                  <a:pt x="144" y="57"/>
                  <a:pt x="128" y="74"/>
                </a:cubicBezTo>
                <a:cubicBezTo>
                  <a:pt x="109" y="92"/>
                  <a:pt x="99" y="112"/>
                  <a:pt x="96" y="132"/>
                </a:cubicBezTo>
                <a:lnTo>
                  <a:pt x="96" y="132"/>
                </a:lnTo>
                <a:cubicBezTo>
                  <a:pt x="43" y="208"/>
                  <a:pt x="13" y="300"/>
                  <a:pt x="8" y="399"/>
                </a:cubicBezTo>
                <a:cubicBezTo>
                  <a:pt x="1" y="455"/>
                  <a:pt x="51" y="500"/>
                  <a:pt x="108" y="500"/>
                </a:cubicBezTo>
                <a:cubicBezTo>
                  <a:pt x="120" y="500"/>
                  <a:pt x="132" y="497"/>
                  <a:pt x="145" y="493"/>
                </a:cubicBezTo>
                <a:cubicBezTo>
                  <a:pt x="264" y="433"/>
                  <a:pt x="350" y="322"/>
                  <a:pt x="376" y="193"/>
                </a:cubicBezTo>
                <a:cubicBezTo>
                  <a:pt x="377" y="173"/>
                  <a:pt x="374" y="154"/>
                  <a:pt x="369" y="137"/>
                </a:cubicBezTo>
                <a:lnTo>
                  <a:pt x="369" y="137"/>
                </a:lnTo>
                <a:cubicBezTo>
                  <a:pt x="401" y="76"/>
                  <a:pt x="339" y="0"/>
                  <a:pt x="2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6551321" y="3031694"/>
            <a:ext cx="57584" cy="55657"/>
          </a:xfrm>
          <a:custGeom>
            <a:avLst/>
            <a:gdLst/>
            <a:ahLst/>
            <a:cxnLst/>
            <a:rect l="l" t="t" r="r" b="b"/>
            <a:pathLst>
              <a:path w="508" h="491" extrusionOk="0">
                <a:moveTo>
                  <a:pt x="387" y="0"/>
                </a:moveTo>
                <a:cubicBezTo>
                  <a:pt x="373" y="0"/>
                  <a:pt x="358" y="4"/>
                  <a:pt x="343" y="12"/>
                </a:cubicBezTo>
                <a:lnTo>
                  <a:pt x="351" y="12"/>
                </a:lnTo>
                <a:cubicBezTo>
                  <a:pt x="341" y="17"/>
                  <a:pt x="332" y="23"/>
                  <a:pt x="322" y="28"/>
                </a:cubicBezTo>
                <a:lnTo>
                  <a:pt x="322" y="28"/>
                </a:lnTo>
                <a:cubicBezTo>
                  <a:pt x="312" y="25"/>
                  <a:pt x="302" y="23"/>
                  <a:pt x="291" y="21"/>
                </a:cubicBezTo>
                <a:cubicBezTo>
                  <a:pt x="285" y="20"/>
                  <a:pt x="278" y="20"/>
                  <a:pt x="271" y="20"/>
                </a:cubicBezTo>
                <a:cubicBezTo>
                  <a:pt x="160" y="20"/>
                  <a:pt x="67" y="86"/>
                  <a:pt x="35" y="183"/>
                </a:cubicBezTo>
                <a:cubicBezTo>
                  <a:pt x="26" y="214"/>
                  <a:pt x="32" y="241"/>
                  <a:pt x="45" y="262"/>
                </a:cubicBezTo>
                <a:lnTo>
                  <a:pt x="45" y="262"/>
                </a:lnTo>
                <a:cubicBezTo>
                  <a:pt x="39" y="270"/>
                  <a:pt x="32" y="278"/>
                  <a:pt x="26" y="286"/>
                </a:cubicBezTo>
                <a:cubicBezTo>
                  <a:pt x="0" y="320"/>
                  <a:pt x="0" y="372"/>
                  <a:pt x="26" y="406"/>
                </a:cubicBezTo>
                <a:cubicBezTo>
                  <a:pt x="84" y="463"/>
                  <a:pt x="159" y="491"/>
                  <a:pt x="231" y="491"/>
                </a:cubicBezTo>
                <a:cubicBezTo>
                  <a:pt x="362" y="491"/>
                  <a:pt x="485" y="400"/>
                  <a:pt x="480" y="235"/>
                </a:cubicBezTo>
                <a:cubicBezTo>
                  <a:pt x="478" y="210"/>
                  <a:pt x="471" y="186"/>
                  <a:pt x="462" y="163"/>
                </a:cubicBezTo>
                <a:lnTo>
                  <a:pt x="462" y="163"/>
                </a:lnTo>
                <a:cubicBezTo>
                  <a:pt x="508" y="101"/>
                  <a:pt x="461" y="0"/>
                  <a:pt x="3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"/>
          <p:cNvSpPr/>
          <p:nvPr/>
        </p:nvSpPr>
        <p:spPr>
          <a:xfrm>
            <a:off x="6369048" y="3038155"/>
            <a:ext cx="60191" cy="57244"/>
          </a:xfrm>
          <a:custGeom>
            <a:avLst/>
            <a:gdLst/>
            <a:ahLst/>
            <a:cxnLst/>
            <a:rect l="l" t="t" r="r" b="b"/>
            <a:pathLst>
              <a:path w="531" h="505" extrusionOk="0">
                <a:moveTo>
                  <a:pt x="319" y="0"/>
                </a:moveTo>
                <a:cubicBezTo>
                  <a:pt x="224" y="0"/>
                  <a:pt x="134" y="40"/>
                  <a:pt x="69" y="118"/>
                </a:cubicBezTo>
                <a:cubicBezTo>
                  <a:pt x="0" y="229"/>
                  <a:pt x="26" y="374"/>
                  <a:pt x="128" y="460"/>
                </a:cubicBezTo>
                <a:cubicBezTo>
                  <a:pt x="165" y="490"/>
                  <a:pt x="210" y="504"/>
                  <a:pt x="255" y="504"/>
                </a:cubicBezTo>
                <a:cubicBezTo>
                  <a:pt x="336" y="504"/>
                  <a:pt x="417" y="457"/>
                  <a:pt x="445" y="374"/>
                </a:cubicBezTo>
                <a:cubicBezTo>
                  <a:pt x="463" y="323"/>
                  <a:pt x="454" y="275"/>
                  <a:pt x="428" y="239"/>
                </a:cubicBezTo>
                <a:lnTo>
                  <a:pt x="428" y="239"/>
                </a:lnTo>
                <a:lnTo>
                  <a:pt x="479" y="195"/>
                </a:lnTo>
                <a:cubicBezTo>
                  <a:pt x="531" y="143"/>
                  <a:pt x="513" y="49"/>
                  <a:pt x="445" y="24"/>
                </a:cubicBezTo>
                <a:cubicBezTo>
                  <a:pt x="403" y="8"/>
                  <a:pt x="361" y="0"/>
                  <a:pt x="3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"/>
          <p:cNvSpPr/>
          <p:nvPr/>
        </p:nvSpPr>
        <p:spPr>
          <a:xfrm>
            <a:off x="6447829" y="3274385"/>
            <a:ext cx="58944" cy="55430"/>
          </a:xfrm>
          <a:custGeom>
            <a:avLst/>
            <a:gdLst/>
            <a:ahLst/>
            <a:cxnLst/>
            <a:rect l="l" t="t" r="r" b="b"/>
            <a:pathLst>
              <a:path w="520" h="489" extrusionOk="0">
                <a:moveTo>
                  <a:pt x="238" y="249"/>
                </a:moveTo>
                <a:cubicBezTo>
                  <a:pt x="246" y="249"/>
                  <a:pt x="315" y="267"/>
                  <a:pt x="263" y="292"/>
                </a:cubicBezTo>
                <a:cubicBezTo>
                  <a:pt x="255" y="294"/>
                  <a:pt x="248" y="295"/>
                  <a:pt x="242" y="295"/>
                </a:cubicBezTo>
                <a:cubicBezTo>
                  <a:pt x="224" y="295"/>
                  <a:pt x="214" y="286"/>
                  <a:pt x="212" y="266"/>
                </a:cubicBezTo>
                <a:lnTo>
                  <a:pt x="212" y="266"/>
                </a:lnTo>
                <a:cubicBezTo>
                  <a:pt x="221" y="262"/>
                  <a:pt x="229" y="256"/>
                  <a:pt x="238" y="249"/>
                </a:cubicBezTo>
                <a:close/>
                <a:moveTo>
                  <a:pt x="291" y="0"/>
                </a:moveTo>
                <a:cubicBezTo>
                  <a:pt x="157" y="0"/>
                  <a:pt x="37" y="95"/>
                  <a:pt x="15" y="232"/>
                </a:cubicBezTo>
                <a:cubicBezTo>
                  <a:pt x="0" y="373"/>
                  <a:pt x="108" y="489"/>
                  <a:pt x="237" y="489"/>
                </a:cubicBezTo>
                <a:cubicBezTo>
                  <a:pt x="257" y="489"/>
                  <a:pt x="277" y="486"/>
                  <a:pt x="298" y="480"/>
                </a:cubicBezTo>
                <a:cubicBezTo>
                  <a:pt x="452" y="455"/>
                  <a:pt x="520" y="284"/>
                  <a:pt x="434" y="155"/>
                </a:cubicBezTo>
                <a:cubicBezTo>
                  <a:pt x="431" y="151"/>
                  <a:pt x="428" y="146"/>
                  <a:pt x="424" y="142"/>
                </a:cubicBezTo>
                <a:lnTo>
                  <a:pt x="424" y="142"/>
                </a:lnTo>
                <a:cubicBezTo>
                  <a:pt x="425" y="141"/>
                  <a:pt x="425" y="139"/>
                  <a:pt x="426" y="138"/>
                </a:cubicBezTo>
                <a:cubicBezTo>
                  <a:pt x="443" y="87"/>
                  <a:pt x="417" y="27"/>
                  <a:pt x="366" y="10"/>
                </a:cubicBezTo>
                <a:cubicBezTo>
                  <a:pt x="341" y="3"/>
                  <a:pt x="316" y="0"/>
                  <a:pt x="2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"/>
          <p:cNvSpPr/>
          <p:nvPr/>
        </p:nvSpPr>
        <p:spPr>
          <a:xfrm>
            <a:off x="6266462" y="3397375"/>
            <a:ext cx="57584" cy="52370"/>
          </a:xfrm>
          <a:custGeom>
            <a:avLst/>
            <a:gdLst/>
            <a:ahLst/>
            <a:cxnLst/>
            <a:rect l="l" t="t" r="r" b="b"/>
            <a:pathLst>
              <a:path w="508" h="462" extrusionOk="0">
                <a:moveTo>
                  <a:pt x="241" y="0"/>
                </a:moveTo>
                <a:cubicBezTo>
                  <a:pt x="229" y="0"/>
                  <a:pt x="216" y="1"/>
                  <a:pt x="204" y="3"/>
                </a:cubicBezTo>
                <a:cubicBezTo>
                  <a:pt x="127" y="20"/>
                  <a:pt x="67" y="80"/>
                  <a:pt x="50" y="157"/>
                </a:cubicBezTo>
                <a:cubicBezTo>
                  <a:pt x="48" y="164"/>
                  <a:pt x="47" y="171"/>
                  <a:pt x="46" y="179"/>
                </a:cubicBezTo>
                <a:lnTo>
                  <a:pt x="46" y="179"/>
                </a:lnTo>
                <a:cubicBezTo>
                  <a:pt x="7" y="227"/>
                  <a:pt x="0" y="297"/>
                  <a:pt x="33" y="362"/>
                </a:cubicBezTo>
                <a:cubicBezTo>
                  <a:pt x="71" y="431"/>
                  <a:pt x="139" y="461"/>
                  <a:pt x="211" y="461"/>
                </a:cubicBezTo>
                <a:cubicBezTo>
                  <a:pt x="317" y="461"/>
                  <a:pt x="430" y="396"/>
                  <a:pt x="460" y="294"/>
                </a:cubicBezTo>
                <a:cubicBezTo>
                  <a:pt x="508" y="143"/>
                  <a:pt x="394" y="0"/>
                  <a:pt x="24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"/>
          <p:cNvSpPr/>
          <p:nvPr/>
        </p:nvSpPr>
        <p:spPr>
          <a:xfrm>
            <a:off x="6355445" y="3384906"/>
            <a:ext cx="74814" cy="68013"/>
          </a:xfrm>
          <a:custGeom>
            <a:avLst/>
            <a:gdLst/>
            <a:ahLst/>
            <a:cxnLst/>
            <a:rect l="l" t="t" r="r" b="b"/>
            <a:pathLst>
              <a:path w="660" h="600" extrusionOk="0">
                <a:moveTo>
                  <a:pt x="419" y="243"/>
                </a:moveTo>
                <a:cubicBezTo>
                  <a:pt x="419" y="243"/>
                  <a:pt x="419" y="243"/>
                  <a:pt x="420" y="244"/>
                </a:cubicBezTo>
                <a:lnTo>
                  <a:pt x="420" y="244"/>
                </a:lnTo>
                <a:lnTo>
                  <a:pt x="420" y="250"/>
                </a:lnTo>
                <a:cubicBezTo>
                  <a:pt x="420" y="248"/>
                  <a:pt x="420" y="247"/>
                  <a:pt x="421" y="246"/>
                </a:cubicBezTo>
                <a:lnTo>
                  <a:pt x="421" y="246"/>
                </a:lnTo>
                <a:cubicBezTo>
                  <a:pt x="450" y="297"/>
                  <a:pt x="434" y="371"/>
                  <a:pt x="368" y="395"/>
                </a:cubicBezTo>
                <a:cubicBezTo>
                  <a:pt x="359" y="399"/>
                  <a:pt x="350" y="400"/>
                  <a:pt x="341" y="400"/>
                </a:cubicBezTo>
                <a:cubicBezTo>
                  <a:pt x="306" y="400"/>
                  <a:pt x="271" y="376"/>
                  <a:pt x="257" y="335"/>
                </a:cubicBezTo>
                <a:cubicBezTo>
                  <a:pt x="251" y="318"/>
                  <a:pt x="249" y="300"/>
                  <a:pt x="254" y="282"/>
                </a:cubicBezTo>
                <a:lnTo>
                  <a:pt x="254" y="282"/>
                </a:lnTo>
                <a:cubicBezTo>
                  <a:pt x="264" y="293"/>
                  <a:pt x="277" y="302"/>
                  <a:pt x="291" y="310"/>
                </a:cubicBezTo>
                <a:cubicBezTo>
                  <a:pt x="300" y="313"/>
                  <a:pt x="310" y="314"/>
                  <a:pt x="319" y="314"/>
                </a:cubicBezTo>
                <a:cubicBezTo>
                  <a:pt x="362" y="314"/>
                  <a:pt x="404" y="284"/>
                  <a:pt x="419" y="243"/>
                </a:cubicBezTo>
                <a:close/>
                <a:moveTo>
                  <a:pt x="353" y="1"/>
                </a:moveTo>
                <a:cubicBezTo>
                  <a:pt x="323" y="1"/>
                  <a:pt x="300" y="14"/>
                  <a:pt x="286" y="33"/>
                </a:cubicBezTo>
                <a:lnTo>
                  <a:pt x="286" y="33"/>
                </a:lnTo>
                <a:cubicBezTo>
                  <a:pt x="282" y="33"/>
                  <a:pt x="279" y="33"/>
                  <a:pt x="275" y="33"/>
                </a:cubicBezTo>
                <a:cubicBezTo>
                  <a:pt x="201" y="33"/>
                  <a:pt x="133" y="80"/>
                  <a:pt x="103" y="147"/>
                </a:cubicBezTo>
                <a:cubicBezTo>
                  <a:pt x="0" y="301"/>
                  <a:pt x="69" y="515"/>
                  <a:pt x="240" y="583"/>
                </a:cubicBezTo>
                <a:cubicBezTo>
                  <a:pt x="273" y="594"/>
                  <a:pt x="307" y="600"/>
                  <a:pt x="340" y="600"/>
                </a:cubicBezTo>
                <a:cubicBezTo>
                  <a:pt x="487" y="600"/>
                  <a:pt x="623" y="497"/>
                  <a:pt x="651" y="344"/>
                </a:cubicBezTo>
                <a:cubicBezTo>
                  <a:pt x="659" y="173"/>
                  <a:pt x="539" y="19"/>
                  <a:pt x="368" y="2"/>
                </a:cubicBezTo>
                <a:cubicBezTo>
                  <a:pt x="363" y="1"/>
                  <a:pt x="358" y="1"/>
                  <a:pt x="3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"/>
          <p:cNvSpPr/>
          <p:nvPr/>
        </p:nvSpPr>
        <p:spPr>
          <a:xfrm>
            <a:off x="7782688" y="3273252"/>
            <a:ext cx="69146" cy="58718"/>
          </a:xfrm>
          <a:custGeom>
            <a:avLst/>
            <a:gdLst/>
            <a:ahLst/>
            <a:cxnLst/>
            <a:rect l="l" t="t" r="r" b="b"/>
            <a:pathLst>
              <a:path w="610" h="518" extrusionOk="0">
                <a:moveTo>
                  <a:pt x="185" y="223"/>
                </a:moveTo>
                <a:lnTo>
                  <a:pt x="185" y="223"/>
                </a:lnTo>
                <a:cubicBezTo>
                  <a:pt x="184" y="224"/>
                  <a:pt x="183" y="225"/>
                  <a:pt x="182" y="225"/>
                </a:cubicBezTo>
                <a:cubicBezTo>
                  <a:pt x="183" y="224"/>
                  <a:pt x="184" y="224"/>
                  <a:pt x="185" y="223"/>
                </a:cubicBezTo>
                <a:close/>
                <a:moveTo>
                  <a:pt x="307" y="204"/>
                </a:moveTo>
                <a:cubicBezTo>
                  <a:pt x="309" y="204"/>
                  <a:pt x="312" y="204"/>
                  <a:pt x="314" y="204"/>
                </a:cubicBezTo>
                <a:lnTo>
                  <a:pt x="314" y="204"/>
                </a:lnTo>
                <a:cubicBezTo>
                  <a:pt x="308" y="218"/>
                  <a:pt x="303" y="233"/>
                  <a:pt x="298" y="247"/>
                </a:cubicBezTo>
                <a:lnTo>
                  <a:pt x="298" y="247"/>
                </a:lnTo>
                <a:cubicBezTo>
                  <a:pt x="287" y="232"/>
                  <a:pt x="273" y="220"/>
                  <a:pt x="256" y="214"/>
                </a:cubicBezTo>
                <a:lnTo>
                  <a:pt x="256" y="214"/>
                </a:lnTo>
                <a:cubicBezTo>
                  <a:pt x="271" y="207"/>
                  <a:pt x="289" y="204"/>
                  <a:pt x="307" y="204"/>
                </a:cubicBezTo>
                <a:close/>
                <a:moveTo>
                  <a:pt x="306" y="0"/>
                </a:moveTo>
                <a:cubicBezTo>
                  <a:pt x="183" y="0"/>
                  <a:pt x="67" y="75"/>
                  <a:pt x="28" y="200"/>
                </a:cubicBezTo>
                <a:cubicBezTo>
                  <a:pt x="0" y="310"/>
                  <a:pt x="90" y="426"/>
                  <a:pt x="193" y="426"/>
                </a:cubicBezTo>
                <a:cubicBezTo>
                  <a:pt x="217" y="426"/>
                  <a:pt x="243" y="420"/>
                  <a:pt x="267" y="405"/>
                </a:cubicBezTo>
                <a:cubicBezTo>
                  <a:pt x="272" y="402"/>
                  <a:pt x="276" y="399"/>
                  <a:pt x="280" y="396"/>
                </a:cubicBezTo>
                <a:lnTo>
                  <a:pt x="280" y="396"/>
                </a:lnTo>
                <a:cubicBezTo>
                  <a:pt x="281" y="410"/>
                  <a:pt x="282" y="425"/>
                  <a:pt x="284" y="439"/>
                </a:cubicBezTo>
                <a:cubicBezTo>
                  <a:pt x="284" y="492"/>
                  <a:pt x="337" y="518"/>
                  <a:pt x="379" y="518"/>
                </a:cubicBezTo>
                <a:cubicBezTo>
                  <a:pt x="385" y="518"/>
                  <a:pt x="390" y="517"/>
                  <a:pt x="396" y="516"/>
                </a:cubicBezTo>
                <a:cubicBezTo>
                  <a:pt x="524" y="499"/>
                  <a:pt x="610" y="388"/>
                  <a:pt x="610" y="268"/>
                </a:cubicBezTo>
                <a:cubicBezTo>
                  <a:pt x="601" y="123"/>
                  <a:pt x="490" y="11"/>
                  <a:pt x="344" y="3"/>
                </a:cubicBezTo>
                <a:cubicBezTo>
                  <a:pt x="332" y="1"/>
                  <a:pt x="319" y="0"/>
                  <a:pt x="3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"/>
          <p:cNvSpPr/>
          <p:nvPr/>
        </p:nvSpPr>
        <p:spPr>
          <a:xfrm>
            <a:off x="7608576" y="3372437"/>
            <a:ext cx="88077" cy="61892"/>
          </a:xfrm>
          <a:custGeom>
            <a:avLst/>
            <a:gdLst/>
            <a:ahLst/>
            <a:cxnLst/>
            <a:rect l="l" t="t" r="r" b="b"/>
            <a:pathLst>
              <a:path w="777" h="546" extrusionOk="0">
                <a:moveTo>
                  <a:pt x="525" y="331"/>
                </a:moveTo>
                <a:cubicBezTo>
                  <a:pt x="530" y="336"/>
                  <a:pt x="535" y="340"/>
                  <a:pt x="537" y="343"/>
                </a:cubicBezTo>
                <a:lnTo>
                  <a:pt x="503" y="343"/>
                </a:lnTo>
                <a:cubicBezTo>
                  <a:pt x="501" y="343"/>
                  <a:pt x="499" y="343"/>
                  <a:pt x="497" y="342"/>
                </a:cubicBezTo>
                <a:lnTo>
                  <a:pt x="497" y="342"/>
                </a:lnTo>
                <a:cubicBezTo>
                  <a:pt x="507" y="340"/>
                  <a:pt x="516" y="336"/>
                  <a:pt x="525" y="331"/>
                </a:cubicBezTo>
                <a:close/>
                <a:moveTo>
                  <a:pt x="273" y="0"/>
                </a:moveTo>
                <a:cubicBezTo>
                  <a:pt x="202" y="0"/>
                  <a:pt x="168" y="64"/>
                  <a:pt x="178" y="119"/>
                </a:cubicBezTo>
                <a:lnTo>
                  <a:pt x="178" y="119"/>
                </a:lnTo>
                <a:cubicBezTo>
                  <a:pt x="172" y="124"/>
                  <a:pt x="166" y="130"/>
                  <a:pt x="161" y="137"/>
                </a:cubicBezTo>
                <a:cubicBezTo>
                  <a:pt x="0" y="347"/>
                  <a:pt x="279" y="545"/>
                  <a:pt x="504" y="545"/>
                </a:cubicBezTo>
                <a:cubicBezTo>
                  <a:pt x="554" y="545"/>
                  <a:pt x="601" y="536"/>
                  <a:pt x="640" y="514"/>
                </a:cubicBezTo>
                <a:cubicBezTo>
                  <a:pt x="777" y="437"/>
                  <a:pt x="734" y="291"/>
                  <a:pt x="657" y="189"/>
                </a:cubicBezTo>
                <a:cubicBezTo>
                  <a:pt x="563" y="77"/>
                  <a:pt x="426" y="9"/>
                  <a:pt x="281" y="0"/>
                </a:cubicBezTo>
                <a:cubicBezTo>
                  <a:pt x="278" y="0"/>
                  <a:pt x="275" y="0"/>
                  <a:pt x="2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"/>
          <p:cNvSpPr/>
          <p:nvPr/>
        </p:nvSpPr>
        <p:spPr>
          <a:xfrm>
            <a:off x="7693705" y="3494293"/>
            <a:ext cx="68920" cy="48743"/>
          </a:xfrm>
          <a:custGeom>
            <a:avLst/>
            <a:gdLst/>
            <a:ahLst/>
            <a:cxnLst/>
            <a:rect l="l" t="t" r="r" b="b"/>
            <a:pathLst>
              <a:path w="608" h="430" extrusionOk="0">
                <a:moveTo>
                  <a:pt x="277" y="1"/>
                </a:moveTo>
                <a:cubicBezTo>
                  <a:pt x="239" y="1"/>
                  <a:pt x="207" y="27"/>
                  <a:pt x="191" y="61"/>
                </a:cubicBezTo>
                <a:lnTo>
                  <a:pt x="191" y="61"/>
                </a:lnTo>
                <a:cubicBezTo>
                  <a:pt x="137" y="79"/>
                  <a:pt x="84" y="106"/>
                  <a:pt x="34" y="140"/>
                </a:cubicBezTo>
                <a:cubicBezTo>
                  <a:pt x="0" y="174"/>
                  <a:pt x="0" y="234"/>
                  <a:pt x="26" y="277"/>
                </a:cubicBezTo>
                <a:cubicBezTo>
                  <a:pt x="101" y="377"/>
                  <a:pt x="213" y="430"/>
                  <a:pt x="328" y="430"/>
                </a:cubicBezTo>
                <a:cubicBezTo>
                  <a:pt x="410" y="430"/>
                  <a:pt x="493" y="403"/>
                  <a:pt x="565" y="346"/>
                </a:cubicBezTo>
                <a:cubicBezTo>
                  <a:pt x="608" y="303"/>
                  <a:pt x="608" y="226"/>
                  <a:pt x="556" y="192"/>
                </a:cubicBezTo>
                <a:lnTo>
                  <a:pt x="549" y="186"/>
                </a:lnTo>
                <a:lnTo>
                  <a:pt x="549" y="186"/>
                </a:lnTo>
                <a:cubicBezTo>
                  <a:pt x="552" y="183"/>
                  <a:pt x="554" y="179"/>
                  <a:pt x="556" y="174"/>
                </a:cubicBezTo>
                <a:cubicBezTo>
                  <a:pt x="573" y="123"/>
                  <a:pt x="539" y="63"/>
                  <a:pt x="488" y="46"/>
                </a:cubicBezTo>
                <a:cubicBezTo>
                  <a:pt x="446" y="37"/>
                  <a:pt x="406" y="33"/>
                  <a:pt x="366" y="33"/>
                </a:cubicBezTo>
                <a:cubicBezTo>
                  <a:pt x="361" y="33"/>
                  <a:pt x="356" y="33"/>
                  <a:pt x="351" y="33"/>
                </a:cubicBezTo>
                <a:lnTo>
                  <a:pt x="351" y="33"/>
                </a:lnTo>
                <a:lnTo>
                  <a:pt x="334" y="20"/>
                </a:lnTo>
                <a:cubicBezTo>
                  <a:pt x="314" y="7"/>
                  <a:pt x="295" y="1"/>
                  <a:pt x="2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"/>
          <p:cNvSpPr/>
          <p:nvPr/>
        </p:nvSpPr>
        <p:spPr>
          <a:xfrm>
            <a:off x="6254560" y="3547003"/>
            <a:ext cx="1598301" cy="895842"/>
          </a:xfrm>
          <a:custGeom>
            <a:avLst/>
            <a:gdLst/>
            <a:ahLst/>
            <a:cxnLst/>
            <a:rect l="l" t="t" r="r" b="b"/>
            <a:pathLst>
              <a:path w="14100" h="7903" extrusionOk="0">
                <a:moveTo>
                  <a:pt x="574" y="0"/>
                </a:moveTo>
                <a:cubicBezTo>
                  <a:pt x="1" y="1797"/>
                  <a:pt x="582" y="3867"/>
                  <a:pt x="1891" y="5219"/>
                </a:cubicBezTo>
                <a:cubicBezTo>
                  <a:pt x="3152" y="6521"/>
                  <a:pt x="5128" y="7903"/>
                  <a:pt x="6946" y="7903"/>
                </a:cubicBezTo>
                <a:cubicBezTo>
                  <a:pt x="7015" y="7903"/>
                  <a:pt x="7084" y="7901"/>
                  <a:pt x="7153" y="7896"/>
                </a:cubicBezTo>
                <a:cubicBezTo>
                  <a:pt x="9326" y="7760"/>
                  <a:pt x="10754" y="6861"/>
                  <a:pt x="12243" y="5279"/>
                </a:cubicBezTo>
                <a:cubicBezTo>
                  <a:pt x="12944" y="4534"/>
                  <a:pt x="14099" y="3020"/>
                  <a:pt x="13962" y="2011"/>
                </a:cubicBezTo>
                <a:cubicBezTo>
                  <a:pt x="13895" y="1549"/>
                  <a:pt x="13867" y="1145"/>
                  <a:pt x="13697" y="1145"/>
                </a:cubicBezTo>
                <a:cubicBezTo>
                  <a:pt x="13672" y="1145"/>
                  <a:pt x="13643" y="1154"/>
                  <a:pt x="13612" y="1172"/>
                </a:cubicBezTo>
                <a:lnTo>
                  <a:pt x="13603" y="1130"/>
                </a:lnTo>
                <a:lnTo>
                  <a:pt x="9043" y="531"/>
                </a:lnTo>
                <a:cubicBezTo>
                  <a:pt x="8034" y="394"/>
                  <a:pt x="7024" y="257"/>
                  <a:pt x="6006" y="240"/>
                </a:cubicBezTo>
                <a:cubicBezTo>
                  <a:pt x="5938" y="239"/>
                  <a:pt x="5870" y="238"/>
                  <a:pt x="5802" y="238"/>
                </a:cubicBezTo>
                <a:cubicBezTo>
                  <a:pt x="4877" y="238"/>
                  <a:pt x="3941" y="321"/>
                  <a:pt x="3018" y="321"/>
                </a:cubicBezTo>
                <a:cubicBezTo>
                  <a:pt x="2187" y="321"/>
                  <a:pt x="1366" y="254"/>
                  <a:pt x="5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"/>
          <p:cNvSpPr/>
          <p:nvPr/>
        </p:nvSpPr>
        <p:spPr>
          <a:xfrm>
            <a:off x="5415059" y="-511198"/>
            <a:ext cx="1082084" cy="2160880"/>
          </a:xfrm>
          <a:custGeom>
            <a:avLst/>
            <a:gdLst/>
            <a:ahLst/>
            <a:cxnLst/>
            <a:rect l="l" t="t" r="r" b="b"/>
            <a:pathLst>
              <a:path w="9546" h="19063" extrusionOk="0">
                <a:moveTo>
                  <a:pt x="190" y="0"/>
                </a:moveTo>
                <a:cubicBezTo>
                  <a:pt x="94" y="0"/>
                  <a:pt x="0" y="126"/>
                  <a:pt x="75" y="239"/>
                </a:cubicBezTo>
                <a:lnTo>
                  <a:pt x="700" y="1171"/>
                </a:lnTo>
                <a:cubicBezTo>
                  <a:pt x="811" y="1334"/>
                  <a:pt x="931" y="1488"/>
                  <a:pt x="1025" y="1650"/>
                </a:cubicBezTo>
                <a:cubicBezTo>
                  <a:pt x="982" y="1710"/>
                  <a:pt x="999" y="1796"/>
                  <a:pt x="1059" y="1830"/>
                </a:cubicBezTo>
                <a:lnTo>
                  <a:pt x="1102" y="1864"/>
                </a:lnTo>
                <a:cubicBezTo>
                  <a:pt x="1127" y="2018"/>
                  <a:pt x="1127" y="2172"/>
                  <a:pt x="1119" y="2326"/>
                </a:cubicBezTo>
                <a:cubicBezTo>
                  <a:pt x="1076" y="3011"/>
                  <a:pt x="1076" y="3703"/>
                  <a:pt x="1110" y="4388"/>
                </a:cubicBezTo>
                <a:cubicBezTo>
                  <a:pt x="1170" y="5799"/>
                  <a:pt x="1358" y="7202"/>
                  <a:pt x="1683" y="8571"/>
                </a:cubicBezTo>
                <a:cubicBezTo>
                  <a:pt x="2000" y="9906"/>
                  <a:pt x="2419" y="11215"/>
                  <a:pt x="2950" y="12481"/>
                </a:cubicBezTo>
                <a:cubicBezTo>
                  <a:pt x="3523" y="13841"/>
                  <a:pt x="4233" y="15107"/>
                  <a:pt x="5234" y="16211"/>
                </a:cubicBezTo>
                <a:cubicBezTo>
                  <a:pt x="6277" y="17348"/>
                  <a:pt x="7518" y="18307"/>
                  <a:pt x="8887" y="19042"/>
                </a:cubicBezTo>
                <a:cubicBezTo>
                  <a:pt x="8909" y="19056"/>
                  <a:pt x="8934" y="19062"/>
                  <a:pt x="8959" y="19062"/>
                </a:cubicBezTo>
                <a:cubicBezTo>
                  <a:pt x="9028" y="19062"/>
                  <a:pt x="9094" y="19013"/>
                  <a:pt x="9101" y="18931"/>
                </a:cubicBezTo>
                <a:cubicBezTo>
                  <a:pt x="9545" y="16407"/>
                  <a:pt x="9400" y="13807"/>
                  <a:pt x="8664" y="11352"/>
                </a:cubicBezTo>
                <a:cubicBezTo>
                  <a:pt x="7937" y="8888"/>
                  <a:pt x="6671" y="6612"/>
                  <a:pt x="4943" y="4722"/>
                </a:cubicBezTo>
                <a:cubicBezTo>
                  <a:pt x="3874" y="3550"/>
                  <a:pt x="2616" y="2600"/>
                  <a:pt x="1333" y="1685"/>
                </a:cubicBezTo>
                <a:cubicBezTo>
                  <a:pt x="1247" y="1496"/>
                  <a:pt x="1145" y="1317"/>
                  <a:pt x="1016" y="1146"/>
                </a:cubicBezTo>
                <a:lnTo>
                  <a:pt x="289" y="59"/>
                </a:lnTo>
                <a:cubicBezTo>
                  <a:pt x="261" y="18"/>
                  <a:pt x="225" y="0"/>
                  <a:pt x="1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"/>
          <p:cNvSpPr/>
          <p:nvPr/>
        </p:nvSpPr>
        <p:spPr>
          <a:xfrm>
            <a:off x="5541449" y="-312261"/>
            <a:ext cx="826356" cy="1686377"/>
          </a:xfrm>
          <a:custGeom>
            <a:avLst/>
            <a:gdLst/>
            <a:ahLst/>
            <a:cxnLst/>
            <a:rect l="l" t="t" r="r" b="b"/>
            <a:pathLst>
              <a:path w="7290" h="14877" extrusionOk="0">
                <a:moveTo>
                  <a:pt x="95" y="0"/>
                </a:moveTo>
                <a:cubicBezTo>
                  <a:pt x="49" y="0"/>
                  <a:pt x="1" y="40"/>
                  <a:pt x="30" y="92"/>
                </a:cubicBezTo>
                <a:cubicBezTo>
                  <a:pt x="2810" y="4797"/>
                  <a:pt x="5197" y="9733"/>
                  <a:pt x="7147" y="14841"/>
                </a:cubicBezTo>
                <a:cubicBezTo>
                  <a:pt x="7158" y="14866"/>
                  <a:pt x="7179" y="14876"/>
                  <a:pt x="7200" y="14876"/>
                </a:cubicBezTo>
                <a:cubicBezTo>
                  <a:pt x="7243" y="14876"/>
                  <a:pt x="7290" y="14832"/>
                  <a:pt x="7267" y="14781"/>
                </a:cubicBezTo>
                <a:cubicBezTo>
                  <a:pt x="5316" y="9674"/>
                  <a:pt x="2938" y="4737"/>
                  <a:pt x="149" y="32"/>
                </a:cubicBezTo>
                <a:cubicBezTo>
                  <a:pt x="138" y="10"/>
                  <a:pt x="117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"/>
          <p:cNvSpPr/>
          <p:nvPr/>
        </p:nvSpPr>
        <p:spPr>
          <a:xfrm>
            <a:off x="5791508" y="129141"/>
            <a:ext cx="50103" cy="466114"/>
          </a:xfrm>
          <a:custGeom>
            <a:avLst/>
            <a:gdLst/>
            <a:ahLst/>
            <a:cxnLst/>
            <a:rect l="l" t="t" r="r" b="b"/>
            <a:pathLst>
              <a:path w="442" h="4112" extrusionOk="0">
                <a:moveTo>
                  <a:pt x="70" y="0"/>
                </a:moveTo>
                <a:cubicBezTo>
                  <a:pt x="34" y="0"/>
                  <a:pt x="0" y="26"/>
                  <a:pt x="5" y="73"/>
                </a:cubicBezTo>
                <a:cubicBezTo>
                  <a:pt x="219" y="1382"/>
                  <a:pt x="304" y="2708"/>
                  <a:pt x="279" y="4043"/>
                </a:cubicBezTo>
                <a:cubicBezTo>
                  <a:pt x="279" y="4088"/>
                  <a:pt x="314" y="4111"/>
                  <a:pt x="348" y="4111"/>
                </a:cubicBezTo>
                <a:cubicBezTo>
                  <a:pt x="378" y="4111"/>
                  <a:pt x="407" y="4092"/>
                  <a:pt x="407" y="4051"/>
                </a:cubicBezTo>
                <a:cubicBezTo>
                  <a:pt x="441" y="2717"/>
                  <a:pt x="347" y="1374"/>
                  <a:pt x="142" y="56"/>
                </a:cubicBezTo>
                <a:cubicBezTo>
                  <a:pt x="130" y="18"/>
                  <a:pt x="100" y="0"/>
                  <a:pt x="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"/>
          <p:cNvSpPr/>
          <p:nvPr/>
        </p:nvSpPr>
        <p:spPr>
          <a:xfrm>
            <a:off x="6129531" y="866058"/>
            <a:ext cx="30152" cy="296536"/>
          </a:xfrm>
          <a:custGeom>
            <a:avLst/>
            <a:gdLst/>
            <a:ahLst/>
            <a:cxnLst/>
            <a:rect l="l" t="t" r="r" b="b"/>
            <a:pathLst>
              <a:path w="266" h="2616" extrusionOk="0">
                <a:moveTo>
                  <a:pt x="192" y="1"/>
                </a:moveTo>
                <a:cubicBezTo>
                  <a:pt x="163" y="1"/>
                  <a:pt x="137" y="18"/>
                  <a:pt x="137" y="57"/>
                </a:cubicBezTo>
                <a:cubicBezTo>
                  <a:pt x="94" y="887"/>
                  <a:pt x="43" y="1717"/>
                  <a:pt x="0" y="2546"/>
                </a:cubicBezTo>
                <a:cubicBezTo>
                  <a:pt x="0" y="2591"/>
                  <a:pt x="35" y="2615"/>
                  <a:pt x="70" y="2615"/>
                </a:cubicBezTo>
                <a:cubicBezTo>
                  <a:pt x="102" y="2615"/>
                  <a:pt x="133" y="2596"/>
                  <a:pt x="137" y="2555"/>
                </a:cubicBezTo>
                <a:cubicBezTo>
                  <a:pt x="180" y="1734"/>
                  <a:pt x="223" y="904"/>
                  <a:pt x="265" y="74"/>
                </a:cubicBezTo>
                <a:cubicBezTo>
                  <a:pt x="265" y="27"/>
                  <a:pt x="227" y="1"/>
                  <a:pt x="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"/>
          <p:cNvSpPr/>
          <p:nvPr/>
        </p:nvSpPr>
        <p:spPr>
          <a:xfrm>
            <a:off x="5978656" y="575190"/>
            <a:ext cx="46702" cy="314446"/>
          </a:xfrm>
          <a:custGeom>
            <a:avLst/>
            <a:gdLst/>
            <a:ahLst/>
            <a:cxnLst/>
            <a:rect l="l" t="t" r="r" b="b"/>
            <a:pathLst>
              <a:path w="412" h="2774" extrusionOk="0">
                <a:moveTo>
                  <a:pt x="340" y="0"/>
                </a:moveTo>
                <a:cubicBezTo>
                  <a:pt x="311" y="0"/>
                  <a:pt x="283" y="18"/>
                  <a:pt x="279" y="57"/>
                </a:cubicBezTo>
                <a:cubicBezTo>
                  <a:pt x="151" y="938"/>
                  <a:pt x="65" y="1819"/>
                  <a:pt x="5" y="2700"/>
                </a:cubicBezTo>
                <a:cubicBezTo>
                  <a:pt x="0" y="2747"/>
                  <a:pt x="40" y="2773"/>
                  <a:pt x="76" y="2773"/>
                </a:cubicBezTo>
                <a:cubicBezTo>
                  <a:pt x="106" y="2773"/>
                  <a:pt x="133" y="2756"/>
                  <a:pt x="133" y="2717"/>
                </a:cubicBezTo>
                <a:cubicBezTo>
                  <a:pt x="193" y="1827"/>
                  <a:pt x="287" y="946"/>
                  <a:pt x="407" y="74"/>
                </a:cubicBezTo>
                <a:cubicBezTo>
                  <a:pt x="412" y="27"/>
                  <a:pt x="375" y="0"/>
                  <a:pt x="3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"/>
          <p:cNvSpPr/>
          <p:nvPr/>
        </p:nvSpPr>
        <p:spPr>
          <a:xfrm>
            <a:off x="5653783" y="-143023"/>
            <a:ext cx="25845" cy="232264"/>
          </a:xfrm>
          <a:custGeom>
            <a:avLst/>
            <a:gdLst/>
            <a:ahLst/>
            <a:cxnLst/>
            <a:rect l="l" t="t" r="r" b="b"/>
            <a:pathLst>
              <a:path w="228" h="2049" extrusionOk="0">
                <a:moveTo>
                  <a:pt x="81" y="1"/>
                </a:moveTo>
                <a:cubicBezTo>
                  <a:pt x="43" y="1"/>
                  <a:pt x="0" y="30"/>
                  <a:pt x="5" y="79"/>
                </a:cubicBezTo>
                <a:cubicBezTo>
                  <a:pt x="31" y="712"/>
                  <a:pt x="65" y="1354"/>
                  <a:pt x="91" y="1995"/>
                </a:cubicBezTo>
                <a:cubicBezTo>
                  <a:pt x="91" y="2032"/>
                  <a:pt x="116" y="2048"/>
                  <a:pt x="144" y="2048"/>
                </a:cubicBezTo>
                <a:cubicBezTo>
                  <a:pt x="183" y="2048"/>
                  <a:pt x="228" y="2019"/>
                  <a:pt x="228" y="1970"/>
                </a:cubicBezTo>
                <a:cubicBezTo>
                  <a:pt x="193" y="1328"/>
                  <a:pt x="168" y="686"/>
                  <a:pt x="134" y="53"/>
                </a:cubicBezTo>
                <a:cubicBezTo>
                  <a:pt x="134" y="17"/>
                  <a:pt x="109" y="1"/>
                  <a:pt x="8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"/>
          <p:cNvSpPr/>
          <p:nvPr/>
        </p:nvSpPr>
        <p:spPr>
          <a:xfrm>
            <a:off x="5921186" y="371379"/>
            <a:ext cx="253461" cy="80482"/>
          </a:xfrm>
          <a:custGeom>
            <a:avLst/>
            <a:gdLst/>
            <a:ahLst/>
            <a:cxnLst/>
            <a:rect l="l" t="t" r="r" b="b"/>
            <a:pathLst>
              <a:path w="2236" h="710" extrusionOk="0">
                <a:moveTo>
                  <a:pt x="93" y="1"/>
                </a:moveTo>
                <a:cubicBezTo>
                  <a:pt x="32" y="1"/>
                  <a:pt x="0" y="104"/>
                  <a:pt x="76" y="126"/>
                </a:cubicBezTo>
                <a:cubicBezTo>
                  <a:pt x="743" y="366"/>
                  <a:pt x="1436" y="563"/>
                  <a:pt x="2138" y="708"/>
                </a:cubicBezTo>
                <a:cubicBezTo>
                  <a:pt x="2143" y="709"/>
                  <a:pt x="2147" y="710"/>
                  <a:pt x="2152" y="710"/>
                </a:cubicBezTo>
                <a:cubicBezTo>
                  <a:pt x="2225" y="710"/>
                  <a:pt x="2235" y="587"/>
                  <a:pt x="2155" y="571"/>
                </a:cubicBezTo>
                <a:cubicBezTo>
                  <a:pt x="1462" y="426"/>
                  <a:pt x="786" y="238"/>
                  <a:pt x="119" y="7"/>
                </a:cubicBezTo>
                <a:cubicBezTo>
                  <a:pt x="110" y="3"/>
                  <a:pt x="101" y="1"/>
                  <a:pt x="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"/>
          <p:cNvSpPr/>
          <p:nvPr/>
        </p:nvSpPr>
        <p:spPr>
          <a:xfrm>
            <a:off x="6089743" y="746015"/>
            <a:ext cx="228070" cy="75608"/>
          </a:xfrm>
          <a:custGeom>
            <a:avLst/>
            <a:gdLst/>
            <a:ahLst/>
            <a:cxnLst/>
            <a:rect l="l" t="t" r="r" b="b"/>
            <a:pathLst>
              <a:path w="2012" h="667" extrusionOk="0">
                <a:moveTo>
                  <a:pt x="99" y="0"/>
                </a:moveTo>
                <a:cubicBezTo>
                  <a:pt x="35" y="0"/>
                  <a:pt x="0" y="100"/>
                  <a:pt x="77" y="124"/>
                </a:cubicBezTo>
                <a:lnTo>
                  <a:pt x="1891" y="663"/>
                </a:lnTo>
                <a:cubicBezTo>
                  <a:pt x="1898" y="665"/>
                  <a:pt x="1906" y="666"/>
                  <a:pt x="1912" y="666"/>
                </a:cubicBezTo>
                <a:cubicBezTo>
                  <a:pt x="1977" y="666"/>
                  <a:pt x="2011" y="566"/>
                  <a:pt x="1934" y="543"/>
                </a:cubicBezTo>
                <a:lnTo>
                  <a:pt x="120" y="4"/>
                </a:lnTo>
                <a:cubicBezTo>
                  <a:pt x="113" y="1"/>
                  <a:pt x="106" y="0"/>
                  <a:pt x="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"/>
          <p:cNvSpPr/>
          <p:nvPr/>
        </p:nvSpPr>
        <p:spPr>
          <a:xfrm>
            <a:off x="6250706" y="1118158"/>
            <a:ext cx="165838" cy="79915"/>
          </a:xfrm>
          <a:custGeom>
            <a:avLst/>
            <a:gdLst/>
            <a:ahLst/>
            <a:cxnLst/>
            <a:rect l="l" t="t" r="r" b="b"/>
            <a:pathLst>
              <a:path w="1463" h="705" extrusionOk="0">
                <a:moveTo>
                  <a:pt x="86" y="0"/>
                </a:moveTo>
                <a:cubicBezTo>
                  <a:pt x="26" y="0"/>
                  <a:pt x="1" y="104"/>
                  <a:pt x="69" y="134"/>
                </a:cubicBezTo>
                <a:lnTo>
                  <a:pt x="1352" y="699"/>
                </a:lnTo>
                <a:cubicBezTo>
                  <a:pt x="1361" y="703"/>
                  <a:pt x="1370" y="705"/>
                  <a:pt x="1377" y="705"/>
                </a:cubicBezTo>
                <a:cubicBezTo>
                  <a:pt x="1437" y="705"/>
                  <a:pt x="1463" y="601"/>
                  <a:pt x="1395" y="571"/>
                </a:cubicBezTo>
                <a:lnTo>
                  <a:pt x="112" y="6"/>
                </a:lnTo>
                <a:cubicBezTo>
                  <a:pt x="103" y="2"/>
                  <a:pt x="94" y="0"/>
                  <a:pt x="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"/>
          <p:cNvSpPr/>
          <p:nvPr/>
        </p:nvSpPr>
        <p:spPr>
          <a:xfrm>
            <a:off x="5734831" y="144"/>
            <a:ext cx="240652" cy="98052"/>
          </a:xfrm>
          <a:custGeom>
            <a:avLst/>
            <a:gdLst/>
            <a:ahLst/>
            <a:cxnLst/>
            <a:rect l="l" t="t" r="r" b="b"/>
            <a:pathLst>
              <a:path w="2123" h="865" extrusionOk="0">
                <a:moveTo>
                  <a:pt x="72" y="0"/>
                </a:moveTo>
                <a:cubicBezTo>
                  <a:pt x="43" y="0"/>
                  <a:pt x="17" y="18"/>
                  <a:pt x="17" y="57"/>
                </a:cubicBezTo>
                <a:lnTo>
                  <a:pt x="17" y="65"/>
                </a:lnTo>
                <a:cubicBezTo>
                  <a:pt x="0" y="339"/>
                  <a:pt x="419" y="373"/>
                  <a:pt x="608" y="433"/>
                </a:cubicBezTo>
                <a:lnTo>
                  <a:pt x="2002" y="861"/>
                </a:lnTo>
                <a:cubicBezTo>
                  <a:pt x="2009" y="863"/>
                  <a:pt x="2016" y="864"/>
                  <a:pt x="2022" y="864"/>
                </a:cubicBezTo>
                <a:cubicBezTo>
                  <a:pt x="2087" y="864"/>
                  <a:pt x="2123" y="756"/>
                  <a:pt x="2045" y="732"/>
                </a:cubicBezTo>
                <a:lnTo>
                  <a:pt x="1095" y="442"/>
                </a:lnTo>
                <a:cubicBezTo>
                  <a:pt x="967" y="399"/>
                  <a:pt x="137" y="228"/>
                  <a:pt x="146" y="74"/>
                </a:cubicBezTo>
                <a:cubicBezTo>
                  <a:pt x="146" y="27"/>
                  <a:pt x="107" y="0"/>
                  <a:pt x="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"/>
          <p:cNvSpPr/>
          <p:nvPr/>
        </p:nvSpPr>
        <p:spPr>
          <a:xfrm>
            <a:off x="3549023" y="-641442"/>
            <a:ext cx="2172216" cy="1055445"/>
          </a:xfrm>
          <a:custGeom>
            <a:avLst/>
            <a:gdLst/>
            <a:ahLst/>
            <a:cxnLst/>
            <a:rect l="l" t="t" r="r" b="b"/>
            <a:pathLst>
              <a:path w="19163" h="9311" extrusionOk="0">
                <a:moveTo>
                  <a:pt x="18942" y="0"/>
                </a:moveTo>
                <a:cubicBezTo>
                  <a:pt x="18914" y="0"/>
                  <a:pt x="18884" y="9"/>
                  <a:pt x="18856" y="28"/>
                </a:cubicBezTo>
                <a:lnTo>
                  <a:pt x="17923" y="652"/>
                </a:lnTo>
                <a:cubicBezTo>
                  <a:pt x="17761" y="763"/>
                  <a:pt x="17607" y="883"/>
                  <a:pt x="17444" y="977"/>
                </a:cubicBezTo>
                <a:cubicBezTo>
                  <a:pt x="17421" y="961"/>
                  <a:pt x="17395" y="953"/>
                  <a:pt x="17369" y="953"/>
                </a:cubicBezTo>
                <a:cubicBezTo>
                  <a:pt x="17327" y="953"/>
                  <a:pt x="17286" y="974"/>
                  <a:pt x="17264" y="1011"/>
                </a:cubicBezTo>
                <a:lnTo>
                  <a:pt x="17230" y="1054"/>
                </a:lnTo>
                <a:cubicBezTo>
                  <a:pt x="17131" y="1071"/>
                  <a:pt x="17031" y="1080"/>
                  <a:pt x="16932" y="1080"/>
                </a:cubicBezTo>
                <a:cubicBezTo>
                  <a:pt x="16877" y="1080"/>
                  <a:pt x="16823" y="1077"/>
                  <a:pt x="16768" y="1071"/>
                </a:cubicBezTo>
                <a:cubicBezTo>
                  <a:pt x="16384" y="1052"/>
                  <a:pt x="15997" y="1041"/>
                  <a:pt x="15610" y="1041"/>
                </a:cubicBezTo>
                <a:cubicBezTo>
                  <a:pt x="15308" y="1041"/>
                  <a:pt x="15006" y="1048"/>
                  <a:pt x="14706" y="1063"/>
                </a:cubicBezTo>
                <a:cubicBezTo>
                  <a:pt x="13295" y="1123"/>
                  <a:pt x="11892" y="1319"/>
                  <a:pt x="10523" y="1644"/>
                </a:cubicBezTo>
                <a:cubicBezTo>
                  <a:pt x="9189" y="1952"/>
                  <a:pt x="7880" y="2380"/>
                  <a:pt x="6622" y="2911"/>
                </a:cubicBezTo>
                <a:cubicBezTo>
                  <a:pt x="5253" y="3484"/>
                  <a:pt x="3987" y="4185"/>
                  <a:pt x="2892" y="5186"/>
                </a:cubicBezTo>
                <a:cubicBezTo>
                  <a:pt x="1746" y="6238"/>
                  <a:pt x="788" y="7470"/>
                  <a:pt x="60" y="8839"/>
                </a:cubicBezTo>
                <a:cubicBezTo>
                  <a:pt x="1" y="8925"/>
                  <a:pt x="52" y="9044"/>
                  <a:pt x="163" y="9061"/>
                </a:cubicBezTo>
                <a:cubicBezTo>
                  <a:pt x="1106" y="9228"/>
                  <a:pt x="2059" y="9310"/>
                  <a:pt x="3011" y="9310"/>
                </a:cubicBezTo>
                <a:cubicBezTo>
                  <a:pt x="4610" y="9310"/>
                  <a:pt x="6208" y="9078"/>
                  <a:pt x="7751" y="8617"/>
                </a:cubicBezTo>
                <a:cubicBezTo>
                  <a:pt x="10207" y="7898"/>
                  <a:pt x="12482" y="6623"/>
                  <a:pt x="14381" y="4895"/>
                </a:cubicBezTo>
                <a:cubicBezTo>
                  <a:pt x="15545" y="3826"/>
                  <a:pt x="16494" y="2568"/>
                  <a:pt x="17418" y="1285"/>
                </a:cubicBezTo>
                <a:cubicBezTo>
                  <a:pt x="17607" y="1200"/>
                  <a:pt x="17786" y="1097"/>
                  <a:pt x="17949" y="977"/>
                </a:cubicBezTo>
                <a:lnTo>
                  <a:pt x="19044" y="241"/>
                </a:lnTo>
                <a:cubicBezTo>
                  <a:pt x="19162" y="158"/>
                  <a:pt x="19065" y="0"/>
                  <a:pt x="189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"/>
          <p:cNvSpPr/>
          <p:nvPr/>
        </p:nvSpPr>
        <p:spPr>
          <a:xfrm>
            <a:off x="3824247" y="-517206"/>
            <a:ext cx="1693179" cy="821935"/>
          </a:xfrm>
          <a:custGeom>
            <a:avLst/>
            <a:gdLst/>
            <a:ahLst/>
            <a:cxnLst/>
            <a:rect l="l" t="t" r="r" b="b"/>
            <a:pathLst>
              <a:path w="14937" h="7251" extrusionOk="0">
                <a:moveTo>
                  <a:pt x="14849" y="0"/>
                </a:moveTo>
                <a:cubicBezTo>
                  <a:pt x="14839" y="0"/>
                  <a:pt x="14829" y="3"/>
                  <a:pt x="14819" y="9"/>
                </a:cubicBezTo>
                <a:cubicBezTo>
                  <a:pt x="10114" y="2790"/>
                  <a:pt x="5178" y="5168"/>
                  <a:pt x="71" y="7127"/>
                </a:cubicBezTo>
                <a:cubicBezTo>
                  <a:pt x="1" y="7150"/>
                  <a:pt x="43" y="7250"/>
                  <a:pt x="109" y="7250"/>
                </a:cubicBezTo>
                <a:cubicBezTo>
                  <a:pt x="116" y="7250"/>
                  <a:pt x="123" y="7249"/>
                  <a:pt x="130" y="7247"/>
                </a:cubicBezTo>
                <a:cubicBezTo>
                  <a:pt x="5238" y="5288"/>
                  <a:pt x="10165" y="2910"/>
                  <a:pt x="14871" y="129"/>
                </a:cubicBezTo>
                <a:cubicBezTo>
                  <a:pt x="14936" y="93"/>
                  <a:pt x="14902" y="0"/>
                  <a:pt x="148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"/>
          <p:cNvSpPr/>
          <p:nvPr/>
        </p:nvSpPr>
        <p:spPr>
          <a:xfrm>
            <a:off x="4603103" y="-269073"/>
            <a:ext cx="472802" cy="46362"/>
          </a:xfrm>
          <a:custGeom>
            <a:avLst/>
            <a:gdLst/>
            <a:ahLst/>
            <a:cxnLst/>
            <a:rect l="l" t="t" r="r" b="b"/>
            <a:pathLst>
              <a:path w="4171" h="409" extrusionOk="0">
                <a:moveTo>
                  <a:pt x="4088" y="0"/>
                </a:moveTo>
                <a:cubicBezTo>
                  <a:pt x="4083" y="0"/>
                  <a:pt x="4078" y="1"/>
                  <a:pt x="4073" y="2"/>
                </a:cubicBezTo>
                <a:cubicBezTo>
                  <a:pt x="2933" y="180"/>
                  <a:pt x="1786" y="274"/>
                  <a:pt x="639" y="274"/>
                </a:cubicBezTo>
                <a:cubicBezTo>
                  <a:pt x="460" y="274"/>
                  <a:pt x="282" y="272"/>
                  <a:pt x="103" y="267"/>
                </a:cubicBezTo>
                <a:cubicBezTo>
                  <a:pt x="18" y="267"/>
                  <a:pt x="1" y="395"/>
                  <a:pt x="86" y="404"/>
                </a:cubicBezTo>
                <a:cubicBezTo>
                  <a:pt x="240" y="407"/>
                  <a:pt x="394" y="408"/>
                  <a:pt x="547" y="408"/>
                </a:cubicBezTo>
                <a:cubicBezTo>
                  <a:pt x="1736" y="408"/>
                  <a:pt x="2923" y="320"/>
                  <a:pt x="4090" y="130"/>
                </a:cubicBezTo>
                <a:cubicBezTo>
                  <a:pt x="4170" y="114"/>
                  <a:pt x="4160" y="0"/>
                  <a:pt x="40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"/>
          <p:cNvSpPr/>
          <p:nvPr/>
        </p:nvSpPr>
        <p:spPr>
          <a:xfrm>
            <a:off x="4036786" y="68610"/>
            <a:ext cx="302657" cy="30152"/>
          </a:xfrm>
          <a:custGeom>
            <a:avLst/>
            <a:gdLst/>
            <a:ahLst/>
            <a:cxnLst/>
            <a:rect l="l" t="t" r="r" b="b"/>
            <a:pathLst>
              <a:path w="2670" h="266" extrusionOk="0">
                <a:moveTo>
                  <a:pt x="95" y="0"/>
                </a:moveTo>
                <a:cubicBezTo>
                  <a:pt x="9" y="0"/>
                  <a:pt x="1" y="128"/>
                  <a:pt x="86" y="128"/>
                </a:cubicBezTo>
                <a:lnTo>
                  <a:pt x="2567" y="265"/>
                </a:lnTo>
                <a:cubicBezTo>
                  <a:pt x="2653" y="265"/>
                  <a:pt x="2670" y="137"/>
                  <a:pt x="2576" y="128"/>
                </a:cubicBezTo>
                <a:lnTo>
                  <a:pt x="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"/>
          <p:cNvSpPr/>
          <p:nvPr/>
        </p:nvSpPr>
        <p:spPr>
          <a:xfrm>
            <a:off x="4309289" y="-82719"/>
            <a:ext cx="320567" cy="45909"/>
          </a:xfrm>
          <a:custGeom>
            <a:avLst/>
            <a:gdLst/>
            <a:ahLst/>
            <a:cxnLst/>
            <a:rect l="l" t="t" r="r" b="b"/>
            <a:pathLst>
              <a:path w="2828" h="405" extrusionOk="0">
                <a:moveTo>
                  <a:pt x="103" y="0"/>
                </a:moveTo>
                <a:cubicBezTo>
                  <a:pt x="18" y="0"/>
                  <a:pt x="1" y="120"/>
                  <a:pt x="86" y="137"/>
                </a:cubicBezTo>
                <a:cubicBezTo>
                  <a:pt x="976" y="197"/>
                  <a:pt x="1857" y="283"/>
                  <a:pt x="2730" y="403"/>
                </a:cubicBezTo>
                <a:cubicBezTo>
                  <a:pt x="2735" y="404"/>
                  <a:pt x="2739" y="404"/>
                  <a:pt x="2744" y="404"/>
                </a:cubicBezTo>
                <a:cubicBezTo>
                  <a:pt x="2817" y="404"/>
                  <a:pt x="2827" y="282"/>
                  <a:pt x="2747" y="274"/>
                </a:cubicBezTo>
                <a:cubicBezTo>
                  <a:pt x="1866" y="154"/>
                  <a:pt x="984" y="60"/>
                  <a:pt x="1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"/>
          <p:cNvSpPr/>
          <p:nvPr/>
        </p:nvSpPr>
        <p:spPr>
          <a:xfrm>
            <a:off x="5109343" y="-407592"/>
            <a:ext cx="239632" cy="25391"/>
          </a:xfrm>
          <a:custGeom>
            <a:avLst/>
            <a:gdLst/>
            <a:ahLst/>
            <a:cxnLst/>
            <a:rect l="l" t="t" r="r" b="b"/>
            <a:pathLst>
              <a:path w="2114" h="224" extrusionOk="0">
                <a:moveTo>
                  <a:pt x="2002" y="1"/>
                </a:moveTo>
                <a:lnTo>
                  <a:pt x="86" y="86"/>
                </a:lnTo>
                <a:cubicBezTo>
                  <a:pt x="0" y="86"/>
                  <a:pt x="26" y="223"/>
                  <a:pt x="112" y="223"/>
                </a:cubicBezTo>
                <a:lnTo>
                  <a:pt x="2028" y="129"/>
                </a:lnTo>
                <a:cubicBezTo>
                  <a:pt x="2113" y="129"/>
                  <a:pt x="2088" y="1"/>
                  <a:pt x="20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"/>
          <p:cNvSpPr/>
          <p:nvPr/>
        </p:nvSpPr>
        <p:spPr>
          <a:xfrm>
            <a:off x="4749444" y="-136675"/>
            <a:ext cx="82522" cy="246773"/>
          </a:xfrm>
          <a:custGeom>
            <a:avLst/>
            <a:gdLst/>
            <a:ahLst/>
            <a:cxnLst/>
            <a:rect l="l" t="t" r="r" b="b"/>
            <a:pathLst>
              <a:path w="728" h="2177" extrusionOk="0">
                <a:moveTo>
                  <a:pt x="649" y="0"/>
                </a:moveTo>
                <a:cubicBezTo>
                  <a:pt x="627" y="0"/>
                  <a:pt x="604" y="12"/>
                  <a:pt x="592" y="40"/>
                </a:cubicBezTo>
                <a:cubicBezTo>
                  <a:pt x="344" y="716"/>
                  <a:pt x="156" y="1400"/>
                  <a:pt x="10" y="2110"/>
                </a:cubicBezTo>
                <a:cubicBezTo>
                  <a:pt x="1" y="2152"/>
                  <a:pt x="36" y="2176"/>
                  <a:pt x="74" y="2176"/>
                </a:cubicBezTo>
                <a:cubicBezTo>
                  <a:pt x="106" y="2176"/>
                  <a:pt x="139" y="2158"/>
                  <a:pt x="147" y="2119"/>
                </a:cubicBezTo>
                <a:cubicBezTo>
                  <a:pt x="284" y="1426"/>
                  <a:pt x="481" y="750"/>
                  <a:pt x="712" y="92"/>
                </a:cubicBezTo>
                <a:cubicBezTo>
                  <a:pt x="728" y="37"/>
                  <a:pt x="689" y="0"/>
                  <a:pt x="6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"/>
          <p:cNvSpPr/>
          <p:nvPr/>
        </p:nvSpPr>
        <p:spPr>
          <a:xfrm>
            <a:off x="4378209" y="31996"/>
            <a:ext cx="80482" cy="220588"/>
          </a:xfrm>
          <a:custGeom>
            <a:avLst/>
            <a:gdLst/>
            <a:ahLst/>
            <a:cxnLst/>
            <a:rect l="l" t="t" r="r" b="b"/>
            <a:pathLst>
              <a:path w="710" h="1946" extrusionOk="0">
                <a:moveTo>
                  <a:pt x="621" y="1"/>
                </a:moveTo>
                <a:cubicBezTo>
                  <a:pt x="597" y="1"/>
                  <a:pt x="574" y="13"/>
                  <a:pt x="565" y="41"/>
                </a:cubicBezTo>
                <a:cubicBezTo>
                  <a:pt x="385" y="648"/>
                  <a:pt x="205" y="1247"/>
                  <a:pt x="17" y="1854"/>
                </a:cubicBezTo>
                <a:cubicBezTo>
                  <a:pt x="1" y="1909"/>
                  <a:pt x="47" y="1946"/>
                  <a:pt x="89" y="1946"/>
                </a:cubicBezTo>
                <a:cubicBezTo>
                  <a:pt x="113" y="1946"/>
                  <a:pt x="136" y="1934"/>
                  <a:pt x="145" y="1906"/>
                </a:cubicBezTo>
                <a:cubicBezTo>
                  <a:pt x="325" y="1298"/>
                  <a:pt x="505" y="691"/>
                  <a:pt x="693" y="92"/>
                </a:cubicBezTo>
                <a:cubicBezTo>
                  <a:pt x="709" y="38"/>
                  <a:pt x="663" y="1"/>
                  <a:pt x="6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"/>
          <p:cNvSpPr/>
          <p:nvPr/>
        </p:nvSpPr>
        <p:spPr>
          <a:xfrm>
            <a:off x="4002326" y="192053"/>
            <a:ext cx="83656" cy="160170"/>
          </a:xfrm>
          <a:custGeom>
            <a:avLst/>
            <a:gdLst/>
            <a:ahLst/>
            <a:cxnLst/>
            <a:rect l="l" t="t" r="r" b="b"/>
            <a:pathLst>
              <a:path w="738" h="1413" extrusionOk="0">
                <a:moveTo>
                  <a:pt x="649" y="0"/>
                </a:moveTo>
                <a:cubicBezTo>
                  <a:pt x="624" y="0"/>
                  <a:pt x="599" y="12"/>
                  <a:pt x="587" y="40"/>
                </a:cubicBezTo>
                <a:cubicBezTo>
                  <a:pt x="399" y="468"/>
                  <a:pt x="211" y="896"/>
                  <a:pt x="22" y="1324"/>
                </a:cubicBezTo>
                <a:cubicBezTo>
                  <a:pt x="0" y="1374"/>
                  <a:pt x="47" y="1413"/>
                  <a:pt x="91" y="1413"/>
                </a:cubicBezTo>
                <a:cubicBezTo>
                  <a:pt x="115" y="1413"/>
                  <a:pt x="139" y="1402"/>
                  <a:pt x="151" y="1375"/>
                </a:cubicBezTo>
                <a:cubicBezTo>
                  <a:pt x="339" y="947"/>
                  <a:pt x="527" y="519"/>
                  <a:pt x="715" y="92"/>
                </a:cubicBezTo>
                <a:cubicBezTo>
                  <a:pt x="737" y="37"/>
                  <a:pt x="693" y="0"/>
                  <a:pt x="6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"/>
          <p:cNvSpPr/>
          <p:nvPr/>
        </p:nvSpPr>
        <p:spPr>
          <a:xfrm>
            <a:off x="5102655" y="-326090"/>
            <a:ext cx="102813" cy="235438"/>
          </a:xfrm>
          <a:custGeom>
            <a:avLst/>
            <a:gdLst/>
            <a:ahLst/>
            <a:cxnLst/>
            <a:rect l="l" t="t" r="r" b="b"/>
            <a:pathLst>
              <a:path w="907" h="2077" extrusionOk="0">
                <a:moveTo>
                  <a:pt x="821" y="0"/>
                </a:moveTo>
                <a:lnTo>
                  <a:pt x="812" y="9"/>
                </a:lnTo>
                <a:cubicBezTo>
                  <a:pt x="807" y="8"/>
                  <a:pt x="801" y="8"/>
                  <a:pt x="796" y="8"/>
                </a:cubicBezTo>
                <a:cubicBezTo>
                  <a:pt x="537" y="8"/>
                  <a:pt x="503" y="415"/>
                  <a:pt x="444" y="599"/>
                </a:cubicBezTo>
                <a:cubicBezTo>
                  <a:pt x="307" y="1061"/>
                  <a:pt x="162" y="1532"/>
                  <a:pt x="17" y="1994"/>
                </a:cubicBezTo>
                <a:cubicBezTo>
                  <a:pt x="0" y="2042"/>
                  <a:pt x="45" y="2077"/>
                  <a:pt x="87" y="2077"/>
                </a:cubicBezTo>
                <a:cubicBezTo>
                  <a:pt x="112" y="2077"/>
                  <a:pt x="135" y="2065"/>
                  <a:pt x="145" y="2036"/>
                </a:cubicBezTo>
                <a:lnTo>
                  <a:pt x="436" y="1087"/>
                </a:lnTo>
                <a:cubicBezTo>
                  <a:pt x="478" y="959"/>
                  <a:pt x="648" y="137"/>
                  <a:pt x="801" y="137"/>
                </a:cubicBezTo>
                <a:cubicBezTo>
                  <a:pt x="802" y="137"/>
                  <a:pt x="803" y="137"/>
                  <a:pt x="804" y="137"/>
                </a:cubicBezTo>
                <a:cubicBezTo>
                  <a:pt x="889" y="137"/>
                  <a:pt x="906" y="9"/>
                  <a:pt x="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"/>
          <p:cNvSpPr/>
          <p:nvPr/>
        </p:nvSpPr>
        <p:spPr>
          <a:xfrm>
            <a:off x="4539172" y="-955774"/>
            <a:ext cx="1630154" cy="1366717"/>
          </a:xfrm>
          <a:custGeom>
            <a:avLst/>
            <a:gdLst/>
            <a:ahLst/>
            <a:cxnLst/>
            <a:rect l="l" t="t" r="r" b="b"/>
            <a:pathLst>
              <a:path w="14381" h="12057" extrusionOk="0">
                <a:moveTo>
                  <a:pt x="9754" y="1"/>
                </a:moveTo>
                <a:cubicBezTo>
                  <a:pt x="9638" y="1"/>
                  <a:pt x="9522" y="46"/>
                  <a:pt x="9436" y="140"/>
                </a:cubicBezTo>
                <a:cubicBezTo>
                  <a:pt x="9162" y="217"/>
                  <a:pt x="8897" y="388"/>
                  <a:pt x="8641" y="482"/>
                </a:cubicBezTo>
                <a:cubicBezTo>
                  <a:pt x="8059" y="688"/>
                  <a:pt x="7477" y="918"/>
                  <a:pt x="6912" y="1149"/>
                </a:cubicBezTo>
                <a:cubicBezTo>
                  <a:pt x="5758" y="1629"/>
                  <a:pt x="4577" y="2082"/>
                  <a:pt x="3491" y="2706"/>
                </a:cubicBezTo>
                <a:cubicBezTo>
                  <a:pt x="2977" y="3006"/>
                  <a:pt x="2481" y="3331"/>
                  <a:pt x="2011" y="3690"/>
                </a:cubicBezTo>
                <a:cubicBezTo>
                  <a:pt x="1540" y="4041"/>
                  <a:pt x="1044" y="4409"/>
                  <a:pt x="642" y="4837"/>
                </a:cubicBezTo>
                <a:cubicBezTo>
                  <a:pt x="265" y="5239"/>
                  <a:pt x="0" y="5795"/>
                  <a:pt x="214" y="6342"/>
                </a:cubicBezTo>
                <a:cubicBezTo>
                  <a:pt x="428" y="6856"/>
                  <a:pt x="950" y="7129"/>
                  <a:pt x="1480" y="7189"/>
                </a:cubicBezTo>
                <a:cubicBezTo>
                  <a:pt x="1547" y="7193"/>
                  <a:pt x="1613" y="7195"/>
                  <a:pt x="1680" y="7195"/>
                </a:cubicBezTo>
                <a:cubicBezTo>
                  <a:pt x="2055" y="7195"/>
                  <a:pt x="2424" y="7133"/>
                  <a:pt x="2780" y="7010"/>
                </a:cubicBezTo>
                <a:lnTo>
                  <a:pt x="2780" y="7010"/>
                </a:lnTo>
                <a:cubicBezTo>
                  <a:pt x="2721" y="7104"/>
                  <a:pt x="2669" y="7198"/>
                  <a:pt x="2626" y="7300"/>
                </a:cubicBezTo>
                <a:cubicBezTo>
                  <a:pt x="2310" y="8019"/>
                  <a:pt x="2430" y="8917"/>
                  <a:pt x="3157" y="9345"/>
                </a:cubicBezTo>
                <a:cubicBezTo>
                  <a:pt x="3343" y="9454"/>
                  <a:pt x="3531" y="9500"/>
                  <a:pt x="3717" y="9500"/>
                </a:cubicBezTo>
                <a:cubicBezTo>
                  <a:pt x="4290" y="9500"/>
                  <a:pt x="4843" y="9063"/>
                  <a:pt x="5270" y="8695"/>
                </a:cubicBezTo>
                <a:cubicBezTo>
                  <a:pt x="5321" y="8644"/>
                  <a:pt x="5373" y="8592"/>
                  <a:pt x="5432" y="8541"/>
                </a:cubicBezTo>
                <a:lnTo>
                  <a:pt x="5432" y="8541"/>
                </a:lnTo>
                <a:cubicBezTo>
                  <a:pt x="5390" y="8960"/>
                  <a:pt x="5373" y="9388"/>
                  <a:pt x="5381" y="9816"/>
                </a:cubicBezTo>
                <a:cubicBezTo>
                  <a:pt x="5396" y="10520"/>
                  <a:pt x="5667" y="11736"/>
                  <a:pt x="6508" y="11736"/>
                </a:cubicBezTo>
                <a:cubicBezTo>
                  <a:pt x="6616" y="11736"/>
                  <a:pt x="6733" y="11716"/>
                  <a:pt x="6861" y="11672"/>
                </a:cubicBezTo>
                <a:cubicBezTo>
                  <a:pt x="7280" y="11535"/>
                  <a:pt x="7665" y="11167"/>
                  <a:pt x="7965" y="10851"/>
                </a:cubicBezTo>
                <a:cubicBezTo>
                  <a:pt x="8264" y="10534"/>
                  <a:pt x="8521" y="10175"/>
                  <a:pt x="8726" y="9798"/>
                </a:cubicBezTo>
                <a:cubicBezTo>
                  <a:pt x="8760" y="9730"/>
                  <a:pt x="8786" y="9670"/>
                  <a:pt x="8820" y="9610"/>
                </a:cubicBezTo>
                <a:cubicBezTo>
                  <a:pt x="8846" y="9713"/>
                  <a:pt x="8872" y="9824"/>
                  <a:pt x="8897" y="9927"/>
                </a:cubicBezTo>
                <a:cubicBezTo>
                  <a:pt x="9094" y="10680"/>
                  <a:pt x="9462" y="12057"/>
                  <a:pt x="10446" y="12057"/>
                </a:cubicBezTo>
                <a:cubicBezTo>
                  <a:pt x="11404" y="12057"/>
                  <a:pt x="11934" y="10757"/>
                  <a:pt x="12080" y="9987"/>
                </a:cubicBezTo>
                <a:cubicBezTo>
                  <a:pt x="12122" y="9739"/>
                  <a:pt x="12148" y="9482"/>
                  <a:pt x="12148" y="9234"/>
                </a:cubicBezTo>
                <a:cubicBezTo>
                  <a:pt x="12311" y="9499"/>
                  <a:pt x="12507" y="9739"/>
                  <a:pt x="12730" y="9961"/>
                </a:cubicBezTo>
                <a:cubicBezTo>
                  <a:pt x="12948" y="10168"/>
                  <a:pt x="13294" y="10387"/>
                  <a:pt x="13619" y="10387"/>
                </a:cubicBezTo>
                <a:cubicBezTo>
                  <a:pt x="13764" y="10387"/>
                  <a:pt x="13906" y="10343"/>
                  <a:pt x="14030" y="10235"/>
                </a:cubicBezTo>
                <a:cubicBezTo>
                  <a:pt x="14381" y="9927"/>
                  <a:pt x="14355" y="9285"/>
                  <a:pt x="14304" y="8866"/>
                </a:cubicBezTo>
                <a:cubicBezTo>
                  <a:pt x="14176" y="7882"/>
                  <a:pt x="13705" y="6915"/>
                  <a:pt x="13320" y="6009"/>
                </a:cubicBezTo>
                <a:cubicBezTo>
                  <a:pt x="12909" y="5050"/>
                  <a:pt x="12456" y="4109"/>
                  <a:pt x="11960" y="3194"/>
                </a:cubicBezTo>
                <a:cubicBezTo>
                  <a:pt x="11464" y="2270"/>
                  <a:pt x="10916" y="1380"/>
                  <a:pt x="10334" y="508"/>
                </a:cubicBezTo>
                <a:cubicBezTo>
                  <a:pt x="10317" y="380"/>
                  <a:pt x="10232" y="260"/>
                  <a:pt x="10121" y="200"/>
                </a:cubicBezTo>
                <a:lnTo>
                  <a:pt x="10121" y="191"/>
                </a:lnTo>
                <a:cubicBezTo>
                  <a:pt x="10032" y="66"/>
                  <a:pt x="9893" y="1"/>
                  <a:pt x="9754" y="1"/>
                </a:cubicBezTo>
                <a:close/>
              </a:path>
            </a:pathLst>
          </a:custGeom>
          <a:solidFill>
            <a:srgbClr val="6F93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"/>
          <p:cNvSpPr/>
          <p:nvPr/>
        </p:nvSpPr>
        <p:spPr>
          <a:xfrm>
            <a:off x="4944413" y="355963"/>
            <a:ext cx="161190" cy="127297"/>
          </a:xfrm>
          <a:custGeom>
            <a:avLst/>
            <a:gdLst/>
            <a:ahLst/>
            <a:cxnLst/>
            <a:rect l="l" t="t" r="r" b="b"/>
            <a:pathLst>
              <a:path w="1422" h="1123" extrusionOk="0">
                <a:moveTo>
                  <a:pt x="825" y="0"/>
                </a:moveTo>
                <a:cubicBezTo>
                  <a:pt x="733" y="0"/>
                  <a:pt x="640" y="25"/>
                  <a:pt x="557" y="74"/>
                </a:cubicBezTo>
                <a:cubicBezTo>
                  <a:pt x="480" y="83"/>
                  <a:pt x="412" y="134"/>
                  <a:pt x="369" y="203"/>
                </a:cubicBezTo>
                <a:cubicBezTo>
                  <a:pt x="359" y="201"/>
                  <a:pt x="348" y="200"/>
                  <a:pt x="338" y="200"/>
                </a:cubicBezTo>
                <a:cubicBezTo>
                  <a:pt x="168" y="200"/>
                  <a:pt x="1" y="393"/>
                  <a:pt x="138" y="562"/>
                </a:cubicBezTo>
                <a:cubicBezTo>
                  <a:pt x="198" y="630"/>
                  <a:pt x="258" y="699"/>
                  <a:pt x="326" y="759"/>
                </a:cubicBezTo>
                <a:cubicBezTo>
                  <a:pt x="403" y="938"/>
                  <a:pt x="557" y="1067"/>
                  <a:pt x="745" y="1109"/>
                </a:cubicBezTo>
                <a:cubicBezTo>
                  <a:pt x="773" y="1119"/>
                  <a:pt x="801" y="1123"/>
                  <a:pt x="829" y="1123"/>
                </a:cubicBezTo>
                <a:cubicBezTo>
                  <a:pt x="905" y="1123"/>
                  <a:pt x="980" y="1091"/>
                  <a:pt x="1036" y="1041"/>
                </a:cubicBezTo>
                <a:cubicBezTo>
                  <a:pt x="1139" y="1007"/>
                  <a:pt x="1216" y="921"/>
                  <a:pt x="1216" y="819"/>
                </a:cubicBezTo>
                <a:cubicBezTo>
                  <a:pt x="1421" y="536"/>
                  <a:pt x="1301" y="143"/>
                  <a:pt x="976" y="23"/>
                </a:cubicBezTo>
                <a:cubicBezTo>
                  <a:pt x="927" y="8"/>
                  <a:pt x="876" y="0"/>
                  <a:pt x="82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"/>
          <p:cNvSpPr/>
          <p:nvPr/>
        </p:nvSpPr>
        <p:spPr>
          <a:xfrm>
            <a:off x="5253870" y="446873"/>
            <a:ext cx="163004" cy="122423"/>
          </a:xfrm>
          <a:custGeom>
            <a:avLst/>
            <a:gdLst/>
            <a:ahLst/>
            <a:cxnLst/>
            <a:rect l="l" t="t" r="r" b="b"/>
            <a:pathLst>
              <a:path w="1438" h="1080" extrusionOk="0">
                <a:moveTo>
                  <a:pt x="521" y="1"/>
                </a:moveTo>
                <a:cubicBezTo>
                  <a:pt x="452" y="1"/>
                  <a:pt x="383" y="12"/>
                  <a:pt x="317" y="34"/>
                </a:cubicBezTo>
                <a:cubicBezTo>
                  <a:pt x="163" y="85"/>
                  <a:pt x="51" y="213"/>
                  <a:pt x="26" y="376"/>
                </a:cubicBezTo>
                <a:cubicBezTo>
                  <a:pt x="0" y="590"/>
                  <a:pt x="163" y="761"/>
                  <a:pt x="308" y="889"/>
                </a:cubicBezTo>
                <a:cubicBezTo>
                  <a:pt x="431" y="1012"/>
                  <a:pt x="596" y="1080"/>
                  <a:pt x="771" y="1080"/>
                </a:cubicBezTo>
                <a:cubicBezTo>
                  <a:pt x="790" y="1080"/>
                  <a:pt x="810" y="1079"/>
                  <a:pt x="830" y="1077"/>
                </a:cubicBezTo>
                <a:cubicBezTo>
                  <a:pt x="958" y="1060"/>
                  <a:pt x="1078" y="983"/>
                  <a:pt x="1155" y="863"/>
                </a:cubicBezTo>
                <a:cubicBezTo>
                  <a:pt x="1181" y="855"/>
                  <a:pt x="1206" y="855"/>
                  <a:pt x="1232" y="846"/>
                </a:cubicBezTo>
                <a:cubicBezTo>
                  <a:pt x="1437" y="778"/>
                  <a:pt x="1403" y="513"/>
                  <a:pt x="1241" y="419"/>
                </a:cubicBezTo>
                <a:cubicBezTo>
                  <a:pt x="1078" y="325"/>
                  <a:pt x="967" y="145"/>
                  <a:pt x="787" y="59"/>
                </a:cubicBezTo>
                <a:cubicBezTo>
                  <a:pt x="704" y="20"/>
                  <a:pt x="613" y="1"/>
                  <a:pt x="52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"/>
          <p:cNvSpPr/>
          <p:nvPr/>
        </p:nvSpPr>
        <p:spPr>
          <a:xfrm>
            <a:off x="4879461" y="71443"/>
            <a:ext cx="177627" cy="147928"/>
          </a:xfrm>
          <a:custGeom>
            <a:avLst/>
            <a:gdLst/>
            <a:ahLst/>
            <a:cxnLst/>
            <a:rect l="l" t="t" r="r" b="b"/>
            <a:pathLst>
              <a:path w="1567" h="1305" extrusionOk="0">
                <a:moveTo>
                  <a:pt x="420" y="0"/>
                </a:moveTo>
                <a:cubicBezTo>
                  <a:pt x="412" y="0"/>
                  <a:pt x="403" y="0"/>
                  <a:pt x="394" y="1"/>
                </a:cubicBezTo>
                <a:cubicBezTo>
                  <a:pt x="292" y="9"/>
                  <a:pt x="206" y="86"/>
                  <a:pt x="189" y="189"/>
                </a:cubicBezTo>
                <a:cubicBezTo>
                  <a:pt x="189" y="206"/>
                  <a:pt x="181" y="223"/>
                  <a:pt x="181" y="249"/>
                </a:cubicBezTo>
                <a:cubicBezTo>
                  <a:pt x="61" y="360"/>
                  <a:pt x="1" y="531"/>
                  <a:pt x="35" y="702"/>
                </a:cubicBezTo>
                <a:cubicBezTo>
                  <a:pt x="86" y="882"/>
                  <a:pt x="249" y="1019"/>
                  <a:pt x="437" y="1019"/>
                </a:cubicBezTo>
                <a:cubicBezTo>
                  <a:pt x="454" y="1036"/>
                  <a:pt x="471" y="1053"/>
                  <a:pt x="489" y="1070"/>
                </a:cubicBezTo>
                <a:cubicBezTo>
                  <a:pt x="489" y="1181"/>
                  <a:pt x="566" y="1284"/>
                  <a:pt x="677" y="1292"/>
                </a:cubicBezTo>
                <a:cubicBezTo>
                  <a:pt x="724" y="1301"/>
                  <a:pt x="771" y="1305"/>
                  <a:pt x="818" y="1305"/>
                </a:cubicBezTo>
                <a:cubicBezTo>
                  <a:pt x="1110" y="1305"/>
                  <a:pt x="1384" y="1147"/>
                  <a:pt x="1524" y="882"/>
                </a:cubicBezTo>
                <a:cubicBezTo>
                  <a:pt x="1566" y="805"/>
                  <a:pt x="1558" y="719"/>
                  <a:pt x="1507" y="651"/>
                </a:cubicBezTo>
                <a:cubicBezTo>
                  <a:pt x="1378" y="463"/>
                  <a:pt x="1233" y="274"/>
                  <a:pt x="1010" y="215"/>
                </a:cubicBezTo>
                <a:cubicBezTo>
                  <a:pt x="959" y="197"/>
                  <a:pt x="899" y="197"/>
                  <a:pt x="848" y="197"/>
                </a:cubicBezTo>
                <a:cubicBezTo>
                  <a:pt x="742" y="76"/>
                  <a:pt x="583" y="0"/>
                  <a:pt x="4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"/>
          <p:cNvSpPr/>
          <p:nvPr/>
        </p:nvSpPr>
        <p:spPr>
          <a:xfrm>
            <a:off x="5138475" y="181397"/>
            <a:ext cx="134892" cy="111768"/>
          </a:xfrm>
          <a:custGeom>
            <a:avLst/>
            <a:gdLst/>
            <a:ahLst/>
            <a:cxnLst/>
            <a:rect l="l" t="t" r="r" b="b"/>
            <a:pathLst>
              <a:path w="1190" h="986" extrusionOk="0">
                <a:moveTo>
                  <a:pt x="496" y="280"/>
                </a:moveTo>
                <a:cubicBezTo>
                  <a:pt x="522" y="280"/>
                  <a:pt x="530" y="288"/>
                  <a:pt x="522" y="314"/>
                </a:cubicBezTo>
                <a:cubicBezTo>
                  <a:pt x="522" y="314"/>
                  <a:pt x="517" y="309"/>
                  <a:pt x="511" y="307"/>
                </a:cubicBezTo>
                <a:lnTo>
                  <a:pt x="511" y="307"/>
                </a:lnTo>
                <a:cubicBezTo>
                  <a:pt x="508" y="303"/>
                  <a:pt x="501" y="294"/>
                  <a:pt x="496" y="280"/>
                </a:cubicBezTo>
                <a:close/>
                <a:moveTo>
                  <a:pt x="349" y="1"/>
                </a:moveTo>
                <a:cubicBezTo>
                  <a:pt x="330" y="1"/>
                  <a:pt x="310" y="2"/>
                  <a:pt x="291" y="6"/>
                </a:cubicBezTo>
                <a:cubicBezTo>
                  <a:pt x="111" y="40"/>
                  <a:pt x="0" y="228"/>
                  <a:pt x="51" y="408"/>
                </a:cubicBezTo>
                <a:cubicBezTo>
                  <a:pt x="9" y="519"/>
                  <a:pt x="60" y="648"/>
                  <a:pt x="163" y="690"/>
                </a:cubicBezTo>
                <a:cubicBezTo>
                  <a:pt x="291" y="759"/>
                  <a:pt x="436" y="853"/>
                  <a:pt x="582" y="904"/>
                </a:cubicBezTo>
                <a:cubicBezTo>
                  <a:pt x="669" y="950"/>
                  <a:pt x="765" y="986"/>
                  <a:pt x="856" y="986"/>
                </a:cubicBezTo>
                <a:cubicBezTo>
                  <a:pt x="935" y="986"/>
                  <a:pt x="1010" y="959"/>
                  <a:pt x="1069" y="887"/>
                </a:cubicBezTo>
                <a:cubicBezTo>
                  <a:pt x="1146" y="819"/>
                  <a:pt x="1189" y="707"/>
                  <a:pt x="1172" y="605"/>
                </a:cubicBezTo>
                <a:cubicBezTo>
                  <a:pt x="1129" y="425"/>
                  <a:pt x="1018" y="280"/>
                  <a:pt x="856" y="203"/>
                </a:cubicBezTo>
                <a:cubicBezTo>
                  <a:pt x="710" y="126"/>
                  <a:pt x="522" y="1"/>
                  <a:pt x="3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"/>
          <p:cNvSpPr/>
          <p:nvPr/>
        </p:nvSpPr>
        <p:spPr>
          <a:xfrm>
            <a:off x="5118978" y="574284"/>
            <a:ext cx="147588" cy="129224"/>
          </a:xfrm>
          <a:custGeom>
            <a:avLst/>
            <a:gdLst/>
            <a:ahLst/>
            <a:cxnLst/>
            <a:rect l="l" t="t" r="r" b="b"/>
            <a:pathLst>
              <a:path w="1302" h="1140" extrusionOk="0">
                <a:moveTo>
                  <a:pt x="578" y="0"/>
                </a:moveTo>
                <a:cubicBezTo>
                  <a:pt x="363" y="0"/>
                  <a:pt x="160" y="128"/>
                  <a:pt x="69" y="330"/>
                </a:cubicBezTo>
                <a:cubicBezTo>
                  <a:pt x="18" y="390"/>
                  <a:pt x="1" y="475"/>
                  <a:pt x="27" y="544"/>
                </a:cubicBezTo>
                <a:cubicBezTo>
                  <a:pt x="35" y="629"/>
                  <a:pt x="61" y="706"/>
                  <a:pt x="112" y="775"/>
                </a:cubicBezTo>
                <a:cubicBezTo>
                  <a:pt x="155" y="843"/>
                  <a:pt x="215" y="894"/>
                  <a:pt x="283" y="937"/>
                </a:cubicBezTo>
                <a:cubicBezTo>
                  <a:pt x="396" y="1055"/>
                  <a:pt x="536" y="1140"/>
                  <a:pt x="681" y="1140"/>
                </a:cubicBezTo>
                <a:cubicBezTo>
                  <a:pt x="768" y="1140"/>
                  <a:pt x="856" y="1110"/>
                  <a:pt x="942" y="1040"/>
                </a:cubicBezTo>
                <a:cubicBezTo>
                  <a:pt x="1301" y="749"/>
                  <a:pt x="1147" y="142"/>
                  <a:pt x="728" y="22"/>
                </a:cubicBezTo>
                <a:cubicBezTo>
                  <a:pt x="678" y="7"/>
                  <a:pt x="627" y="0"/>
                  <a:pt x="5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/>
          <p:nvPr/>
        </p:nvSpPr>
        <p:spPr>
          <a:xfrm>
            <a:off x="5499621" y="646150"/>
            <a:ext cx="116075" cy="103039"/>
          </a:xfrm>
          <a:custGeom>
            <a:avLst/>
            <a:gdLst/>
            <a:ahLst/>
            <a:cxnLst/>
            <a:rect l="l" t="t" r="r" b="b"/>
            <a:pathLst>
              <a:path w="1024" h="909" extrusionOk="0">
                <a:moveTo>
                  <a:pt x="455" y="1"/>
                </a:moveTo>
                <a:cubicBezTo>
                  <a:pt x="216" y="1"/>
                  <a:pt x="0" y="170"/>
                  <a:pt x="14" y="440"/>
                </a:cubicBezTo>
                <a:cubicBezTo>
                  <a:pt x="14" y="483"/>
                  <a:pt x="22" y="534"/>
                  <a:pt x="39" y="577"/>
                </a:cubicBezTo>
                <a:cubicBezTo>
                  <a:pt x="39" y="628"/>
                  <a:pt x="56" y="680"/>
                  <a:pt x="82" y="714"/>
                </a:cubicBezTo>
                <a:cubicBezTo>
                  <a:pt x="142" y="791"/>
                  <a:pt x="210" y="842"/>
                  <a:pt x="296" y="868"/>
                </a:cubicBezTo>
                <a:cubicBezTo>
                  <a:pt x="352" y="896"/>
                  <a:pt x="414" y="909"/>
                  <a:pt x="477" y="909"/>
                </a:cubicBezTo>
                <a:cubicBezTo>
                  <a:pt x="528" y="909"/>
                  <a:pt x="580" y="900"/>
                  <a:pt x="630" y="885"/>
                </a:cubicBezTo>
                <a:cubicBezTo>
                  <a:pt x="672" y="876"/>
                  <a:pt x="707" y="851"/>
                  <a:pt x="732" y="808"/>
                </a:cubicBezTo>
                <a:cubicBezTo>
                  <a:pt x="766" y="791"/>
                  <a:pt x="801" y="765"/>
                  <a:pt x="826" y="731"/>
                </a:cubicBezTo>
                <a:cubicBezTo>
                  <a:pt x="1023" y="508"/>
                  <a:pt x="929" y="149"/>
                  <a:pt x="647" y="38"/>
                </a:cubicBezTo>
                <a:cubicBezTo>
                  <a:pt x="584" y="13"/>
                  <a:pt x="519" y="1"/>
                  <a:pt x="4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"/>
          <p:cNvSpPr/>
          <p:nvPr/>
        </p:nvSpPr>
        <p:spPr>
          <a:xfrm>
            <a:off x="5460401" y="322297"/>
            <a:ext cx="124803" cy="98619"/>
          </a:xfrm>
          <a:custGeom>
            <a:avLst/>
            <a:gdLst/>
            <a:ahLst/>
            <a:cxnLst/>
            <a:rect l="l" t="t" r="r" b="b"/>
            <a:pathLst>
              <a:path w="1101" h="870" extrusionOk="0">
                <a:moveTo>
                  <a:pt x="663" y="0"/>
                </a:moveTo>
                <a:cubicBezTo>
                  <a:pt x="608" y="0"/>
                  <a:pt x="551" y="13"/>
                  <a:pt x="505" y="46"/>
                </a:cubicBezTo>
                <a:cubicBezTo>
                  <a:pt x="479" y="55"/>
                  <a:pt x="445" y="63"/>
                  <a:pt x="419" y="72"/>
                </a:cubicBezTo>
                <a:cubicBezTo>
                  <a:pt x="360" y="98"/>
                  <a:pt x="308" y="140"/>
                  <a:pt x="274" y="192"/>
                </a:cubicBezTo>
                <a:cubicBezTo>
                  <a:pt x="77" y="226"/>
                  <a:pt x="0" y="474"/>
                  <a:pt x="146" y="611"/>
                </a:cubicBezTo>
                <a:cubicBezTo>
                  <a:pt x="197" y="654"/>
                  <a:pt x="248" y="688"/>
                  <a:pt x="308" y="713"/>
                </a:cubicBezTo>
                <a:cubicBezTo>
                  <a:pt x="351" y="765"/>
                  <a:pt x="402" y="799"/>
                  <a:pt x="462" y="825"/>
                </a:cubicBezTo>
                <a:cubicBezTo>
                  <a:pt x="522" y="856"/>
                  <a:pt x="584" y="870"/>
                  <a:pt x="645" y="870"/>
                </a:cubicBezTo>
                <a:cubicBezTo>
                  <a:pt x="886" y="870"/>
                  <a:pt x="1100" y="647"/>
                  <a:pt x="1053" y="380"/>
                </a:cubicBezTo>
                <a:cubicBezTo>
                  <a:pt x="1027" y="200"/>
                  <a:pt x="890" y="55"/>
                  <a:pt x="710" y="3"/>
                </a:cubicBezTo>
                <a:cubicBezTo>
                  <a:pt x="695" y="1"/>
                  <a:pt x="679" y="0"/>
                  <a:pt x="6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"/>
          <p:cNvSpPr/>
          <p:nvPr/>
        </p:nvSpPr>
        <p:spPr>
          <a:xfrm>
            <a:off x="5663985" y="498223"/>
            <a:ext cx="115508" cy="96351"/>
          </a:xfrm>
          <a:custGeom>
            <a:avLst/>
            <a:gdLst/>
            <a:ahLst/>
            <a:cxnLst/>
            <a:rect l="l" t="t" r="r" b="b"/>
            <a:pathLst>
              <a:path w="1019" h="850" extrusionOk="0">
                <a:moveTo>
                  <a:pt x="586" y="0"/>
                </a:moveTo>
                <a:cubicBezTo>
                  <a:pt x="401" y="0"/>
                  <a:pt x="219" y="83"/>
                  <a:pt x="95" y="231"/>
                </a:cubicBezTo>
                <a:cubicBezTo>
                  <a:pt x="1" y="351"/>
                  <a:pt x="44" y="530"/>
                  <a:pt x="180" y="590"/>
                </a:cubicBezTo>
                <a:lnTo>
                  <a:pt x="608" y="830"/>
                </a:lnTo>
                <a:cubicBezTo>
                  <a:pt x="638" y="843"/>
                  <a:pt x="669" y="850"/>
                  <a:pt x="701" y="850"/>
                </a:cubicBezTo>
                <a:cubicBezTo>
                  <a:pt x="790" y="850"/>
                  <a:pt x="878" y="800"/>
                  <a:pt x="916" y="718"/>
                </a:cubicBezTo>
                <a:cubicBezTo>
                  <a:pt x="959" y="624"/>
                  <a:pt x="933" y="522"/>
                  <a:pt x="865" y="453"/>
                </a:cubicBezTo>
                <a:lnTo>
                  <a:pt x="873" y="445"/>
                </a:lnTo>
                <a:cubicBezTo>
                  <a:pt x="1019" y="342"/>
                  <a:pt x="993" y="120"/>
                  <a:pt x="831" y="51"/>
                </a:cubicBezTo>
                <a:cubicBezTo>
                  <a:pt x="751" y="17"/>
                  <a:pt x="668" y="0"/>
                  <a:pt x="5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"/>
          <p:cNvSpPr/>
          <p:nvPr/>
        </p:nvSpPr>
        <p:spPr>
          <a:xfrm>
            <a:off x="5323696" y="732073"/>
            <a:ext cx="95105" cy="70167"/>
          </a:xfrm>
          <a:custGeom>
            <a:avLst/>
            <a:gdLst/>
            <a:ahLst/>
            <a:cxnLst/>
            <a:rect l="l" t="t" r="r" b="b"/>
            <a:pathLst>
              <a:path w="839" h="619" extrusionOk="0">
                <a:moveTo>
                  <a:pt x="488" y="0"/>
                </a:moveTo>
                <a:cubicBezTo>
                  <a:pt x="439" y="0"/>
                  <a:pt x="389" y="11"/>
                  <a:pt x="342" y="33"/>
                </a:cubicBezTo>
                <a:cubicBezTo>
                  <a:pt x="308" y="50"/>
                  <a:pt x="282" y="67"/>
                  <a:pt x="248" y="93"/>
                </a:cubicBezTo>
                <a:cubicBezTo>
                  <a:pt x="180" y="93"/>
                  <a:pt x="120" y="127"/>
                  <a:pt x="77" y="178"/>
                </a:cubicBezTo>
                <a:cubicBezTo>
                  <a:pt x="0" y="281"/>
                  <a:pt x="17" y="418"/>
                  <a:pt x="111" y="503"/>
                </a:cubicBezTo>
                <a:cubicBezTo>
                  <a:pt x="192" y="576"/>
                  <a:pt x="297" y="618"/>
                  <a:pt x="406" y="618"/>
                </a:cubicBezTo>
                <a:cubicBezTo>
                  <a:pt x="425" y="618"/>
                  <a:pt x="443" y="617"/>
                  <a:pt x="462" y="615"/>
                </a:cubicBezTo>
                <a:lnTo>
                  <a:pt x="488" y="606"/>
                </a:lnTo>
                <a:lnTo>
                  <a:pt x="616" y="606"/>
                </a:lnTo>
                <a:cubicBezTo>
                  <a:pt x="744" y="597"/>
                  <a:pt x="838" y="478"/>
                  <a:pt x="830" y="349"/>
                </a:cubicBezTo>
                <a:cubicBezTo>
                  <a:pt x="821" y="332"/>
                  <a:pt x="821" y="315"/>
                  <a:pt x="813" y="298"/>
                </a:cubicBezTo>
                <a:cubicBezTo>
                  <a:pt x="813" y="247"/>
                  <a:pt x="796" y="187"/>
                  <a:pt x="761" y="135"/>
                </a:cubicBezTo>
                <a:cubicBezTo>
                  <a:pt x="697" y="48"/>
                  <a:pt x="594" y="0"/>
                  <a:pt x="48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"/>
          <p:cNvSpPr/>
          <p:nvPr/>
        </p:nvSpPr>
        <p:spPr>
          <a:xfrm>
            <a:off x="5679515" y="-232120"/>
            <a:ext cx="160170" cy="181594"/>
          </a:xfrm>
          <a:custGeom>
            <a:avLst/>
            <a:gdLst/>
            <a:ahLst/>
            <a:cxnLst/>
            <a:rect l="l" t="t" r="r" b="b"/>
            <a:pathLst>
              <a:path w="1413" h="1602" extrusionOk="0">
                <a:moveTo>
                  <a:pt x="911" y="0"/>
                </a:moveTo>
                <a:cubicBezTo>
                  <a:pt x="880" y="0"/>
                  <a:pt x="850" y="17"/>
                  <a:pt x="839" y="52"/>
                </a:cubicBezTo>
                <a:cubicBezTo>
                  <a:pt x="822" y="104"/>
                  <a:pt x="805" y="146"/>
                  <a:pt x="788" y="189"/>
                </a:cubicBezTo>
                <a:cubicBezTo>
                  <a:pt x="762" y="189"/>
                  <a:pt x="736" y="206"/>
                  <a:pt x="736" y="241"/>
                </a:cubicBezTo>
                <a:lnTo>
                  <a:pt x="736" y="249"/>
                </a:lnTo>
                <a:cubicBezTo>
                  <a:pt x="719" y="258"/>
                  <a:pt x="702" y="266"/>
                  <a:pt x="694" y="292"/>
                </a:cubicBezTo>
                <a:cubicBezTo>
                  <a:pt x="642" y="412"/>
                  <a:pt x="599" y="540"/>
                  <a:pt x="557" y="668"/>
                </a:cubicBezTo>
                <a:cubicBezTo>
                  <a:pt x="511" y="663"/>
                  <a:pt x="465" y="660"/>
                  <a:pt x="420" y="660"/>
                </a:cubicBezTo>
                <a:cubicBezTo>
                  <a:pt x="330" y="660"/>
                  <a:pt x="240" y="671"/>
                  <a:pt x="155" y="694"/>
                </a:cubicBezTo>
                <a:cubicBezTo>
                  <a:pt x="129" y="694"/>
                  <a:pt x="112" y="711"/>
                  <a:pt x="103" y="737"/>
                </a:cubicBezTo>
                <a:cubicBezTo>
                  <a:pt x="99" y="736"/>
                  <a:pt x="95" y="736"/>
                  <a:pt x="90" y="736"/>
                </a:cubicBezTo>
                <a:cubicBezTo>
                  <a:pt x="37" y="736"/>
                  <a:pt x="2" y="783"/>
                  <a:pt x="18" y="831"/>
                </a:cubicBezTo>
                <a:cubicBezTo>
                  <a:pt x="1" y="874"/>
                  <a:pt x="26" y="908"/>
                  <a:pt x="61" y="916"/>
                </a:cubicBezTo>
                <a:cubicBezTo>
                  <a:pt x="189" y="959"/>
                  <a:pt x="326" y="993"/>
                  <a:pt x="463" y="1002"/>
                </a:cubicBezTo>
                <a:cubicBezTo>
                  <a:pt x="446" y="1045"/>
                  <a:pt x="437" y="1088"/>
                  <a:pt x="428" y="1122"/>
                </a:cubicBezTo>
                <a:cubicBezTo>
                  <a:pt x="420" y="1156"/>
                  <a:pt x="394" y="1207"/>
                  <a:pt x="377" y="1241"/>
                </a:cubicBezTo>
                <a:cubicBezTo>
                  <a:pt x="360" y="1267"/>
                  <a:pt x="369" y="1301"/>
                  <a:pt x="386" y="1327"/>
                </a:cubicBezTo>
                <a:cubicBezTo>
                  <a:pt x="377" y="1387"/>
                  <a:pt x="369" y="1455"/>
                  <a:pt x="360" y="1515"/>
                </a:cubicBezTo>
                <a:cubicBezTo>
                  <a:pt x="355" y="1570"/>
                  <a:pt x="393" y="1602"/>
                  <a:pt x="435" y="1602"/>
                </a:cubicBezTo>
                <a:cubicBezTo>
                  <a:pt x="465" y="1602"/>
                  <a:pt x="496" y="1585"/>
                  <a:pt x="514" y="1549"/>
                </a:cubicBezTo>
                <a:lnTo>
                  <a:pt x="565" y="1378"/>
                </a:lnTo>
                <a:cubicBezTo>
                  <a:pt x="617" y="1259"/>
                  <a:pt x="659" y="1139"/>
                  <a:pt x="694" y="1011"/>
                </a:cubicBezTo>
                <a:cubicBezTo>
                  <a:pt x="779" y="1011"/>
                  <a:pt x="865" y="1002"/>
                  <a:pt x="950" y="993"/>
                </a:cubicBezTo>
                <a:cubicBezTo>
                  <a:pt x="959" y="985"/>
                  <a:pt x="976" y="985"/>
                  <a:pt x="984" y="968"/>
                </a:cubicBezTo>
                <a:cubicBezTo>
                  <a:pt x="1019" y="968"/>
                  <a:pt x="1061" y="968"/>
                  <a:pt x="1096" y="959"/>
                </a:cubicBezTo>
                <a:cubicBezTo>
                  <a:pt x="1113" y="959"/>
                  <a:pt x="1130" y="951"/>
                  <a:pt x="1147" y="934"/>
                </a:cubicBezTo>
                <a:lnTo>
                  <a:pt x="1292" y="934"/>
                </a:lnTo>
                <a:cubicBezTo>
                  <a:pt x="1395" y="934"/>
                  <a:pt x="1412" y="788"/>
                  <a:pt x="1310" y="780"/>
                </a:cubicBezTo>
                <a:cubicBezTo>
                  <a:pt x="1181" y="771"/>
                  <a:pt x="1061" y="762"/>
                  <a:pt x="933" y="754"/>
                </a:cubicBezTo>
                <a:cubicBezTo>
                  <a:pt x="916" y="728"/>
                  <a:pt x="890" y="720"/>
                  <a:pt x="856" y="720"/>
                </a:cubicBezTo>
                <a:lnTo>
                  <a:pt x="813" y="720"/>
                </a:lnTo>
                <a:cubicBezTo>
                  <a:pt x="890" y="514"/>
                  <a:pt x="950" y="300"/>
                  <a:pt x="993" y="87"/>
                </a:cubicBezTo>
                <a:cubicBezTo>
                  <a:pt x="998" y="32"/>
                  <a:pt x="954" y="0"/>
                  <a:pt x="911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"/>
          <p:cNvSpPr/>
          <p:nvPr/>
        </p:nvSpPr>
        <p:spPr>
          <a:xfrm>
            <a:off x="5607195" y="-435251"/>
            <a:ext cx="157223" cy="171392"/>
          </a:xfrm>
          <a:custGeom>
            <a:avLst/>
            <a:gdLst/>
            <a:ahLst/>
            <a:cxnLst/>
            <a:rect l="l" t="t" r="r" b="b"/>
            <a:pathLst>
              <a:path w="1387" h="1512" extrusionOk="0">
                <a:moveTo>
                  <a:pt x="766" y="1"/>
                </a:moveTo>
                <a:cubicBezTo>
                  <a:pt x="729" y="1"/>
                  <a:pt x="690" y="24"/>
                  <a:pt x="681" y="74"/>
                </a:cubicBezTo>
                <a:cubicBezTo>
                  <a:pt x="656" y="176"/>
                  <a:pt x="639" y="287"/>
                  <a:pt x="622" y="390"/>
                </a:cubicBezTo>
                <a:cubicBezTo>
                  <a:pt x="570" y="390"/>
                  <a:pt x="536" y="433"/>
                  <a:pt x="545" y="484"/>
                </a:cubicBezTo>
                <a:cubicBezTo>
                  <a:pt x="545" y="527"/>
                  <a:pt x="545" y="561"/>
                  <a:pt x="553" y="604"/>
                </a:cubicBezTo>
                <a:cubicBezTo>
                  <a:pt x="510" y="621"/>
                  <a:pt x="476" y="638"/>
                  <a:pt x="433" y="655"/>
                </a:cubicBezTo>
                <a:cubicBezTo>
                  <a:pt x="382" y="664"/>
                  <a:pt x="339" y="681"/>
                  <a:pt x="288" y="698"/>
                </a:cubicBezTo>
                <a:cubicBezTo>
                  <a:pt x="237" y="681"/>
                  <a:pt x="185" y="655"/>
                  <a:pt x="134" y="638"/>
                </a:cubicBezTo>
                <a:cubicBezTo>
                  <a:pt x="122" y="633"/>
                  <a:pt x="111" y="630"/>
                  <a:pt x="101" y="630"/>
                </a:cubicBezTo>
                <a:cubicBezTo>
                  <a:pt x="29" y="630"/>
                  <a:pt x="0" y="746"/>
                  <a:pt x="83" y="784"/>
                </a:cubicBezTo>
                <a:lnTo>
                  <a:pt x="91" y="784"/>
                </a:lnTo>
                <a:cubicBezTo>
                  <a:pt x="83" y="843"/>
                  <a:pt x="125" y="895"/>
                  <a:pt x="185" y="895"/>
                </a:cubicBezTo>
                <a:lnTo>
                  <a:pt x="202" y="895"/>
                </a:lnTo>
                <a:cubicBezTo>
                  <a:pt x="211" y="920"/>
                  <a:pt x="237" y="946"/>
                  <a:pt x="271" y="946"/>
                </a:cubicBezTo>
                <a:cubicBezTo>
                  <a:pt x="348" y="955"/>
                  <a:pt x="425" y="963"/>
                  <a:pt x="510" y="963"/>
                </a:cubicBezTo>
                <a:cubicBezTo>
                  <a:pt x="485" y="1083"/>
                  <a:pt x="468" y="1211"/>
                  <a:pt x="442" y="1331"/>
                </a:cubicBezTo>
                <a:cubicBezTo>
                  <a:pt x="433" y="1365"/>
                  <a:pt x="459" y="1400"/>
                  <a:pt x="493" y="1408"/>
                </a:cubicBezTo>
                <a:lnTo>
                  <a:pt x="493" y="1425"/>
                </a:lnTo>
                <a:cubicBezTo>
                  <a:pt x="484" y="1481"/>
                  <a:pt x="525" y="1511"/>
                  <a:pt x="568" y="1511"/>
                </a:cubicBezTo>
                <a:cubicBezTo>
                  <a:pt x="605" y="1511"/>
                  <a:pt x="644" y="1489"/>
                  <a:pt x="656" y="1442"/>
                </a:cubicBezTo>
                <a:cubicBezTo>
                  <a:pt x="664" y="1400"/>
                  <a:pt x="664" y="1357"/>
                  <a:pt x="673" y="1314"/>
                </a:cubicBezTo>
                <a:cubicBezTo>
                  <a:pt x="681" y="1271"/>
                  <a:pt x="690" y="1246"/>
                  <a:pt x="690" y="1220"/>
                </a:cubicBezTo>
                <a:cubicBezTo>
                  <a:pt x="699" y="1211"/>
                  <a:pt x="699" y="1203"/>
                  <a:pt x="699" y="1186"/>
                </a:cubicBezTo>
                <a:cubicBezTo>
                  <a:pt x="716" y="1126"/>
                  <a:pt x="724" y="1066"/>
                  <a:pt x="724" y="997"/>
                </a:cubicBezTo>
                <a:lnTo>
                  <a:pt x="724" y="963"/>
                </a:lnTo>
                <a:cubicBezTo>
                  <a:pt x="912" y="955"/>
                  <a:pt x="1109" y="929"/>
                  <a:pt x="1289" y="886"/>
                </a:cubicBezTo>
                <a:cubicBezTo>
                  <a:pt x="1386" y="862"/>
                  <a:pt x="1368" y="722"/>
                  <a:pt x="1279" y="722"/>
                </a:cubicBezTo>
                <a:cubicBezTo>
                  <a:pt x="1274" y="722"/>
                  <a:pt x="1269" y="723"/>
                  <a:pt x="1263" y="724"/>
                </a:cubicBezTo>
                <a:lnTo>
                  <a:pt x="1195" y="741"/>
                </a:lnTo>
                <a:cubicBezTo>
                  <a:pt x="1220" y="698"/>
                  <a:pt x="1203" y="647"/>
                  <a:pt x="1152" y="630"/>
                </a:cubicBezTo>
                <a:lnTo>
                  <a:pt x="1126" y="612"/>
                </a:lnTo>
                <a:cubicBezTo>
                  <a:pt x="1034" y="577"/>
                  <a:pt x="935" y="559"/>
                  <a:pt x="835" y="559"/>
                </a:cubicBezTo>
                <a:cubicBezTo>
                  <a:pt x="815" y="559"/>
                  <a:pt x="795" y="560"/>
                  <a:pt x="776" y="561"/>
                </a:cubicBezTo>
                <a:lnTo>
                  <a:pt x="835" y="82"/>
                </a:lnTo>
                <a:cubicBezTo>
                  <a:pt x="844" y="29"/>
                  <a:pt x="807" y="1"/>
                  <a:pt x="766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"/>
          <p:cNvSpPr/>
          <p:nvPr/>
        </p:nvSpPr>
        <p:spPr>
          <a:xfrm>
            <a:off x="5792302" y="-408272"/>
            <a:ext cx="156996" cy="171619"/>
          </a:xfrm>
          <a:custGeom>
            <a:avLst/>
            <a:gdLst/>
            <a:ahLst/>
            <a:cxnLst/>
            <a:rect l="l" t="t" r="r" b="b"/>
            <a:pathLst>
              <a:path w="1385" h="1514" extrusionOk="0">
                <a:moveTo>
                  <a:pt x="766" y="1"/>
                </a:moveTo>
                <a:cubicBezTo>
                  <a:pt x="728" y="1"/>
                  <a:pt x="690" y="23"/>
                  <a:pt x="682" y="66"/>
                </a:cubicBezTo>
                <a:lnTo>
                  <a:pt x="614" y="392"/>
                </a:lnTo>
                <a:cubicBezTo>
                  <a:pt x="571" y="392"/>
                  <a:pt x="537" y="434"/>
                  <a:pt x="537" y="477"/>
                </a:cubicBezTo>
                <a:cubicBezTo>
                  <a:pt x="537" y="520"/>
                  <a:pt x="546" y="563"/>
                  <a:pt x="546" y="605"/>
                </a:cubicBezTo>
                <a:cubicBezTo>
                  <a:pt x="511" y="623"/>
                  <a:pt x="469" y="640"/>
                  <a:pt x="434" y="657"/>
                </a:cubicBezTo>
                <a:cubicBezTo>
                  <a:pt x="383" y="665"/>
                  <a:pt x="332" y="682"/>
                  <a:pt x="289" y="691"/>
                </a:cubicBezTo>
                <a:cubicBezTo>
                  <a:pt x="238" y="674"/>
                  <a:pt x="186" y="657"/>
                  <a:pt x="135" y="631"/>
                </a:cubicBezTo>
                <a:cubicBezTo>
                  <a:pt x="124" y="626"/>
                  <a:pt x="113" y="624"/>
                  <a:pt x="103" y="624"/>
                </a:cubicBezTo>
                <a:cubicBezTo>
                  <a:pt x="31" y="624"/>
                  <a:pt x="1" y="747"/>
                  <a:pt x="84" y="785"/>
                </a:cubicBezTo>
                <a:lnTo>
                  <a:pt x="92" y="794"/>
                </a:lnTo>
                <a:cubicBezTo>
                  <a:pt x="84" y="845"/>
                  <a:pt x="126" y="896"/>
                  <a:pt x="186" y="896"/>
                </a:cubicBezTo>
                <a:lnTo>
                  <a:pt x="195" y="896"/>
                </a:lnTo>
                <a:cubicBezTo>
                  <a:pt x="203" y="931"/>
                  <a:pt x="238" y="948"/>
                  <a:pt x="263" y="948"/>
                </a:cubicBezTo>
                <a:cubicBezTo>
                  <a:pt x="349" y="956"/>
                  <a:pt x="426" y="965"/>
                  <a:pt x="511" y="965"/>
                </a:cubicBezTo>
                <a:cubicBezTo>
                  <a:pt x="486" y="1093"/>
                  <a:pt x="460" y="1213"/>
                  <a:pt x="443" y="1333"/>
                </a:cubicBezTo>
                <a:cubicBezTo>
                  <a:pt x="434" y="1367"/>
                  <a:pt x="451" y="1410"/>
                  <a:pt x="494" y="1418"/>
                </a:cubicBezTo>
                <a:lnTo>
                  <a:pt x="494" y="1435"/>
                </a:lnTo>
                <a:cubicBezTo>
                  <a:pt x="481" y="1485"/>
                  <a:pt x="520" y="1514"/>
                  <a:pt x="563" y="1514"/>
                </a:cubicBezTo>
                <a:cubicBezTo>
                  <a:pt x="600" y="1514"/>
                  <a:pt x="640" y="1492"/>
                  <a:pt x="648" y="1444"/>
                </a:cubicBezTo>
                <a:cubicBezTo>
                  <a:pt x="657" y="1401"/>
                  <a:pt x="665" y="1358"/>
                  <a:pt x="674" y="1316"/>
                </a:cubicBezTo>
                <a:cubicBezTo>
                  <a:pt x="682" y="1281"/>
                  <a:pt x="682" y="1256"/>
                  <a:pt x="691" y="1221"/>
                </a:cubicBezTo>
                <a:cubicBezTo>
                  <a:pt x="691" y="1213"/>
                  <a:pt x="700" y="1204"/>
                  <a:pt x="700" y="1196"/>
                </a:cubicBezTo>
                <a:cubicBezTo>
                  <a:pt x="708" y="1127"/>
                  <a:pt x="717" y="1067"/>
                  <a:pt x="725" y="999"/>
                </a:cubicBezTo>
                <a:cubicBezTo>
                  <a:pt x="725" y="990"/>
                  <a:pt x="725" y="973"/>
                  <a:pt x="725" y="965"/>
                </a:cubicBezTo>
                <a:cubicBezTo>
                  <a:pt x="922" y="956"/>
                  <a:pt x="1110" y="931"/>
                  <a:pt x="1290" y="888"/>
                </a:cubicBezTo>
                <a:cubicBezTo>
                  <a:pt x="1385" y="864"/>
                  <a:pt x="1370" y="731"/>
                  <a:pt x="1286" y="731"/>
                </a:cubicBezTo>
                <a:cubicBezTo>
                  <a:pt x="1279" y="731"/>
                  <a:pt x="1272" y="732"/>
                  <a:pt x="1264" y="734"/>
                </a:cubicBezTo>
                <a:cubicBezTo>
                  <a:pt x="1247" y="734"/>
                  <a:pt x="1221" y="742"/>
                  <a:pt x="1196" y="742"/>
                </a:cubicBezTo>
                <a:cubicBezTo>
                  <a:pt x="1221" y="700"/>
                  <a:pt x="1204" y="648"/>
                  <a:pt x="1161" y="631"/>
                </a:cubicBezTo>
                <a:lnTo>
                  <a:pt x="1127" y="614"/>
                </a:lnTo>
                <a:cubicBezTo>
                  <a:pt x="1031" y="584"/>
                  <a:pt x="928" y="561"/>
                  <a:pt x="824" y="561"/>
                </a:cubicBezTo>
                <a:cubicBezTo>
                  <a:pt x="808" y="561"/>
                  <a:pt x="792" y="562"/>
                  <a:pt x="777" y="563"/>
                </a:cubicBezTo>
                <a:cubicBezTo>
                  <a:pt x="802" y="400"/>
                  <a:pt x="819" y="246"/>
                  <a:pt x="845" y="84"/>
                </a:cubicBezTo>
                <a:cubicBezTo>
                  <a:pt x="850" y="29"/>
                  <a:pt x="808" y="1"/>
                  <a:pt x="766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"/>
          <p:cNvSpPr/>
          <p:nvPr/>
        </p:nvSpPr>
        <p:spPr>
          <a:xfrm>
            <a:off x="5880265" y="-509044"/>
            <a:ext cx="137839" cy="131491"/>
          </a:xfrm>
          <a:custGeom>
            <a:avLst/>
            <a:gdLst/>
            <a:ahLst/>
            <a:cxnLst/>
            <a:rect l="l" t="t" r="r" b="b"/>
            <a:pathLst>
              <a:path w="1216" h="1160" extrusionOk="0">
                <a:moveTo>
                  <a:pt x="599" y="1"/>
                </a:moveTo>
                <a:cubicBezTo>
                  <a:pt x="566" y="1"/>
                  <a:pt x="534" y="19"/>
                  <a:pt x="522" y="57"/>
                </a:cubicBezTo>
                <a:cubicBezTo>
                  <a:pt x="514" y="177"/>
                  <a:pt x="505" y="288"/>
                  <a:pt x="505" y="408"/>
                </a:cubicBezTo>
                <a:lnTo>
                  <a:pt x="497" y="408"/>
                </a:lnTo>
                <a:cubicBezTo>
                  <a:pt x="351" y="442"/>
                  <a:pt x="214" y="485"/>
                  <a:pt x="86" y="545"/>
                </a:cubicBezTo>
                <a:cubicBezTo>
                  <a:pt x="60" y="553"/>
                  <a:pt x="43" y="579"/>
                  <a:pt x="43" y="596"/>
                </a:cubicBezTo>
                <a:cubicBezTo>
                  <a:pt x="1" y="630"/>
                  <a:pt x="1" y="690"/>
                  <a:pt x="43" y="725"/>
                </a:cubicBezTo>
                <a:cubicBezTo>
                  <a:pt x="82" y="771"/>
                  <a:pt x="131" y="786"/>
                  <a:pt x="186" y="786"/>
                </a:cubicBezTo>
                <a:cubicBezTo>
                  <a:pt x="251" y="786"/>
                  <a:pt x="324" y="764"/>
                  <a:pt x="394" y="750"/>
                </a:cubicBezTo>
                <a:lnTo>
                  <a:pt x="514" y="716"/>
                </a:lnTo>
                <a:cubicBezTo>
                  <a:pt x="514" y="742"/>
                  <a:pt x="522" y="776"/>
                  <a:pt x="522" y="810"/>
                </a:cubicBezTo>
                <a:lnTo>
                  <a:pt x="522" y="973"/>
                </a:lnTo>
                <a:cubicBezTo>
                  <a:pt x="454" y="973"/>
                  <a:pt x="420" y="1050"/>
                  <a:pt x="454" y="1101"/>
                </a:cubicBezTo>
                <a:cubicBezTo>
                  <a:pt x="484" y="1143"/>
                  <a:pt x="515" y="1159"/>
                  <a:pt x="544" y="1159"/>
                </a:cubicBezTo>
                <a:cubicBezTo>
                  <a:pt x="580" y="1159"/>
                  <a:pt x="614" y="1134"/>
                  <a:pt x="642" y="1101"/>
                </a:cubicBezTo>
                <a:cubicBezTo>
                  <a:pt x="668" y="1092"/>
                  <a:pt x="685" y="1067"/>
                  <a:pt x="685" y="1041"/>
                </a:cubicBezTo>
                <a:cubicBezTo>
                  <a:pt x="685" y="1024"/>
                  <a:pt x="693" y="1015"/>
                  <a:pt x="693" y="998"/>
                </a:cubicBezTo>
                <a:cubicBezTo>
                  <a:pt x="719" y="904"/>
                  <a:pt x="728" y="802"/>
                  <a:pt x="728" y="707"/>
                </a:cubicBezTo>
                <a:lnTo>
                  <a:pt x="736" y="648"/>
                </a:lnTo>
                <a:lnTo>
                  <a:pt x="873" y="622"/>
                </a:lnTo>
                <a:cubicBezTo>
                  <a:pt x="890" y="613"/>
                  <a:pt x="907" y="596"/>
                  <a:pt x="924" y="579"/>
                </a:cubicBezTo>
                <a:lnTo>
                  <a:pt x="1036" y="528"/>
                </a:lnTo>
                <a:lnTo>
                  <a:pt x="1096" y="528"/>
                </a:lnTo>
                <a:cubicBezTo>
                  <a:pt x="1198" y="528"/>
                  <a:pt x="1215" y="374"/>
                  <a:pt x="1113" y="365"/>
                </a:cubicBezTo>
                <a:cubicBezTo>
                  <a:pt x="1061" y="361"/>
                  <a:pt x="1012" y="359"/>
                  <a:pt x="963" y="359"/>
                </a:cubicBezTo>
                <a:cubicBezTo>
                  <a:pt x="914" y="359"/>
                  <a:pt x="865" y="361"/>
                  <a:pt x="813" y="365"/>
                </a:cubicBezTo>
                <a:lnTo>
                  <a:pt x="745" y="374"/>
                </a:lnTo>
                <a:cubicBezTo>
                  <a:pt x="736" y="322"/>
                  <a:pt x="736" y="280"/>
                  <a:pt x="728" y="237"/>
                </a:cubicBezTo>
                <a:cubicBezTo>
                  <a:pt x="719" y="220"/>
                  <a:pt x="702" y="194"/>
                  <a:pt x="685" y="186"/>
                </a:cubicBezTo>
                <a:lnTo>
                  <a:pt x="685" y="74"/>
                </a:lnTo>
                <a:cubicBezTo>
                  <a:pt x="680" y="27"/>
                  <a:pt x="639" y="1"/>
                  <a:pt x="599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"/>
          <p:cNvSpPr/>
          <p:nvPr/>
        </p:nvSpPr>
        <p:spPr>
          <a:xfrm>
            <a:off x="5987951" y="-726005"/>
            <a:ext cx="136819" cy="132738"/>
          </a:xfrm>
          <a:custGeom>
            <a:avLst/>
            <a:gdLst/>
            <a:ahLst/>
            <a:cxnLst/>
            <a:rect l="l" t="t" r="r" b="b"/>
            <a:pathLst>
              <a:path w="1207" h="1171" extrusionOk="0">
                <a:moveTo>
                  <a:pt x="594" y="0"/>
                </a:moveTo>
                <a:cubicBezTo>
                  <a:pt x="555" y="0"/>
                  <a:pt x="517" y="24"/>
                  <a:pt x="513" y="72"/>
                </a:cubicBezTo>
                <a:cubicBezTo>
                  <a:pt x="505" y="192"/>
                  <a:pt x="496" y="303"/>
                  <a:pt x="496" y="423"/>
                </a:cubicBezTo>
                <a:lnTo>
                  <a:pt x="488" y="423"/>
                </a:lnTo>
                <a:cubicBezTo>
                  <a:pt x="342" y="448"/>
                  <a:pt x="205" y="500"/>
                  <a:pt x="69" y="560"/>
                </a:cubicBezTo>
                <a:cubicBezTo>
                  <a:pt x="17" y="602"/>
                  <a:pt x="0" y="671"/>
                  <a:pt x="34" y="731"/>
                </a:cubicBezTo>
                <a:cubicBezTo>
                  <a:pt x="75" y="783"/>
                  <a:pt x="126" y="799"/>
                  <a:pt x="183" y="799"/>
                </a:cubicBezTo>
                <a:cubicBezTo>
                  <a:pt x="247" y="799"/>
                  <a:pt x="317" y="779"/>
                  <a:pt x="385" y="765"/>
                </a:cubicBezTo>
                <a:cubicBezTo>
                  <a:pt x="428" y="748"/>
                  <a:pt x="462" y="739"/>
                  <a:pt x="505" y="731"/>
                </a:cubicBezTo>
                <a:cubicBezTo>
                  <a:pt x="505" y="756"/>
                  <a:pt x="505" y="791"/>
                  <a:pt x="513" y="816"/>
                </a:cubicBezTo>
                <a:lnTo>
                  <a:pt x="513" y="979"/>
                </a:lnTo>
                <a:cubicBezTo>
                  <a:pt x="445" y="987"/>
                  <a:pt x="411" y="1056"/>
                  <a:pt x="445" y="1116"/>
                </a:cubicBezTo>
                <a:cubicBezTo>
                  <a:pt x="472" y="1155"/>
                  <a:pt x="503" y="1171"/>
                  <a:pt x="534" y="1171"/>
                </a:cubicBezTo>
                <a:cubicBezTo>
                  <a:pt x="570" y="1171"/>
                  <a:pt x="605" y="1148"/>
                  <a:pt x="633" y="1116"/>
                </a:cubicBezTo>
                <a:cubicBezTo>
                  <a:pt x="659" y="1107"/>
                  <a:pt x="676" y="1082"/>
                  <a:pt x="676" y="1056"/>
                </a:cubicBezTo>
                <a:cubicBezTo>
                  <a:pt x="676" y="1039"/>
                  <a:pt x="684" y="1030"/>
                  <a:pt x="684" y="1013"/>
                </a:cubicBezTo>
                <a:cubicBezTo>
                  <a:pt x="710" y="919"/>
                  <a:pt x="719" y="816"/>
                  <a:pt x="719" y="714"/>
                </a:cubicBezTo>
                <a:cubicBezTo>
                  <a:pt x="719" y="697"/>
                  <a:pt x="727" y="679"/>
                  <a:pt x="727" y="662"/>
                </a:cubicBezTo>
                <a:cubicBezTo>
                  <a:pt x="770" y="654"/>
                  <a:pt x="813" y="645"/>
                  <a:pt x="864" y="628"/>
                </a:cubicBezTo>
                <a:cubicBezTo>
                  <a:pt x="881" y="628"/>
                  <a:pt x="898" y="611"/>
                  <a:pt x="915" y="594"/>
                </a:cubicBezTo>
                <a:lnTo>
                  <a:pt x="1027" y="534"/>
                </a:lnTo>
                <a:lnTo>
                  <a:pt x="1087" y="534"/>
                </a:lnTo>
                <a:cubicBezTo>
                  <a:pt x="1189" y="534"/>
                  <a:pt x="1206" y="389"/>
                  <a:pt x="1104" y="380"/>
                </a:cubicBezTo>
                <a:cubicBezTo>
                  <a:pt x="1052" y="376"/>
                  <a:pt x="1003" y="374"/>
                  <a:pt x="954" y="374"/>
                </a:cubicBezTo>
                <a:cubicBezTo>
                  <a:pt x="905" y="374"/>
                  <a:pt x="856" y="376"/>
                  <a:pt x="804" y="380"/>
                </a:cubicBezTo>
                <a:lnTo>
                  <a:pt x="736" y="380"/>
                </a:lnTo>
                <a:cubicBezTo>
                  <a:pt x="727" y="337"/>
                  <a:pt x="719" y="294"/>
                  <a:pt x="710" y="252"/>
                </a:cubicBezTo>
                <a:cubicBezTo>
                  <a:pt x="710" y="226"/>
                  <a:pt x="693" y="200"/>
                  <a:pt x="676" y="192"/>
                </a:cubicBezTo>
                <a:lnTo>
                  <a:pt x="676" y="89"/>
                </a:lnTo>
                <a:cubicBezTo>
                  <a:pt x="680" y="30"/>
                  <a:pt x="637" y="0"/>
                  <a:pt x="594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"/>
          <p:cNvSpPr/>
          <p:nvPr/>
        </p:nvSpPr>
        <p:spPr>
          <a:xfrm>
            <a:off x="5698898" y="-607436"/>
            <a:ext cx="125257" cy="145887"/>
          </a:xfrm>
          <a:custGeom>
            <a:avLst/>
            <a:gdLst/>
            <a:ahLst/>
            <a:cxnLst/>
            <a:rect l="l" t="t" r="r" b="b"/>
            <a:pathLst>
              <a:path w="1105" h="1287" extrusionOk="0">
                <a:moveTo>
                  <a:pt x="549" y="0"/>
                </a:moveTo>
                <a:cubicBezTo>
                  <a:pt x="504" y="0"/>
                  <a:pt x="452" y="41"/>
                  <a:pt x="463" y="95"/>
                </a:cubicBezTo>
                <a:cubicBezTo>
                  <a:pt x="497" y="249"/>
                  <a:pt x="514" y="412"/>
                  <a:pt x="531" y="574"/>
                </a:cubicBezTo>
                <a:cubicBezTo>
                  <a:pt x="437" y="592"/>
                  <a:pt x="360" y="617"/>
                  <a:pt x="283" y="651"/>
                </a:cubicBezTo>
                <a:lnTo>
                  <a:pt x="240" y="651"/>
                </a:lnTo>
                <a:cubicBezTo>
                  <a:pt x="235" y="650"/>
                  <a:pt x="229" y="650"/>
                  <a:pt x="224" y="650"/>
                </a:cubicBezTo>
                <a:cubicBezTo>
                  <a:pt x="187" y="650"/>
                  <a:pt x="155" y="674"/>
                  <a:pt x="155" y="711"/>
                </a:cubicBezTo>
                <a:lnTo>
                  <a:pt x="86" y="720"/>
                </a:lnTo>
                <a:cubicBezTo>
                  <a:pt x="9" y="746"/>
                  <a:pt x="1" y="848"/>
                  <a:pt x="69" y="882"/>
                </a:cubicBezTo>
                <a:cubicBezTo>
                  <a:pt x="78" y="900"/>
                  <a:pt x="95" y="925"/>
                  <a:pt x="121" y="934"/>
                </a:cubicBezTo>
                <a:cubicBezTo>
                  <a:pt x="219" y="960"/>
                  <a:pt x="322" y="971"/>
                  <a:pt x="422" y="971"/>
                </a:cubicBezTo>
                <a:cubicBezTo>
                  <a:pt x="453" y="971"/>
                  <a:pt x="484" y="970"/>
                  <a:pt x="514" y="968"/>
                </a:cubicBezTo>
                <a:lnTo>
                  <a:pt x="514" y="985"/>
                </a:lnTo>
                <a:cubicBezTo>
                  <a:pt x="497" y="1054"/>
                  <a:pt x="480" y="1113"/>
                  <a:pt x="463" y="1182"/>
                </a:cubicBezTo>
                <a:cubicBezTo>
                  <a:pt x="447" y="1241"/>
                  <a:pt x="498" y="1287"/>
                  <a:pt x="547" y="1287"/>
                </a:cubicBezTo>
                <a:cubicBezTo>
                  <a:pt x="576" y="1287"/>
                  <a:pt x="604" y="1271"/>
                  <a:pt x="617" y="1233"/>
                </a:cubicBezTo>
                <a:cubicBezTo>
                  <a:pt x="625" y="1208"/>
                  <a:pt x="625" y="1182"/>
                  <a:pt x="634" y="1165"/>
                </a:cubicBezTo>
                <a:cubicBezTo>
                  <a:pt x="659" y="1148"/>
                  <a:pt x="677" y="1131"/>
                  <a:pt x="677" y="1096"/>
                </a:cubicBezTo>
                <a:cubicBezTo>
                  <a:pt x="677" y="1045"/>
                  <a:pt x="685" y="994"/>
                  <a:pt x="685" y="942"/>
                </a:cubicBezTo>
                <a:cubicBezTo>
                  <a:pt x="762" y="925"/>
                  <a:pt x="848" y="891"/>
                  <a:pt x="916" y="857"/>
                </a:cubicBezTo>
                <a:lnTo>
                  <a:pt x="967" y="857"/>
                </a:lnTo>
                <a:cubicBezTo>
                  <a:pt x="1010" y="857"/>
                  <a:pt x="1053" y="823"/>
                  <a:pt x="1053" y="780"/>
                </a:cubicBezTo>
                <a:lnTo>
                  <a:pt x="1053" y="771"/>
                </a:lnTo>
                <a:cubicBezTo>
                  <a:pt x="1104" y="728"/>
                  <a:pt x="1079" y="643"/>
                  <a:pt x="1010" y="634"/>
                </a:cubicBezTo>
                <a:lnTo>
                  <a:pt x="890" y="634"/>
                </a:lnTo>
                <a:cubicBezTo>
                  <a:pt x="839" y="609"/>
                  <a:pt x="779" y="592"/>
                  <a:pt x="728" y="583"/>
                </a:cubicBezTo>
                <a:cubicBezTo>
                  <a:pt x="736" y="455"/>
                  <a:pt x="736" y="326"/>
                  <a:pt x="728" y="198"/>
                </a:cubicBezTo>
                <a:cubicBezTo>
                  <a:pt x="720" y="161"/>
                  <a:pt x="694" y="137"/>
                  <a:pt x="658" y="137"/>
                </a:cubicBezTo>
                <a:cubicBezTo>
                  <a:pt x="653" y="137"/>
                  <a:pt x="648" y="137"/>
                  <a:pt x="642" y="138"/>
                </a:cubicBezTo>
                <a:cubicBezTo>
                  <a:pt x="634" y="104"/>
                  <a:pt x="625" y="78"/>
                  <a:pt x="608" y="44"/>
                </a:cubicBezTo>
                <a:cubicBezTo>
                  <a:pt x="599" y="13"/>
                  <a:pt x="575" y="0"/>
                  <a:pt x="549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"/>
          <p:cNvSpPr/>
          <p:nvPr/>
        </p:nvSpPr>
        <p:spPr>
          <a:xfrm>
            <a:off x="5477177" y="-556427"/>
            <a:ext cx="124917" cy="135799"/>
          </a:xfrm>
          <a:custGeom>
            <a:avLst/>
            <a:gdLst/>
            <a:ahLst/>
            <a:cxnLst/>
            <a:rect l="l" t="t" r="r" b="b"/>
            <a:pathLst>
              <a:path w="1102" h="1198" extrusionOk="0">
                <a:moveTo>
                  <a:pt x="568" y="0"/>
                </a:moveTo>
                <a:cubicBezTo>
                  <a:pt x="540" y="0"/>
                  <a:pt x="513" y="14"/>
                  <a:pt x="502" y="47"/>
                </a:cubicBezTo>
                <a:lnTo>
                  <a:pt x="494" y="107"/>
                </a:lnTo>
                <a:cubicBezTo>
                  <a:pt x="477" y="142"/>
                  <a:pt x="494" y="176"/>
                  <a:pt x="528" y="193"/>
                </a:cubicBezTo>
                <a:cubicBezTo>
                  <a:pt x="545" y="304"/>
                  <a:pt x="562" y="415"/>
                  <a:pt x="571" y="527"/>
                </a:cubicBezTo>
                <a:cubicBezTo>
                  <a:pt x="451" y="527"/>
                  <a:pt x="331" y="527"/>
                  <a:pt x="212" y="544"/>
                </a:cubicBezTo>
                <a:lnTo>
                  <a:pt x="135" y="509"/>
                </a:lnTo>
                <a:cubicBezTo>
                  <a:pt x="123" y="504"/>
                  <a:pt x="113" y="502"/>
                  <a:pt x="103" y="502"/>
                </a:cubicBezTo>
                <a:cubicBezTo>
                  <a:pt x="30" y="502"/>
                  <a:pt x="0" y="625"/>
                  <a:pt x="83" y="655"/>
                </a:cubicBezTo>
                <a:cubicBezTo>
                  <a:pt x="229" y="732"/>
                  <a:pt x="383" y="775"/>
                  <a:pt x="545" y="783"/>
                </a:cubicBezTo>
                <a:lnTo>
                  <a:pt x="494" y="1057"/>
                </a:lnTo>
                <a:cubicBezTo>
                  <a:pt x="485" y="1091"/>
                  <a:pt x="502" y="1125"/>
                  <a:pt x="537" y="1134"/>
                </a:cubicBezTo>
                <a:cubicBezTo>
                  <a:pt x="537" y="1178"/>
                  <a:pt x="566" y="1197"/>
                  <a:pt x="600" y="1197"/>
                </a:cubicBezTo>
                <a:cubicBezTo>
                  <a:pt x="638" y="1197"/>
                  <a:pt x="681" y="1171"/>
                  <a:pt x="691" y="1125"/>
                </a:cubicBezTo>
                <a:cubicBezTo>
                  <a:pt x="708" y="1014"/>
                  <a:pt x="716" y="894"/>
                  <a:pt x="725" y="783"/>
                </a:cubicBezTo>
                <a:cubicBezTo>
                  <a:pt x="836" y="775"/>
                  <a:pt x="939" y="758"/>
                  <a:pt x="1050" y="723"/>
                </a:cubicBezTo>
                <a:cubicBezTo>
                  <a:pt x="1084" y="706"/>
                  <a:pt x="1101" y="663"/>
                  <a:pt x="1084" y="629"/>
                </a:cubicBezTo>
                <a:cubicBezTo>
                  <a:pt x="1084" y="595"/>
                  <a:pt x="1050" y="561"/>
                  <a:pt x="1016" y="561"/>
                </a:cubicBezTo>
                <a:cubicBezTo>
                  <a:pt x="930" y="544"/>
                  <a:pt x="836" y="535"/>
                  <a:pt x="751" y="535"/>
                </a:cubicBezTo>
                <a:lnTo>
                  <a:pt x="742" y="535"/>
                </a:lnTo>
                <a:cubicBezTo>
                  <a:pt x="759" y="450"/>
                  <a:pt x="768" y="373"/>
                  <a:pt x="785" y="287"/>
                </a:cubicBezTo>
                <a:cubicBezTo>
                  <a:pt x="792" y="233"/>
                  <a:pt x="745" y="200"/>
                  <a:pt x="704" y="200"/>
                </a:cubicBezTo>
                <a:cubicBezTo>
                  <a:pt x="700" y="200"/>
                  <a:pt x="695" y="201"/>
                  <a:pt x="691" y="201"/>
                </a:cubicBezTo>
                <a:cubicBezTo>
                  <a:pt x="682" y="159"/>
                  <a:pt x="674" y="107"/>
                  <a:pt x="656" y="65"/>
                </a:cubicBezTo>
                <a:cubicBezTo>
                  <a:pt x="647" y="25"/>
                  <a:pt x="606" y="0"/>
                  <a:pt x="568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"/>
          <p:cNvSpPr/>
          <p:nvPr/>
        </p:nvSpPr>
        <p:spPr>
          <a:xfrm>
            <a:off x="5953605" y="-336292"/>
            <a:ext cx="141127" cy="140333"/>
          </a:xfrm>
          <a:custGeom>
            <a:avLst/>
            <a:gdLst/>
            <a:ahLst/>
            <a:cxnLst/>
            <a:rect l="l" t="t" r="r" b="b"/>
            <a:pathLst>
              <a:path w="1245" h="1238" extrusionOk="0">
                <a:moveTo>
                  <a:pt x="704" y="0"/>
                </a:moveTo>
                <a:cubicBezTo>
                  <a:pt x="665" y="0"/>
                  <a:pt x="624" y="26"/>
                  <a:pt x="620" y="73"/>
                </a:cubicBezTo>
                <a:cubicBezTo>
                  <a:pt x="611" y="201"/>
                  <a:pt x="603" y="338"/>
                  <a:pt x="585" y="467"/>
                </a:cubicBezTo>
                <a:cubicBezTo>
                  <a:pt x="414" y="475"/>
                  <a:pt x="252" y="501"/>
                  <a:pt x="89" y="544"/>
                </a:cubicBezTo>
                <a:cubicBezTo>
                  <a:pt x="0" y="568"/>
                  <a:pt x="11" y="707"/>
                  <a:pt x="92" y="707"/>
                </a:cubicBezTo>
                <a:cubicBezTo>
                  <a:pt x="97" y="707"/>
                  <a:pt x="101" y="707"/>
                  <a:pt x="106" y="706"/>
                </a:cubicBezTo>
                <a:cubicBezTo>
                  <a:pt x="106" y="752"/>
                  <a:pt x="141" y="784"/>
                  <a:pt x="185" y="784"/>
                </a:cubicBezTo>
                <a:cubicBezTo>
                  <a:pt x="190" y="784"/>
                  <a:pt x="195" y="784"/>
                  <a:pt x="200" y="783"/>
                </a:cubicBezTo>
                <a:cubicBezTo>
                  <a:pt x="320" y="749"/>
                  <a:pt x="440" y="732"/>
                  <a:pt x="560" y="715"/>
                </a:cubicBezTo>
                <a:lnTo>
                  <a:pt x="560" y="715"/>
                </a:lnTo>
                <a:cubicBezTo>
                  <a:pt x="543" y="817"/>
                  <a:pt x="526" y="929"/>
                  <a:pt x="508" y="1031"/>
                </a:cubicBezTo>
                <a:cubicBezTo>
                  <a:pt x="508" y="1048"/>
                  <a:pt x="500" y="1065"/>
                  <a:pt x="500" y="1091"/>
                </a:cubicBezTo>
                <a:cubicBezTo>
                  <a:pt x="491" y="1091"/>
                  <a:pt x="491" y="1100"/>
                  <a:pt x="500" y="1108"/>
                </a:cubicBezTo>
                <a:cubicBezTo>
                  <a:pt x="500" y="1125"/>
                  <a:pt x="500" y="1142"/>
                  <a:pt x="491" y="1160"/>
                </a:cubicBezTo>
                <a:cubicBezTo>
                  <a:pt x="478" y="1210"/>
                  <a:pt x="517" y="1238"/>
                  <a:pt x="560" y="1238"/>
                </a:cubicBezTo>
                <a:cubicBezTo>
                  <a:pt x="597" y="1238"/>
                  <a:pt x="637" y="1216"/>
                  <a:pt x="645" y="1168"/>
                </a:cubicBezTo>
                <a:cubicBezTo>
                  <a:pt x="645" y="1151"/>
                  <a:pt x="654" y="1134"/>
                  <a:pt x="654" y="1117"/>
                </a:cubicBezTo>
                <a:lnTo>
                  <a:pt x="662" y="1108"/>
                </a:lnTo>
                <a:cubicBezTo>
                  <a:pt x="671" y="1117"/>
                  <a:pt x="680" y="1125"/>
                  <a:pt x="697" y="1134"/>
                </a:cubicBezTo>
                <a:cubicBezTo>
                  <a:pt x="709" y="1142"/>
                  <a:pt x="723" y="1146"/>
                  <a:pt x="737" y="1146"/>
                </a:cubicBezTo>
                <a:cubicBezTo>
                  <a:pt x="780" y="1146"/>
                  <a:pt x="823" y="1109"/>
                  <a:pt x="816" y="1057"/>
                </a:cubicBezTo>
                <a:lnTo>
                  <a:pt x="808" y="689"/>
                </a:lnTo>
                <a:cubicBezTo>
                  <a:pt x="859" y="685"/>
                  <a:pt x="911" y="683"/>
                  <a:pt x="962" y="683"/>
                </a:cubicBezTo>
                <a:cubicBezTo>
                  <a:pt x="1013" y="683"/>
                  <a:pt x="1064" y="685"/>
                  <a:pt x="1116" y="689"/>
                </a:cubicBezTo>
                <a:cubicBezTo>
                  <a:pt x="1201" y="689"/>
                  <a:pt x="1244" y="552"/>
                  <a:pt x="1150" y="535"/>
                </a:cubicBezTo>
                <a:lnTo>
                  <a:pt x="1133" y="535"/>
                </a:lnTo>
                <a:lnTo>
                  <a:pt x="1064" y="518"/>
                </a:lnTo>
                <a:cubicBezTo>
                  <a:pt x="1082" y="458"/>
                  <a:pt x="1039" y="407"/>
                  <a:pt x="979" y="407"/>
                </a:cubicBezTo>
                <a:cubicBezTo>
                  <a:pt x="919" y="424"/>
                  <a:pt x="859" y="432"/>
                  <a:pt x="799" y="441"/>
                </a:cubicBezTo>
                <a:lnTo>
                  <a:pt x="799" y="415"/>
                </a:lnTo>
                <a:cubicBezTo>
                  <a:pt x="816" y="330"/>
                  <a:pt x="834" y="244"/>
                  <a:pt x="851" y="167"/>
                </a:cubicBezTo>
                <a:cubicBezTo>
                  <a:pt x="859" y="124"/>
                  <a:pt x="825" y="82"/>
                  <a:pt x="782" y="82"/>
                </a:cubicBezTo>
                <a:cubicBezTo>
                  <a:pt x="782" y="26"/>
                  <a:pt x="744" y="0"/>
                  <a:pt x="704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"/>
          <p:cNvSpPr/>
          <p:nvPr/>
        </p:nvSpPr>
        <p:spPr>
          <a:xfrm>
            <a:off x="5824041" y="-766019"/>
            <a:ext cx="128771" cy="124917"/>
          </a:xfrm>
          <a:custGeom>
            <a:avLst/>
            <a:gdLst/>
            <a:ahLst/>
            <a:cxnLst/>
            <a:rect l="l" t="t" r="r" b="b"/>
            <a:pathLst>
              <a:path w="1136" h="1102" extrusionOk="0">
                <a:moveTo>
                  <a:pt x="602" y="1"/>
                </a:moveTo>
                <a:cubicBezTo>
                  <a:pt x="567" y="1"/>
                  <a:pt x="536" y="22"/>
                  <a:pt x="531" y="66"/>
                </a:cubicBezTo>
                <a:lnTo>
                  <a:pt x="556" y="485"/>
                </a:lnTo>
                <a:cubicBezTo>
                  <a:pt x="454" y="493"/>
                  <a:pt x="343" y="511"/>
                  <a:pt x="231" y="536"/>
                </a:cubicBezTo>
                <a:cubicBezTo>
                  <a:pt x="197" y="536"/>
                  <a:pt x="180" y="562"/>
                  <a:pt x="171" y="588"/>
                </a:cubicBezTo>
                <a:lnTo>
                  <a:pt x="94" y="605"/>
                </a:lnTo>
                <a:cubicBezTo>
                  <a:pt x="9" y="630"/>
                  <a:pt x="0" y="759"/>
                  <a:pt x="94" y="767"/>
                </a:cubicBezTo>
                <a:cubicBezTo>
                  <a:pt x="248" y="767"/>
                  <a:pt x="402" y="759"/>
                  <a:pt x="556" y="742"/>
                </a:cubicBezTo>
                <a:lnTo>
                  <a:pt x="556" y="742"/>
                </a:lnTo>
                <a:cubicBezTo>
                  <a:pt x="531" y="827"/>
                  <a:pt x="514" y="913"/>
                  <a:pt x="488" y="998"/>
                </a:cubicBezTo>
                <a:cubicBezTo>
                  <a:pt x="471" y="1053"/>
                  <a:pt x="526" y="1101"/>
                  <a:pt x="573" y="1101"/>
                </a:cubicBezTo>
                <a:cubicBezTo>
                  <a:pt x="600" y="1101"/>
                  <a:pt x="624" y="1086"/>
                  <a:pt x="633" y="1050"/>
                </a:cubicBezTo>
                <a:lnTo>
                  <a:pt x="651" y="998"/>
                </a:lnTo>
                <a:cubicBezTo>
                  <a:pt x="656" y="999"/>
                  <a:pt x="661" y="1000"/>
                  <a:pt x="666" y="1000"/>
                </a:cubicBezTo>
                <a:cubicBezTo>
                  <a:pt x="710" y="1000"/>
                  <a:pt x="745" y="967"/>
                  <a:pt x="745" y="921"/>
                </a:cubicBezTo>
                <a:lnTo>
                  <a:pt x="745" y="699"/>
                </a:lnTo>
                <a:lnTo>
                  <a:pt x="796" y="682"/>
                </a:lnTo>
                <a:lnTo>
                  <a:pt x="856" y="682"/>
                </a:lnTo>
                <a:cubicBezTo>
                  <a:pt x="916" y="682"/>
                  <a:pt x="967" y="690"/>
                  <a:pt x="1018" y="690"/>
                </a:cubicBezTo>
                <a:cubicBezTo>
                  <a:pt x="1022" y="691"/>
                  <a:pt x="1025" y="691"/>
                  <a:pt x="1028" y="691"/>
                </a:cubicBezTo>
                <a:cubicBezTo>
                  <a:pt x="1106" y="691"/>
                  <a:pt x="1135" y="594"/>
                  <a:pt x="1070" y="545"/>
                </a:cubicBezTo>
                <a:cubicBezTo>
                  <a:pt x="1087" y="502"/>
                  <a:pt x="1053" y="459"/>
                  <a:pt x="1001" y="451"/>
                </a:cubicBezTo>
                <a:cubicBezTo>
                  <a:pt x="916" y="451"/>
                  <a:pt x="839" y="459"/>
                  <a:pt x="753" y="468"/>
                </a:cubicBezTo>
                <a:lnTo>
                  <a:pt x="753" y="459"/>
                </a:lnTo>
                <a:cubicBezTo>
                  <a:pt x="762" y="357"/>
                  <a:pt x="762" y="263"/>
                  <a:pt x="762" y="160"/>
                </a:cubicBezTo>
                <a:cubicBezTo>
                  <a:pt x="762" y="117"/>
                  <a:pt x="727" y="74"/>
                  <a:pt x="685" y="74"/>
                </a:cubicBezTo>
                <a:lnTo>
                  <a:pt x="676" y="40"/>
                </a:lnTo>
                <a:cubicBezTo>
                  <a:pt x="657" y="14"/>
                  <a:pt x="629" y="1"/>
                  <a:pt x="602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"/>
          <p:cNvSpPr/>
          <p:nvPr/>
        </p:nvSpPr>
        <p:spPr>
          <a:xfrm>
            <a:off x="5553465" y="-737340"/>
            <a:ext cx="156203" cy="136026"/>
          </a:xfrm>
          <a:custGeom>
            <a:avLst/>
            <a:gdLst/>
            <a:ahLst/>
            <a:cxnLst/>
            <a:rect l="l" t="t" r="r" b="b"/>
            <a:pathLst>
              <a:path w="1378" h="1200" extrusionOk="0">
                <a:moveTo>
                  <a:pt x="594" y="0"/>
                </a:moveTo>
                <a:cubicBezTo>
                  <a:pt x="566" y="0"/>
                  <a:pt x="538" y="13"/>
                  <a:pt x="522" y="44"/>
                </a:cubicBezTo>
                <a:cubicBezTo>
                  <a:pt x="471" y="155"/>
                  <a:pt x="557" y="360"/>
                  <a:pt x="574" y="471"/>
                </a:cubicBezTo>
                <a:cubicBezTo>
                  <a:pt x="514" y="480"/>
                  <a:pt x="454" y="489"/>
                  <a:pt x="385" y="497"/>
                </a:cubicBezTo>
                <a:cubicBezTo>
                  <a:pt x="300" y="497"/>
                  <a:pt x="206" y="489"/>
                  <a:pt x="120" y="480"/>
                </a:cubicBezTo>
                <a:cubicBezTo>
                  <a:pt x="26" y="480"/>
                  <a:pt x="1" y="600"/>
                  <a:pt x="78" y="634"/>
                </a:cubicBezTo>
                <a:cubicBezTo>
                  <a:pt x="85" y="672"/>
                  <a:pt x="120" y="704"/>
                  <a:pt x="158" y="704"/>
                </a:cubicBezTo>
                <a:cubicBezTo>
                  <a:pt x="163" y="704"/>
                  <a:pt x="167" y="703"/>
                  <a:pt x="172" y="702"/>
                </a:cubicBezTo>
                <a:cubicBezTo>
                  <a:pt x="308" y="694"/>
                  <a:pt x="454" y="685"/>
                  <a:pt x="591" y="668"/>
                </a:cubicBezTo>
                <a:cubicBezTo>
                  <a:pt x="599" y="814"/>
                  <a:pt x="599" y="968"/>
                  <a:pt x="591" y="1113"/>
                </a:cubicBezTo>
                <a:cubicBezTo>
                  <a:pt x="586" y="1169"/>
                  <a:pt x="629" y="1199"/>
                  <a:pt x="671" y="1199"/>
                </a:cubicBezTo>
                <a:cubicBezTo>
                  <a:pt x="706" y="1199"/>
                  <a:pt x="741" y="1177"/>
                  <a:pt x="745" y="1130"/>
                </a:cubicBezTo>
                <a:cubicBezTo>
                  <a:pt x="762" y="976"/>
                  <a:pt x="762" y="822"/>
                  <a:pt x="753" y="668"/>
                </a:cubicBezTo>
                <a:lnTo>
                  <a:pt x="1267" y="668"/>
                </a:lnTo>
                <a:cubicBezTo>
                  <a:pt x="1361" y="668"/>
                  <a:pt x="1378" y="523"/>
                  <a:pt x="1275" y="506"/>
                </a:cubicBezTo>
                <a:cubicBezTo>
                  <a:pt x="1224" y="497"/>
                  <a:pt x="1164" y="489"/>
                  <a:pt x="1104" y="489"/>
                </a:cubicBezTo>
                <a:cubicBezTo>
                  <a:pt x="1087" y="463"/>
                  <a:pt x="1061" y="446"/>
                  <a:pt x="1027" y="446"/>
                </a:cubicBezTo>
                <a:cubicBezTo>
                  <a:pt x="933" y="446"/>
                  <a:pt x="847" y="463"/>
                  <a:pt x="753" y="471"/>
                </a:cubicBezTo>
                <a:lnTo>
                  <a:pt x="736" y="471"/>
                </a:lnTo>
                <a:cubicBezTo>
                  <a:pt x="736" y="429"/>
                  <a:pt x="728" y="394"/>
                  <a:pt x="719" y="352"/>
                </a:cubicBezTo>
                <a:cubicBezTo>
                  <a:pt x="719" y="317"/>
                  <a:pt x="659" y="146"/>
                  <a:pt x="676" y="104"/>
                </a:cubicBezTo>
                <a:cubicBezTo>
                  <a:pt x="698" y="43"/>
                  <a:pt x="646" y="0"/>
                  <a:pt x="594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"/>
          <p:cNvSpPr/>
          <p:nvPr/>
        </p:nvSpPr>
        <p:spPr>
          <a:xfrm>
            <a:off x="5870516" y="-170228"/>
            <a:ext cx="125824" cy="125824"/>
          </a:xfrm>
          <a:custGeom>
            <a:avLst/>
            <a:gdLst/>
            <a:ahLst/>
            <a:cxnLst/>
            <a:rect l="l" t="t" r="r" b="b"/>
            <a:pathLst>
              <a:path w="1110" h="1110" extrusionOk="0">
                <a:moveTo>
                  <a:pt x="533" y="0"/>
                </a:moveTo>
                <a:cubicBezTo>
                  <a:pt x="480" y="0"/>
                  <a:pt x="426" y="51"/>
                  <a:pt x="454" y="114"/>
                </a:cubicBezTo>
                <a:cubicBezTo>
                  <a:pt x="454" y="122"/>
                  <a:pt x="454" y="139"/>
                  <a:pt x="454" y="148"/>
                </a:cubicBezTo>
                <a:lnTo>
                  <a:pt x="480" y="490"/>
                </a:lnTo>
                <a:cubicBezTo>
                  <a:pt x="429" y="516"/>
                  <a:pt x="386" y="533"/>
                  <a:pt x="335" y="550"/>
                </a:cubicBezTo>
                <a:cubicBezTo>
                  <a:pt x="317" y="559"/>
                  <a:pt x="300" y="584"/>
                  <a:pt x="292" y="610"/>
                </a:cubicBezTo>
                <a:cubicBezTo>
                  <a:pt x="232" y="636"/>
                  <a:pt x="164" y="653"/>
                  <a:pt x="95" y="670"/>
                </a:cubicBezTo>
                <a:cubicBezTo>
                  <a:pt x="0" y="694"/>
                  <a:pt x="15" y="827"/>
                  <a:pt x="99" y="827"/>
                </a:cubicBezTo>
                <a:cubicBezTo>
                  <a:pt x="105" y="827"/>
                  <a:pt x="113" y="826"/>
                  <a:pt x="121" y="824"/>
                </a:cubicBezTo>
                <a:cubicBezTo>
                  <a:pt x="249" y="798"/>
                  <a:pt x="377" y="755"/>
                  <a:pt x="497" y="695"/>
                </a:cubicBezTo>
                <a:lnTo>
                  <a:pt x="497" y="695"/>
                </a:lnTo>
                <a:cubicBezTo>
                  <a:pt x="489" y="772"/>
                  <a:pt x="471" y="849"/>
                  <a:pt x="446" y="926"/>
                </a:cubicBezTo>
                <a:cubicBezTo>
                  <a:pt x="429" y="978"/>
                  <a:pt x="471" y="1029"/>
                  <a:pt x="523" y="1029"/>
                </a:cubicBezTo>
                <a:lnTo>
                  <a:pt x="523" y="1046"/>
                </a:lnTo>
                <a:cubicBezTo>
                  <a:pt x="532" y="1088"/>
                  <a:pt x="569" y="1110"/>
                  <a:pt x="605" y="1110"/>
                </a:cubicBezTo>
                <a:cubicBezTo>
                  <a:pt x="636" y="1110"/>
                  <a:pt x="665" y="1095"/>
                  <a:pt x="677" y="1063"/>
                </a:cubicBezTo>
                <a:cubicBezTo>
                  <a:pt x="728" y="918"/>
                  <a:pt x="754" y="764"/>
                  <a:pt x="745" y="610"/>
                </a:cubicBezTo>
                <a:cubicBezTo>
                  <a:pt x="848" y="567"/>
                  <a:pt x="942" y="524"/>
                  <a:pt x="1036" y="473"/>
                </a:cubicBezTo>
                <a:cubicBezTo>
                  <a:pt x="1109" y="429"/>
                  <a:pt x="1070" y="317"/>
                  <a:pt x="1004" y="317"/>
                </a:cubicBezTo>
                <a:cubicBezTo>
                  <a:pt x="992" y="317"/>
                  <a:pt x="980" y="320"/>
                  <a:pt x="968" y="328"/>
                </a:cubicBezTo>
                <a:cubicBezTo>
                  <a:pt x="956" y="299"/>
                  <a:pt x="929" y="281"/>
                  <a:pt x="901" y="281"/>
                </a:cubicBezTo>
                <a:cubicBezTo>
                  <a:pt x="889" y="281"/>
                  <a:pt x="876" y="285"/>
                  <a:pt x="865" y="293"/>
                </a:cubicBezTo>
                <a:lnTo>
                  <a:pt x="720" y="370"/>
                </a:lnTo>
                <a:cubicBezTo>
                  <a:pt x="694" y="259"/>
                  <a:pt x="660" y="148"/>
                  <a:pt x="600" y="45"/>
                </a:cubicBezTo>
                <a:cubicBezTo>
                  <a:pt x="585" y="14"/>
                  <a:pt x="559" y="0"/>
                  <a:pt x="533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"/>
          <p:cNvSpPr/>
          <p:nvPr/>
        </p:nvSpPr>
        <p:spPr>
          <a:xfrm>
            <a:off x="3817332" y="3133259"/>
            <a:ext cx="1962169" cy="1536069"/>
          </a:xfrm>
          <a:custGeom>
            <a:avLst/>
            <a:gdLst/>
            <a:ahLst/>
            <a:cxnLst/>
            <a:rect l="l" t="t" r="r" b="b"/>
            <a:pathLst>
              <a:path w="17310" h="13551" extrusionOk="0">
                <a:moveTo>
                  <a:pt x="2032" y="12085"/>
                </a:moveTo>
                <a:cubicBezTo>
                  <a:pt x="1974" y="12103"/>
                  <a:pt x="1920" y="12130"/>
                  <a:pt x="1868" y="12171"/>
                </a:cubicBezTo>
                <a:lnTo>
                  <a:pt x="2219" y="12214"/>
                </a:lnTo>
                <a:cubicBezTo>
                  <a:pt x="2155" y="12173"/>
                  <a:pt x="2093" y="12130"/>
                  <a:pt x="2032" y="12085"/>
                </a:cubicBezTo>
                <a:close/>
                <a:moveTo>
                  <a:pt x="12873" y="1"/>
                </a:moveTo>
                <a:cubicBezTo>
                  <a:pt x="12342" y="1"/>
                  <a:pt x="11801" y="121"/>
                  <a:pt x="11270" y="211"/>
                </a:cubicBezTo>
                <a:cubicBezTo>
                  <a:pt x="10374" y="347"/>
                  <a:pt x="9466" y="417"/>
                  <a:pt x="8557" y="417"/>
                </a:cubicBezTo>
                <a:cubicBezTo>
                  <a:pt x="8146" y="417"/>
                  <a:pt x="7736" y="403"/>
                  <a:pt x="7326" y="374"/>
                </a:cubicBezTo>
                <a:cubicBezTo>
                  <a:pt x="6842" y="343"/>
                  <a:pt x="6352" y="304"/>
                  <a:pt x="5865" y="304"/>
                </a:cubicBezTo>
                <a:cubicBezTo>
                  <a:pt x="5534" y="304"/>
                  <a:pt x="5205" y="322"/>
                  <a:pt x="4880" y="374"/>
                </a:cubicBezTo>
                <a:cubicBezTo>
                  <a:pt x="4067" y="502"/>
                  <a:pt x="3263" y="879"/>
                  <a:pt x="2809" y="1563"/>
                </a:cubicBezTo>
                <a:cubicBezTo>
                  <a:pt x="2065" y="2701"/>
                  <a:pt x="2518" y="4283"/>
                  <a:pt x="1937" y="5515"/>
                </a:cubicBezTo>
                <a:cubicBezTo>
                  <a:pt x="1706" y="6011"/>
                  <a:pt x="1304" y="6431"/>
                  <a:pt x="1013" y="6901"/>
                </a:cubicBezTo>
                <a:cubicBezTo>
                  <a:pt x="0" y="8547"/>
                  <a:pt x="485" y="10938"/>
                  <a:pt x="2032" y="12085"/>
                </a:cubicBezTo>
                <a:lnTo>
                  <a:pt x="2032" y="12085"/>
                </a:lnTo>
                <a:cubicBezTo>
                  <a:pt x="2096" y="12064"/>
                  <a:pt x="2163" y="12057"/>
                  <a:pt x="2233" y="12057"/>
                </a:cubicBezTo>
                <a:cubicBezTo>
                  <a:pt x="2490" y="12057"/>
                  <a:pt x="2780" y="12164"/>
                  <a:pt x="3055" y="12164"/>
                </a:cubicBezTo>
                <a:cubicBezTo>
                  <a:pt x="3116" y="12164"/>
                  <a:pt x="3177" y="12159"/>
                  <a:pt x="3237" y="12145"/>
                </a:cubicBezTo>
                <a:cubicBezTo>
                  <a:pt x="3425" y="12103"/>
                  <a:pt x="3596" y="11983"/>
                  <a:pt x="3785" y="11906"/>
                </a:cubicBezTo>
                <a:cubicBezTo>
                  <a:pt x="3930" y="11846"/>
                  <a:pt x="4079" y="11820"/>
                  <a:pt x="4227" y="11820"/>
                </a:cubicBezTo>
                <a:cubicBezTo>
                  <a:pt x="4802" y="11820"/>
                  <a:pt x="5386" y="12211"/>
                  <a:pt x="5889" y="12564"/>
                </a:cubicBezTo>
                <a:cubicBezTo>
                  <a:pt x="6531" y="13026"/>
                  <a:pt x="7232" y="13463"/>
                  <a:pt x="8028" y="13540"/>
                </a:cubicBezTo>
                <a:cubicBezTo>
                  <a:pt x="8109" y="13547"/>
                  <a:pt x="8189" y="13550"/>
                  <a:pt x="8269" y="13550"/>
                </a:cubicBezTo>
                <a:cubicBezTo>
                  <a:pt x="9408" y="13550"/>
                  <a:pt x="10469" y="12853"/>
                  <a:pt x="11612" y="12701"/>
                </a:cubicBezTo>
                <a:cubicBezTo>
                  <a:pt x="12271" y="12607"/>
                  <a:pt x="12930" y="12701"/>
                  <a:pt x="13580" y="12599"/>
                </a:cubicBezTo>
                <a:cubicBezTo>
                  <a:pt x="15522" y="12308"/>
                  <a:pt x="16874" y="10366"/>
                  <a:pt x="17096" y="8415"/>
                </a:cubicBezTo>
                <a:cubicBezTo>
                  <a:pt x="17310" y="6465"/>
                  <a:pt x="16643" y="4540"/>
                  <a:pt x="15873" y="2735"/>
                </a:cubicBezTo>
                <a:cubicBezTo>
                  <a:pt x="15419" y="1648"/>
                  <a:pt x="14803" y="468"/>
                  <a:pt x="13683" y="117"/>
                </a:cubicBezTo>
                <a:cubicBezTo>
                  <a:pt x="13418" y="33"/>
                  <a:pt x="13147" y="1"/>
                  <a:pt x="12873" y="1"/>
                </a:cubicBezTo>
                <a:close/>
              </a:path>
            </a:pathLst>
          </a:custGeom>
          <a:solidFill>
            <a:srgbClr val="6F93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"/>
          <p:cNvSpPr/>
          <p:nvPr/>
        </p:nvSpPr>
        <p:spPr>
          <a:xfrm>
            <a:off x="4753524" y="1476471"/>
            <a:ext cx="1535049" cy="1506370"/>
          </a:xfrm>
          <a:custGeom>
            <a:avLst/>
            <a:gdLst/>
            <a:ahLst/>
            <a:cxnLst/>
            <a:rect l="l" t="t" r="r" b="b"/>
            <a:pathLst>
              <a:path w="13542" h="13289" extrusionOk="0">
                <a:moveTo>
                  <a:pt x="8901" y="1"/>
                </a:moveTo>
                <a:cubicBezTo>
                  <a:pt x="8877" y="1"/>
                  <a:pt x="8851" y="11"/>
                  <a:pt x="8828" y="36"/>
                </a:cubicBezTo>
                <a:cubicBezTo>
                  <a:pt x="8828" y="36"/>
                  <a:pt x="8828" y="36"/>
                  <a:pt x="8828" y="36"/>
                </a:cubicBezTo>
                <a:lnTo>
                  <a:pt x="8828" y="36"/>
                </a:lnTo>
                <a:cubicBezTo>
                  <a:pt x="6690" y="2422"/>
                  <a:pt x="4652" y="4895"/>
                  <a:pt x="2719" y="7450"/>
                </a:cubicBezTo>
                <a:lnTo>
                  <a:pt x="2719" y="7450"/>
                </a:lnTo>
                <a:cubicBezTo>
                  <a:pt x="3619" y="5920"/>
                  <a:pt x="4614" y="4446"/>
                  <a:pt x="5695" y="3036"/>
                </a:cubicBezTo>
                <a:lnTo>
                  <a:pt x="5695" y="3036"/>
                </a:lnTo>
                <a:cubicBezTo>
                  <a:pt x="6225" y="2370"/>
                  <a:pt x="6762" y="1710"/>
                  <a:pt x="7306" y="1054"/>
                </a:cubicBezTo>
                <a:cubicBezTo>
                  <a:pt x="7364" y="975"/>
                  <a:pt x="7298" y="877"/>
                  <a:pt x="7226" y="877"/>
                </a:cubicBezTo>
                <a:cubicBezTo>
                  <a:pt x="7203" y="877"/>
                  <a:pt x="7180" y="886"/>
                  <a:pt x="7160" y="909"/>
                </a:cubicBezTo>
                <a:cubicBezTo>
                  <a:pt x="6504" y="1667"/>
                  <a:pt x="5874" y="2447"/>
                  <a:pt x="5272" y="3247"/>
                </a:cubicBezTo>
                <a:lnTo>
                  <a:pt x="5272" y="3247"/>
                </a:lnTo>
                <a:cubicBezTo>
                  <a:pt x="4165" y="4645"/>
                  <a:pt x="3085" y="6064"/>
                  <a:pt x="2032" y="7506"/>
                </a:cubicBezTo>
                <a:lnTo>
                  <a:pt x="2032" y="7506"/>
                </a:lnTo>
                <a:cubicBezTo>
                  <a:pt x="3522" y="5084"/>
                  <a:pt x="5111" y="2723"/>
                  <a:pt x="6792" y="429"/>
                </a:cubicBezTo>
                <a:cubicBezTo>
                  <a:pt x="6847" y="350"/>
                  <a:pt x="6776" y="280"/>
                  <a:pt x="6703" y="280"/>
                </a:cubicBezTo>
                <a:cubicBezTo>
                  <a:pt x="6674" y="280"/>
                  <a:pt x="6645" y="291"/>
                  <a:pt x="6623" y="316"/>
                </a:cubicBezTo>
                <a:lnTo>
                  <a:pt x="6623" y="316"/>
                </a:lnTo>
                <a:lnTo>
                  <a:pt x="6613" y="310"/>
                </a:lnTo>
                <a:cubicBezTo>
                  <a:pt x="6525" y="429"/>
                  <a:pt x="6438" y="549"/>
                  <a:pt x="6351" y="668"/>
                </a:cubicBezTo>
                <a:lnTo>
                  <a:pt x="6351" y="668"/>
                </a:lnTo>
                <a:lnTo>
                  <a:pt x="2552" y="5590"/>
                </a:lnTo>
                <a:lnTo>
                  <a:pt x="2552" y="5590"/>
                </a:lnTo>
                <a:cubicBezTo>
                  <a:pt x="3712" y="3827"/>
                  <a:pt x="4909" y="2087"/>
                  <a:pt x="6145" y="379"/>
                </a:cubicBezTo>
                <a:lnTo>
                  <a:pt x="6145" y="379"/>
                </a:lnTo>
                <a:cubicBezTo>
                  <a:pt x="6153" y="370"/>
                  <a:pt x="6160" y="361"/>
                  <a:pt x="6168" y="352"/>
                </a:cubicBezTo>
                <a:lnTo>
                  <a:pt x="6165" y="351"/>
                </a:lnTo>
                <a:lnTo>
                  <a:pt x="6165" y="351"/>
                </a:lnTo>
                <a:cubicBezTo>
                  <a:pt x="6169" y="345"/>
                  <a:pt x="6173" y="340"/>
                  <a:pt x="6176" y="335"/>
                </a:cubicBezTo>
                <a:cubicBezTo>
                  <a:pt x="6227" y="265"/>
                  <a:pt x="6155" y="181"/>
                  <a:pt x="6087" y="181"/>
                </a:cubicBezTo>
                <a:cubicBezTo>
                  <a:pt x="6063" y="181"/>
                  <a:pt x="6040" y="191"/>
                  <a:pt x="6022" y="216"/>
                </a:cubicBezTo>
                <a:cubicBezTo>
                  <a:pt x="6019" y="220"/>
                  <a:pt x="6015" y="224"/>
                  <a:pt x="6011" y="229"/>
                </a:cubicBezTo>
                <a:lnTo>
                  <a:pt x="6011" y="229"/>
                </a:lnTo>
                <a:lnTo>
                  <a:pt x="6005" y="224"/>
                </a:lnTo>
                <a:cubicBezTo>
                  <a:pt x="5990" y="246"/>
                  <a:pt x="5974" y="268"/>
                  <a:pt x="5958" y="289"/>
                </a:cubicBezTo>
                <a:lnTo>
                  <a:pt x="5958" y="289"/>
                </a:lnTo>
                <a:cubicBezTo>
                  <a:pt x="4264" y="2241"/>
                  <a:pt x="2661" y="4278"/>
                  <a:pt x="1155" y="6383"/>
                </a:cubicBezTo>
                <a:lnTo>
                  <a:pt x="1155" y="6383"/>
                </a:lnTo>
                <a:cubicBezTo>
                  <a:pt x="2140" y="4589"/>
                  <a:pt x="3255" y="2868"/>
                  <a:pt x="4483" y="1234"/>
                </a:cubicBezTo>
                <a:lnTo>
                  <a:pt x="4468" y="1225"/>
                </a:lnTo>
                <a:lnTo>
                  <a:pt x="4468" y="1225"/>
                </a:lnTo>
                <a:cubicBezTo>
                  <a:pt x="4470" y="1222"/>
                  <a:pt x="4472" y="1219"/>
                  <a:pt x="4474" y="1216"/>
                </a:cubicBezTo>
                <a:cubicBezTo>
                  <a:pt x="4528" y="1144"/>
                  <a:pt x="4459" y="1071"/>
                  <a:pt x="4386" y="1071"/>
                </a:cubicBezTo>
                <a:cubicBezTo>
                  <a:pt x="4356" y="1071"/>
                  <a:pt x="4325" y="1084"/>
                  <a:pt x="4303" y="1114"/>
                </a:cubicBezTo>
                <a:cubicBezTo>
                  <a:pt x="3949" y="1582"/>
                  <a:pt x="3605" y="2059"/>
                  <a:pt x="3272" y="2542"/>
                </a:cubicBezTo>
                <a:lnTo>
                  <a:pt x="3272" y="2542"/>
                </a:lnTo>
                <a:cubicBezTo>
                  <a:pt x="2351" y="3795"/>
                  <a:pt x="1413" y="5035"/>
                  <a:pt x="454" y="6263"/>
                </a:cubicBezTo>
                <a:lnTo>
                  <a:pt x="454" y="6263"/>
                </a:lnTo>
                <a:cubicBezTo>
                  <a:pt x="1086" y="4667"/>
                  <a:pt x="1870" y="3129"/>
                  <a:pt x="2789" y="1678"/>
                </a:cubicBezTo>
                <a:cubicBezTo>
                  <a:pt x="2815" y="1606"/>
                  <a:pt x="2755" y="1539"/>
                  <a:pt x="2687" y="1539"/>
                </a:cubicBezTo>
                <a:cubicBezTo>
                  <a:pt x="2667" y="1539"/>
                  <a:pt x="2646" y="1545"/>
                  <a:pt x="2626" y="1559"/>
                </a:cubicBezTo>
                <a:cubicBezTo>
                  <a:pt x="2620" y="1564"/>
                  <a:pt x="2615" y="1570"/>
                  <a:pt x="2609" y="1576"/>
                </a:cubicBezTo>
                <a:lnTo>
                  <a:pt x="2609" y="1576"/>
                </a:lnTo>
                <a:lnTo>
                  <a:pt x="2609" y="1576"/>
                </a:lnTo>
                <a:cubicBezTo>
                  <a:pt x="2609" y="1576"/>
                  <a:pt x="2608" y="1577"/>
                  <a:pt x="2608" y="1577"/>
                </a:cubicBezTo>
                <a:lnTo>
                  <a:pt x="2608" y="1577"/>
                </a:lnTo>
                <a:cubicBezTo>
                  <a:pt x="1751" y="2462"/>
                  <a:pt x="953" y="3396"/>
                  <a:pt x="231" y="4390"/>
                </a:cubicBezTo>
                <a:cubicBezTo>
                  <a:pt x="176" y="4469"/>
                  <a:pt x="246" y="4544"/>
                  <a:pt x="319" y="4544"/>
                </a:cubicBezTo>
                <a:cubicBezTo>
                  <a:pt x="349" y="4544"/>
                  <a:pt x="379" y="4531"/>
                  <a:pt x="402" y="4502"/>
                </a:cubicBezTo>
                <a:lnTo>
                  <a:pt x="402" y="4493"/>
                </a:lnTo>
                <a:cubicBezTo>
                  <a:pt x="932" y="3761"/>
                  <a:pt x="1504" y="3061"/>
                  <a:pt x="2111" y="2395"/>
                </a:cubicBezTo>
                <a:lnTo>
                  <a:pt x="2111" y="2395"/>
                </a:lnTo>
                <a:cubicBezTo>
                  <a:pt x="1288" y="3803"/>
                  <a:pt x="591" y="5280"/>
                  <a:pt x="25" y="6811"/>
                </a:cubicBezTo>
                <a:cubicBezTo>
                  <a:pt x="0" y="6880"/>
                  <a:pt x="71" y="6944"/>
                  <a:pt x="134" y="6944"/>
                </a:cubicBezTo>
                <a:cubicBezTo>
                  <a:pt x="158" y="6944"/>
                  <a:pt x="180" y="6935"/>
                  <a:pt x="197" y="6914"/>
                </a:cubicBezTo>
                <a:cubicBezTo>
                  <a:pt x="724" y="6246"/>
                  <a:pt x="1244" y="5573"/>
                  <a:pt x="1759" y="4897"/>
                </a:cubicBezTo>
                <a:lnTo>
                  <a:pt x="1759" y="4897"/>
                </a:lnTo>
                <a:cubicBezTo>
                  <a:pt x="1215" y="5807"/>
                  <a:pt x="706" y="6738"/>
                  <a:pt x="231" y="7684"/>
                </a:cubicBezTo>
                <a:cubicBezTo>
                  <a:pt x="206" y="7760"/>
                  <a:pt x="268" y="7821"/>
                  <a:pt x="334" y="7821"/>
                </a:cubicBezTo>
                <a:cubicBezTo>
                  <a:pt x="357" y="7821"/>
                  <a:pt x="380" y="7814"/>
                  <a:pt x="399" y="7797"/>
                </a:cubicBezTo>
                <a:lnTo>
                  <a:pt x="399" y="7797"/>
                </a:lnTo>
                <a:lnTo>
                  <a:pt x="410" y="7804"/>
                </a:lnTo>
                <a:cubicBezTo>
                  <a:pt x="423" y="7778"/>
                  <a:pt x="436" y="7753"/>
                  <a:pt x="449" y="7727"/>
                </a:cubicBezTo>
                <a:lnTo>
                  <a:pt x="449" y="7727"/>
                </a:lnTo>
                <a:cubicBezTo>
                  <a:pt x="1747" y="5846"/>
                  <a:pt x="3123" y="4014"/>
                  <a:pt x="4572" y="2243"/>
                </a:cubicBezTo>
                <a:lnTo>
                  <a:pt x="4572" y="2243"/>
                </a:lnTo>
                <a:cubicBezTo>
                  <a:pt x="3355" y="3987"/>
                  <a:pt x="2175" y="5756"/>
                  <a:pt x="1035" y="7556"/>
                </a:cubicBezTo>
                <a:cubicBezTo>
                  <a:pt x="987" y="7633"/>
                  <a:pt x="1056" y="7699"/>
                  <a:pt x="1129" y="7699"/>
                </a:cubicBezTo>
                <a:cubicBezTo>
                  <a:pt x="1160" y="7699"/>
                  <a:pt x="1191" y="7687"/>
                  <a:pt x="1215" y="7658"/>
                </a:cubicBezTo>
                <a:lnTo>
                  <a:pt x="3976" y="4075"/>
                </a:lnTo>
                <a:lnTo>
                  <a:pt x="3976" y="4075"/>
                </a:lnTo>
                <a:cubicBezTo>
                  <a:pt x="2777" y="5869"/>
                  <a:pt x="1633" y="7700"/>
                  <a:pt x="547" y="9566"/>
                </a:cubicBezTo>
                <a:cubicBezTo>
                  <a:pt x="499" y="9650"/>
                  <a:pt x="569" y="9721"/>
                  <a:pt x="638" y="9721"/>
                </a:cubicBezTo>
                <a:cubicBezTo>
                  <a:pt x="667" y="9721"/>
                  <a:pt x="696" y="9709"/>
                  <a:pt x="717" y="9680"/>
                </a:cubicBezTo>
                <a:lnTo>
                  <a:pt x="717" y="9680"/>
                </a:lnTo>
                <a:lnTo>
                  <a:pt x="727" y="9686"/>
                </a:lnTo>
                <a:cubicBezTo>
                  <a:pt x="750" y="9645"/>
                  <a:pt x="774" y="9605"/>
                  <a:pt x="797" y="9565"/>
                </a:cubicBezTo>
                <a:lnTo>
                  <a:pt x="797" y="9565"/>
                </a:lnTo>
                <a:cubicBezTo>
                  <a:pt x="1577" y="8457"/>
                  <a:pt x="2374" y="7361"/>
                  <a:pt x="3186" y="6278"/>
                </a:cubicBezTo>
                <a:lnTo>
                  <a:pt x="3186" y="6278"/>
                </a:lnTo>
                <a:cubicBezTo>
                  <a:pt x="2673" y="7095"/>
                  <a:pt x="2186" y="7930"/>
                  <a:pt x="1728" y="8779"/>
                </a:cubicBezTo>
                <a:cubicBezTo>
                  <a:pt x="1703" y="8859"/>
                  <a:pt x="1763" y="8921"/>
                  <a:pt x="1827" y="8921"/>
                </a:cubicBezTo>
                <a:cubicBezTo>
                  <a:pt x="1852" y="8921"/>
                  <a:pt x="1877" y="8912"/>
                  <a:pt x="1899" y="8890"/>
                </a:cubicBezTo>
                <a:cubicBezTo>
                  <a:pt x="1900" y="8889"/>
                  <a:pt x="1901" y="8888"/>
                  <a:pt x="1902" y="8887"/>
                </a:cubicBezTo>
                <a:lnTo>
                  <a:pt x="1902" y="8887"/>
                </a:lnTo>
                <a:lnTo>
                  <a:pt x="1907" y="8890"/>
                </a:lnTo>
                <a:cubicBezTo>
                  <a:pt x="1915" y="8876"/>
                  <a:pt x="1923" y="8861"/>
                  <a:pt x="1931" y="8846"/>
                </a:cubicBezTo>
                <a:lnTo>
                  <a:pt x="1931" y="8846"/>
                </a:lnTo>
                <a:cubicBezTo>
                  <a:pt x="3325" y="6948"/>
                  <a:pt x="4773" y="5098"/>
                  <a:pt x="6280" y="3292"/>
                </a:cubicBezTo>
                <a:lnTo>
                  <a:pt x="6280" y="3292"/>
                </a:lnTo>
                <a:cubicBezTo>
                  <a:pt x="4722" y="5392"/>
                  <a:pt x="3254" y="7557"/>
                  <a:pt x="1793" y="9724"/>
                </a:cubicBezTo>
                <a:lnTo>
                  <a:pt x="1793" y="9724"/>
                </a:lnTo>
                <a:cubicBezTo>
                  <a:pt x="1740" y="9802"/>
                  <a:pt x="1687" y="9881"/>
                  <a:pt x="1634" y="9960"/>
                </a:cubicBezTo>
                <a:cubicBezTo>
                  <a:pt x="1585" y="10038"/>
                  <a:pt x="1662" y="10113"/>
                  <a:pt x="1734" y="10113"/>
                </a:cubicBezTo>
                <a:cubicBezTo>
                  <a:pt x="1764" y="10113"/>
                  <a:pt x="1794" y="10101"/>
                  <a:pt x="1813" y="10071"/>
                </a:cubicBezTo>
                <a:cubicBezTo>
                  <a:pt x="2014" y="9773"/>
                  <a:pt x="2215" y="9475"/>
                  <a:pt x="2416" y="9177"/>
                </a:cubicBezTo>
                <a:lnTo>
                  <a:pt x="2416" y="9177"/>
                </a:lnTo>
                <a:cubicBezTo>
                  <a:pt x="3567" y="7519"/>
                  <a:pt x="4785" y="5910"/>
                  <a:pt x="6031" y="4322"/>
                </a:cubicBezTo>
                <a:lnTo>
                  <a:pt x="6031" y="4322"/>
                </a:lnTo>
                <a:cubicBezTo>
                  <a:pt x="4721" y="6224"/>
                  <a:pt x="3476" y="8169"/>
                  <a:pt x="2292" y="10156"/>
                </a:cubicBezTo>
                <a:cubicBezTo>
                  <a:pt x="2248" y="10226"/>
                  <a:pt x="2317" y="10310"/>
                  <a:pt x="2387" y="10310"/>
                </a:cubicBezTo>
                <a:cubicBezTo>
                  <a:pt x="2411" y="10310"/>
                  <a:pt x="2435" y="10300"/>
                  <a:pt x="2455" y="10276"/>
                </a:cubicBezTo>
                <a:cubicBezTo>
                  <a:pt x="4687" y="7384"/>
                  <a:pt x="7016" y="4563"/>
                  <a:pt x="9430" y="1817"/>
                </a:cubicBezTo>
                <a:lnTo>
                  <a:pt x="9430" y="1817"/>
                </a:lnTo>
                <a:cubicBezTo>
                  <a:pt x="7338" y="4828"/>
                  <a:pt x="5221" y="7825"/>
                  <a:pt x="3079" y="10802"/>
                </a:cubicBezTo>
                <a:lnTo>
                  <a:pt x="3079" y="10802"/>
                </a:lnTo>
                <a:cubicBezTo>
                  <a:pt x="3073" y="10809"/>
                  <a:pt x="3068" y="10817"/>
                  <a:pt x="3062" y="10824"/>
                </a:cubicBezTo>
                <a:lnTo>
                  <a:pt x="3063" y="10824"/>
                </a:lnTo>
                <a:lnTo>
                  <a:pt x="3063" y="10824"/>
                </a:lnTo>
                <a:cubicBezTo>
                  <a:pt x="3057" y="10833"/>
                  <a:pt x="3051" y="10841"/>
                  <a:pt x="3045" y="10849"/>
                </a:cubicBezTo>
                <a:cubicBezTo>
                  <a:pt x="3001" y="10919"/>
                  <a:pt x="3074" y="11003"/>
                  <a:pt x="3143" y="11003"/>
                </a:cubicBezTo>
                <a:cubicBezTo>
                  <a:pt x="3167" y="11003"/>
                  <a:pt x="3190" y="10993"/>
                  <a:pt x="3208" y="10969"/>
                </a:cubicBezTo>
                <a:cubicBezTo>
                  <a:pt x="3213" y="10963"/>
                  <a:pt x="3218" y="10956"/>
                  <a:pt x="3223" y="10950"/>
                </a:cubicBezTo>
                <a:lnTo>
                  <a:pt x="3223" y="10950"/>
                </a:lnTo>
                <a:lnTo>
                  <a:pt x="3225" y="10952"/>
                </a:lnTo>
                <a:cubicBezTo>
                  <a:pt x="3238" y="10933"/>
                  <a:pt x="3252" y="10914"/>
                  <a:pt x="3266" y="10895"/>
                </a:cubicBezTo>
                <a:lnTo>
                  <a:pt x="3266" y="10895"/>
                </a:lnTo>
                <a:cubicBezTo>
                  <a:pt x="4963" y="8723"/>
                  <a:pt x="6674" y="6565"/>
                  <a:pt x="8408" y="4422"/>
                </a:cubicBezTo>
                <a:lnTo>
                  <a:pt x="8408" y="4422"/>
                </a:lnTo>
                <a:cubicBezTo>
                  <a:pt x="6705" y="6902"/>
                  <a:pt x="5043" y="9412"/>
                  <a:pt x="3422" y="11953"/>
                </a:cubicBezTo>
                <a:cubicBezTo>
                  <a:pt x="3377" y="12023"/>
                  <a:pt x="3446" y="12107"/>
                  <a:pt x="3516" y="12107"/>
                </a:cubicBezTo>
                <a:cubicBezTo>
                  <a:pt x="3540" y="12107"/>
                  <a:pt x="3564" y="12097"/>
                  <a:pt x="3584" y="12073"/>
                </a:cubicBezTo>
                <a:cubicBezTo>
                  <a:pt x="3589" y="12066"/>
                  <a:pt x="3594" y="12060"/>
                  <a:pt x="3599" y="12054"/>
                </a:cubicBezTo>
                <a:lnTo>
                  <a:pt x="3599" y="12054"/>
                </a:lnTo>
                <a:lnTo>
                  <a:pt x="3601" y="12055"/>
                </a:lnTo>
                <a:cubicBezTo>
                  <a:pt x="3605" y="12050"/>
                  <a:pt x="3609" y="12044"/>
                  <a:pt x="3612" y="12038"/>
                </a:cubicBezTo>
                <a:lnTo>
                  <a:pt x="3612" y="12038"/>
                </a:lnTo>
                <a:cubicBezTo>
                  <a:pt x="5623" y="9586"/>
                  <a:pt x="7639" y="7134"/>
                  <a:pt x="9651" y="4681"/>
                </a:cubicBezTo>
                <a:lnTo>
                  <a:pt x="9651" y="4681"/>
                </a:lnTo>
                <a:cubicBezTo>
                  <a:pt x="8235" y="6875"/>
                  <a:pt x="6874" y="9105"/>
                  <a:pt x="5569" y="11363"/>
                </a:cubicBezTo>
                <a:cubicBezTo>
                  <a:pt x="5521" y="11447"/>
                  <a:pt x="5587" y="11514"/>
                  <a:pt x="5657" y="11514"/>
                </a:cubicBezTo>
                <a:cubicBezTo>
                  <a:pt x="5687" y="11514"/>
                  <a:pt x="5717" y="11502"/>
                  <a:pt x="5740" y="11474"/>
                </a:cubicBezTo>
                <a:lnTo>
                  <a:pt x="11092" y="4456"/>
                </a:lnTo>
                <a:lnTo>
                  <a:pt x="11092" y="4456"/>
                </a:lnTo>
                <a:lnTo>
                  <a:pt x="6091" y="12278"/>
                </a:lnTo>
                <a:lnTo>
                  <a:pt x="6098" y="12283"/>
                </a:lnTo>
                <a:lnTo>
                  <a:pt x="6098" y="12283"/>
                </a:lnTo>
                <a:cubicBezTo>
                  <a:pt x="6096" y="12287"/>
                  <a:pt x="6093" y="12291"/>
                  <a:pt x="6091" y="12295"/>
                </a:cubicBezTo>
                <a:cubicBezTo>
                  <a:pt x="6037" y="12367"/>
                  <a:pt x="6110" y="12444"/>
                  <a:pt x="6182" y="12444"/>
                </a:cubicBezTo>
                <a:cubicBezTo>
                  <a:pt x="6212" y="12444"/>
                  <a:pt x="6242" y="12431"/>
                  <a:pt x="6262" y="12398"/>
                </a:cubicBezTo>
                <a:lnTo>
                  <a:pt x="6957" y="11311"/>
                </a:lnTo>
                <a:lnTo>
                  <a:pt x="6957" y="11311"/>
                </a:lnTo>
                <a:cubicBezTo>
                  <a:pt x="8123" y="9531"/>
                  <a:pt x="9352" y="7794"/>
                  <a:pt x="10641" y="6102"/>
                </a:cubicBezTo>
                <a:lnTo>
                  <a:pt x="10641" y="6102"/>
                </a:lnTo>
                <a:cubicBezTo>
                  <a:pt x="9526" y="7831"/>
                  <a:pt x="8486" y="9608"/>
                  <a:pt x="7519" y="11422"/>
                </a:cubicBezTo>
                <a:cubicBezTo>
                  <a:pt x="7501" y="11503"/>
                  <a:pt x="7559" y="11561"/>
                  <a:pt x="7621" y="11561"/>
                </a:cubicBezTo>
                <a:cubicBezTo>
                  <a:pt x="7643" y="11561"/>
                  <a:pt x="7665" y="11554"/>
                  <a:pt x="7685" y="11538"/>
                </a:cubicBezTo>
                <a:lnTo>
                  <a:pt x="7685" y="11538"/>
                </a:lnTo>
                <a:lnTo>
                  <a:pt x="7691" y="11542"/>
                </a:lnTo>
                <a:cubicBezTo>
                  <a:pt x="7697" y="11530"/>
                  <a:pt x="7704" y="11517"/>
                  <a:pt x="7710" y="11505"/>
                </a:cubicBezTo>
                <a:lnTo>
                  <a:pt x="7710" y="11505"/>
                </a:lnTo>
                <a:cubicBezTo>
                  <a:pt x="8973" y="9676"/>
                  <a:pt x="10271" y="7876"/>
                  <a:pt x="11611" y="6103"/>
                </a:cubicBezTo>
                <a:lnTo>
                  <a:pt x="11611" y="6103"/>
                </a:lnTo>
                <a:cubicBezTo>
                  <a:pt x="10391" y="7956"/>
                  <a:pt x="9209" y="9835"/>
                  <a:pt x="8067" y="11739"/>
                </a:cubicBezTo>
                <a:cubicBezTo>
                  <a:pt x="8019" y="11816"/>
                  <a:pt x="8092" y="11890"/>
                  <a:pt x="8163" y="11890"/>
                </a:cubicBezTo>
                <a:cubicBezTo>
                  <a:pt x="8195" y="11890"/>
                  <a:pt x="8226" y="11875"/>
                  <a:pt x="8247" y="11842"/>
                </a:cubicBezTo>
                <a:lnTo>
                  <a:pt x="11060" y="7757"/>
                </a:lnTo>
                <a:lnTo>
                  <a:pt x="11060" y="7757"/>
                </a:lnTo>
                <a:cubicBezTo>
                  <a:pt x="10173" y="9308"/>
                  <a:pt x="9305" y="10869"/>
                  <a:pt x="8452" y="12440"/>
                </a:cubicBezTo>
                <a:cubicBezTo>
                  <a:pt x="8433" y="12514"/>
                  <a:pt x="8491" y="12571"/>
                  <a:pt x="8553" y="12571"/>
                </a:cubicBezTo>
                <a:cubicBezTo>
                  <a:pt x="8575" y="12571"/>
                  <a:pt x="8597" y="12564"/>
                  <a:pt x="8617" y="12548"/>
                </a:cubicBezTo>
                <a:lnTo>
                  <a:pt x="8617" y="12548"/>
                </a:lnTo>
                <a:lnTo>
                  <a:pt x="8623" y="12552"/>
                </a:lnTo>
                <a:cubicBezTo>
                  <a:pt x="8635" y="12530"/>
                  <a:pt x="8646" y="12509"/>
                  <a:pt x="8658" y="12487"/>
                </a:cubicBezTo>
                <a:lnTo>
                  <a:pt x="8658" y="12487"/>
                </a:lnTo>
                <a:cubicBezTo>
                  <a:pt x="9393" y="11318"/>
                  <a:pt x="10156" y="10163"/>
                  <a:pt x="10946" y="9025"/>
                </a:cubicBezTo>
                <a:lnTo>
                  <a:pt x="10946" y="9025"/>
                </a:lnTo>
                <a:cubicBezTo>
                  <a:pt x="10157" y="10367"/>
                  <a:pt x="9416" y="11737"/>
                  <a:pt x="8726" y="13133"/>
                </a:cubicBezTo>
                <a:cubicBezTo>
                  <a:pt x="8684" y="13217"/>
                  <a:pt x="8751" y="13289"/>
                  <a:pt x="8818" y="13289"/>
                </a:cubicBezTo>
                <a:cubicBezTo>
                  <a:pt x="8845" y="13289"/>
                  <a:pt x="8872" y="13277"/>
                  <a:pt x="8893" y="13250"/>
                </a:cubicBezTo>
                <a:lnTo>
                  <a:pt x="8893" y="13250"/>
                </a:lnTo>
                <a:lnTo>
                  <a:pt x="8897" y="13253"/>
                </a:lnTo>
                <a:cubicBezTo>
                  <a:pt x="8909" y="13230"/>
                  <a:pt x="8920" y="13206"/>
                  <a:pt x="8932" y="13182"/>
                </a:cubicBezTo>
                <a:lnTo>
                  <a:pt x="8932" y="13182"/>
                </a:lnTo>
                <a:cubicBezTo>
                  <a:pt x="10063" y="11194"/>
                  <a:pt x="11334" y="9285"/>
                  <a:pt x="12734" y="7475"/>
                </a:cubicBezTo>
                <a:lnTo>
                  <a:pt x="12734" y="7475"/>
                </a:lnTo>
                <a:cubicBezTo>
                  <a:pt x="12113" y="8841"/>
                  <a:pt x="11451" y="10185"/>
                  <a:pt x="10753" y="11517"/>
                </a:cubicBezTo>
                <a:cubicBezTo>
                  <a:pt x="10706" y="11594"/>
                  <a:pt x="10778" y="11667"/>
                  <a:pt x="10847" y="11667"/>
                </a:cubicBezTo>
                <a:cubicBezTo>
                  <a:pt x="10877" y="11667"/>
                  <a:pt x="10906" y="11653"/>
                  <a:pt x="10924" y="11619"/>
                </a:cubicBezTo>
                <a:cubicBezTo>
                  <a:pt x="11754" y="10045"/>
                  <a:pt x="12533" y="8445"/>
                  <a:pt x="13260" y="6811"/>
                </a:cubicBezTo>
                <a:cubicBezTo>
                  <a:pt x="13291" y="6742"/>
                  <a:pt x="13230" y="6654"/>
                  <a:pt x="13164" y="6654"/>
                </a:cubicBezTo>
                <a:cubicBezTo>
                  <a:pt x="13141" y="6654"/>
                  <a:pt x="13117" y="6665"/>
                  <a:pt x="13097" y="6692"/>
                </a:cubicBezTo>
                <a:cubicBezTo>
                  <a:pt x="13094" y="6696"/>
                  <a:pt x="13090" y="6701"/>
                  <a:pt x="13086" y="6705"/>
                </a:cubicBezTo>
                <a:lnTo>
                  <a:pt x="13086" y="6705"/>
                </a:lnTo>
                <a:lnTo>
                  <a:pt x="13080" y="6700"/>
                </a:lnTo>
                <a:cubicBezTo>
                  <a:pt x="13076" y="6710"/>
                  <a:pt x="13072" y="6719"/>
                  <a:pt x="13068" y="6729"/>
                </a:cubicBezTo>
                <a:lnTo>
                  <a:pt x="13068" y="6729"/>
                </a:lnTo>
                <a:cubicBezTo>
                  <a:pt x="12125" y="7906"/>
                  <a:pt x="11238" y="9130"/>
                  <a:pt x="10408" y="10392"/>
                </a:cubicBezTo>
                <a:lnTo>
                  <a:pt x="10408" y="10392"/>
                </a:lnTo>
                <a:cubicBezTo>
                  <a:pt x="11136" y="9091"/>
                  <a:pt x="11907" y="7814"/>
                  <a:pt x="12721" y="6563"/>
                </a:cubicBezTo>
                <a:cubicBezTo>
                  <a:pt x="12769" y="6486"/>
                  <a:pt x="12700" y="6416"/>
                  <a:pt x="12628" y="6416"/>
                </a:cubicBezTo>
                <a:cubicBezTo>
                  <a:pt x="12598" y="6416"/>
                  <a:pt x="12569" y="6428"/>
                  <a:pt x="12546" y="6455"/>
                </a:cubicBezTo>
                <a:lnTo>
                  <a:pt x="12546" y="6455"/>
                </a:lnTo>
                <a:lnTo>
                  <a:pt x="12541" y="6452"/>
                </a:lnTo>
                <a:cubicBezTo>
                  <a:pt x="12526" y="6476"/>
                  <a:pt x="12511" y="6499"/>
                  <a:pt x="12495" y="6522"/>
                </a:cubicBezTo>
                <a:lnTo>
                  <a:pt x="12495" y="6522"/>
                </a:lnTo>
                <a:cubicBezTo>
                  <a:pt x="11635" y="7682"/>
                  <a:pt x="10799" y="8866"/>
                  <a:pt x="9992" y="10070"/>
                </a:cubicBezTo>
                <a:lnTo>
                  <a:pt x="9992" y="10070"/>
                </a:lnTo>
                <a:cubicBezTo>
                  <a:pt x="10817" y="8594"/>
                  <a:pt x="11657" y="7124"/>
                  <a:pt x="12507" y="5665"/>
                </a:cubicBezTo>
                <a:cubicBezTo>
                  <a:pt x="12555" y="5587"/>
                  <a:pt x="12486" y="5518"/>
                  <a:pt x="12417" y="5518"/>
                </a:cubicBezTo>
                <a:cubicBezTo>
                  <a:pt x="12389" y="5518"/>
                  <a:pt x="12361" y="5530"/>
                  <a:pt x="12340" y="5556"/>
                </a:cubicBezTo>
                <a:lnTo>
                  <a:pt x="12340" y="5556"/>
                </a:lnTo>
                <a:lnTo>
                  <a:pt x="12336" y="5554"/>
                </a:lnTo>
                <a:cubicBezTo>
                  <a:pt x="12325" y="5573"/>
                  <a:pt x="12314" y="5591"/>
                  <a:pt x="12303" y="5610"/>
                </a:cubicBezTo>
                <a:lnTo>
                  <a:pt x="12303" y="5610"/>
                </a:lnTo>
                <a:lnTo>
                  <a:pt x="10258" y="8569"/>
                </a:lnTo>
                <a:lnTo>
                  <a:pt x="10258" y="8569"/>
                </a:lnTo>
                <a:cubicBezTo>
                  <a:pt x="11295" y="6929"/>
                  <a:pt x="12363" y="5309"/>
                  <a:pt x="13458" y="3711"/>
                </a:cubicBezTo>
                <a:lnTo>
                  <a:pt x="13458" y="3711"/>
                </a:lnTo>
                <a:cubicBezTo>
                  <a:pt x="13466" y="3701"/>
                  <a:pt x="13474" y="3691"/>
                  <a:pt x="13482" y="3680"/>
                </a:cubicBezTo>
                <a:lnTo>
                  <a:pt x="13480" y="3679"/>
                </a:lnTo>
                <a:lnTo>
                  <a:pt x="13480" y="3679"/>
                </a:lnTo>
                <a:cubicBezTo>
                  <a:pt x="13484" y="3674"/>
                  <a:pt x="13487" y="3668"/>
                  <a:pt x="13491" y="3663"/>
                </a:cubicBezTo>
                <a:cubicBezTo>
                  <a:pt x="13542" y="3593"/>
                  <a:pt x="13470" y="3509"/>
                  <a:pt x="13401" y="3509"/>
                </a:cubicBezTo>
                <a:cubicBezTo>
                  <a:pt x="13378" y="3509"/>
                  <a:pt x="13354" y="3519"/>
                  <a:pt x="13337" y="3543"/>
                </a:cubicBezTo>
                <a:cubicBezTo>
                  <a:pt x="13332" y="3550"/>
                  <a:pt x="13327" y="3556"/>
                  <a:pt x="13322" y="3562"/>
                </a:cubicBezTo>
                <a:lnTo>
                  <a:pt x="13322" y="3562"/>
                </a:lnTo>
                <a:lnTo>
                  <a:pt x="13320" y="3561"/>
                </a:lnTo>
                <a:cubicBezTo>
                  <a:pt x="13312" y="3572"/>
                  <a:pt x="13304" y="3584"/>
                  <a:pt x="13296" y="3595"/>
                </a:cubicBezTo>
                <a:lnTo>
                  <a:pt x="13296" y="3595"/>
                </a:lnTo>
                <a:cubicBezTo>
                  <a:pt x="11679" y="5644"/>
                  <a:pt x="10116" y="7732"/>
                  <a:pt x="8612" y="9861"/>
                </a:cubicBezTo>
                <a:lnTo>
                  <a:pt x="8612" y="9861"/>
                </a:lnTo>
                <a:cubicBezTo>
                  <a:pt x="9761" y="7829"/>
                  <a:pt x="11008" y="5853"/>
                  <a:pt x="12344" y="3945"/>
                </a:cubicBezTo>
                <a:cubicBezTo>
                  <a:pt x="12390" y="3874"/>
                  <a:pt x="12317" y="3788"/>
                  <a:pt x="12246" y="3788"/>
                </a:cubicBezTo>
                <a:cubicBezTo>
                  <a:pt x="12223" y="3788"/>
                  <a:pt x="12200" y="3797"/>
                  <a:pt x="12182" y="3817"/>
                </a:cubicBezTo>
                <a:cubicBezTo>
                  <a:pt x="12177" y="3823"/>
                  <a:pt x="12172" y="3830"/>
                  <a:pt x="12167" y="3836"/>
                </a:cubicBezTo>
                <a:lnTo>
                  <a:pt x="12167" y="3836"/>
                </a:lnTo>
                <a:lnTo>
                  <a:pt x="12165" y="3834"/>
                </a:lnTo>
                <a:cubicBezTo>
                  <a:pt x="12158" y="3844"/>
                  <a:pt x="12151" y="3854"/>
                  <a:pt x="12144" y="3864"/>
                </a:cubicBezTo>
                <a:lnTo>
                  <a:pt x="12144" y="3864"/>
                </a:lnTo>
                <a:cubicBezTo>
                  <a:pt x="11302" y="4904"/>
                  <a:pt x="10484" y="5963"/>
                  <a:pt x="9689" y="7041"/>
                </a:cubicBezTo>
                <a:lnTo>
                  <a:pt x="9689" y="7041"/>
                </a:lnTo>
                <a:lnTo>
                  <a:pt x="12610" y="2474"/>
                </a:lnTo>
                <a:cubicBezTo>
                  <a:pt x="12657" y="2396"/>
                  <a:pt x="12588" y="2331"/>
                  <a:pt x="12516" y="2331"/>
                </a:cubicBezTo>
                <a:cubicBezTo>
                  <a:pt x="12487" y="2331"/>
                  <a:pt x="12458" y="2341"/>
                  <a:pt x="12435" y="2366"/>
                </a:cubicBezTo>
                <a:lnTo>
                  <a:pt x="12435" y="2366"/>
                </a:lnTo>
                <a:lnTo>
                  <a:pt x="12430" y="2363"/>
                </a:lnTo>
                <a:lnTo>
                  <a:pt x="12396" y="2416"/>
                </a:lnTo>
                <a:lnTo>
                  <a:pt x="6560" y="10071"/>
                </a:lnTo>
                <a:lnTo>
                  <a:pt x="6560" y="10071"/>
                </a:lnTo>
                <a:cubicBezTo>
                  <a:pt x="7930" y="7754"/>
                  <a:pt x="9359" y="5470"/>
                  <a:pt x="10847" y="3227"/>
                </a:cubicBezTo>
                <a:cubicBezTo>
                  <a:pt x="10892" y="3157"/>
                  <a:pt x="10823" y="3073"/>
                  <a:pt x="10753" y="3073"/>
                </a:cubicBezTo>
                <a:cubicBezTo>
                  <a:pt x="10729" y="3073"/>
                  <a:pt x="10705" y="3083"/>
                  <a:pt x="10685" y="3107"/>
                </a:cubicBezTo>
                <a:lnTo>
                  <a:pt x="10677" y="3116"/>
                </a:lnTo>
                <a:lnTo>
                  <a:pt x="10676" y="3116"/>
                </a:lnTo>
                <a:cubicBezTo>
                  <a:pt x="10674" y="3119"/>
                  <a:pt x="10672" y="3122"/>
                  <a:pt x="10670" y="3125"/>
                </a:cubicBezTo>
                <a:lnTo>
                  <a:pt x="10670" y="3125"/>
                </a:lnTo>
                <a:lnTo>
                  <a:pt x="4575" y="10544"/>
                </a:lnTo>
                <a:lnTo>
                  <a:pt x="4575" y="10544"/>
                </a:lnTo>
                <a:cubicBezTo>
                  <a:pt x="6366" y="7784"/>
                  <a:pt x="8206" y="5054"/>
                  <a:pt x="10095" y="2354"/>
                </a:cubicBezTo>
                <a:cubicBezTo>
                  <a:pt x="10139" y="2284"/>
                  <a:pt x="10065" y="2200"/>
                  <a:pt x="9997" y="2200"/>
                </a:cubicBezTo>
                <a:cubicBezTo>
                  <a:pt x="9973" y="2200"/>
                  <a:pt x="9950" y="2210"/>
                  <a:pt x="9932" y="2235"/>
                </a:cubicBezTo>
                <a:cubicBezTo>
                  <a:pt x="9927" y="2241"/>
                  <a:pt x="9922" y="2247"/>
                  <a:pt x="9917" y="2253"/>
                </a:cubicBezTo>
                <a:lnTo>
                  <a:pt x="9917" y="2253"/>
                </a:lnTo>
                <a:lnTo>
                  <a:pt x="9915" y="2252"/>
                </a:lnTo>
                <a:cubicBezTo>
                  <a:pt x="9908" y="2261"/>
                  <a:pt x="9902" y="2270"/>
                  <a:pt x="9896" y="2279"/>
                </a:cubicBezTo>
                <a:lnTo>
                  <a:pt x="9896" y="2279"/>
                </a:lnTo>
                <a:cubicBezTo>
                  <a:pt x="8471" y="4025"/>
                  <a:pt x="7055" y="5781"/>
                  <a:pt x="5652" y="7545"/>
                </a:cubicBezTo>
                <a:lnTo>
                  <a:pt x="5652" y="7545"/>
                </a:lnTo>
                <a:cubicBezTo>
                  <a:pt x="7301" y="5218"/>
                  <a:pt x="8939" y="2885"/>
                  <a:pt x="10565" y="541"/>
                </a:cubicBezTo>
                <a:cubicBezTo>
                  <a:pt x="10610" y="469"/>
                  <a:pt x="10538" y="383"/>
                  <a:pt x="10466" y="383"/>
                </a:cubicBezTo>
                <a:cubicBezTo>
                  <a:pt x="10444" y="383"/>
                  <a:pt x="10421" y="392"/>
                  <a:pt x="10402" y="412"/>
                </a:cubicBezTo>
                <a:cubicBezTo>
                  <a:pt x="7964" y="3132"/>
                  <a:pt x="5616" y="5922"/>
                  <a:pt x="3352" y="8794"/>
                </a:cubicBezTo>
                <a:lnTo>
                  <a:pt x="3352" y="8794"/>
                </a:lnTo>
                <a:cubicBezTo>
                  <a:pt x="4951" y="6200"/>
                  <a:pt x="6667" y="3679"/>
                  <a:pt x="8491" y="1235"/>
                </a:cubicBezTo>
                <a:lnTo>
                  <a:pt x="8491" y="1235"/>
                </a:lnTo>
                <a:cubicBezTo>
                  <a:pt x="8501" y="1223"/>
                  <a:pt x="8511" y="1211"/>
                  <a:pt x="8520" y="1199"/>
                </a:cubicBezTo>
                <a:lnTo>
                  <a:pt x="8519" y="1198"/>
                </a:lnTo>
                <a:lnTo>
                  <a:pt x="8519" y="1198"/>
                </a:lnTo>
                <a:cubicBezTo>
                  <a:pt x="8525" y="1190"/>
                  <a:pt x="8531" y="1182"/>
                  <a:pt x="8538" y="1174"/>
                </a:cubicBezTo>
                <a:cubicBezTo>
                  <a:pt x="8583" y="1109"/>
                  <a:pt x="8507" y="1021"/>
                  <a:pt x="8437" y="1021"/>
                </a:cubicBezTo>
                <a:cubicBezTo>
                  <a:pt x="8414" y="1021"/>
                  <a:pt x="8392" y="1031"/>
                  <a:pt x="8375" y="1054"/>
                </a:cubicBezTo>
                <a:cubicBezTo>
                  <a:pt x="7550" y="2079"/>
                  <a:pt x="6726" y="3105"/>
                  <a:pt x="5913" y="4139"/>
                </a:cubicBezTo>
                <a:lnTo>
                  <a:pt x="5913" y="4139"/>
                </a:lnTo>
                <a:cubicBezTo>
                  <a:pt x="6867" y="2826"/>
                  <a:pt x="7851" y="1534"/>
                  <a:pt x="8885" y="281"/>
                </a:cubicBezTo>
                <a:lnTo>
                  <a:pt x="8885" y="281"/>
                </a:lnTo>
                <a:cubicBezTo>
                  <a:pt x="8914" y="248"/>
                  <a:pt x="8944" y="214"/>
                  <a:pt x="8974" y="181"/>
                </a:cubicBezTo>
                <a:lnTo>
                  <a:pt x="8970" y="177"/>
                </a:lnTo>
                <a:lnTo>
                  <a:pt x="8970" y="177"/>
                </a:lnTo>
                <a:cubicBezTo>
                  <a:pt x="8971" y="176"/>
                  <a:pt x="8973" y="174"/>
                  <a:pt x="8974" y="173"/>
                </a:cubicBezTo>
                <a:cubicBezTo>
                  <a:pt x="9039" y="101"/>
                  <a:pt x="8976" y="1"/>
                  <a:pt x="89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"/>
          <p:cNvSpPr/>
          <p:nvPr/>
        </p:nvSpPr>
        <p:spPr>
          <a:xfrm>
            <a:off x="4122595" y="3554937"/>
            <a:ext cx="86490" cy="98392"/>
          </a:xfrm>
          <a:custGeom>
            <a:avLst/>
            <a:gdLst/>
            <a:ahLst/>
            <a:cxnLst/>
            <a:rect l="l" t="t" r="r" b="b"/>
            <a:pathLst>
              <a:path w="763" h="868" extrusionOk="0">
                <a:moveTo>
                  <a:pt x="272" y="1"/>
                </a:moveTo>
                <a:cubicBezTo>
                  <a:pt x="179" y="1"/>
                  <a:pt x="89" y="64"/>
                  <a:pt x="65" y="161"/>
                </a:cubicBezTo>
                <a:cubicBezTo>
                  <a:pt x="65" y="161"/>
                  <a:pt x="65" y="161"/>
                  <a:pt x="65" y="161"/>
                </a:cubicBezTo>
                <a:lnTo>
                  <a:pt x="65" y="161"/>
                </a:lnTo>
                <a:cubicBezTo>
                  <a:pt x="20" y="216"/>
                  <a:pt x="1" y="291"/>
                  <a:pt x="22" y="367"/>
                </a:cubicBezTo>
                <a:lnTo>
                  <a:pt x="22" y="358"/>
                </a:lnTo>
                <a:cubicBezTo>
                  <a:pt x="23" y="362"/>
                  <a:pt x="25" y="366"/>
                  <a:pt x="26" y="370"/>
                </a:cubicBezTo>
                <a:lnTo>
                  <a:pt x="26" y="370"/>
                </a:lnTo>
                <a:cubicBezTo>
                  <a:pt x="16" y="547"/>
                  <a:pt x="63" y="736"/>
                  <a:pt x="219" y="820"/>
                </a:cubicBezTo>
                <a:cubicBezTo>
                  <a:pt x="265" y="845"/>
                  <a:pt x="312" y="856"/>
                  <a:pt x="357" y="856"/>
                </a:cubicBezTo>
                <a:cubicBezTo>
                  <a:pt x="375" y="856"/>
                  <a:pt x="392" y="854"/>
                  <a:pt x="408" y="851"/>
                </a:cubicBezTo>
                <a:lnTo>
                  <a:pt x="408" y="851"/>
                </a:lnTo>
                <a:cubicBezTo>
                  <a:pt x="431" y="863"/>
                  <a:pt x="455" y="868"/>
                  <a:pt x="478" y="868"/>
                </a:cubicBezTo>
                <a:cubicBezTo>
                  <a:pt x="588" y="868"/>
                  <a:pt x="692" y="756"/>
                  <a:pt x="698" y="640"/>
                </a:cubicBezTo>
                <a:cubicBezTo>
                  <a:pt x="698" y="627"/>
                  <a:pt x="699" y="614"/>
                  <a:pt x="698" y="601"/>
                </a:cubicBezTo>
                <a:lnTo>
                  <a:pt x="698" y="601"/>
                </a:lnTo>
                <a:cubicBezTo>
                  <a:pt x="716" y="561"/>
                  <a:pt x="728" y="519"/>
                  <a:pt x="732" y="478"/>
                </a:cubicBezTo>
                <a:cubicBezTo>
                  <a:pt x="762" y="275"/>
                  <a:pt x="635" y="53"/>
                  <a:pt x="430" y="53"/>
                </a:cubicBezTo>
                <a:cubicBezTo>
                  <a:pt x="424" y="53"/>
                  <a:pt x="418" y="53"/>
                  <a:pt x="413" y="54"/>
                </a:cubicBezTo>
                <a:lnTo>
                  <a:pt x="413" y="54"/>
                </a:lnTo>
                <a:cubicBezTo>
                  <a:pt x="403" y="47"/>
                  <a:pt x="392" y="40"/>
                  <a:pt x="381" y="33"/>
                </a:cubicBezTo>
                <a:cubicBezTo>
                  <a:pt x="347" y="11"/>
                  <a:pt x="309" y="1"/>
                  <a:pt x="272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"/>
          <p:cNvSpPr/>
          <p:nvPr/>
        </p:nvSpPr>
        <p:spPr>
          <a:xfrm>
            <a:off x="4265648" y="3465501"/>
            <a:ext cx="107914" cy="96238"/>
          </a:xfrm>
          <a:custGeom>
            <a:avLst/>
            <a:gdLst/>
            <a:ahLst/>
            <a:cxnLst/>
            <a:rect l="l" t="t" r="r" b="b"/>
            <a:pathLst>
              <a:path w="952" h="849" extrusionOk="0">
                <a:moveTo>
                  <a:pt x="257" y="1"/>
                </a:moveTo>
                <a:cubicBezTo>
                  <a:pt x="112" y="1"/>
                  <a:pt x="1" y="138"/>
                  <a:pt x="43" y="274"/>
                </a:cubicBezTo>
                <a:cubicBezTo>
                  <a:pt x="78" y="469"/>
                  <a:pt x="192" y="633"/>
                  <a:pt x="349" y="735"/>
                </a:cubicBezTo>
                <a:lnTo>
                  <a:pt x="349" y="735"/>
                </a:lnTo>
                <a:cubicBezTo>
                  <a:pt x="424" y="803"/>
                  <a:pt x="516" y="848"/>
                  <a:pt x="612" y="848"/>
                </a:cubicBezTo>
                <a:cubicBezTo>
                  <a:pt x="619" y="848"/>
                  <a:pt x="626" y="848"/>
                  <a:pt x="634" y="848"/>
                </a:cubicBezTo>
                <a:cubicBezTo>
                  <a:pt x="644" y="847"/>
                  <a:pt x="655" y="846"/>
                  <a:pt x="665" y="844"/>
                </a:cubicBezTo>
                <a:lnTo>
                  <a:pt x="665" y="844"/>
                </a:lnTo>
                <a:cubicBezTo>
                  <a:pt x="747" y="842"/>
                  <a:pt x="823" y="798"/>
                  <a:pt x="862" y="729"/>
                </a:cubicBezTo>
                <a:lnTo>
                  <a:pt x="862" y="729"/>
                </a:lnTo>
                <a:cubicBezTo>
                  <a:pt x="949" y="614"/>
                  <a:pt x="952" y="436"/>
                  <a:pt x="865" y="300"/>
                </a:cubicBezTo>
                <a:cubicBezTo>
                  <a:pt x="719" y="112"/>
                  <a:pt x="497" y="1"/>
                  <a:pt x="257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"/>
          <p:cNvSpPr/>
          <p:nvPr/>
        </p:nvSpPr>
        <p:spPr>
          <a:xfrm>
            <a:off x="4458804" y="3331289"/>
            <a:ext cx="102699" cy="104966"/>
          </a:xfrm>
          <a:custGeom>
            <a:avLst/>
            <a:gdLst/>
            <a:ahLst/>
            <a:cxnLst/>
            <a:rect l="l" t="t" r="r" b="b"/>
            <a:pathLst>
              <a:path w="906" h="926" extrusionOk="0">
                <a:moveTo>
                  <a:pt x="293" y="0"/>
                </a:moveTo>
                <a:cubicBezTo>
                  <a:pt x="221" y="0"/>
                  <a:pt x="150" y="38"/>
                  <a:pt x="110" y="107"/>
                </a:cubicBezTo>
                <a:cubicBezTo>
                  <a:pt x="101" y="123"/>
                  <a:pt x="94" y="140"/>
                  <a:pt x="89" y="157"/>
                </a:cubicBezTo>
                <a:lnTo>
                  <a:pt x="89" y="157"/>
                </a:lnTo>
                <a:cubicBezTo>
                  <a:pt x="60" y="195"/>
                  <a:pt x="40" y="242"/>
                  <a:pt x="33" y="295"/>
                </a:cubicBezTo>
                <a:cubicBezTo>
                  <a:pt x="24" y="352"/>
                  <a:pt x="26" y="411"/>
                  <a:pt x="38" y="468"/>
                </a:cubicBezTo>
                <a:lnTo>
                  <a:pt x="38" y="468"/>
                </a:lnTo>
                <a:cubicBezTo>
                  <a:pt x="0" y="724"/>
                  <a:pt x="237" y="925"/>
                  <a:pt x="480" y="925"/>
                </a:cubicBezTo>
                <a:cubicBezTo>
                  <a:pt x="535" y="925"/>
                  <a:pt x="589" y="915"/>
                  <a:pt x="641" y="894"/>
                </a:cubicBezTo>
                <a:cubicBezTo>
                  <a:pt x="837" y="800"/>
                  <a:pt x="906" y="560"/>
                  <a:pt x="795" y="381"/>
                </a:cubicBezTo>
                <a:cubicBezTo>
                  <a:pt x="782" y="359"/>
                  <a:pt x="768" y="338"/>
                  <a:pt x="754" y="318"/>
                </a:cubicBezTo>
                <a:lnTo>
                  <a:pt x="754" y="318"/>
                </a:lnTo>
                <a:cubicBezTo>
                  <a:pt x="723" y="252"/>
                  <a:pt x="672" y="196"/>
                  <a:pt x="610" y="158"/>
                </a:cubicBezTo>
                <a:lnTo>
                  <a:pt x="610" y="158"/>
                </a:lnTo>
                <a:cubicBezTo>
                  <a:pt x="549" y="105"/>
                  <a:pt x="479" y="61"/>
                  <a:pt x="401" y="30"/>
                </a:cubicBezTo>
                <a:cubicBezTo>
                  <a:pt x="367" y="10"/>
                  <a:pt x="330" y="0"/>
                  <a:pt x="293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"/>
          <p:cNvSpPr/>
          <p:nvPr/>
        </p:nvSpPr>
        <p:spPr>
          <a:xfrm>
            <a:off x="4600270" y="3255115"/>
            <a:ext cx="121290" cy="122310"/>
          </a:xfrm>
          <a:custGeom>
            <a:avLst/>
            <a:gdLst/>
            <a:ahLst/>
            <a:cxnLst/>
            <a:rect l="l" t="t" r="r" b="b"/>
            <a:pathLst>
              <a:path w="1070" h="1079" extrusionOk="0">
                <a:moveTo>
                  <a:pt x="282" y="0"/>
                </a:moveTo>
                <a:cubicBezTo>
                  <a:pt x="180" y="0"/>
                  <a:pt x="94" y="69"/>
                  <a:pt x="69" y="163"/>
                </a:cubicBezTo>
                <a:cubicBezTo>
                  <a:pt x="1" y="481"/>
                  <a:pt x="196" y="821"/>
                  <a:pt x="496" y="927"/>
                </a:cubicBezTo>
                <a:lnTo>
                  <a:pt x="496" y="927"/>
                </a:lnTo>
                <a:cubicBezTo>
                  <a:pt x="587" y="1020"/>
                  <a:pt x="714" y="1078"/>
                  <a:pt x="856" y="1078"/>
                </a:cubicBezTo>
                <a:cubicBezTo>
                  <a:pt x="967" y="1078"/>
                  <a:pt x="1061" y="984"/>
                  <a:pt x="1069" y="864"/>
                </a:cubicBezTo>
                <a:cubicBezTo>
                  <a:pt x="1069" y="419"/>
                  <a:pt x="727" y="43"/>
                  <a:pt x="282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"/>
          <p:cNvSpPr/>
          <p:nvPr/>
        </p:nvSpPr>
        <p:spPr>
          <a:xfrm>
            <a:off x="4419810" y="3573754"/>
            <a:ext cx="107347" cy="100432"/>
          </a:xfrm>
          <a:custGeom>
            <a:avLst/>
            <a:gdLst/>
            <a:ahLst/>
            <a:cxnLst/>
            <a:rect l="l" t="t" r="r" b="b"/>
            <a:pathLst>
              <a:path w="947" h="886" extrusionOk="0">
                <a:moveTo>
                  <a:pt x="559" y="0"/>
                </a:moveTo>
                <a:cubicBezTo>
                  <a:pt x="526" y="0"/>
                  <a:pt x="490" y="9"/>
                  <a:pt x="454" y="30"/>
                </a:cubicBezTo>
                <a:lnTo>
                  <a:pt x="446" y="38"/>
                </a:lnTo>
                <a:cubicBezTo>
                  <a:pt x="300" y="115"/>
                  <a:pt x="181" y="218"/>
                  <a:pt x="86" y="346"/>
                </a:cubicBezTo>
                <a:cubicBezTo>
                  <a:pt x="1" y="483"/>
                  <a:pt x="18" y="663"/>
                  <a:pt x="138" y="774"/>
                </a:cubicBezTo>
                <a:cubicBezTo>
                  <a:pt x="218" y="847"/>
                  <a:pt x="319" y="886"/>
                  <a:pt x="421" y="886"/>
                </a:cubicBezTo>
                <a:cubicBezTo>
                  <a:pt x="461" y="886"/>
                  <a:pt x="501" y="880"/>
                  <a:pt x="540" y="868"/>
                </a:cubicBezTo>
                <a:cubicBezTo>
                  <a:pt x="685" y="808"/>
                  <a:pt x="805" y="705"/>
                  <a:pt x="882" y="568"/>
                </a:cubicBezTo>
                <a:cubicBezTo>
                  <a:pt x="946" y="456"/>
                  <a:pt x="897" y="306"/>
                  <a:pt x="778" y="260"/>
                </a:cubicBezTo>
                <a:lnTo>
                  <a:pt x="778" y="260"/>
                </a:lnTo>
                <a:cubicBezTo>
                  <a:pt x="793" y="137"/>
                  <a:pt x="690" y="0"/>
                  <a:pt x="559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"/>
          <p:cNvSpPr/>
          <p:nvPr/>
        </p:nvSpPr>
        <p:spPr>
          <a:xfrm>
            <a:off x="4297614" y="3673393"/>
            <a:ext cx="103946" cy="96918"/>
          </a:xfrm>
          <a:custGeom>
            <a:avLst/>
            <a:gdLst/>
            <a:ahLst/>
            <a:cxnLst/>
            <a:rect l="l" t="t" r="r" b="b"/>
            <a:pathLst>
              <a:path w="917" h="855" extrusionOk="0">
                <a:moveTo>
                  <a:pt x="413" y="460"/>
                </a:moveTo>
                <a:lnTo>
                  <a:pt x="413" y="461"/>
                </a:lnTo>
                <a:lnTo>
                  <a:pt x="413" y="461"/>
                </a:lnTo>
                <a:cubicBezTo>
                  <a:pt x="414" y="463"/>
                  <a:pt x="413" y="464"/>
                  <a:pt x="413" y="466"/>
                </a:cubicBezTo>
                <a:lnTo>
                  <a:pt x="413" y="466"/>
                </a:lnTo>
                <a:cubicBezTo>
                  <a:pt x="412" y="464"/>
                  <a:pt x="412" y="463"/>
                  <a:pt x="412" y="461"/>
                </a:cubicBezTo>
                <a:lnTo>
                  <a:pt x="412" y="461"/>
                </a:lnTo>
                <a:cubicBezTo>
                  <a:pt x="412" y="461"/>
                  <a:pt x="412" y="461"/>
                  <a:pt x="413" y="460"/>
                </a:cubicBezTo>
                <a:close/>
                <a:moveTo>
                  <a:pt x="426" y="474"/>
                </a:moveTo>
                <a:lnTo>
                  <a:pt x="426" y="474"/>
                </a:lnTo>
                <a:cubicBezTo>
                  <a:pt x="425" y="474"/>
                  <a:pt x="424" y="475"/>
                  <a:pt x="423" y="475"/>
                </a:cubicBezTo>
                <a:lnTo>
                  <a:pt x="423" y="475"/>
                </a:lnTo>
                <a:cubicBezTo>
                  <a:pt x="422" y="475"/>
                  <a:pt x="422" y="475"/>
                  <a:pt x="422" y="475"/>
                </a:cubicBezTo>
                <a:lnTo>
                  <a:pt x="422" y="475"/>
                </a:lnTo>
                <a:cubicBezTo>
                  <a:pt x="423" y="474"/>
                  <a:pt x="425" y="474"/>
                  <a:pt x="426" y="474"/>
                </a:cubicBezTo>
                <a:close/>
                <a:moveTo>
                  <a:pt x="368" y="1"/>
                </a:moveTo>
                <a:cubicBezTo>
                  <a:pt x="351" y="1"/>
                  <a:pt x="334" y="2"/>
                  <a:pt x="317" y="6"/>
                </a:cubicBezTo>
                <a:cubicBezTo>
                  <a:pt x="265" y="22"/>
                  <a:pt x="222" y="58"/>
                  <a:pt x="194" y="103"/>
                </a:cubicBezTo>
                <a:lnTo>
                  <a:pt x="194" y="103"/>
                </a:lnTo>
                <a:cubicBezTo>
                  <a:pt x="144" y="136"/>
                  <a:pt x="99" y="179"/>
                  <a:pt x="61" y="228"/>
                </a:cubicBezTo>
                <a:cubicBezTo>
                  <a:pt x="1" y="331"/>
                  <a:pt x="35" y="468"/>
                  <a:pt x="146" y="528"/>
                </a:cubicBezTo>
                <a:cubicBezTo>
                  <a:pt x="181" y="548"/>
                  <a:pt x="218" y="557"/>
                  <a:pt x="254" y="557"/>
                </a:cubicBezTo>
                <a:cubicBezTo>
                  <a:pt x="256" y="557"/>
                  <a:pt x="259" y="557"/>
                  <a:pt x="261" y="557"/>
                </a:cubicBezTo>
                <a:lnTo>
                  <a:pt x="261" y="557"/>
                </a:lnTo>
                <a:lnTo>
                  <a:pt x="309" y="699"/>
                </a:lnTo>
                <a:cubicBezTo>
                  <a:pt x="334" y="793"/>
                  <a:pt x="427" y="854"/>
                  <a:pt x="522" y="854"/>
                </a:cubicBezTo>
                <a:cubicBezTo>
                  <a:pt x="558" y="854"/>
                  <a:pt x="593" y="846"/>
                  <a:pt x="625" y="827"/>
                </a:cubicBezTo>
                <a:cubicBezTo>
                  <a:pt x="856" y="690"/>
                  <a:pt x="916" y="374"/>
                  <a:pt x="737" y="169"/>
                </a:cubicBezTo>
                <a:cubicBezTo>
                  <a:pt x="672" y="98"/>
                  <a:pt x="588" y="56"/>
                  <a:pt x="499" y="40"/>
                </a:cubicBezTo>
                <a:lnTo>
                  <a:pt x="499" y="40"/>
                </a:lnTo>
                <a:cubicBezTo>
                  <a:pt x="461" y="15"/>
                  <a:pt x="416" y="1"/>
                  <a:pt x="368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"/>
          <p:cNvSpPr/>
          <p:nvPr/>
        </p:nvSpPr>
        <p:spPr>
          <a:xfrm>
            <a:off x="4603670" y="3464594"/>
            <a:ext cx="87850" cy="81162"/>
          </a:xfrm>
          <a:custGeom>
            <a:avLst/>
            <a:gdLst/>
            <a:ahLst/>
            <a:cxnLst/>
            <a:rect l="l" t="t" r="r" b="b"/>
            <a:pathLst>
              <a:path w="775" h="716" extrusionOk="0">
                <a:moveTo>
                  <a:pt x="430" y="409"/>
                </a:moveTo>
                <a:lnTo>
                  <a:pt x="430" y="409"/>
                </a:lnTo>
                <a:cubicBezTo>
                  <a:pt x="421" y="421"/>
                  <a:pt x="407" y="431"/>
                  <a:pt x="389" y="436"/>
                </a:cubicBezTo>
                <a:lnTo>
                  <a:pt x="389" y="436"/>
                </a:lnTo>
                <a:cubicBezTo>
                  <a:pt x="404" y="429"/>
                  <a:pt x="418" y="420"/>
                  <a:pt x="430" y="409"/>
                </a:cubicBezTo>
                <a:close/>
                <a:moveTo>
                  <a:pt x="356" y="0"/>
                </a:moveTo>
                <a:cubicBezTo>
                  <a:pt x="255" y="0"/>
                  <a:pt x="155" y="37"/>
                  <a:pt x="81" y="111"/>
                </a:cubicBezTo>
                <a:cubicBezTo>
                  <a:pt x="8" y="185"/>
                  <a:pt x="0" y="272"/>
                  <a:pt x="30" y="343"/>
                </a:cubicBezTo>
                <a:lnTo>
                  <a:pt x="30" y="343"/>
                </a:lnTo>
                <a:cubicBezTo>
                  <a:pt x="22" y="420"/>
                  <a:pt x="47" y="497"/>
                  <a:pt x="90" y="565"/>
                </a:cubicBezTo>
                <a:cubicBezTo>
                  <a:pt x="156" y="664"/>
                  <a:pt x="263" y="716"/>
                  <a:pt x="370" y="716"/>
                </a:cubicBezTo>
                <a:cubicBezTo>
                  <a:pt x="458" y="716"/>
                  <a:pt x="546" y="681"/>
                  <a:pt x="612" y="608"/>
                </a:cubicBezTo>
                <a:cubicBezTo>
                  <a:pt x="774" y="454"/>
                  <a:pt x="749" y="188"/>
                  <a:pt x="569" y="60"/>
                </a:cubicBezTo>
                <a:cubicBezTo>
                  <a:pt x="504" y="20"/>
                  <a:pt x="429" y="0"/>
                  <a:pt x="356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"/>
          <p:cNvSpPr/>
          <p:nvPr/>
        </p:nvSpPr>
        <p:spPr>
          <a:xfrm>
            <a:off x="4245244" y="3824267"/>
            <a:ext cx="89210" cy="99525"/>
          </a:xfrm>
          <a:custGeom>
            <a:avLst/>
            <a:gdLst/>
            <a:ahLst/>
            <a:cxnLst/>
            <a:rect l="l" t="t" r="r" b="b"/>
            <a:pathLst>
              <a:path w="787" h="878" extrusionOk="0">
                <a:moveTo>
                  <a:pt x="566" y="429"/>
                </a:moveTo>
                <a:cubicBezTo>
                  <a:pt x="563" y="432"/>
                  <a:pt x="562" y="434"/>
                  <a:pt x="560" y="436"/>
                </a:cubicBezTo>
                <a:lnTo>
                  <a:pt x="560" y="436"/>
                </a:lnTo>
                <a:cubicBezTo>
                  <a:pt x="562" y="433"/>
                  <a:pt x="564" y="430"/>
                  <a:pt x="566" y="429"/>
                </a:cubicBezTo>
                <a:close/>
                <a:moveTo>
                  <a:pt x="491" y="1"/>
                </a:moveTo>
                <a:cubicBezTo>
                  <a:pt x="470" y="1"/>
                  <a:pt x="450" y="4"/>
                  <a:pt x="429" y="10"/>
                </a:cubicBezTo>
                <a:lnTo>
                  <a:pt x="437" y="18"/>
                </a:lnTo>
                <a:cubicBezTo>
                  <a:pt x="104" y="138"/>
                  <a:pt x="1" y="566"/>
                  <a:pt x="249" y="814"/>
                </a:cubicBezTo>
                <a:cubicBezTo>
                  <a:pt x="292" y="856"/>
                  <a:pt x="347" y="878"/>
                  <a:pt x="403" y="878"/>
                </a:cubicBezTo>
                <a:cubicBezTo>
                  <a:pt x="459" y="878"/>
                  <a:pt x="514" y="856"/>
                  <a:pt x="557" y="814"/>
                </a:cubicBezTo>
                <a:cubicBezTo>
                  <a:pt x="685" y="686"/>
                  <a:pt x="787" y="500"/>
                  <a:pt x="679" y="321"/>
                </a:cubicBezTo>
                <a:lnTo>
                  <a:pt x="679" y="321"/>
                </a:lnTo>
                <a:cubicBezTo>
                  <a:pt x="705" y="274"/>
                  <a:pt x="715" y="218"/>
                  <a:pt x="702" y="164"/>
                </a:cubicBezTo>
                <a:cubicBezTo>
                  <a:pt x="674" y="65"/>
                  <a:pt x="588" y="1"/>
                  <a:pt x="491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"/>
          <p:cNvSpPr/>
          <p:nvPr/>
        </p:nvSpPr>
        <p:spPr>
          <a:xfrm>
            <a:off x="4580773" y="3784140"/>
            <a:ext cx="95218" cy="98505"/>
          </a:xfrm>
          <a:custGeom>
            <a:avLst/>
            <a:gdLst/>
            <a:ahLst/>
            <a:cxnLst/>
            <a:rect l="l" t="t" r="r" b="b"/>
            <a:pathLst>
              <a:path w="840" h="869" extrusionOk="0">
                <a:moveTo>
                  <a:pt x="427" y="0"/>
                </a:moveTo>
                <a:cubicBezTo>
                  <a:pt x="389" y="0"/>
                  <a:pt x="351" y="10"/>
                  <a:pt x="318" y="30"/>
                </a:cubicBezTo>
                <a:cubicBezTo>
                  <a:pt x="232" y="73"/>
                  <a:pt x="146" y="133"/>
                  <a:pt x="78" y="210"/>
                </a:cubicBezTo>
                <a:cubicBezTo>
                  <a:pt x="1" y="295"/>
                  <a:pt x="1" y="432"/>
                  <a:pt x="78" y="518"/>
                </a:cubicBezTo>
                <a:cubicBezTo>
                  <a:pt x="90" y="530"/>
                  <a:pt x="103" y="541"/>
                  <a:pt x="116" y="551"/>
                </a:cubicBezTo>
                <a:lnTo>
                  <a:pt x="116" y="551"/>
                </a:lnTo>
                <a:cubicBezTo>
                  <a:pt x="117" y="560"/>
                  <a:pt x="119" y="568"/>
                  <a:pt x="121" y="577"/>
                </a:cubicBezTo>
                <a:cubicBezTo>
                  <a:pt x="129" y="654"/>
                  <a:pt x="164" y="731"/>
                  <a:pt x="223" y="791"/>
                </a:cubicBezTo>
                <a:cubicBezTo>
                  <a:pt x="289" y="843"/>
                  <a:pt x="368" y="869"/>
                  <a:pt x="447" y="869"/>
                </a:cubicBezTo>
                <a:cubicBezTo>
                  <a:pt x="512" y="869"/>
                  <a:pt x="576" y="852"/>
                  <a:pt x="634" y="817"/>
                </a:cubicBezTo>
                <a:cubicBezTo>
                  <a:pt x="771" y="731"/>
                  <a:pt x="839" y="569"/>
                  <a:pt x="805" y="415"/>
                </a:cubicBezTo>
                <a:cubicBezTo>
                  <a:pt x="779" y="278"/>
                  <a:pt x="694" y="150"/>
                  <a:pt x="583" y="64"/>
                </a:cubicBezTo>
                <a:cubicBezTo>
                  <a:pt x="541" y="23"/>
                  <a:pt x="484" y="0"/>
                  <a:pt x="427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"/>
          <p:cNvSpPr/>
          <p:nvPr/>
        </p:nvSpPr>
        <p:spPr>
          <a:xfrm>
            <a:off x="4661367" y="3605834"/>
            <a:ext cx="98959" cy="86943"/>
          </a:xfrm>
          <a:custGeom>
            <a:avLst/>
            <a:gdLst/>
            <a:ahLst/>
            <a:cxnLst/>
            <a:rect l="l" t="t" r="r" b="b"/>
            <a:pathLst>
              <a:path w="873" h="767" extrusionOk="0">
                <a:moveTo>
                  <a:pt x="490" y="334"/>
                </a:moveTo>
                <a:cubicBezTo>
                  <a:pt x="489" y="336"/>
                  <a:pt x="489" y="339"/>
                  <a:pt x="488" y="343"/>
                </a:cubicBezTo>
                <a:lnTo>
                  <a:pt x="488" y="343"/>
                </a:lnTo>
                <a:cubicBezTo>
                  <a:pt x="488" y="342"/>
                  <a:pt x="488" y="340"/>
                  <a:pt x="489" y="339"/>
                </a:cubicBezTo>
                <a:lnTo>
                  <a:pt x="489" y="339"/>
                </a:lnTo>
                <a:cubicBezTo>
                  <a:pt x="489" y="337"/>
                  <a:pt x="489" y="335"/>
                  <a:pt x="490" y="334"/>
                </a:cubicBezTo>
                <a:close/>
                <a:moveTo>
                  <a:pt x="294" y="0"/>
                </a:moveTo>
                <a:cubicBezTo>
                  <a:pt x="226" y="0"/>
                  <a:pt x="157" y="34"/>
                  <a:pt x="111" y="114"/>
                </a:cubicBezTo>
                <a:lnTo>
                  <a:pt x="94" y="114"/>
                </a:lnTo>
                <a:cubicBezTo>
                  <a:pt x="0" y="285"/>
                  <a:pt x="26" y="499"/>
                  <a:pt x="154" y="653"/>
                </a:cubicBezTo>
                <a:cubicBezTo>
                  <a:pt x="233" y="727"/>
                  <a:pt x="334" y="766"/>
                  <a:pt x="436" y="766"/>
                </a:cubicBezTo>
                <a:cubicBezTo>
                  <a:pt x="522" y="766"/>
                  <a:pt x="610" y="738"/>
                  <a:pt x="684" y="679"/>
                </a:cubicBezTo>
                <a:cubicBezTo>
                  <a:pt x="847" y="559"/>
                  <a:pt x="873" y="311"/>
                  <a:pt x="727" y="157"/>
                </a:cubicBezTo>
                <a:cubicBezTo>
                  <a:pt x="658" y="83"/>
                  <a:pt x="564" y="47"/>
                  <a:pt x="471" y="47"/>
                </a:cubicBezTo>
                <a:cubicBezTo>
                  <a:pt x="458" y="47"/>
                  <a:pt x="446" y="48"/>
                  <a:pt x="434" y="49"/>
                </a:cubicBezTo>
                <a:lnTo>
                  <a:pt x="434" y="49"/>
                </a:lnTo>
                <a:cubicBezTo>
                  <a:pt x="394" y="18"/>
                  <a:pt x="344" y="0"/>
                  <a:pt x="294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"/>
          <p:cNvSpPr/>
          <p:nvPr/>
        </p:nvSpPr>
        <p:spPr>
          <a:xfrm>
            <a:off x="4815529" y="3387626"/>
            <a:ext cx="91817" cy="87396"/>
          </a:xfrm>
          <a:custGeom>
            <a:avLst/>
            <a:gdLst/>
            <a:ahLst/>
            <a:cxnLst/>
            <a:rect l="l" t="t" r="r" b="b"/>
            <a:pathLst>
              <a:path w="810" h="771" extrusionOk="0">
                <a:moveTo>
                  <a:pt x="505" y="346"/>
                </a:moveTo>
                <a:lnTo>
                  <a:pt x="505" y="346"/>
                </a:lnTo>
                <a:cubicBezTo>
                  <a:pt x="503" y="350"/>
                  <a:pt x="501" y="354"/>
                  <a:pt x="500" y="357"/>
                </a:cubicBezTo>
                <a:lnTo>
                  <a:pt x="500" y="357"/>
                </a:lnTo>
                <a:cubicBezTo>
                  <a:pt x="500" y="355"/>
                  <a:pt x="501" y="352"/>
                  <a:pt x="502" y="349"/>
                </a:cubicBezTo>
                <a:lnTo>
                  <a:pt x="502" y="349"/>
                </a:lnTo>
                <a:cubicBezTo>
                  <a:pt x="503" y="348"/>
                  <a:pt x="504" y="346"/>
                  <a:pt x="505" y="346"/>
                </a:cubicBezTo>
                <a:close/>
                <a:moveTo>
                  <a:pt x="479" y="474"/>
                </a:moveTo>
                <a:lnTo>
                  <a:pt x="479" y="474"/>
                </a:lnTo>
                <a:cubicBezTo>
                  <a:pt x="479" y="477"/>
                  <a:pt x="478" y="482"/>
                  <a:pt x="475" y="487"/>
                </a:cubicBezTo>
                <a:lnTo>
                  <a:pt x="475" y="487"/>
                </a:lnTo>
                <a:cubicBezTo>
                  <a:pt x="477" y="483"/>
                  <a:pt x="478" y="478"/>
                  <a:pt x="479" y="474"/>
                </a:cubicBezTo>
                <a:close/>
                <a:moveTo>
                  <a:pt x="317" y="0"/>
                </a:moveTo>
                <a:cubicBezTo>
                  <a:pt x="248" y="0"/>
                  <a:pt x="177" y="34"/>
                  <a:pt x="129" y="115"/>
                </a:cubicBezTo>
                <a:cubicBezTo>
                  <a:pt x="34" y="286"/>
                  <a:pt x="0" y="517"/>
                  <a:pt x="146" y="671"/>
                </a:cubicBezTo>
                <a:cubicBezTo>
                  <a:pt x="217" y="738"/>
                  <a:pt x="305" y="771"/>
                  <a:pt x="391" y="771"/>
                </a:cubicBezTo>
                <a:cubicBezTo>
                  <a:pt x="511" y="771"/>
                  <a:pt x="628" y="708"/>
                  <a:pt x="693" y="594"/>
                </a:cubicBezTo>
                <a:cubicBezTo>
                  <a:pt x="810" y="410"/>
                  <a:pt x="716" y="170"/>
                  <a:pt x="513" y="110"/>
                </a:cubicBezTo>
                <a:lnTo>
                  <a:pt x="513" y="110"/>
                </a:lnTo>
                <a:cubicBezTo>
                  <a:pt x="473" y="44"/>
                  <a:pt x="396" y="0"/>
                  <a:pt x="317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"/>
          <p:cNvSpPr/>
          <p:nvPr/>
        </p:nvSpPr>
        <p:spPr>
          <a:xfrm>
            <a:off x="5007551" y="3215781"/>
            <a:ext cx="93178" cy="85243"/>
          </a:xfrm>
          <a:custGeom>
            <a:avLst/>
            <a:gdLst/>
            <a:ahLst/>
            <a:cxnLst/>
            <a:rect l="l" t="t" r="r" b="b"/>
            <a:pathLst>
              <a:path w="822" h="752" extrusionOk="0">
                <a:moveTo>
                  <a:pt x="431" y="357"/>
                </a:moveTo>
                <a:lnTo>
                  <a:pt x="431" y="357"/>
                </a:lnTo>
                <a:cubicBezTo>
                  <a:pt x="432" y="358"/>
                  <a:pt x="432" y="359"/>
                  <a:pt x="432" y="359"/>
                </a:cubicBezTo>
                <a:lnTo>
                  <a:pt x="432" y="359"/>
                </a:lnTo>
                <a:cubicBezTo>
                  <a:pt x="432" y="359"/>
                  <a:pt x="431" y="359"/>
                  <a:pt x="431" y="358"/>
                </a:cubicBezTo>
                <a:lnTo>
                  <a:pt x="431" y="358"/>
                </a:lnTo>
                <a:cubicBezTo>
                  <a:pt x="431" y="358"/>
                  <a:pt x="431" y="358"/>
                  <a:pt x="431" y="357"/>
                </a:cubicBezTo>
                <a:close/>
                <a:moveTo>
                  <a:pt x="384" y="0"/>
                </a:moveTo>
                <a:cubicBezTo>
                  <a:pt x="257" y="0"/>
                  <a:pt x="129" y="66"/>
                  <a:pt x="58" y="184"/>
                </a:cubicBezTo>
                <a:lnTo>
                  <a:pt x="58" y="184"/>
                </a:lnTo>
                <a:cubicBezTo>
                  <a:pt x="40" y="209"/>
                  <a:pt x="26" y="238"/>
                  <a:pt x="17" y="270"/>
                </a:cubicBezTo>
                <a:cubicBezTo>
                  <a:pt x="0" y="330"/>
                  <a:pt x="0" y="399"/>
                  <a:pt x="17" y="467"/>
                </a:cubicBezTo>
                <a:cubicBezTo>
                  <a:pt x="60" y="644"/>
                  <a:pt x="216" y="752"/>
                  <a:pt x="383" y="752"/>
                </a:cubicBezTo>
                <a:cubicBezTo>
                  <a:pt x="450" y="752"/>
                  <a:pt x="518" y="735"/>
                  <a:pt x="582" y="698"/>
                </a:cubicBezTo>
                <a:cubicBezTo>
                  <a:pt x="787" y="561"/>
                  <a:pt x="821" y="270"/>
                  <a:pt x="633" y="99"/>
                </a:cubicBezTo>
                <a:cubicBezTo>
                  <a:pt x="563" y="32"/>
                  <a:pt x="473" y="0"/>
                  <a:pt x="384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"/>
          <p:cNvSpPr/>
          <p:nvPr/>
        </p:nvSpPr>
        <p:spPr>
          <a:xfrm>
            <a:off x="4788324" y="3265770"/>
            <a:ext cx="63819" cy="70960"/>
          </a:xfrm>
          <a:custGeom>
            <a:avLst/>
            <a:gdLst/>
            <a:ahLst/>
            <a:cxnLst/>
            <a:rect l="l" t="t" r="r" b="b"/>
            <a:pathLst>
              <a:path w="563" h="626" extrusionOk="0">
                <a:moveTo>
                  <a:pt x="432" y="261"/>
                </a:moveTo>
                <a:lnTo>
                  <a:pt x="435" y="263"/>
                </a:lnTo>
                <a:lnTo>
                  <a:pt x="435" y="263"/>
                </a:lnTo>
                <a:cubicBezTo>
                  <a:pt x="435" y="263"/>
                  <a:pt x="435" y="263"/>
                  <a:pt x="435" y="264"/>
                </a:cubicBezTo>
                <a:lnTo>
                  <a:pt x="435" y="264"/>
                </a:lnTo>
                <a:cubicBezTo>
                  <a:pt x="434" y="270"/>
                  <a:pt x="432" y="276"/>
                  <a:pt x="428" y="283"/>
                </a:cubicBezTo>
                <a:lnTo>
                  <a:pt x="428" y="274"/>
                </a:lnTo>
                <a:cubicBezTo>
                  <a:pt x="430" y="270"/>
                  <a:pt x="431" y="265"/>
                  <a:pt x="432" y="261"/>
                </a:cubicBezTo>
                <a:close/>
                <a:moveTo>
                  <a:pt x="441" y="274"/>
                </a:moveTo>
                <a:lnTo>
                  <a:pt x="446" y="291"/>
                </a:lnTo>
                <a:cubicBezTo>
                  <a:pt x="444" y="285"/>
                  <a:pt x="442" y="280"/>
                  <a:pt x="441" y="274"/>
                </a:cubicBezTo>
                <a:close/>
                <a:moveTo>
                  <a:pt x="120" y="460"/>
                </a:moveTo>
                <a:lnTo>
                  <a:pt x="120" y="460"/>
                </a:lnTo>
                <a:cubicBezTo>
                  <a:pt x="120" y="461"/>
                  <a:pt x="121" y="462"/>
                  <a:pt x="122" y="464"/>
                </a:cubicBezTo>
                <a:lnTo>
                  <a:pt x="122" y="464"/>
                </a:lnTo>
                <a:cubicBezTo>
                  <a:pt x="121" y="463"/>
                  <a:pt x="121" y="463"/>
                  <a:pt x="120" y="462"/>
                </a:cubicBezTo>
                <a:lnTo>
                  <a:pt x="120" y="460"/>
                </a:lnTo>
                <a:close/>
                <a:moveTo>
                  <a:pt x="220" y="0"/>
                </a:moveTo>
                <a:cubicBezTo>
                  <a:pt x="182" y="0"/>
                  <a:pt x="145" y="9"/>
                  <a:pt x="112" y="26"/>
                </a:cubicBezTo>
                <a:cubicBezTo>
                  <a:pt x="61" y="60"/>
                  <a:pt x="26" y="103"/>
                  <a:pt x="9" y="154"/>
                </a:cubicBezTo>
                <a:lnTo>
                  <a:pt x="18" y="172"/>
                </a:lnTo>
                <a:cubicBezTo>
                  <a:pt x="1" y="248"/>
                  <a:pt x="1" y="325"/>
                  <a:pt x="26" y="402"/>
                </a:cubicBezTo>
                <a:cubicBezTo>
                  <a:pt x="52" y="514"/>
                  <a:pt x="138" y="599"/>
                  <a:pt x="249" y="625"/>
                </a:cubicBezTo>
                <a:cubicBezTo>
                  <a:pt x="256" y="626"/>
                  <a:pt x="264" y="626"/>
                  <a:pt x="271" y="626"/>
                </a:cubicBezTo>
                <a:cubicBezTo>
                  <a:pt x="366" y="626"/>
                  <a:pt x="458" y="576"/>
                  <a:pt x="505" y="497"/>
                </a:cubicBezTo>
                <a:cubicBezTo>
                  <a:pt x="563" y="382"/>
                  <a:pt x="534" y="244"/>
                  <a:pt x="434" y="172"/>
                </a:cubicBezTo>
                <a:lnTo>
                  <a:pt x="434" y="172"/>
                </a:lnTo>
                <a:cubicBezTo>
                  <a:pt x="430" y="148"/>
                  <a:pt x="422" y="125"/>
                  <a:pt x="411" y="103"/>
                </a:cubicBezTo>
                <a:cubicBezTo>
                  <a:pt x="377" y="60"/>
                  <a:pt x="334" y="26"/>
                  <a:pt x="283" y="9"/>
                </a:cubicBezTo>
                <a:cubicBezTo>
                  <a:pt x="262" y="3"/>
                  <a:pt x="241" y="0"/>
                  <a:pt x="220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"/>
          <p:cNvSpPr/>
          <p:nvPr/>
        </p:nvSpPr>
        <p:spPr>
          <a:xfrm>
            <a:off x="4267122" y="4030006"/>
            <a:ext cx="120723" cy="92157"/>
          </a:xfrm>
          <a:custGeom>
            <a:avLst/>
            <a:gdLst/>
            <a:ahLst/>
            <a:cxnLst/>
            <a:rect l="l" t="t" r="r" b="b"/>
            <a:pathLst>
              <a:path w="1065" h="813" extrusionOk="0">
                <a:moveTo>
                  <a:pt x="522" y="380"/>
                </a:moveTo>
                <a:lnTo>
                  <a:pt x="518" y="385"/>
                </a:lnTo>
                <a:lnTo>
                  <a:pt x="518" y="385"/>
                </a:lnTo>
                <a:cubicBezTo>
                  <a:pt x="518" y="384"/>
                  <a:pt x="519" y="383"/>
                  <a:pt x="519" y="383"/>
                </a:cubicBezTo>
                <a:lnTo>
                  <a:pt x="519" y="383"/>
                </a:lnTo>
                <a:cubicBezTo>
                  <a:pt x="520" y="382"/>
                  <a:pt x="521" y="381"/>
                  <a:pt x="522" y="380"/>
                </a:cubicBezTo>
                <a:close/>
                <a:moveTo>
                  <a:pt x="524" y="379"/>
                </a:moveTo>
                <a:cubicBezTo>
                  <a:pt x="523" y="381"/>
                  <a:pt x="521" y="386"/>
                  <a:pt x="519" y="390"/>
                </a:cubicBezTo>
                <a:lnTo>
                  <a:pt x="519" y="390"/>
                </a:lnTo>
                <a:cubicBezTo>
                  <a:pt x="522" y="384"/>
                  <a:pt x="523" y="381"/>
                  <a:pt x="524" y="379"/>
                </a:cubicBezTo>
                <a:lnTo>
                  <a:pt x="524" y="379"/>
                </a:lnTo>
                <a:cubicBezTo>
                  <a:pt x="524" y="379"/>
                  <a:pt x="524" y="379"/>
                  <a:pt x="524" y="379"/>
                </a:cubicBezTo>
                <a:close/>
                <a:moveTo>
                  <a:pt x="560" y="450"/>
                </a:moveTo>
                <a:lnTo>
                  <a:pt x="560" y="450"/>
                </a:lnTo>
                <a:cubicBezTo>
                  <a:pt x="559" y="450"/>
                  <a:pt x="559" y="451"/>
                  <a:pt x="558" y="451"/>
                </a:cubicBezTo>
                <a:lnTo>
                  <a:pt x="558" y="451"/>
                </a:lnTo>
                <a:cubicBezTo>
                  <a:pt x="558" y="451"/>
                  <a:pt x="558" y="451"/>
                  <a:pt x="557" y="451"/>
                </a:cubicBezTo>
                <a:lnTo>
                  <a:pt x="557" y="451"/>
                </a:lnTo>
                <a:cubicBezTo>
                  <a:pt x="558" y="450"/>
                  <a:pt x="559" y="450"/>
                  <a:pt x="560" y="450"/>
                </a:cubicBezTo>
                <a:close/>
                <a:moveTo>
                  <a:pt x="571" y="449"/>
                </a:moveTo>
                <a:cubicBezTo>
                  <a:pt x="569" y="450"/>
                  <a:pt x="567" y="451"/>
                  <a:pt x="565" y="452"/>
                </a:cubicBezTo>
                <a:lnTo>
                  <a:pt x="565" y="452"/>
                </a:lnTo>
                <a:cubicBezTo>
                  <a:pt x="565" y="452"/>
                  <a:pt x="564" y="452"/>
                  <a:pt x="563" y="452"/>
                </a:cubicBezTo>
                <a:lnTo>
                  <a:pt x="563" y="452"/>
                </a:lnTo>
                <a:cubicBezTo>
                  <a:pt x="567" y="450"/>
                  <a:pt x="569" y="450"/>
                  <a:pt x="571" y="449"/>
                </a:cubicBezTo>
                <a:close/>
                <a:moveTo>
                  <a:pt x="553" y="453"/>
                </a:moveTo>
                <a:cubicBezTo>
                  <a:pt x="553" y="453"/>
                  <a:pt x="553" y="453"/>
                  <a:pt x="554" y="453"/>
                </a:cubicBezTo>
                <a:lnTo>
                  <a:pt x="554" y="453"/>
                </a:lnTo>
                <a:cubicBezTo>
                  <a:pt x="553" y="453"/>
                  <a:pt x="553" y="453"/>
                  <a:pt x="553" y="453"/>
                </a:cubicBezTo>
                <a:lnTo>
                  <a:pt x="553" y="453"/>
                </a:lnTo>
                <a:cubicBezTo>
                  <a:pt x="553" y="453"/>
                  <a:pt x="553" y="453"/>
                  <a:pt x="553" y="453"/>
                </a:cubicBezTo>
                <a:close/>
                <a:moveTo>
                  <a:pt x="535" y="436"/>
                </a:moveTo>
                <a:lnTo>
                  <a:pt x="535" y="436"/>
                </a:lnTo>
                <a:cubicBezTo>
                  <a:pt x="537" y="437"/>
                  <a:pt x="538" y="439"/>
                  <a:pt x="540" y="440"/>
                </a:cubicBezTo>
                <a:lnTo>
                  <a:pt x="540" y="440"/>
                </a:lnTo>
                <a:cubicBezTo>
                  <a:pt x="539" y="440"/>
                  <a:pt x="539" y="440"/>
                  <a:pt x="539" y="440"/>
                </a:cubicBezTo>
                <a:cubicBezTo>
                  <a:pt x="537" y="440"/>
                  <a:pt x="539" y="444"/>
                  <a:pt x="544" y="453"/>
                </a:cubicBezTo>
                <a:lnTo>
                  <a:pt x="535" y="436"/>
                </a:lnTo>
                <a:close/>
                <a:moveTo>
                  <a:pt x="554" y="453"/>
                </a:moveTo>
                <a:cubicBezTo>
                  <a:pt x="554" y="453"/>
                  <a:pt x="554" y="453"/>
                  <a:pt x="555" y="454"/>
                </a:cubicBezTo>
                <a:lnTo>
                  <a:pt x="555" y="454"/>
                </a:lnTo>
                <a:cubicBezTo>
                  <a:pt x="554" y="455"/>
                  <a:pt x="553" y="455"/>
                  <a:pt x="552" y="456"/>
                </a:cubicBezTo>
                <a:lnTo>
                  <a:pt x="552" y="456"/>
                </a:lnTo>
                <a:cubicBezTo>
                  <a:pt x="551" y="456"/>
                  <a:pt x="551" y="455"/>
                  <a:pt x="550" y="455"/>
                </a:cubicBezTo>
                <a:lnTo>
                  <a:pt x="550" y="455"/>
                </a:lnTo>
                <a:cubicBezTo>
                  <a:pt x="551" y="455"/>
                  <a:pt x="551" y="454"/>
                  <a:pt x="552" y="453"/>
                </a:cubicBezTo>
                <a:close/>
                <a:moveTo>
                  <a:pt x="550" y="456"/>
                </a:moveTo>
                <a:cubicBezTo>
                  <a:pt x="550" y="456"/>
                  <a:pt x="550" y="456"/>
                  <a:pt x="551" y="456"/>
                </a:cubicBezTo>
                <a:lnTo>
                  <a:pt x="551" y="456"/>
                </a:lnTo>
                <a:cubicBezTo>
                  <a:pt x="550" y="457"/>
                  <a:pt x="550" y="457"/>
                  <a:pt x="549" y="457"/>
                </a:cubicBezTo>
                <a:lnTo>
                  <a:pt x="549" y="457"/>
                </a:lnTo>
                <a:cubicBezTo>
                  <a:pt x="549" y="457"/>
                  <a:pt x="549" y="457"/>
                  <a:pt x="549" y="457"/>
                </a:cubicBezTo>
                <a:lnTo>
                  <a:pt x="549" y="457"/>
                </a:lnTo>
                <a:cubicBezTo>
                  <a:pt x="549" y="457"/>
                  <a:pt x="549" y="456"/>
                  <a:pt x="550" y="456"/>
                </a:cubicBezTo>
                <a:close/>
                <a:moveTo>
                  <a:pt x="553" y="0"/>
                </a:moveTo>
                <a:cubicBezTo>
                  <a:pt x="263" y="0"/>
                  <a:pt x="1" y="340"/>
                  <a:pt x="219" y="641"/>
                </a:cubicBezTo>
                <a:cubicBezTo>
                  <a:pt x="306" y="761"/>
                  <a:pt x="422" y="812"/>
                  <a:pt x="537" y="812"/>
                </a:cubicBezTo>
                <a:cubicBezTo>
                  <a:pt x="806" y="812"/>
                  <a:pt x="1065" y="534"/>
                  <a:pt x="903" y="222"/>
                </a:cubicBezTo>
                <a:cubicBezTo>
                  <a:pt x="902" y="221"/>
                  <a:pt x="902" y="219"/>
                  <a:pt x="901" y="218"/>
                </a:cubicBezTo>
                <a:lnTo>
                  <a:pt x="901" y="218"/>
                </a:lnTo>
                <a:cubicBezTo>
                  <a:pt x="890" y="187"/>
                  <a:pt x="872" y="157"/>
                  <a:pt x="843" y="128"/>
                </a:cubicBezTo>
                <a:lnTo>
                  <a:pt x="835" y="128"/>
                </a:lnTo>
                <a:cubicBezTo>
                  <a:pt x="749" y="38"/>
                  <a:pt x="649" y="0"/>
                  <a:pt x="553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"/>
          <p:cNvSpPr/>
          <p:nvPr/>
        </p:nvSpPr>
        <p:spPr>
          <a:xfrm>
            <a:off x="4744229" y="3741065"/>
            <a:ext cx="98505" cy="89890"/>
          </a:xfrm>
          <a:custGeom>
            <a:avLst/>
            <a:gdLst/>
            <a:ahLst/>
            <a:cxnLst/>
            <a:rect l="l" t="t" r="r" b="b"/>
            <a:pathLst>
              <a:path w="869" h="793" extrusionOk="0">
                <a:moveTo>
                  <a:pt x="507" y="449"/>
                </a:moveTo>
                <a:lnTo>
                  <a:pt x="507" y="449"/>
                </a:lnTo>
                <a:cubicBezTo>
                  <a:pt x="507" y="450"/>
                  <a:pt x="507" y="450"/>
                  <a:pt x="507" y="450"/>
                </a:cubicBezTo>
                <a:lnTo>
                  <a:pt x="507" y="450"/>
                </a:lnTo>
                <a:cubicBezTo>
                  <a:pt x="507" y="450"/>
                  <a:pt x="507" y="450"/>
                  <a:pt x="507" y="449"/>
                </a:cubicBezTo>
                <a:close/>
                <a:moveTo>
                  <a:pt x="435" y="1"/>
                </a:moveTo>
                <a:cubicBezTo>
                  <a:pt x="399" y="1"/>
                  <a:pt x="360" y="11"/>
                  <a:pt x="321" y="34"/>
                </a:cubicBezTo>
                <a:lnTo>
                  <a:pt x="321" y="16"/>
                </a:lnTo>
                <a:cubicBezTo>
                  <a:pt x="290" y="36"/>
                  <a:pt x="261" y="58"/>
                  <a:pt x="235" y="82"/>
                </a:cubicBezTo>
                <a:lnTo>
                  <a:pt x="235" y="82"/>
                </a:lnTo>
                <a:cubicBezTo>
                  <a:pt x="179" y="112"/>
                  <a:pt x="127" y="150"/>
                  <a:pt x="82" y="196"/>
                </a:cubicBezTo>
                <a:cubicBezTo>
                  <a:pt x="8" y="269"/>
                  <a:pt x="1" y="356"/>
                  <a:pt x="30" y="427"/>
                </a:cubicBezTo>
                <a:lnTo>
                  <a:pt x="30" y="427"/>
                </a:lnTo>
                <a:cubicBezTo>
                  <a:pt x="21" y="469"/>
                  <a:pt x="15" y="512"/>
                  <a:pt x="13" y="555"/>
                </a:cubicBezTo>
                <a:cubicBezTo>
                  <a:pt x="13" y="658"/>
                  <a:pt x="82" y="744"/>
                  <a:pt x="176" y="769"/>
                </a:cubicBezTo>
                <a:cubicBezTo>
                  <a:pt x="234" y="785"/>
                  <a:pt x="293" y="792"/>
                  <a:pt x="352" y="792"/>
                </a:cubicBezTo>
                <a:cubicBezTo>
                  <a:pt x="457" y="792"/>
                  <a:pt x="561" y="767"/>
                  <a:pt x="655" y="718"/>
                </a:cubicBezTo>
                <a:cubicBezTo>
                  <a:pt x="792" y="632"/>
                  <a:pt x="869" y="470"/>
                  <a:pt x="852" y="307"/>
                </a:cubicBezTo>
                <a:cubicBezTo>
                  <a:pt x="827" y="133"/>
                  <a:pt x="682" y="7"/>
                  <a:pt x="509" y="7"/>
                </a:cubicBezTo>
                <a:cubicBezTo>
                  <a:pt x="504" y="7"/>
                  <a:pt x="498" y="8"/>
                  <a:pt x="492" y="8"/>
                </a:cubicBezTo>
                <a:cubicBezTo>
                  <a:pt x="491" y="8"/>
                  <a:pt x="489" y="8"/>
                  <a:pt x="488" y="8"/>
                </a:cubicBezTo>
                <a:lnTo>
                  <a:pt x="488" y="8"/>
                </a:lnTo>
                <a:cubicBezTo>
                  <a:pt x="471" y="3"/>
                  <a:pt x="453" y="1"/>
                  <a:pt x="435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"/>
          <p:cNvSpPr/>
          <p:nvPr/>
        </p:nvSpPr>
        <p:spPr>
          <a:xfrm>
            <a:off x="4080427" y="3786520"/>
            <a:ext cx="75381" cy="79462"/>
          </a:xfrm>
          <a:custGeom>
            <a:avLst/>
            <a:gdLst/>
            <a:ahLst/>
            <a:cxnLst/>
            <a:rect l="l" t="t" r="r" b="b"/>
            <a:pathLst>
              <a:path w="665" h="701" extrusionOk="0">
                <a:moveTo>
                  <a:pt x="437" y="377"/>
                </a:moveTo>
                <a:lnTo>
                  <a:pt x="437" y="377"/>
                </a:lnTo>
                <a:cubicBezTo>
                  <a:pt x="437" y="379"/>
                  <a:pt x="438" y="382"/>
                  <a:pt x="438" y="384"/>
                </a:cubicBezTo>
                <a:lnTo>
                  <a:pt x="438" y="384"/>
                </a:lnTo>
                <a:cubicBezTo>
                  <a:pt x="438" y="384"/>
                  <a:pt x="438" y="384"/>
                  <a:pt x="438" y="384"/>
                </a:cubicBezTo>
                <a:lnTo>
                  <a:pt x="438" y="384"/>
                </a:lnTo>
                <a:cubicBezTo>
                  <a:pt x="437" y="381"/>
                  <a:pt x="437" y="378"/>
                  <a:pt x="437" y="377"/>
                </a:cubicBezTo>
                <a:close/>
                <a:moveTo>
                  <a:pt x="431" y="366"/>
                </a:moveTo>
                <a:lnTo>
                  <a:pt x="435" y="367"/>
                </a:lnTo>
                <a:lnTo>
                  <a:pt x="435" y="367"/>
                </a:lnTo>
                <a:cubicBezTo>
                  <a:pt x="435" y="369"/>
                  <a:pt x="436" y="371"/>
                  <a:pt x="436" y="373"/>
                </a:cubicBezTo>
                <a:lnTo>
                  <a:pt x="436" y="373"/>
                </a:lnTo>
                <a:cubicBezTo>
                  <a:pt x="436" y="375"/>
                  <a:pt x="435" y="380"/>
                  <a:pt x="434" y="386"/>
                </a:cubicBezTo>
                <a:lnTo>
                  <a:pt x="434" y="386"/>
                </a:lnTo>
                <a:cubicBezTo>
                  <a:pt x="431" y="384"/>
                  <a:pt x="430" y="372"/>
                  <a:pt x="431" y="366"/>
                </a:cubicBezTo>
                <a:close/>
                <a:moveTo>
                  <a:pt x="439" y="386"/>
                </a:moveTo>
                <a:lnTo>
                  <a:pt x="439" y="386"/>
                </a:lnTo>
                <a:cubicBezTo>
                  <a:pt x="439" y="387"/>
                  <a:pt x="439" y="387"/>
                  <a:pt x="439" y="388"/>
                </a:cubicBezTo>
                <a:lnTo>
                  <a:pt x="439" y="388"/>
                </a:lnTo>
                <a:cubicBezTo>
                  <a:pt x="439" y="388"/>
                  <a:pt x="439" y="389"/>
                  <a:pt x="438" y="389"/>
                </a:cubicBezTo>
                <a:lnTo>
                  <a:pt x="438" y="389"/>
                </a:lnTo>
                <a:cubicBezTo>
                  <a:pt x="438" y="389"/>
                  <a:pt x="438" y="388"/>
                  <a:pt x="438" y="388"/>
                </a:cubicBezTo>
                <a:lnTo>
                  <a:pt x="438" y="388"/>
                </a:lnTo>
                <a:cubicBezTo>
                  <a:pt x="438" y="387"/>
                  <a:pt x="438" y="387"/>
                  <a:pt x="439" y="386"/>
                </a:cubicBezTo>
                <a:close/>
                <a:moveTo>
                  <a:pt x="413" y="421"/>
                </a:moveTo>
                <a:lnTo>
                  <a:pt x="413" y="421"/>
                </a:lnTo>
                <a:cubicBezTo>
                  <a:pt x="411" y="424"/>
                  <a:pt x="409" y="425"/>
                  <a:pt x="408" y="425"/>
                </a:cubicBezTo>
                <a:cubicBezTo>
                  <a:pt x="408" y="425"/>
                  <a:pt x="408" y="424"/>
                  <a:pt x="408" y="423"/>
                </a:cubicBezTo>
                <a:lnTo>
                  <a:pt x="408" y="423"/>
                </a:lnTo>
                <a:cubicBezTo>
                  <a:pt x="410" y="423"/>
                  <a:pt x="412" y="422"/>
                  <a:pt x="413" y="421"/>
                </a:cubicBezTo>
                <a:close/>
                <a:moveTo>
                  <a:pt x="337" y="0"/>
                </a:moveTo>
                <a:cubicBezTo>
                  <a:pt x="316" y="0"/>
                  <a:pt x="295" y="3"/>
                  <a:pt x="274" y="9"/>
                </a:cubicBezTo>
                <a:lnTo>
                  <a:pt x="283" y="17"/>
                </a:lnTo>
                <a:cubicBezTo>
                  <a:pt x="163" y="60"/>
                  <a:pt x="69" y="154"/>
                  <a:pt x="35" y="274"/>
                </a:cubicBezTo>
                <a:cubicBezTo>
                  <a:pt x="1" y="385"/>
                  <a:pt x="9" y="497"/>
                  <a:pt x="69" y="599"/>
                </a:cubicBezTo>
                <a:cubicBezTo>
                  <a:pt x="110" y="661"/>
                  <a:pt x="185" y="701"/>
                  <a:pt x="261" y="701"/>
                </a:cubicBezTo>
                <a:cubicBezTo>
                  <a:pt x="280" y="701"/>
                  <a:pt x="299" y="698"/>
                  <a:pt x="317" y="693"/>
                </a:cubicBezTo>
                <a:cubicBezTo>
                  <a:pt x="471" y="659"/>
                  <a:pt x="591" y="539"/>
                  <a:pt x="634" y="394"/>
                </a:cubicBezTo>
                <a:cubicBezTo>
                  <a:pt x="665" y="288"/>
                  <a:pt x="619" y="188"/>
                  <a:pt x="533" y="140"/>
                </a:cubicBezTo>
                <a:lnTo>
                  <a:pt x="533" y="140"/>
                </a:lnTo>
                <a:cubicBezTo>
                  <a:pt x="505" y="54"/>
                  <a:pt x="425" y="0"/>
                  <a:pt x="337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"/>
          <p:cNvSpPr/>
          <p:nvPr/>
        </p:nvSpPr>
        <p:spPr>
          <a:xfrm>
            <a:off x="4095957" y="3994979"/>
            <a:ext cx="103833" cy="91137"/>
          </a:xfrm>
          <a:custGeom>
            <a:avLst/>
            <a:gdLst/>
            <a:ahLst/>
            <a:cxnLst/>
            <a:rect l="l" t="t" r="r" b="b"/>
            <a:pathLst>
              <a:path w="916" h="804" extrusionOk="0">
                <a:moveTo>
                  <a:pt x="463" y="1"/>
                </a:moveTo>
                <a:lnTo>
                  <a:pt x="454" y="9"/>
                </a:lnTo>
                <a:cubicBezTo>
                  <a:pt x="189" y="9"/>
                  <a:pt x="1" y="257"/>
                  <a:pt x="78" y="514"/>
                </a:cubicBezTo>
                <a:cubicBezTo>
                  <a:pt x="126" y="695"/>
                  <a:pt x="289" y="804"/>
                  <a:pt x="460" y="804"/>
                </a:cubicBezTo>
                <a:cubicBezTo>
                  <a:pt x="531" y="804"/>
                  <a:pt x="602" y="785"/>
                  <a:pt x="668" y="745"/>
                </a:cubicBezTo>
                <a:cubicBezTo>
                  <a:pt x="882" y="608"/>
                  <a:pt x="916" y="257"/>
                  <a:pt x="685" y="120"/>
                </a:cubicBezTo>
                <a:cubicBezTo>
                  <a:pt x="674" y="114"/>
                  <a:pt x="662" y="108"/>
                  <a:pt x="650" y="103"/>
                </a:cubicBezTo>
                <a:lnTo>
                  <a:pt x="650" y="103"/>
                </a:lnTo>
                <a:cubicBezTo>
                  <a:pt x="616" y="44"/>
                  <a:pt x="554" y="1"/>
                  <a:pt x="463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"/>
          <p:cNvSpPr/>
          <p:nvPr/>
        </p:nvSpPr>
        <p:spPr>
          <a:xfrm>
            <a:off x="4685512" y="3952585"/>
            <a:ext cx="96125" cy="93178"/>
          </a:xfrm>
          <a:custGeom>
            <a:avLst/>
            <a:gdLst/>
            <a:ahLst/>
            <a:cxnLst/>
            <a:rect l="l" t="t" r="r" b="b"/>
            <a:pathLst>
              <a:path w="848" h="822" extrusionOk="0">
                <a:moveTo>
                  <a:pt x="292" y="1"/>
                </a:moveTo>
                <a:cubicBezTo>
                  <a:pt x="197" y="1"/>
                  <a:pt x="107" y="59"/>
                  <a:pt x="78" y="161"/>
                </a:cubicBezTo>
                <a:lnTo>
                  <a:pt x="86" y="161"/>
                </a:lnTo>
                <a:cubicBezTo>
                  <a:pt x="1" y="340"/>
                  <a:pt x="35" y="546"/>
                  <a:pt x="155" y="700"/>
                </a:cubicBezTo>
                <a:cubicBezTo>
                  <a:pt x="239" y="778"/>
                  <a:pt x="345" y="822"/>
                  <a:pt x="453" y="822"/>
                </a:cubicBezTo>
                <a:cubicBezTo>
                  <a:pt x="520" y="822"/>
                  <a:pt x="588" y="805"/>
                  <a:pt x="651" y="768"/>
                </a:cubicBezTo>
                <a:cubicBezTo>
                  <a:pt x="831" y="648"/>
                  <a:pt x="848" y="409"/>
                  <a:pt x="702" y="263"/>
                </a:cubicBezTo>
                <a:cubicBezTo>
                  <a:pt x="647" y="211"/>
                  <a:pt x="574" y="179"/>
                  <a:pt x="501" y="169"/>
                </a:cubicBezTo>
                <a:lnTo>
                  <a:pt x="501" y="169"/>
                </a:lnTo>
                <a:cubicBezTo>
                  <a:pt x="485" y="92"/>
                  <a:pt x="426" y="25"/>
                  <a:pt x="343" y="7"/>
                </a:cubicBezTo>
                <a:cubicBezTo>
                  <a:pt x="326" y="3"/>
                  <a:pt x="309" y="1"/>
                  <a:pt x="292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"/>
          <p:cNvSpPr/>
          <p:nvPr/>
        </p:nvSpPr>
        <p:spPr>
          <a:xfrm>
            <a:off x="4441347" y="3865982"/>
            <a:ext cx="97938" cy="93291"/>
          </a:xfrm>
          <a:custGeom>
            <a:avLst/>
            <a:gdLst/>
            <a:ahLst/>
            <a:cxnLst/>
            <a:rect l="l" t="t" r="r" b="b"/>
            <a:pathLst>
              <a:path w="864" h="823" extrusionOk="0">
                <a:moveTo>
                  <a:pt x="450" y="427"/>
                </a:moveTo>
                <a:cubicBezTo>
                  <a:pt x="449" y="428"/>
                  <a:pt x="447" y="431"/>
                  <a:pt x="444" y="437"/>
                </a:cubicBezTo>
                <a:cubicBezTo>
                  <a:pt x="444" y="435"/>
                  <a:pt x="444" y="432"/>
                  <a:pt x="444" y="429"/>
                </a:cubicBezTo>
                <a:cubicBezTo>
                  <a:pt x="447" y="429"/>
                  <a:pt x="449" y="428"/>
                  <a:pt x="450" y="427"/>
                </a:cubicBezTo>
                <a:lnTo>
                  <a:pt x="450" y="427"/>
                </a:lnTo>
                <a:cubicBezTo>
                  <a:pt x="450" y="427"/>
                  <a:pt x="450" y="427"/>
                  <a:pt x="450" y="427"/>
                </a:cubicBezTo>
                <a:close/>
                <a:moveTo>
                  <a:pt x="391" y="0"/>
                </a:moveTo>
                <a:cubicBezTo>
                  <a:pt x="370" y="0"/>
                  <a:pt x="348" y="3"/>
                  <a:pt x="324" y="9"/>
                </a:cubicBezTo>
                <a:lnTo>
                  <a:pt x="333" y="9"/>
                </a:lnTo>
                <a:cubicBezTo>
                  <a:pt x="119" y="63"/>
                  <a:pt x="0" y="264"/>
                  <a:pt x="21" y="462"/>
                </a:cubicBezTo>
                <a:lnTo>
                  <a:pt x="21" y="462"/>
                </a:lnTo>
                <a:cubicBezTo>
                  <a:pt x="22" y="474"/>
                  <a:pt x="24" y="485"/>
                  <a:pt x="27" y="497"/>
                </a:cubicBezTo>
                <a:lnTo>
                  <a:pt x="27" y="497"/>
                </a:lnTo>
                <a:cubicBezTo>
                  <a:pt x="41" y="573"/>
                  <a:pt x="77" y="647"/>
                  <a:pt x="136" y="711"/>
                </a:cubicBezTo>
                <a:cubicBezTo>
                  <a:pt x="210" y="788"/>
                  <a:pt x="311" y="823"/>
                  <a:pt x="413" y="823"/>
                </a:cubicBezTo>
                <a:cubicBezTo>
                  <a:pt x="606" y="823"/>
                  <a:pt x="804" y="698"/>
                  <a:pt x="837" y="497"/>
                </a:cubicBezTo>
                <a:cubicBezTo>
                  <a:pt x="863" y="403"/>
                  <a:pt x="820" y="300"/>
                  <a:pt x="743" y="249"/>
                </a:cubicBezTo>
                <a:cubicBezTo>
                  <a:pt x="698" y="223"/>
                  <a:pt x="650" y="203"/>
                  <a:pt x="602" y="190"/>
                </a:cubicBezTo>
                <a:lnTo>
                  <a:pt x="602" y="190"/>
                </a:lnTo>
                <a:cubicBezTo>
                  <a:pt x="586" y="91"/>
                  <a:pt x="508" y="0"/>
                  <a:pt x="391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"/>
          <p:cNvSpPr/>
          <p:nvPr/>
        </p:nvSpPr>
        <p:spPr>
          <a:xfrm>
            <a:off x="3936014" y="3955759"/>
            <a:ext cx="90230" cy="107007"/>
          </a:xfrm>
          <a:custGeom>
            <a:avLst/>
            <a:gdLst/>
            <a:ahLst/>
            <a:cxnLst/>
            <a:rect l="l" t="t" r="r" b="b"/>
            <a:pathLst>
              <a:path w="796" h="944" extrusionOk="0">
                <a:moveTo>
                  <a:pt x="240" y="0"/>
                </a:moveTo>
                <a:cubicBezTo>
                  <a:pt x="133" y="0"/>
                  <a:pt x="26" y="73"/>
                  <a:pt x="26" y="218"/>
                </a:cubicBezTo>
                <a:lnTo>
                  <a:pt x="26" y="227"/>
                </a:lnTo>
                <a:cubicBezTo>
                  <a:pt x="24" y="261"/>
                  <a:pt x="24" y="294"/>
                  <a:pt x="27" y="327"/>
                </a:cubicBezTo>
                <a:lnTo>
                  <a:pt x="27" y="327"/>
                </a:lnTo>
                <a:cubicBezTo>
                  <a:pt x="2" y="406"/>
                  <a:pt x="1" y="493"/>
                  <a:pt x="26" y="578"/>
                </a:cubicBezTo>
                <a:cubicBezTo>
                  <a:pt x="51" y="660"/>
                  <a:pt x="123" y="718"/>
                  <a:pt x="203" y="733"/>
                </a:cubicBezTo>
                <a:lnTo>
                  <a:pt x="203" y="733"/>
                </a:lnTo>
                <a:cubicBezTo>
                  <a:pt x="287" y="827"/>
                  <a:pt x="396" y="898"/>
                  <a:pt x="522" y="937"/>
                </a:cubicBezTo>
                <a:cubicBezTo>
                  <a:pt x="539" y="941"/>
                  <a:pt x="556" y="943"/>
                  <a:pt x="572" y="943"/>
                </a:cubicBezTo>
                <a:cubicBezTo>
                  <a:pt x="691" y="943"/>
                  <a:pt x="796" y="843"/>
                  <a:pt x="796" y="723"/>
                </a:cubicBezTo>
                <a:cubicBezTo>
                  <a:pt x="790" y="543"/>
                  <a:pt x="715" y="381"/>
                  <a:pt x="591" y="264"/>
                </a:cubicBezTo>
                <a:lnTo>
                  <a:pt x="591" y="264"/>
                </a:lnTo>
                <a:cubicBezTo>
                  <a:pt x="564" y="229"/>
                  <a:pt x="527" y="201"/>
                  <a:pt x="486" y="184"/>
                </a:cubicBezTo>
                <a:lnTo>
                  <a:pt x="486" y="184"/>
                </a:lnTo>
                <a:cubicBezTo>
                  <a:pt x="473" y="177"/>
                  <a:pt x="461" y="170"/>
                  <a:pt x="448" y="163"/>
                </a:cubicBezTo>
                <a:lnTo>
                  <a:pt x="448" y="163"/>
                </a:lnTo>
                <a:cubicBezTo>
                  <a:pt x="424" y="54"/>
                  <a:pt x="332" y="0"/>
                  <a:pt x="240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"/>
          <p:cNvSpPr/>
          <p:nvPr/>
        </p:nvSpPr>
        <p:spPr>
          <a:xfrm>
            <a:off x="4487709" y="4087023"/>
            <a:ext cx="89323" cy="89437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244" y="1"/>
                </a:moveTo>
                <a:cubicBezTo>
                  <a:pt x="198" y="1"/>
                  <a:pt x="158" y="18"/>
                  <a:pt x="127" y="45"/>
                </a:cubicBezTo>
                <a:lnTo>
                  <a:pt x="127" y="45"/>
                </a:lnTo>
                <a:cubicBezTo>
                  <a:pt x="52" y="78"/>
                  <a:pt x="1" y="152"/>
                  <a:pt x="1" y="241"/>
                </a:cubicBezTo>
                <a:cubicBezTo>
                  <a:pt x="4" y="294"/>
                  <a:pt x="23" y="340"/>
                  <a:pt x="53" y="376"/>
                </a:cubicBezTo>
                <a:lnTo>
                  <a:pt x="53" y="376"/>
                </a:lnTo>
                <a:cubicBezTo>
                  <a:pt x="56" y="389"/>
                  <a:pt x="60" y="402"/>
                  <a:pt x="64" y="414"/>
                </a:cubicBezTo>
                <a:lnTo>
                  <a:pt x="64" y="414"/>
                </a:lnTo>
                <a:cubicBezTo>
                  <a:pt x="85" y="617"/>
                  <a:pt x="255" y="789"/>
                  <a:pt x="475" y="789"/>
                </a:cubicBezTo>
                <a:cubicBezTo>
                  <a:pt x="480" y="789"/>
                  <a:pt x="484" y="789"/>
                  <a:pt x="488" y="788"/>
                </a:cubicBezTo>
                <a:cubicBezTo>
                  <a:pt x="591" y="788"/>
                  <a:pt x="677" y="720"/>
                  <a:pt x="702" y="626"/>
                </a:cubicBezTo>
                <a:cubicBezTo>
                  <a:pt x="788" y="326"/>
                  <a:pt x="565" y="27"/>
                  <a:pt x="257" y="1"/>
                </a:cubicBezTo>
                <a:cubicBezTo>
                  <a:pt x="253" y="1"/>
                  <a:pt x="249" y="1"/>
                  <a:pt x="244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"/>
          <p:cNvSpPr/>
          <p:nvPr/>
        </p:nvSpPr>
        <p:spPr>
          <a:xfrm>
            <a:off x="3975348" y="4180994"/>
            <a:ext cx="94538" cy="101452"/>
          </a:xfrm>
          <a:custGeom>
            <a:avLst/>
            <a:gdLst/>
            <a:ahLst/>
            <a:cxnLst/>
            <a:rect l="l" t="t" r="r" b="b"/>
            <a:pathLst>
              <a:path w="834" h="895" extrusionOk="0">
                <a:moveTo>
                  <a:pt x="460" y="466"/>
                </a:moveTo>
                <a:cubicBezTo>
                  <a:pt x="461" y="466"/>
                  <a:pt x="462" y="467"/>
                  <a:pt x="463" y="467"/>
                </a:cubicBezTo>
                <a:lnTo>
                  <a:pt x="463" y="467"/>
                </a:lnTo>
                <a:cubicBezTo>
                  <a:pt x="464" y="469"/>
                  <a:pt x="465" y="471"/>
                  <a:pt x="466" y="473"/>
                </a:cubicBezTo>
                <a:cubicBezTo>
                  <a:pt x="461" y="468"/>
                  <a:pt x="459" y="466"/>
                  <a:pt x="460" y="466"/>
                </a:cubicBezTo>
                <a:close/>
                <a:moveTo>
                  <a:pt x="552" y="0"/>
                </a:moveTo>
                <a:cubicBezTo>
                  <a:pt x="462" y="0"/>
                  <a:pt x="373" y="55"/>
                  <a:pt x="338" y="135"/>
                </a:cubicBezTo>
                <a:lnTo>
                  <a:pt x="338" y="135"/>
                </a:lnTo>
                <a:cubicBezTo>
                  <a:pt x="246" y="158"/>
                  <a:pt x="167" y="219"/>
                  <a:pt x="123" y="307"/>
                </a:cubicBezTo>
                <a:lnTo>
                  <a:pt x="123" y="307"/>
                </a:lnTo>
                <a:cubicBezTo>
                  <a:pt x="93" y="334"/>
                  <a:pt x="69" y="370"/>
                  <a:pt x="55" y="413"/>
                </a:cubicBezTo>
                <a:cubicBezTo>
                  <a:pt x="1" y="656"/>
                  <a:pt x="214" y="895"/>
                  <a:pt x="450" y="895"/>
                </a:cubicBezTo>
                <a:cubicBezTo>
                  <a:pt x="512" y="895"/>
                  <a:pt x="576" y="878"/>
                  <a:pt x="637" y="841"/>
                </a:cubicBezTo>
                <a:cubicBezTo>
                  <a:pt x="768" y="755"/>
                  <a:pt x="818" y="620"/>
                  <a:pt x="804" y="489"/>
                </a:cubicBezTo>
                <a:lnTo>
                  <a:pt x="804" y="489"/>
                </a:lnTo>
                <a:cubicBezTo>
                  <a:pt x="834" y="357"/>
                  <a:pt x="811" y="218"/>
                  <a:pt x="731" y="105"/>
                </a:cubicBezTo>
                <a:cubicBezTo>
                  <a:pt x="686" y="31"/>
                  <a:pt x="619" y="0"/>
                  <a:pt x="552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"/>
          <p:cNvSpPr/>
          <p:nvPr/>
        </p:nvSpPr>
        <p:spPr>
          <a:xfrm>
            <a:off x="4264741" y="4192783"/>
            <a:ext cx="110634" cy="96351"/>
          </a:xfrm>
          <a:custGeom>
            <a:avLst/>
            <a:gdLst/>
            <a:ahLst/>
            <a:cxnLst/>
            <a:rect l="l" t="t" r="r" b="b"/>
            <a:pathLst>
              <a:path w="976" h="850" extrusionOk="0">
                <a:moveTo>
                  <a:pt x="478" y="1"/>
                </a:moveTo>
                <a:cubicBezTo>
                  <a:pt x="438" y="1"/>
                  <a:pt x="398" y="6"/>
                  <a:pt x="359" y="18"/>
                </a:cubicBezTo>
                <a:cubicBezTo>
                  <a:pt x="343" y="23"/>
                  <a:pt x="328" y="30"/>
                  <a:pt x="312" y="37"/>
                </a:cubicBezTo>
                <a:lnTo>
                  <a:pt x="312" y="37"/>
                </a:lnTo>
                <a:cubicBezTo>
                  <a:pt x="267" y="41"/>
                  <a:pt x="221" y="62"/>
                  <a:pt x="180" y="104"/>
                </a:cubicBezTo>
                <a:lnTo>
                  <a:pt x="171" y="104"/>
                </a:lnTo>
                <a:cubicBezTo>
                  <a:pt x="0" y="283"/>
                  <a:pt x="9" y="565"/>
                  <a:pt x="188" y="745"/>
                </a:cubicBezTo>
                <a:cubicBezTo>
                  <a:pt x="270" y="815"/>
                  <a:pt x="371" y="850"/>
                  <a:pt x="473" y="850"/>
                </a:cubicBezTo>
                <a:cubicBezTo>
                  <a:pt x="594" y="850"/>
                  <a:pt x="716" y="800"/>
                  <a:pt x="804" y="702"/>
                </a:cubicBezTo>
                <a:cubicBezTo>
                  <a:pt x="975" y="497"/>
                  <a:pt x="924" y="198"/>
                  <a:pt x="693" y="61"/>
                </a:cubicBezTo>
                <a:cubicBezTo>
                  <a:pt x="631" y="21"/>
                  <a:pt x="555" y="1"/>
                  <a:pt x="478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"/>
          <p:cNvSpPr/>
          <p:nvPr/>
        </p:nvSpPr>
        <p:spPr>
          <a:xfrm>
            <a:off x="6419491" y="5082615"/>
            <a:ext cx="2391444" cy="664032"/>
          </a:xfrm>
          <a:custGeom>
            <a:avLst/>
            <a:gdLst/>
            <a:ahLst/>
            <a:cxnLst/>
            <a:rect l="l" t="t" r="r" b="b"/>
            <a:pathLst>
              <a:path w="21097" h="5858" extrusionOk="0">
                <a:moveTo>
                  <a:pt x="7863" y="1"/>
                </a:moveTo>
                <a:cubicBezTo>
                  <a:pt x="6618" y="1"/>
                  <a:pt x="5396" y="132"/>
                  <a:pt x="4192" y="509"/>
                </a:cubicBezTo>
                <a:cubicBezTo>
                  <a:pt x="2712" y="979"/>
                  <a:pt x="1326" y="1690"/>
                  <a:pt x="86" y="2631"/>
                </a:cubicBezTo>
                <a:cubicBezTo>
                  <a:pt x="0" y="2682"/>
                  <a:pt x="0" y="2810"/>
                  <a:pt x="86" y="2870"/>
                </a:cubicBezTo>
                <a:cubicBezTo>
                  <a:pt x="2190" y="4342"/>
                  <a:pt x="4611" y="5300"/>
                  <a:pt x="7152" y="5668"/>
                </a:cubicBezTo>
                <a:cubicBezTo>
                  <a:pt x="7988" y="5794"/>
                  <a:pt x="8830" y="5857"/>
                  <a:pt x="9671" y="5857"/>
                </a:cubicBezTo>
                <a:cubicBezTo>
                  <a:pt x="11385" y="5857"/>
                  <a:pt x="13093" y="5597"/>
                  <a:pt x="14740" y="5086"/>
                </a:cubicBezTo>
                <a:cubicBezTo>
                  <a:pt x="16246" y="4607"/>
                  <a:pt x="17640" y="3862"/>
                  <a:pt x="19018" y="3084"/>
                </a:cubicBezTo>
                <a:cubicBezTo>
                  <a:pt x="19052" y="3085"/>
                  <a:pt x="19086" y="3086"/>
                  <a:pt x="19120" y="3086"/>
                </a:cubicBezTo>
                <a:cubicBezTo>
                  <a:pt x="19291" y="3086"/>
                  <a:pt x="19461" y="3068"/>
                  <a:pt x="19625" y="3033"/>
                </a:cubicBezTo>
                <a:lnTo>
                  <a:pt x="20925" y="2827"/>
                </a:lnTo>
                <a:cubicBezTo>
                  <a:pt x="21097" y="2803"/>
                  <a:pt x="21042" y="2552"/>
                  <a:pt x="20873" y="2552"/>
                </a:cubicBezTo>
                <a:cubicBezTo>
                  <a:pt x="20865" y="2552"/>
                  <a:pt x="20857" y="2552"/>
                  <a:pt x="20848" y="2554"/>
                </a:cubicBezTo>
                <a:lnTo>
                  <a:pt x="19736" y="2733"/>
                </a:lnTo>
                <a:cubicBezTo>
                  <a:pt x="19548" y="2759"/>
                  <a:pt x="19360" y="2802"/>
                  <a:pt x="19172" y="2819"/>
                </a:cubicBezTo>
                <a:cubicBezTo>
                  <a:pt x="19143" y="2779"/>
                  <a:pt x="19101" y="2759"/>
                  <a:pt x="19057" y="2759"/>
                </a:cubicBezTo>
                <a:cubicBezTo>
                  <a:pt x="19035" y="2759"/>
                  <a:pt x="19012" y="2764"/>
                  <a:pt x="18992" y="2776"/>
                </a:cubicBezTo>
                <a:lnTo>
                  <a:pt x="18941" y="2802"/>
                </a:lnTo>
                <a:cubicBezTo>
                  <a:pt x="18795" y="2759"/>
                  <a:pt x="18650" y="2699"/>
                  <a:pt x="18521" y="2622"/>
                </a:cubicBezTo>
                <a:cubicBezTo>
                  <a:pt x="17914" y="2297"/>
                  <a:pt x="17289" y="2006"/>
                  <a:pt x="16648" y="1741"/>
                </a:cubicBezTo>
                <a:cubicBezTo>
                  <a:pt x="15347" y="1202"/>
                  <a:pt x="13996" y="791"/>
                  <a:pt x="12610" y="509"/>
                </a:cubicBezTo>
                <a:cubicBezTo>
                  <a:pt x="11267" y="227"/>
                  <a:pt x="9907" y="64"/>
                  <a:pt x="8538" y="13"/>
                </a:cubicBezTo>
                <a:cubicBezTo>
                  <a:pt x="8312" y="5"/>
                  <a:pt x="8087" y="1"/>
                  <a:pt x="78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"/>
          <p:cNvSpPr/>
          <p:nvPr/>
        </p:nvSpPr>
        <p:spPr>
          <a:xfrm>
            <a:off x="6700722" y="5405901"/>
            <a:ext cx="1875453" cy="69373"/>
          </a:xfrm>
          <a:custGeom>
            <a:avLst/>
            <a:gdLst/>
            <a:ahLst/>
            <a:cxnLst/>
            <a:rect l="l" t="t" r="r" b="b"/>
            <a:pathLst>
              <a:path w="16545" h="612" extrusionOk="0">
                <a:moveTo>
                  <a:pt x="16467" y="1"/>
                </a:moveTo>
                <a:cubicBezTo>
                  <a:pt x="16465" y="1"/>
                  <a:pt x="16462" y="1"/>
                  <a:pt x="16460" y="1"/>
                </a:cubicBezTo>
                <a:cubicBezTo>
                  <a:pt x="13244" y="320"/>
                  <a:pt x="10016" y="480"/>
                  <a:pt x="6787" y="480"/>
                </a:cubicBezTo>
                <a:cubicBezTo>
                  <a:pt x="4553" y="480"/>
                  <a:pt x="2318" y="403"/>
                  <a:pt x="85" y="249"/>
                </a:cubicBezTo>
                <a:cubicBezTo>
                  <a:pt x="83" y="249"/>
                  <a:pt x="80" y="249"/>
                  <a:pt x="77" y="249"/>
                </a:cubicBezTo>
                <a:cubicBezTo>
                  <a:pt x="0" y="249"/>
                  <a:pt x="3" y="369"/>
                  <a:pt x="85" y="377"/>
                </a:cubicBezTo>
                <a:cubicBezTo>
                  <a:pt x="2342" y="533"/>
                  <a:pt x="4602" y="611"/>
                  <a:pt x="6861" y="611"/>
                </a:cubicBezTo>
                <a:cubicBezTo>
                  <a:pt x="10065" y="611"/>
                  <a:pt x="13268" y="454"/>
                  <a:pt x="16460" y="138"/>
                </a:cubicBezTo>
                <a:cubicBezTo>
                  <a:pt x="16542" y="130"/>
                  <a:pt x="16545" y="1"/>
                  <a:pt x="164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"/>
          <p:cNvSpPr/>
          <p:nvPr/>
        </p:nvSpPr>
        <p:spPr>
          <a:xfrm>
            <a:off x="7628073" y="5282685"/>
            <a:ext cx="444237" cy="176947"/>
          </a:xfrm>
          <a:custGeom>
            <a:avLst/>
            <a:gdLst/>
            <a:ahLst/>
            <a:cxnLst/>
            <a:rect l="l" t="t" r="r" b="b"/>
            <a:pathLst>
              <a:path w="3919" h="1561" extrusionOk="0">
                <a:moveTo>
                  <a:pt x="101" y="1"/>
                </a:moveTo>
                <a:cubicBezTo>
                  <a:pt x="40" y="1"/>
                  <a:pt x="0" y="92"/>
                  <a:pt x="66" y="121"/>
                </a:cubicBezTo>
                <a:cubicBezTo>
                  <a:pt x="1264" y="712"/>
                  <a:pt x="2521" y="1199"/>
                  <a:pt x="3813" y="1558"/>
                </a:cubicBezTo>
                <a:cubicBezTo>
                  <a:pt x="3818" y="1560"/>
                  <a:pt x="3824" y="1560"/>
                  <a:pt x="3829" y="1560"/>
                </a:cubicBezTo>
                <a:cubicBezTo>
                  <a:pt x="3894" y="1560"/>
                  <a:pt x="3919" y="1462"/>
                  <a:pt x="3847" y="1430"/>
                </a:cubicBezTo>
                <a:cubicBezTo>
                  <a:pt x="2564" y="1071"/>
                  <a:pt x="1323" y="592"/>
                  <a:pt x="134" y="10"/>
                </a:cubicBezTo>
                <a:cubicBezTo>
                  <a:pt x="123" y="4"/>
                  <a:pt x="112" y="1"/>
                  <a:pt x="1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"/>
          <p:cNvSpPr/>
          <p:nvPr/>
        </p:nvSpPr>
        <p:spPr>
          <a:xfrm>
            <a:off x="6983994" y="5321792"/>
            <a:ext cx="272165" cy="147361"/>
          </a:xfrm>
          <a:custGeom>
            <a:avLst/>
            <a:gdLst/>
            <a:ahLst/>
            <a:cxnLst/>
            <a:rect l="l" t="t" r="r" b="b"/>
            <a:pathLst>
              <a:path w="2401" h="1300" extrusionOk="0">
                <a:moveTo>
                  <a:pt x="107" y="1"/>
                </a:moveTo>
                <a:cubicBezTo>
                  <a:pt x="44" y="1"/>
                  <a:pt x="0" y="90"/>
                  <a:pt x="67" y="127"/>
                </a:cubicBezTo>
                <a:lnTo>
                  <a:pt x="2266" y="1290"/>
                </a:lnTo>
                <a:cubicBezTo>
                  <a:pt x="2277" y="1297"/>
                  <a:pt x="2289" y="1300"/>
                  <a:pt x="2299" y="1300"/>
                </a:cubicBezTo>
                <a:cubicBezTo>
                  <a:pt x="2360" y="1300"/>
                  <a:pt x="2400" y="1207"/>
                  <a:pt x="2334" y="1171"/>
                </a:cubicBezTo>
                <a:lnTo>
                  <a:pt x="136" y="7"/>
                </a:lnTo>
                <a:cubicBezTo>
                  <a:pt x="126" y="3"/>
                  <a:pt x="116" y="1"/>
                  <a:pt x="1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"/>
          <p:cNvSpPr/>
          <p:nvPr/>
        </p:nvSpPr>
        <p:spPr>
          <a:xfrm>
            <a:off x="7295378" y="5300142"/>
            <a:ext cx="280666" cy="169465"/>
          </a:xfrm>
          <a:custGeom>
            <a:avLst/>
            <a:gdLst/>
            <a:ahLst/>
            <a:cxnLst/>
            <a:rect l="l" t="t" r="r" b="b"/>
            <a:pathLst>
              <a:path w="2476" h="1495" extrusionOk="0">
                <a:moveTo>
                  <a:pt x="102" y="1"/>
                </a:moveTo>
                <a:cubicBezTo>
                  <a:pt x="41" y="1"/>
                  <a:pt x="1" y="92"/>
                  <a:pt x="67" y="121"/>
                </a:cubicBezTo>
                <a:cubicBezTo>
                  <a:pt x="836" y="549"/>
                  <a:pt x="1606" y="1002"/>
                  <a:pt x="2351" y="1481"/>
                </a:cubicBezTo>
                <a:cubicBezTo>
                  <a:pt x="2362" y="1490"/>
                  <a:pt x="2374" y="1494"/>
                  <a:pt x="2385" y="1494"/>
                </a:cubicBezTo>
                <a:cubicBezTo>
                  <a:pt x="2439" y="1494"/>
                  <a:pt x="2476" y="1406"/>
                  <a:pt x="2419" y="1370"/>
                </a:cubicBezTo>
                <a:cubicBezTo>
                  <a:pt x="1675" y="891"/>
                  <a:pt x="905" y="438"/>
                  <a:pt x="135" y="10"/>
                </a:cubicBezTo>
                <a:cubicBezTo>
                  <a:pt x="124" y="4"/>
                  <a:pt x="112" y="1"/>
                  <a:pt x="1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"/>
          <p:cNvSpPr/>
          <p:nvPr/>
        </p:nvSpPr>
        <p:spPr>
          <a:xfrm>
            <a:off x="8155283" y="5351945"/>
            <a:ext cx="221382" cy="98165"/>
          </a:xfrm>
          <a:custGeom>
            <a:avLst/>
            <a:gdLst/>
            <a:ahLst/>
            <a:cxnLst/>
            <a:rect l="l" t="t" r="r" b="b"/>
            <a:pathLst>
              <a:path w="1953" h="866" extrusionOk="0">
                <a:moveTo>
                  <a:pt x="84" y="1"/>
                </a:moveTo>
                <a:cubicBezTo>
                  <a:pt x="19" y="1"/>
                  <a:pt x="1" y="105"/>
                  <a:pt x="69" y="135"/>
                </a:cubicBezTo>
                <a:lnTo>
                  <a:pt x="1848" y="862"/>
                </a:lnTo>
                <a:cubicBezTo>
                  <a:pt x="1855" y="864"/>
                  <a:pt x="1862" y="865"/>
                  <a:pt x="1868" y="865"/>
                </a:cubicBezTo>
                <a:cubicBezTo>
                  <a:pt x="1930" y="865"/>
                  <a:pt x="1952" y="757"/>
                  <a:pt x="1882" y="734"/>
                </a:cubicBezTo>
                <a:lnTo>
                  <a:pt x="1882" y="725"/>
                </a:lnTo>
                <a:lnTo>
                  <a:pt x="111" y="6"/>
                </a:lnTo>
                <a:cubicBezTo>
                  <a:pt x="102" y="2"/>
                  <a:pt x="92" y="1"/>
                  <a:pt x="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"/>
          <p:cNvSpPr/>
          <p:nvPr/>
        </p:nvSpPr>
        <p:spPr>
          <a:xfrm>
            <a:off x="7618891" y="5462919"/>
            <a:ext cx="178080" cy="197691"/>
          </a:xfrm>
          <a:custGeom>
            <a:avLst/>
            <a:gdLst/>
            <a:ahLst/>
            <a:cxnLst/>
            <a:rect l="l" t="t" r="r" b="b"/>
            <a:pathLst>
              <a:path w="1571" h="1744" extrusionOk="0">
                <a:moveTo>
                  <a:pt x="1474" y="1"/>
                </a:moveTo>
                <a:cubicBezTo>
                  <a:pt x="1459" y="1"/>
                  <a:pt x="1444" y="6"/>
                  <a:pt x="1430" y="20"/>
                </a:cubicBezTo>
                <a:cubicBezTo>
                  <a:pt x="925" y="525"/>
                  <a:pt x="463" y="1072"/>
                  <a:pt x="36" y="1654"/>
                </a:cubicBezTo>
                <a:cubicBezTo>
                  <a:pt x="0" y="1701"/>
                  <a:pt x="46" y="1744"/>
                  <a:pt x="95" y="1744"/>
                </a:cubicBezTo>
                <a:cubicBezTo>
                  <a:pt x="117" y="1744"/>
                  <a:pt x="139" y="1735"/>
                  <a:pt x="155" y="1714"/>
                </a:cubicBezTo>
                <a:cubicBezTo>
                  <a:pt x="575" y="1149"/>
                  <a:pt x="1028" y="610"/>
                  <a:pt x="1524" y="114"/>
                </a:cubicBezTo>
                <a:cubicBezTo>
                  <a:pt x="1571" y="68"/>
                  <a:pt x="1525" y="1"/>
                  <a:pt x="14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"/>
          <p:cNvSpPr/>
          <p:nvPr/>
        </p:nvSpPr>
        <p:spPr>
          <a:xfrm>
            <a:off x="7223058" y="5458611"/>
            <a:ext cx="162891" cy="176153"/>
          </a:xfrm>
          <a:custGeom>
            <a:avLst/>
            <a:gdLst/>
            <a:ahLst/>
            <a:cxnLst/>
            <a:rect l="l" t="t" r="r" b="b"/>
            <a:pathLst>
              <a:path w="1437" h="1554" extrusionOk="0">
                <a:moveTo>
                  <a:pt x="1344" y="1"/>
                </a:moveTo>
                <a:cubicBezTo>
                  <a:pt x="1330" y="1"/>
                  <a:pt x="1315" y="8"/>
                  <a:pt x="1303" y="24"/>
                </a:cubicBezTo>
                <a:lnTo>
                  <a:pt x="46" y="1435"/>
                </a:lnTo>
                <a:cubicBezTo>
                  <a:pt x="1" y="1487"/>
                  <a:pt x="43" y="1553"/>
                  <a:pt x="92" y="1553"/>
                </a:cubicBezTo>
                <a:cubicBezTo>
                  <a:pt x="108" y="1553"/>
                  <a:pt x="125" y="1546"/>
                  <a:pt x="140" y="1529"/>
                </a:cubicBezTo>
                <a:cubicBezTo>
                  <a:pt x="559" y="1059"/>
                  <a:pt x="978" y="588"/>
                  <a:pt x="1397" y="118"/>
                </a:cubicBezTo>
                <a:cubicBezTo>
                  <a:pt x="1437" y="72"/>
                  <a:pt x="1391" y="1"/>
                  <a:pt x="13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"/>
          <p:cNvSpPr/>
          <p:nvPr/>
        </p:nvSpPr>
        <p:spPr>
          <a:xfrm>
            <a:off x="6839128" y="5446482"/>
            <a:ext cx="142033" cy="119816"/>
          </a:xfrm>
          <a:custGeom>
            <a:avLst/>
            <a:gdLst/>
            <a:ahLst/>
            <a:cxnLst/>
            <a:rect l="l" t="t" r="r" b="b"/>
            <a:pathLst>
              <a:path w="1253" h="1057" extrusionOk="0">
                <a:moveTo>
                  <a:pt x="1154" y="0"/>
                </a:moveTo>
                <a:cubicBezTo>
                  <a:pt x="1138" y="0"/>
                  <a:pt x="1121" y="6"/>
                  <a:pt x="1106" y="19"/>
                </a:cubicBezTo>
                <a:lnTo>
                  <a:pt x="54" y="943"/>
                </a:lnTo>
                <a:cubicBezTo>
                  <a:pt x="1" y="990"/>
                  <a:pt x="50" y="1057"/>
                  <a:pt x="103" y="1057"/>
                </a:cubicBezTo>
                <a:cubicBezTo>
                  <a:pt x="119" y="1057"/>
                  <a:pt x="134" y="1051"/>
                  <a:pt x="148" y="1037"/>
                </a:cubicBezTo>
                <a:lnTo>
                  <a:pt x="1200" y="113"/>
                </a:lnTo>
                <a:cubicBezTo>
                  <a:pt x="1253" y="67"/>
                  <a:pt x="1208" y="0"/>
                  <a:pt x="11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"/>
          <p:cNvSpPr/>
          <p:nvPr/>
        </p:nvSpPr>
        <p:spPr>
          <a:xfrm>
            <a:off x="8022999" y="5446482"/>
            <a:ext cx="190209" cy="181934"/>
          </a:xfrm>
          <a:custGeom>
            <a:avLst/>
            <a:gdLst/>
            <a:ahLst/>
            <a:cxnLst/>
            <a:rect l="l" t="t" r="r" b="b"/>
            <a:pathLst>
              <a:path w="1678" h="1605" extrusionOk="0">
                <a:moveTo>
                  <a:pt x="1505" y="1"/>
                </a:moveTo>
                <a:cubicBezTo>
                  <a:pt x="1305" y="1"/>
                  <a:pt x="1140" y="280"/>
                  <a:pt x="1030" y="404"/>
                </a:cubicBezTo>
                <a:lnTo>
                  <a:pt x="47" y="1491"/>
                </a:lnTo>
                <a:cubicBezTo>
                  <a:pt x="0" y="1537"/>
                  <a:pt x="51" y="1604"/>
                  <a:pt x="101" y="1604"/>
                </a:cubicBezTo>
                <a:cubicBezTo>
                  <a:pt x="115" y="1604"/>
                  <a:pt x="129" y="1598"/>
                  <a:pt x="141" y="1585"/>
                </a:cubicBezTo>
                <a:lnTo>
                  <a:pt x="808" y="849"/>
                </a:lnTo>
                <a:cubicBezTo>
                  <a:pt x="898" y="751"/>
                  <a:pt x="1359" y="134"/>
                  <a:pt x="1521" y="134"/>
                </a:cubicBezTo>
                <a:cubicBezTo>
                  <a:pt x="1530" y="134"/>
                  <a:pt x="1537" y="136"/>
                  <a:pt x="1544" y="139"/>
                </a:cubicBezTo>
                <a:cubicBezTo>
                  <a:pt x="1555" y="146"/>
                  <a:pt x="1566" y="148"/>
                  <a:pt x="1577" y="148"/>
                </a:cubicBezTo>
                <a:cubicBezTo>
                  <a:pt x="1638" y="148"/>
                  <a:pt x="1678" y="57"/>
                  <a:pt x="1612" y="28"/>
                </a:cubicBezTo>
                <a:cubicBezTo>
                  <a:pt x="1576" y="9"/>
                  <a:pt x="1540" y="1"/>
                  <a:pt x="15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"/>
          <p:cNvSpPr/>
          <p:nvPr/>
        </p:nvSpPr>
        <p:spPr>
          <a:xfrm>
            <a:off x="8416111" y="3314739"/>
            <a:ext cx="690557" cy="2381468"/>
          </a:xfrm>
          <a:custGeom>
            <a:avLst/>
            <a:gdLst/>
            <a:ahLst/>
            <a:cxnLst/>
            <a:rect l="l" t="t" r="r" b="b"/>
            <a:pathLst>
              <a:path w="6092" h="21009" extrusionOk="0">
                <a:moveTo>
                  <a:pt x="3299" y="0"/>
                </a:moveTo>
                <a:cubicBezTo>
                  <a:pt x="3254" y="0"/>
                  <a:pt x="3209" y="22"/>
                  <a:pt x="3183" y="65"/>
                </a:cubicBezTo>
                <a:cubicBezTo>
                  <a:pt x="1711" y="2169"/>
                  <a:pt x="753" y="4590"/>
                  <a:pt x="385" y="7131"/>
                </a:cubicBezTo>
                <a:cubicBezTo>
                  <a:pt x="1" y="9672"/>
                  <a:pt x="197" y="12264"/>
                  <a:pt x="967" y="14719"/>
                </a:cubicBezTo>
                <a:cubicBezTo>
                  <a:pt x="1446" y="16225"/>
                  <a:pt x="2182" y="17619"/>
                  <a:pt x="2961" y="18996"/>
                </a:cubicBezTo>
                <a:cubicBezTo>
                  <a:pt x="2961" y="19202"/>
                  <a:pt x="2978" y="19407"/>
                  <a:pt x="3020" y="19612"/>
                </a:cubicBezTo>
                <a:cubicBezTo>
                  <a:pt x="3089" y="20040"/>
                  <a:pt x="3157" y="20476"/>
                  <a:pt x="3226" y="20904"/>
                </a:cubicBezTo>
                <a:cubicBezTo>
                  <a:pt x="3236" y="20977"/>
                  <a:pt x="3287" y="21009"/>
                  <a:pt x="3342" y="21009"/>
                </a:cubicBezTo>
                <a:cubicBezTo>
                  <a:pt x="3422" y="21009"/>
                  <a:pt x="3511" y="20939"/>
                  <a:pt x="3491" y="20827"/>
                </a:cubicBezTo>
                <a:cubicBezTo>
                  <a:pt x="3431" y="20459"/>
                  <a:pt x="3380" y="20092"/>
                  <a:pt x="3320" y="19715"/>
                </a:cubicBezTo>
                <a:cubicBezTo>
                  <a:pt x="3294" y="19527"/>
                  <a:pt x="3251" y="19339"/>
                  <a:pt x="3234" y="19150"/>
                </a:cubicBezTo>
                <a:cubicBezTo>
                  <a:pt x="3294" y="19108"/>
                  <a:pt x="3311" y="19031"/>
                  <a:pt x="3268" y="18971"/>
                </a:cubicBezTo>
                <a:lnTo>
                  <a:pt x="3243" y="18919"/>
                </a:lnTo>
                <a:cubicBezTo>
                  <a:pt x="3286" y="18774"/>
                  <a:pt x="3345" y="18629"/>
                  <a:pt x="3431" y="18492"/>
                </a:cubicBezTo>
                <a:cubicBezTo>
                  <a:pt x="3756" y="17884"/>
                  <a:pt x="4047" y="17268"/>
                  <a:pt x="4312" y="16627"/>
                </a:cubicBezTo>
                <a:cubicBezTo>
                  <a:pt x="4843" y="15318"/>
                  <a:pt x="5262" y="13966"/>
                  <a:pt x="5544" y="12589"/>
                </a:cubicBezTo>
                <a:cubicBezTo>
                  <a:pt x="5818" y="11246"/>
                  <a:pt x="5989" y="9886"/>
                  <a:pt x="6032" y="8517"/>
                </a:cubicBezTo>
                <a:cubicBezTo>
                  <a:pt x="6092" y="7037"/>
                  <a:pt x="5989" y="5591"/>
                  <a:pt x="5544" y="4171"/>
                </a:cubicBezTo>
                <a:cubicBezTo>
                  <a:pt x="5074" y="2691"/>
                  <a:pt x="4355" y="1305"/>
                  <a:pt x="3422" y="65"/>
                </a:cubicBezTo>
                <a:cubicBezTo>
                  <a:pt x="3393" y="22"/>
                  <a:pt x="3345" y="0"/>
                  <a:pt x="32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"/>
          <p:cNvSpPr/>
          <p:nvPr/>
        </p:nvSpPr>
        <p:spPr>
          <a:xfrm>
            <a:off x="8692468" y="3595972"/>
            <a:ext cx="86943" cy="1870352"/>
          </a:xfrm>
          <a:custGeom>
            <a:avLst/>
            <a:gdLst/>
            <a:ahLst/>
            <a:cxnLst/>
            <a:rect l="l" t="t" r="r" b="b"/>
            <a:pathLst>
              <a:path w="767" h="16500" extrusionOk="0">
                <a:moveTo>
                  <a:pt x="452" y="0"/>
                </a:moveTo>
                <a:cubicBezTo>
                  <a:pt x="418" y="0"/>
                  <a:pt x="381" y="22"/>
                  <a:pt x="377" y="64"/>
                </a:cubicBezTo>
                <a:cubicBezTo>
                  <a:pt x="1" y="5522"/>
                  <a:pt x="86" y="10998"/>
                  <a:pt x="625" y="16438"/>
                </a:cubicBezTo>
                <a:cubicBezTo>
                  <a:pt x="630" y="16478"/>
                  <a:pt x="668" y="16499"/>
                  <a:pt x="703" y="16499"/>
                </a:cubicBezTo>
                <a:cubicBezTo>
                  <a:pt x="736" y="16499"/>
                  <a:pt x="766" y="16480"/>
                  <a:pt x="762" y="16438"/>
                </a:cubicBezTo>
                <a:cubicBezTo>
                  <a:pt x="223" y="10998"/>
                  <a:pt x="138" y="5522"/>
                  <a:pt x="514" y="64"/>
                </a:cubicBezTo>
                <a:cubicBezTo>
                  <a:pt x="518" y="22"/>
                  <a:pt x="486" y="0"/>
                  <a:pt x="4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"/>
          <p:cNvSpPr/>
          <p:nvPr/>
        </p:nvSpPr>
        <p:spPr>
          <a:xfrm>
            <a:off x="8723754" y="4524571"/>
            <a:ext cx="180007" cy="437209"/>
          </a:xfrm>
          <a:custGeom>
            <a:avLst/>
            <a:gdLst/>
            <a:ahLst/>
            <a:cxnLst/>
            <a:rect l="l" t="t" r="r" b="b"/>
            <a:pathLst>
              <a:path w="1588" h="3857" extrusionOk="0">
                <a:moveTo>
                  <a:pt x="1497" y="0"/>
                </a:moveTo>
                <a:cubicBezTo>
                  <a:pt x="1477" y="0"/>
                  <a:pt x="1457" y="10"/>
                  <a:pt x="1444" y="34"/>
                </a:cubicBezTo>
                <a:cubicBezTo>
                  <a:pt x="854" y="1232"/>
                  <a:pt x="375" y="2481"/>
                  <a:pt x="16" y="3772"/>
                </a:cubicBezTo>
                <a:cubicBezTo>
                  <a:pt x="0" y="3823"/>
                  <a:pt x="40" y="3856"/>
                  <a:pt x="79" y="3856"/>
                </a:cubicBezTo>
                <a:cubicBezTo>
                  <a:pt x="106" y="3856"/>
                  <a:pt x="133" y="3841"/>
                  <a:pt x="144" y="3807"/>
                </a:cubicBezTo>
                <a:lnTo>
                  <a:pt x="144" y="3807"/>
                </a:lnTo>
                <a:lnTo>
                  <a:pt x="135" y="3815"/>
                </a:lnTo>
                <a:cubicBezTo>
                  <a:pt x="495" y="2532"/>
                  <a:pt x="974" y="1291"/>
                  <a:pt x="1564" y="102"/>
                </a:cubicBezTo>
                <a:cubicBezTo>
                  <a:pt x="1588" y="49"/>
                  <a:pt x="1542" y="0"/>
                  <a:pt x="14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"/>
          <p:cNvSpPr/>
          <p:nvPr/>
        </p:nvSpPr>
        <p:spPr>
          <a:xfrm>
            <a:off x="8713325" y="3880605"/>
            <a:ext cx="151328" cy="264343"/>
          </a:xfrm>
          <a:custGeom>
            <a:avLst/>
            <a:gdLst/>
            <a:ahLst/>
            <a:cxnLst/>
            <a:rect l="l" t="t" r="r" b="b"/>
            <a:pathLst>
              <a:path w="1335" h="2332" extrusionOk="0">
                <a:moveTo>
                  <a:pt x="1247" y="1"/>
                </a:moveTo>
                <a:cubicBezTo>
                  <a:pt x="1227" y="1"/>
                  <a:pt x="1207" y="11"/>
                  <a:pt x="1194" y="34"/>
                </a:cubicBezTo>
                <a:lnTo>
                  <a:pt x="31" y="2233"/>
                </a:lnTo>
                <a:cubicBezTo>
                  <a:pt x="1" y="2286"/>
                  <a:pt x="45" y="2331"/>
                  <a:pt x="89" y="2331"/>
                </a:cubicBezTo>
                <a:cubicBezTo>
                  <a:pt x="109" y="2331"/>
                  <a:pt x="129" y="2323"/>
                  <a:pt x="142" y="2301"/>
                </a:cubicBezTo>
                <a:lnTo>
                  <a:pt x="1305" y="103"/>
                </a:lnTo>
                <a:cubicBezTo>
                  <a:pt x="1335" y="50"/>
                  <a:pt x="1291" y="1"/>
                  <a:pt x="12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"/>
          <p:cNvSpPr/>
          <p:nvPr/>
        </p:nvSpPr>
        <p:spPr>
          <a:xfrm>
            <a:off x="8712305" y="4190969"/>
            <a:ext cx="174680" cy="274772"/>
          </a:xfrm>
          <a:custGeom>
            <a:avLst/>
            <a:gdLst/>
            <a:ahLst/>
            <a:cxnLst/>
            <a:rect l="l" t="t" r="r" b="b"/>
            <a:pathLst>
              <a:path w="1541" h="2424" extrusionOk="0">
                <a:moveTo>
                  <a:pt x="1446" y="0"/>
                </a:moveTo>
                <a:cubicBezTo>
                  <a:pt x="1425" y="0"/>
                  <a:pt x="1404" y="10"/>
                  <a:pt x="1391" y="34"/>
                </a:cubicBezTo>
                <a:cubicBezTo>
                  <a:pt x="963" y="812"/>
                  <a:pt x="510" y="1574"/>
                  <a:pt x="31" y="2327"/>
                </a:cubicBezTo>
                <a:cubicBezTo>
                  <a:pt x="1" y="2375"/>
                  <a:pt x="47" y="2423"/>
                  <a:pt x="96" y="2423"/>
                </a:cubicBezTo>
                <a:cubicBezTo>
                  <a:pt x="116" y="2423"/>
                  <a:pt x="136" y="2415"/>
                  <a:pt x="151" y="2395"/>
                </a:cubicBezTo>
                <a:cubicBezTo>
                  <a:pt x="630" y="1642"/>
                  <a:pt x="1083" y="881"/>
                  <a:pt x="1511" y="102"/>
                </a:cubicBezTo>
                <a:cubicBezTo>
                  <a:pt x="1540" y="49"/>
                  <a:pt x="1493" y="0"/>
                  <a:pt x="14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"/>
          <p:cNvSpPr/>
          <p:nvPr/>
        </p:nvSpPr>
        <p:spPr>
          <a:xfrm>
            <a:off x="8733389" y="5050989"/>
            <a:ext cx="101226" cy="215487"/>
          </a:xfrm>
          <a:custGeom>
            <a:avLst/>
            <a:gdLst/>
            <a:ahLst/>
            <a:cxnLst/>
            <a:rect l="l" t="t" r="r" b="b"/>
            <a:pathLst>
              <a:path w="893" h="1901" extrusionOk="0">
                <a:moveTo>
                  <a:pt x="812" y="0"/>
                </a:moveTo>
                <a:cubicBezTo>
                  <a:pt x="785" y="0"/>
                  <a:pt x="757" y="13"/>
                  <a:pt x="743" y="44"/>
                </a:cubicBezTo>
                <a:lnTo>
                  <a:pt x="16" y="1823"/>
                </a:lnTo>
                <a:cubicBezTo>
                  <a:pt x="1" y="1870"/>
                  <a:pt x="42" y="1901"/>
                  <a:pt x="84" y="1901"/>
                </a:cubicBezTo>
                <a:cubicBezTo>
                  <a:pt x="111" y="1901"/>
                  <a:pt x="139" y="1888"/>
                  <a:pt x="153" y="1857"/>
                </a:cubicBezTo>
                <a:cubicBezTo>
                  <a:pt x="392" y="1267"/>
                  <a:pt x="632" y="668"/>
                  <a:pt x="872" y="78"/>
                </a:cubicBezTo>
                <a:cubicBezTo>
                  <a:pt x="892" y="31"/>
                  <a:pt x="853" y="0"/>
                  <a:pt x="8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"/>
          <p:cNvSpPr/>
          <p:nvPr/>
        </p:nvSpPr>
        <p:spPr>
          <a:xfrm>
            <a:off x="8520170" y="4514369"/>
            <a:ext cx="204832" cy="172412"/>
          </a:xfrm>
          <a:custGeom>
            <a:avLst/>
            <a:gdLst/>
            <a:ahLst/>
            <a:cxnLst/>
            <a:rect l="l" t="t" r="r" b="b"/>
            <a:pathLst>
              <a:path w="1807" h="1521" extrusionOk="0">
                <a:moveTo>
                  <a:pt x="92" y="0"/>
                </a:moveTo>
                <a:cubicBezTo>
                  <a:pt x="38" y="0"/>
                  <a:pt x="1" y="90"/>
                  <a:pt x="58" y="132"/>
                </a:cubicBezTo>
                <a:cubicBezTo>
                  <a:pt x="622" y="543"/>
                  <a:pt x="1161" y="1005"/>
                  <a:pt x="1666" y="1501"/>
                </a:cubicBezTo>
                <a:cubicBezTo>
                  <a:pt x="1680" y="1515"/>
                  <a:pt x="1695" y="1520"/>
                  <a:pt x="1710" y="1520"/>
                </a:cubicBezTo>
                <a:cubicBezTo>
                  <a:pt x="1761" y="1520"/>
                  <a:pt x="1807" y="1453"/>
                  <a:pt x="1760" y="1407"/>
                </a:cubicBezTo>
                <a:cubicBezTo>
                  <a:pt x="1247" y="902"/>
                  <a:pt x="708" y="440"/>
                  <a:pt x="126" y="13"/>
                </a:cubicBezTo>
                <a:cubicBezTo>
                  <a:pt x="115" y="4"/>
                  <a:pt x="103" y="0"/>
                  <a:pt x="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"/>
          <p:cNvSpPr/>
          <p:nvPr/>
        </p:nvSpPr>
        <p:spPr>
          <a:xfrm>
            <a:off x="8546695" y="4118422"/>
            <a:ext cx="182954" cy="157223"/>
          </a:xfrm>
          <a:custGeom>
            <a:avLst/>
            <a:gdLst/>
            <a:ahLst/>
            <a:cxnLst/>
            <a:rect l="l" t="t" r="r" b="b"/>
            <a:pathLst>
              <a:path w="1614" h="1387" extrusionOk="0">
                <a:moveTo>
                  <a:pt x="106" y="0"/>
                </a:moveTo>
                <a:cubicBezTo>
                  <a:pt x="49" y="0"/>
                  <a:pt x="0" y="68"/>
                  <a:pt x="55" y="109"/>
                </a:cubicBezTo>
                <a:lnTo>
                  <a:pt x="1466" y="1367"/>
                </a:lnTo>
                <a:cubicBezTo>
                  <a:pt x="1482" y="1380"/>
                  <a:pt x="1498" y="1386"/>
                  <a:pt x="1514" y="1386"/>
                </a:cubicBezTo>
                <a:cubicBezTo>
                  <a:pt x="1569" y="1386"/>
                  <a:pt x="1613" y="1319"/>
                  <a:pt x="1560" y="1273"/>
                </a:cubicBezTo>
                <a:lnTo>
                  <a:pt x="149" y="15"/>
                </a:lnTo>
                <a:cubicBezTo>
                  <a:pt x="135" y="5"/>
                  <a:pt x="120" y="0"/>
                  <a:pt x="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"/>
          <p:cNvSpPr/>
          <p:nvPr/>
        </p:nvSpPr>
        <p:spPr>
          <a:xfrm>
            <a:off x="8615387" y="3735284"/>
            <a:ext cx="125257" cy="135459"/>
          </a:xfrm>
          <a:custGeom>
            <a:avLst/>
            <a:gdLst/>
            <a:ahLst/>
            <a:cxnLst/>
            <a:rect l="l" t="t" r="r" b="b"/>
            <a:pathLst>
              <a:path w="1105" h="1195" extrusionOk="0">
                <a:moveTo>
                  <a:pt x="90" y="1"/>
                </a:moveTo>
                <a:cubicBezTo>
                  <a:pt x="44" y="1"/>
                  <a:pt x="0" y="67"/>
                  <a:pt x="39" y="119"/>
                </a:cubicBezTo>
                <a:lnTo>
                  <a:pt x="972" y="1171"/>
                </a:lnTo>
                <a:cubicBezTo>
                  <a:pt x="984" y="1188"/>
                  <a:pt x="999" y="1195"/>
                  <a:pt x="1014" y="1195"/>
                </a:cubicBezTo>
                <a:cubicBezTo>
                  <a:pt x="1060" y="1195"/>
                  <a:pt x="1104" y="1129"/>
                  <a:pt x="1066" y="1077"/>
                </a:cubicBezTo>
                <a:lnTo>
                  <a:pt x="133" y="25"/>
                </a:lnTo>
                <a:cubicBezTo>
                  <a:pt x="121" y="8"/>
                  <a:pt x="105" y="1"/>
                  <a:pt x="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"/>
          <p:cNvSpPr/>
          <p:nvPr/>
        </p:nvSpPr>
        <p:spPr>
          <a:xfrm>
            <a:off x="8552703" y="4918931"/>
            <a:ext cx="197124" cy="182614"/>
          </a:xfrm>
          <a:custGeom>
            <a:avLst/>
            <a:gdLst/>
            <a:ahLst/>
            <a:cxnLst/>
            <a:rect l="l" t="t" r="r" b="b"/>
            <a:pathLst>
              <a:path w="1739" h="1611" extrusionOk="0">
                <a:moveTo>
                  <a:pt x="99" y="0"/>
                </a:moveTo>
                <a:cubicBezTo>
                  <a:pt x="45" y="0"/>
                  <a:pt x="0" y="67"/>
                  <a:pt x="53" y="114"/>
                </a:cubicBezTo>
                <a:lnTo>
                  <a:pt x="789" y="781"/>
                </a:lnTo>
                <a:cubicBezTo>
                  <a:pt x="883" y="866"/>
                  <a:pt x="1567" y="1380"/>
                  <a:pt x="1490" y="1508"/>
                </a:cubicBezTo>
                <a:cubicBezTo>
                  <a:pt x="1467" y="1561"/>
                  <a:pt x="1512" y="1610"/>
                  <a:pt x="1557" y="1610"/>
                </a:cubicBezTo>
                <a:cubicBezTo>
                  <a:pt x="1577" y="1610"/>
                  <a:pt x="1597" y="1600"/>
                  <a:pt x="1610" y="1577"/>
                </a:cubicBezTo>
                <a:cubicBezTo>
                  <a:pt x="1738" y="1337"/>
                  <a:pt x="1371" y="1132"/>
                  <a:pt x="1225" y="995"/>
                </a:cubicBezTo>
                <a:lnTo>
                  <a:pt x="147" y="20"/>
                </a:lnTo>
                <a:cubicBezTo>
                  <a:pt x="132" y="6"/>
                  <a:pt x="115" y="0"/>
                  <a:pt x="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"/>
          <p:cNvSpPr/>
          <p:nvPr/>
        </p:nvSpPr>
        <p:spPr>
          <a:xfrm>
            <a:off x="7800371" y="4488411"/>
            <a:ext cx="1350961" cy="1365697"/>
          </a:xfrm>
          <a:custGeom>
            <a:avLst/>
            <a:gdLst/>
            <a:ahLst/>
            <a:cxnLst/>
            <a:rect l="l" t="t" r="r" b="b"/>
            <a:pathLst>
              <a:path w="11918" h="12048" extrusionOk="0">
                <a:moveTo>
                  <a:pt x="9832" y="1"/>
                </a:moveTo>
                <a:cubicBezTo>
                  <a:pt x="9293" y="1"/>
                  <a:pt x="8854" y="343"/>
                  <a:pt x="8589" y="798"/>
                </a:cubicBezTo>
                <a:cubicBezTo>
                  <a:pt x="8375" y="1183"/>
                  <a:pt x="8247" y="1610"/>
                  <a:pt x="8204" y="2047"/>
                </a:cubicBezTo>
                <a:cubicBezTo>
                  <a:pt x="8144" y="1953"/>
                  <a:pt x="8076" y="1867"/>
                  <a:pt x="7999" y="1781"/>
                </a:cubicBezTo>
                <a:cubicBezTo>
                  <a:pt x="7668" y="1407"/>
                  <a:pt x="7188" y="1160"/>
                  <a:pt x="6705" y="1160"/>
                </a:cubicBezTo>
                <a:cubicBezTo>
                  <a:pt x="6439" y="1160"/>
                  <a:pt x="6172" y="1235"/>
                  <a:pt x="5929" y="1405"/>
                </a:cubicBezTo>
                <a:cubicBezTo>
                  <a:pt x="5202" y="1901"/>
                  <a:pt x="5415" y="2877"/>
                  <a:pt x="5629" y="3587"/>
                </a:cubicBezTo>
                <a:cubicBezTo>
                  <a:pt x="5646" y="3655"/>
                  <a:pt x="5672" y="3732"/>
                  <a:pt x="5698" y="3800"/>
                </a:cubicBezTo>
                <a:cubicBezTo>
                  <a:pt x="5330" y="3587"/>
                  <a:pt x="4953" y="3390"/>
                  <a:pt x="4568" y="3219"/>
                </a:cubicBezTo>
                <a:cubicBezTo>
                  <a:pt x="4235" y="3071"/>
                  <a:pt x="3753" y="2931"/>
                  <a:pt x="3314" y="2931"/>
                </a:cubicBezTo>
                <a:cubicBezTo>
                  <a:pt x="2786" y="2931"/>
                  <a:pt x="2320" y="3134"/>
                  <a:pt x="2250" y="3775"/>
                </a:cubicBezTo>
                <a:cubicBezTo>
                  <a:pt x="2207" y="4220"/>
                  <a:pt x="2370" y="4716"/>
                  <a:pt x="2532" y="5126"/>
                </a:cubicBezTo>
                <a:cubicBezTo>
                  <a:pt x="2695" y="5529"/>
                  <a:pt x="2909" y="5913"/>
                  <a:pt x="3174" y="6256"/>
                </a:cubicBezTo>
                <a:cubicBezTo>
                  <a:pt x="3217" y="6316"/>
                  <a:pt x="3260" y="6367"/>
                  <a:pt x="3302" y="6427"/>
                </a:cubicBezTo>
                <a:cubicBezTo>
                  <a:pt x="3200" y="6401"/>
                  <a:pt x="3088" y="6375"/>
                  <a:pt x="2977" y="6358"/>
                </a:cubicBezTo>
                <a:cubicBezTo>
                  <a:pt x="2652" y="6300"/>
                  <a:pt x="2210" y="6223"/>
                  <a:pt x="1778" y="6223"/>
                </a:cubicBezTo>
                <a:cubicBezTo>
                  <a:pt x="1199" y="6223"/>
                  <a:pt x="638" y="6362"/>
                  <a:pt x="402" y="6872"/>
                </a:cubicBezTo>
                <a:cubicBezTo>
                  <a:pt x="0" y="7736"/>
                  <a:pt x="958" y="8762"/>
                  <a:pt x="1591" y="9224"/>
                </a:cubicBezTo>
                <a:cubicBezTo>
                  <a:pt x="1797" y="9370"/>
                  <a:pt x="2011" y="9498"/>
                  <a:pt x="2233" y="9609"/>
                </a:cubicBezTo>
                <a:cubicBezTo>
                  <a:pt x="1925" y="9643"/>
                  <a:pt x="1626" y="9712"/>
                  <a:pt x="1335" y="9823"/>
                </a:cubicBezTo>
                <a:cubicBezTo>
                  <a:pt x="924" y="9986"/>
                  <a:pt x="385" y="10371"/>
                  <a:pt x="539" y="10892"/>
                </a:cubicBezTo>
                <a:cubicBezTo>
                  <a:pt x="667" y="11337"/>
                  <a:pt x="1258" y="11585"/>
                  <a:pt x="1660" y="11714"/>
                </a:cubicBezTo>
                <a:cubicBezTo>
                  <a:pt x="2609" y="12005"/>
                  <a:pt x="3679" y="11996"/>
                  <a:pt x="4663" y="12030"/>
                </a:cubicBezTo>
                <a:cubicBezTo>
                  <a:pt x="5021" y="12042"/>
                  <a:pt x="5379" y="12048"/>
                  <a:pt x="5737" y="12048"/>
                </a:cubicBezTo>
                <a:cubicBezTo>
                  <a:pt x="6423" y="12048"/>
                  <a:pt x="7108" y="12027"/>
                  <a:pt x="7794" y="11987"/>
                </a:cubicBezTo>
                <a:cubicBezTo>
                  <a:pt x="8837" y="11919"/>
                  <a:pt x="9881" y="11799"/>
                  <a:pt x="10916" y="11637"/>
                </a:cubicBezTo>
                <a:cubicBezTo>
                  <a:pt x="10955" y="11651"/>
                  <a:pt x="10997" y="11657"/>
                  <a:pt x="11039" y="11657"/>
                </a:cubicBezTo>
                <a:cubicBezTo>
                  <a:pt x="11126" y="11657"/>
                  <a:pt x="11215" y="11629"/>
                  <a:pt x="11284" y="11577"/>
                </a:cubicBezTo>
                <a:lnTo>
                  <a:pt x="11293" y="11577"/>
                </a:lnTo>
                <a:cubicBezTo>
                  <a:pt x="11566" y="11525"/>
                  <a:pt x="11729" y="11235"/>
                  <a:pt x="11626" y="10978"/>
                </a:cubicBezTo>
                <a:cubicBezTo>
                  <a:pt x="11669" y="10696"/>
                  <a:pt x="11626" y="10388"/>
                  <a:pt x="11652" y="10105"/>
                </a:cubicBezTo>
                <a:cubicBezTo>
                  <a:pt x="11712" y="9498"/>
                  <a:pt x="11746" y="8873"/>
                  <a:pt x="11772" y="8258"/>
                </a:cubicBezTo>
                <a:cubicBezTo>
                  <a:pt x="11823" y="7017"/>
                  <a:pt x="11917" y="5751"/>
                  <a:pt x="11797" y="4502"/>
                </a:cubicBezTo>
                <a:cubicBezTo>
                  <a:pt x="11746" y="3920"/>
                  <a:pt x="11660" y="3330"/>
                  <a:pt x="11532" y="2748"/>
                </a:cubicBezTo>
                <a:cubicBezTo>
                  <a:pt x="11412" y="2175"/>
                  <a:pt x="11293" y="1576"/>
                  <a:pt x="11070" y="1029"/>
                </a:cubicBezTo>
                <a:cubicBezTo>
                  <a:pt x="10865" y="507"/>
                  <a:pt x="10480" y="36"/>
                  <a:pt x="9890" y="2"/>
                </a:cubicBezTo>
                <a:cubicBezTo>
                  <a:pt x="9870" y="1"/>
                  <a:pt x="9851" y="1"/>
                  <a:pt x="9832" y="1"/>
                </a:cubicBezTo>
                <a:close/>
              </a:path>
            </a:pathLst>
          </a:custGeom>
          <a:solidFill>
            <a:srgbClr val="6F93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"/>
          <p:cNvSpPr/>
          <p:nvPr/>
        </p:nvSpPr>
        <p:spPr>
          <a:xfrm>
            <a:off x="8238598" y="4596211"/>
            <a:ext cx="142714" cy="121403"/>
          </a:xfrm>
          <a:custGeom>
            <a:avLst/>
            <a:gdLst/>
            <a:ahLst/>
            <a:cxnLst/>
            <a:rect l="l" t="t" r="r" b="b"/>
            <a:pathLst>
              <a:path w="1259" h="1071" extrusionOk="0">
                <a:moveTo>
                  <a:pt x="529" y="1"/>
                </a:moveTo>
                <a:cubicBezTo>
                  <a:pt x="411" y="1"/>
                  <a:pt x="294" y="34"/>
                  <a:pt x="198" y="103"/>
                </a:cubicBezTo>
                <a:cubicBezTo>
                  <a:pt x="104" y="155"/>
                  <a:pt x="44" y="257"/>
                  <a:pt x="52" y="369"/>
                </a:cubicBezTo>
                <a:cubicBezTo>
                  <a:pt x="1" y="463"/>
                  <a:pt x="18" y="574"/>
                  <a:pt x="87" y="651"/>
                </a:cubicBezTo>
                <a:cubicBezTo>
                  <a:pt x="138" y="906"/>
                  <a:pt x="360" y="1071"/>
                  <a:pt x="597" y="1071"/>
                </a:cubicBezTo>
                <a:cubicBezTo>
                  <a:pt x="678" y="1071"/>
                  <a:pt x="761" y="1052"/>
                  <a:pt x="839" y="1010"/>
                </a:cubicBezTo>
                <a:cubicBezTo>
                  <a:pt x="968" y="942"/>
                  <a:pt x="1053" y="813"/>
                  <a:pt x="1079" y="668"/>
                </a:cubicBezTo>
                <a:cubicBezTo>
                  <a:pt x="1130" y="608"/>
                  <a:pt x="1139" y="523"/>
                  <a:pt x="1113" y="454"/>
                </a:cubicBezTo>
                <a:cubicBezTo>
                  <a:pt x="1259" y="334"/>
                  <a:pt x="1241" y="52"/>
                  <a:pt x="1010" y="35"/>
                </a:cubicBezTo>
                <a:cubicBezTo>
                  <a:pt x="963" y="31"/>
                  <a:pt x="918" y="28"/>
                  <a:pt x="874" y="28"/>
                </a:cubicBezTo>
                <a:cubicBezTo>
                  <a:pt x="829" y="28"/>
                  <a:pt x="784" y="31"/>
                  <a:pt x="737" y="35"/>
                </a:cubicBezTo>
                <a:cubicBezTo>
                  <a:pt x="670" y="13"/>
                  <a:pt x="599" y="1"/>
                  <a:pt x="5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"/>
          <p:cNvSpPr/>
          <p:nvPr/>
        </p:nvSpPr>
        <p:spPr>
          <a:xfrm>
            <a:off x="7959747" y="4752867"/>
            <a:ext cx="153936" cy="117095"/>
          </a:xfrm>
          <a:custGeom>
            <a:avLst/>
            <a:gdLst/>
            <a:ahLst/>
            <a:cxnLst/>
            <a:rect l="l" t="t" r="r" b="b"/>
            <a:pathLst>
              <a:path w="1358" h="1033" extrusionOk="0">
                <a:moveTo>
                  <a:pt x="843" y="1"/>
                </a:moveTo>
                <a:cubicBezTo>
                  <a:pt x="786" y="1"/>
                  <a:pt x="728" y="6"/>
                  <a:pt x="673" y="13"/>
                </a:cubicBezTo>
                <a:cubicBezTo>
                  <a:pt x="476" y="13"/>
                  <a:pt x="297" y="107"/>
                  <a:pt x="177" y="261"/>
                </a:cubicBezTo>
                <a:cubicBezTo>
                  <a:pt x="100" y="372"/>
                  <a:pt x="83" y="518"/>
                  <a:pt x="117" y="646"/>
                </a:cubicBezTo>
                <a:cubicBezTo>
                  <a:pt x="100" y="672"/>
                  <a:pt x="91" y="689"/>
                  <a:pt x="83" y="715"/>
                </a:cubicBezTo>
                <a:cubicBezTo>
                  <a:pt x="1" y="886"/>
                  <a:pt x="153" y="1032"/>
                  <a:pt x="313" y="1032"/>
                </a:cubicBezTo>
                <a:cubicBezTo>
                  <a:pt x="336" y="1032"/>
                  <a:pt x="359" y="1029"/>
                  <a:pt x="382" y="1023"/>
                </a:cubicBezTo>
                <a:cubicBezTo>
                  <a:pt x="562" y="963"/>
                  <a:pt x="776" y="1005"/>
                  <a:pt x="955" y="928"/>
                </a:cubicBezTo>
                <a:cubicBezTo>
                  <a:pt x="1109" y="869"/>
                  <a:pt x="1229" y="749"/>
                  <a:pt x="1298" y="603"/>
                </a:cubicBezTo>
                <a:cubicBezTo>
                  <a:pt x="1357" y="449"/>
                  <a:pt x="1340" y="278"/>
                  <a:pt x="1238" y="159"/>
                </a:cubicBezTo>
                <a:cubicBezTo>
                  <a:pt x="1139" y="35"/>
                  <a:pt x="991" y="1"/>
                  <a:pt x="8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"/>
          <p:cNvSpPr/>
          <p:nvPr/>
        </p:nvSpPr>
        <p:spPr>
          <a:xfrm>
            <a:off x="8459752" y="4721127"/>
            <a:ext cx="180461" cy="135005"/>
          </a:xfrm>
          <a:custGeom>
            <a:avLst/>
            <a:gdLst/>
            <a:ahLst/>
            <a:cxnLst/>
            <a:rect l="l" t="t" r="r" b="b"/>
            <a:pathLst>
              <a:path w="1592" h="1191" extrusionOk="0">
                <a:moveTo>
                  <a:pt x="1054" y="0"/>
                </a:moveTo>
                <a:cubicBezTo>
                  <a:pt x="942" y="0"/>
                  <a:pt x="833" y="46"/>
                  <a:pt x="753" y="131"/>
                </a:cubicBezTo>
                <a:lnTo>
                  <a:pt x="676" y="131"/>
                </a:lnTo>
                <a:cubicBezTo>
                  <a:pt x="634" y="89"/>
                  <a:pt x="577" y="67"/>
                  <a:pt x="520" y="67"/>
                </a:cubicBezTo>
                <a:cubicBezTo>
                  <a:pt x="472" y="67"/>
                  <a:pt x="424" y="82"/>
                  <a:pt x="385" y="113"/>
                </a:cubicBezTo>
                <a:cubicBezTo>
                  <a:pt x="112" y="327"/>
                  <a:pt x="0" y="687"/>
                  <a:pt x="112" y="1020"/>
                </a:cubicBezTo>
                <a:cubicBezTo>
                  <a:pt x="146" y="1097"/>
                  <a:pt x="214" y="1149"/>
                  <a:pt x="300" y="1166"/>
                </a:cubicBezTo>
                <a:cubicBezTo>
                  <a:pt x="389" y="1179"/>
                  <a:pt x="479" y="1190"/>
                  <a:pt x="569" y="1190"/>
                </a:cubicBezTo>
                <a:cubicBezTo>
                  <a:pt x="703" y="1190"/>
                  <a:pt x="835" y="1166"/>
                  <a:pt x="959" y="1089"/>
                </a:cubicBezTo>
                <a:cubicBezTo>
                  <a:pt x="1113" y="935"/>
                  <a:pt x="1309" y="832"/>
                  <a:pt x="1523" y="789"/>
                </a:cubicBezTo>
                <a:lnTo>
                  <a:pt x="1532" y="798"/>
                </a:lnTo>
                <a:cubicBezTo>
                  <a:pt x="1592" y="712"/>
                  <a:pt x="1592" y="601"/>
                  <a:pt x="1532" y="516"/>
                </a:cubicBezTo>
                <a:cubicBezTo>
                  <a:pt x="1515" y="498"/>
                  <a:pt x="1506" y="481"/>
                  <a:pt x="1489" y="473"/>
                </a:cubicBezTo>
                <a:cubicBezTo>
                  <a:pt x="1489" y="302"/>
                  <a:pt x="1403" y="139"/>
                  <a:pt x="1258" y="54"/>
                </a:cubicBezTo>
                <a:cubicBezTo>
                  <a:pt x="1193" y="18"/>
                  <a:pt x="1123" y="0"/>
                  <a:pt x="10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"/>
          <p:cNvSpPr/>
          <p:nvPr/>
        </p:nvSpPr>
        <p:spPr>
          <a:xfrm>
            <a:off x="8247326" y="4851372"/>
            <a:ext cx="146568" cy="101679"/>
          </a:xfrm>
          <a:custGeom>
            <a:avLst/>
            <a:gdLst/>
            <a:ahLst/>
            <a:cxnLst/>
            <a:rect l="l" t="t" r="r" b="b"/>
            <a:pathLst>
              <a:path w="1293" h="897" extrusionOk="0">
                <a:moveTo>
                  <a:pt x="865" y="539"/>
                </a:moveTo>
                <a:cubicBezTo>
                  <a:pt x="856" y="547"/>
                  <a:pt x="848" y="551"/>
                  <a:pt x="840" y="551"/>
                </a:cubicBezTo>
                <a:cubicBezTo>
                  <a:pt x="833" y="551"/>
                  <a:pt x="827" y="547"/>
                  <a:pt x="822" y="539"/>
                </a:cubicBezTo>
                <a:close/>
                <a:moveTo>
                  <a:pt x="870" y="0"/>
                </a:moveTo>
                <a:cubicBezTo>
                  <a:pt x="842" y="0"/>
                  <a:pt x="814" y="6"/>
                  <a:pt x="788" y="17"/>
                </a:cubicBezTo>
                <a:cubicBezTo>
                  <a:pt x="651" y="68"/>
                  <a:pt x="489" y="111"/>
                  <a:pt x="343" y="179"/>
                </a:cubicBezTo>
                <a:cubicBezTo>
                  <a:pt x="172" y="239"/>
                  <a:pt x="1" y="342"/>
                  <a:pt x="27" y="547"/>
                </a:cubicBezTo>
                <a:cubicBezTo>
                  <a:pt x="18" y="650"/>
                  <a:pt x="69" y="752"/>
                  <a:pt x="164" y="812"/>
                </a:cubicBezTo>
                <a:cubicBezTo>
                  <a:pt x="255" y="868"/>
                  <a:pt x="358" y="897"/>
                  <a:pt x="462" y="897"/>
                </a:cubicBezTo>
                <a:cubicBezTo>
                  <a:pt x="534" y="897"/>
                  <a:pt x="607" y="883"/>
                  <a:pt x="677" y="855"/>
                </a:cubicBezTo>
                <a:cubicBezTo>
                  <a:pt x="848" y="795"/>
                  <a:pt x="1096" y="735"/>
                  <a:pt x="1199" y="573"/>
                </a:cubicBezTo>
                <a:cubicBezTo>
                  <a:pt x="1293" y="419"/>
                  <a:pt x="1233" y="205"/>
                  <a:pt x="1070" y="128"/>
                </a:cubicBezTo>
                <a:cubicBezTo>
                  <a:pt x="1032" y="45"/>
                  <a:pt x="951" y="0"/>
                  <a:pt x="8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"/>
          <p:cNvSpPr/>
          <p:nvPr/>
        </p:nvSpPr>
        <p:spPr>
          <a:xfrm>
            <a:off x="7969949" y="4560278"/>
            <a:ext cx="141807" cy="118682"/>
          </a:xfrm>
          <a:custGeom>
            <a:avLst/>
            <a:gdLst/>
            <a:ahLst/>
            <a:cxnLst/>
            <a:rect l="l" t="t" r="r" b="b"/>
            <a:pathLst>
              <a:path w="1251" h="1047" extrusionOk="0">
                <a:moveTo>
                  <a:pt x="700" y="0"/>
                </a:moveTo>
                <a:cubicBezTo>
                  <a:pt x="651" y="0"/>
                  <a:pt x="602" y="8"/>
                  <a:pt x="549" y="18"/>
                </a:cubicBezTo>
                <a:cubicBezTo>
                  <a:pt x="292" y="27"/>
                  <a:pt x="53" y="138"/>
                  <a:pt x="27" y="446"/>
                </a:cubicBezTo>
                <a:cubicBezTo>
                  <a:pt x="0" y="790"/>
                  <a:pt x="327" y="1047"/>
                  <a:pt x="650" y="1047"/>
                </a:cubicBezTo>
                <a:cubicBezTo>
                  <a:pt x="745" y="1047"/>
                  <a:pt x="840" y="1025"/>
                  <a:pt x="925" y="976"/>
                </a:cubicBezTo>
                <a:cubicBezTo>
                  <a:pt x="1156" y="831"/>
                  <a:pt x="1250" y="532"/>
                  <a:pt x="1148" y="283"/>
                </a:cubicBezTo>
                <a:cubicBezTo>
                  <a:pt x="1139" y="198"/>
                  <a:pt x="1088" y="129"/>
                  <a:pt x="1011" y="104"/>
                </a:cubicBezTo>
                <a:cubicBezTo>
                  <a:pt x="951" y="52"/>
                  <a:pt x="874" y="18"/>
                  <a:pt x="788" y="10"/>
                </a:cubicBezTo>
                <a:cubicBezTo>
                  <a:pt x="759" y="3"/>
                  <a:pt x="730" y="0"/>
                  <a:pt x="7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"/>
          <p:cNvSpPr/>
          <p:nvPr/>
        </p:nvSpPr>
        <p:spPr>
          <a:xfrm>
            <a:off x="7695632" y="4792881"/>
            <a:ext cx="114488" cy="103946"/>
          </a:xfrm>
          <a:custGeom>
            <a:avLst/>
            <a:gdLst/>
            <a:ahLst/>
            <a:cxnLst/>
            <a:rect l="l" t="t" r="r" b="b"/>
            <a:pathLst>
              <a:path w="1010" h="917" extrusionOk="0">
                <a:moveTo>
                  <a:pt x="475" y="0"/>
                </a:moveTo>
                <a:cubicBezTo>
                  <a:pt x="397" y="0"/>
                  <a:pt x="321" y="18"/>
                  <a:pt x="257" y="54"/>
                </a:cubicBezTo>
                <a:cubicBezTo>
                  <a:pt x="154" y="96"/>
                  <a:pt x="69" y="182"/>
                  <a:pt x="26" y="276"/>
                </a:cubicBezTo>
                <a:cubicBezTo>
                  <a:pt x="0" y="319"/>
                  <a:pt x="0" y="370"/>
                  <a:pt x="9" y="413"/>
                </a:cubicBezTo>
                <a:cubicBezTo>
                  <a:pt x="0" y="447"/>
                  <a:pt x="0" y="490"/>
                  <a:pt x="9" y="524"/>
                </a:cubicBezTo>
                <a:cubicBezTo>
                  <a:pt x="35" y="757"/>
                  <a:pt x="232" y="917"/>
                  <a:pt x="447" y="917"/>
                </a:cubicBezTo>
                <a:cubicBezTo>
                  <a:pt x="509" y="917"/>
                  <a:pt x="572" y="904"/>
                  <a:pt x="633" y="875"/>
                </a:cubicBezTo>
                <a:cubicBezTo>
                  <a:pt x="941" y="755"/>
                  <a:pt x="1010" y="353"/>
                  <a:pt x="770" y="131"/>
                </a:cubicBezTo>
                <a:cubicBezTo>
                  <a:pt x="736" y="105"/>
                  <a:pt x="693" y="79"/>
                  <a:pt x="650" y="62"/>
                </a:cubicBezTo>
                <a:cubicBezTo>
                  <a:pt x="616" y="19"/>
                  <a:pt x="565" y="2"/>
                  <a:pt x="522" y="2"/>
                </a:cubicBezTo>
                <a:cubicBezTo>
                  <a:pt x="506" y="1"/>
                  <a:pt x="491" y="0"/>
                  <a:pt x="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"/>
          <p:cNvSpPr/>
          <p:nvPr/>
        </p:nvSpPr>
        <p:spPr>
          <a:xfrm>
            <a:off x="7939003" y="4998619"/>
            <a:ext cx="120836" cy="101112"/>
          </a:xfrm>
          <a:custGeom>
            <a:avLst/>
            <a:gdLst/>
            <a:ahLst/>
            <a:cxnLst/>
            <a:rect l="l" t="t" r="r" b="b"/>
            <a:pathLst>
              <a:path w="1066" h="892" extrusionOk="0">
                <a:moveTo>
                  <a:pt x="758" y="0"/>
                </a:moveTo>
                <a:cubicBezTo>
                  <a:pt x="751" y="0"/>
                  <a:pt x="744" y="0"/>
                  <a:pt x="736" y="1"/>
                </a:cubicBezTo>
                <a:cubicBezTo>
                  <a:pt x="676" y="1"/>
                  <a:pt x="608" y="18"/>
                  <a:pt x="548" y="44"/>
                </a:cubicBezTo>
                <a:cubicBezTo>
                  <a:pt x="488" y="44"/>
                  <a:pt x="420" y="52"/>
                  <a:pt x="368" y="78"/>
                </a:cubicBezTo>
                <a:cubicBezTo>
                  <a:pt x="43" y="198"/>
                  <a:pt x="1" y="634"/>
                  <a:pt x="291" y="814"/>
                </a:cubicBezTo>
                <a:cubicBezTo>
                  <a:pt x="366" y="866"/>
                  <a:pt x="456" y="892"/>
                  <a:pt x="546" y="892"/>
                </a:cubicBezTo>
                <a:cubicBezTo>
                  <a:pt x="633" y="892"/>
                  <a:pt x="721" y="868"/>
                  <a:pt x="796" y="822"/>
                </a:cubicBezTo>
                <a:cubicBezTo>
                  <a:pt x="856" y="779"/>
                  <a:pt x="890" y="711"/>
                  <a:pt x="899" y="643"/>
                </a:cubicBezTo>
                <a:cubicBezTo>
                  <a:pt x="916" y="617"/>
                  <a:pt x="933" y="591"/>
                  <a:pt x="950" y="557"/>
                </a:cubicBezTo>
                <a:cubicBezTo>
                  <a:pt x="967" y="497"/>
                  <a:pt x="976" y="437"/>
                  <a:pt x="959" y="377"/>
                </a:cubicBezTo>
                <a:cubicBezTo>
                  <a:pt x="1066" y="212"/>
                  <a:pt x="951" y="0"/>
                  <a:pt x="7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"/>
          <p:cNvSpPr/>
          <p:nvPr/>
        </p:nvSpPr>
        <p:spPr>
          <a:xfrm>
            <a:off x="7681009" y="5029565"/>
            <a:ext cx="113581" cy="100206"/>
          </a:xfrm>
          <a:custGeom>
            <a:avLst/>
            <a:gdLst/>
            <a:ahLst/>
            <a:cxnLst/>
            <a:rect l="l" t="t" r="r" b="b"/>
            <a:pathLst>
              <a:path w="1002" h="884" extrusionOk="0">
                <a:moveTo>
                  <a:pt x="730" y="0"/>
                </a:moveTo>
                <a:cubicBezTo>
                  <a:pt x="701" y="0"/>
                  <a:pt x="671" y="6"/>
                  <a:pt x="643" y="19"/>
                </a:cubicBezTo>
                <a:lnTo>
                  <a:pt x="181" y="164"/>
                </a:lnTo>
                <a:cubicBezTo>
                  <a:pt x="61" y="216"/>
                  <a:pt x="1" y="352"/>
                  <a:pt x="52" y="472"/>
                </a:cubicBezTo>
                <a:cubicBezTo>
                  <a:pt x="84" y="552"/>
                  <a:pt x="169" y="610"/>
                  <a:pt x="257" y="610"/>
                </a:cubicBezTo>
                <a:cubicBezTo>
                  <a:pt x="263" y="610"/>
                  <a:pt x="269" y="610"/>
                  <a:pt x="275" y="609"/>
                </a:cubicBezTo>
                <a:cubicBezTo>
                  <a:pt x="275" y="618"/>
                  <a:pt x="275" y="618"/>
                  <a:pt x="275" y="618"/>
                </a:cubicBezTo>
                <a:cubicBezTo>
                  <a:pt x="261" y="765"/>
                  <a:pt x="379" y="884"/>
                  <a:pt x="512" y="884"/>
                </a:cubicBezTo>
                <a:cubicBezTo>
                  <a:pt x="541" y="884"/>
                  <a:pt x="571" y="878"/>
                  <a:pt x="600" y="866"/>
                </a:cubicBezTo>
                <a:cubicBezTo>
                  <a:pt x="856" y="755"/>
                  <a:pt x="1002" y="481"/>
                  <a:pt x="959" y="198"/>
                </a:cubicBezTo>
                <a:cubicBezTo>
                  <a:pt x="946" y="83"/>
                  <a:pt x="841" y="0"/>
                  <a:pt x="73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"/>
          <p:cNvSpPr/>
          <p:nvPr/>
        </p:nvSpPr>
        <p:spPr>
          <a:xfrm>
            <a:off x="7771239" y="4625116"/>
            <a:ext cx="86376" cy="81955"/>
          </a:xfrm>
          <a:custGeom>
            <a:avLst/>
            <a:gdLst/>
            <a:ahLst/>
            <a:cxnLst/>
            <a:rect l="l" t="t" r="r" b="b"/>
            <a:pathLst>
              <a:path w="762" h="723" extrusionOk="0">
                <a:moveTo>
                  <a:pt x="521" y="0"/>
                </a:moveTo>
                <a:cubicBezTo>
                  <a:pt x="510" y="0"/>
                  <a:pt x="499" y="1"/>
                  <a:pt x="488" y="2"/>
                </a:cubicBezTo>
                <a:cubicBezTo>
                  <a:pt x="360" y="11"/>
                  <a:pt x="249" y="79"/>
                  <a:pt x="180" y="182"/>
                </a:cubicBezTo>
                <a:cubicBezTo>
                  <a:pt x="172" y="191"/>
                  <a:pt x="172" y="199"/>
                  <a:pt x="163" y="208"/>
                </a:cubicBezTo>
                <a:lnTo>
                  <a:pt x="78" y="302"/>
                </a:lnTo>
                <a:cubicBezTo>
                  <a:pt x="1" y="404"/>
                  <a:pt x="26" y="550"/>
                  <a:pt x="129" y="627"/>
                </a:cubicBezTo>
                <a:cubicBezTo>
                  <a:pt x="137" y="635"/>
                  <a:pt x="155" y="644"/>
                  <a:pt x="172" y="652"/>
                </a:cubicBezTo>
                <a:cubicBezTo>
                  <a:pt x="214" y="687"/>
                  <a:pt x="257" y="712"/>
                  <a:pt x="309" y="721"/>
                </a:cubicBezTo>
                <a:cubicBezTo>
                  <a:pt x="321" y="722"/>
                  <a:pt x="334" y="723"/>
                  <a:pt x="347" y="723"/>
                </a:cubicBezTo>
                <a:cubicBezTo>
                  <a:pt x="496" y="723"/>
                  <a:pt x="637" y="632"/>
                  <a:pt x="676" y="490"/>
                </a:cubicBezTo>
                <a:cubicBezTo>
                  <a:pt x="693" y="456"/>
                  <a:pt x="693" y="413"/>
                  <a:pt x="702" y="379"/>
                </a:cubicBezTo>
                <a:cubicBezTo>
                  <a:pt x="745" y="327"/>
                  <a:pt x="762" y="259"/>
                  <a:pt x="753" y="199"/>
                </a:cubicBezTo>
                <a:cubicBezTo>
                  <a:pt x="738" y="82"/>
                  <a:pt x="636" y="0"/>
                  <a:pt x="5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"/>
          <p:cNvSpPr/>
          <p:nvPr/>
        </p:nvSpPr>
        <p:spPr>
          <a:xfrm>
            <a:off x="8256508" y="5457478"/>
            <a:ext cx="149855" cy="142487"/>
          </a:xfrm>
          <a:custGeom>
            <a:avLst/>
            <a:gdLst/>
            <a:ahLst/>
            <a:cxnLst/>
            <a:rect l="l" t="t" r="r" b="b"/>
            <a:pathLst>
              <a:path w="1322" h="1257" extrusionOk="0">
                <a:moveTo>
                  <a:pt x="875" y="1"/>
                </a:moveTo>
                <a:cubicBezTo>
                  <a:pt x="854" y="1"/>
                  <a:pt x="833" y="10"/>
                  <a:pt x="818" y="25"/>
                </a:cubicBezTo>
                <a:cubicBezTo>
                  <a:pt x="724" y="128"/>
                  <a:pt x="639" y="230"/>
                  <a:pt x="570" y="350"/>
                </a:cubicBezTo>
                <a:lnTo>
                  <a:pt x="476" y="273"/>
                </a:lnTo>
                <a:cubicBezTo>
                  <a:pt x="450" y="239"/>
                  <a:pt x="416" y="205"/>
                  <a:pt x="390" y="162"/>
                </a:cubicBezTo>
                <a:cubicBezTo>
                  <a:pt x="378" y="149"/>
                  <a:pt x="356" y="141"/>
                  <a:pt x="335" y="141"/>
                </a:cubicBezTo>
                <a:cubicBezTo>
                  <a:pt x="328" y="141"/>
                  <a:pt x="320" y="143"/>
                  <a:pt x="313" y="145"/>
                </a:cubicBezTo>
                <a:cubicBezTo>
                  <a:pt x="262" y="111"/>
                  <a:pt x="202" y="68"/>
                  <a:pt x="151" y="42"/>
                </a:cubicBezTo>
                <a:cubicBezTo>
                  <a:pt x="137" y="33"/>
                  <a:pt x="123" y="29"/>
                  <a:pt x="110" y="29"/>
                </a:cubicBezTo>
                <a:cubicBezTo>
                  <a:pt x="48" y="29"/>
                  <a:pt x="1" y="113"/>
                  <a:pt x="57" y="162"/>
                </a:cubicBezTo>
                <a:lnTo>
                  <a:pt x="185" y="290"/>
                </a:lnTo>
                <a:cubicBezTo>
                  <a:pt x="279" y="384"/>
                  <a:pt x="373" y="470"/>
                  <a:pt x="467" y="555"/>
                </a:cubicBezTo>
                <a:cubicBezTo>
                  <a:pt x="433" y="632"/>
                  <a:pt x="399" y="718"/>
                  <a:pt x="382" y="795"/>
                </a:cubicBezTo>
                <a:cubicBezTo>
                  <a:pt x="373" y="812"/>
                  <a:pt x="373" y="821"/>
                  <a:pt x="382" y="838"/>
                </a:cubicBezTo>
                <a:cubicBezTo>
                  <a:pt x="365" y="872"/>
                  <a:pt x="356" y="906"/>
                  <a:pt x="339" y="949"/>
                </a:cubicBezTo>
                <a:cubicBezTo>
                  <a:pt x="331" y="966"/>
                  <a:pt x="331" y="983"/>
                  <a:pt x="339" y="1009"/>
                </a:cubicBezTo>
                <a:cubicBezTo>
                  <a:pt x="322" y="1052"/>
                  <a:pt x="296" y="1094"/>
                  <a:pt x="279" y="1137"/>
                </a:cubicBezTo>
                <a:cubicBezTo>
                  <a:pt x="250" y="1201"/>
                  <a:pt x="300" y="1257"/>
                  <a:pt x="351" y="1257"/>
                </a:cubicBezTo>
                <a:cubicBezTo>
                  <a:pt x="375" y="1257"/>
                  <a:pt x="400" y="1244"/>
                  <a:pt x="416" y="1214"/>
                </a:cubicBezTo>
                <a:cubicBezTo>
                  <a:pt x="476" y="1112"/>
                  <a:pt x="536" y="1000"/>
                  <a:pt x="587" y="889"/>
                </a:cubicBezTo>
                <a:cubicBezTo>
                  <a:pt x="621" y="881"/>
                  <a:pt x="647" y="863"/>
                  <a:pt x="656" y="838"/>
                </a:cubicBezTo>
                <a:cubicBezTo>
                  <a:pt x="656" y="821"/>
                  <a:pt x="664" y="804"/>
                  <a:pt x="673" y="795"/>
                </a:cubicBezTo>
                <a:cubicBezTo>
                  <a:pt x="827" y="949"/>
                  <a:pt x="989" y="1094"/>
                  <a:pt x="1169" y="1223"/>
                </a:cubicBezTo>
                <a:cubicBezTo>
                  <a:pt x="1182" y="1231"/>
                  <a:pt x="1195" y="1235"/>
                  <a:pt x="1208" y="1235"/>
                </a:cubicBezTo>
                <a:cubicBezTo>
                  <a:pt x="1271" y="1235"/>
                  <a:pt x="1321" y="1144"/>
                  <a:pt x="1272" y="1094"/>
                </a:cubicBezTo>
                <a:lnTo>
                  <a:pt x="1178" y="1000"/>
                </a:lnTo>
                <a:cubicBezTo>
                  <a:pt x="1186" y="966"/>
                  <a:pt x="1178" y="940"/>
                  <a:pt x="1152" y="923"/>
                </a:cubicBezTo>
                <a:lnTo>
                  <a:pt x="1143" y="915"/>
                </a:lnTo>
                <a:cubicBezTo>
                  <a:pt x="1143" y="898"/>
                  <a:pt x="1135" y="881"/>
                  <a:pt x="1126" y="863"/>
                </a:cubicBezTo>
                <a:cubicBezTo>
                  <a:pt x="1032" y="761"/>
                  <a:pt x="938" y="667"/>
                  <a:pt x="835" y="581"/>
                </a:cubicBezTo>
                <a:cubicBezTo>
                  <a:pt x="912" y="461"/>
                  <a:pt x="964" y="333"/>
                  <a:pt x="989" y="205"/>
                </a:cubicBezTo>
                <a:cubicBezTo>
                  <a:pt x="989" y="179"/>
                  <a:pt x="989" y="153"/>
                  <a:pt x="972" y="136"/>
                </a:cubicBezTo>
                <a:cubicBezTo>
                  <a:pt x="989" y="85"/>
                  <a:pt x="964" y="34"/>
                  <a:pt x="921" y="16"/>
                </a:cubicBezTo>
                <a:cubicBezTo>
                  <a:pt x="907" y="6"/>
                  <a:pt x="891" y="1"/>
                  <a:pt x="875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"/>
          <p:cNvSpPr/>
          <p:nvPr/>
        </p:nvSpPr>
        <p:spPr>
          <a:xfrm>
            <a:off x="8474035" y="5486950"/>
            <a:ext cx="155296" cy="134325"/>
          </a:xfrm>
          <a:custGeom>
            <a:avLst/>
            <a:gdLst/>
            <a:ahLst/>
            <a:cxnLst/>
            <a:rect l="l" t="t" r="r" b="b"/>
            <a:pathLst>
              <a:path w="1370" h="1185" extrusionOk="0">
                <a:moveTo>
                  <a:pt x="955" y="0"/>
                </a:moveTo>
                <a:cubicBezTo>
                  <a:pt x="937" y="0"/>
                  <a:pt x="918" y="7"/>
                  <a:pt x="901" y="22"/>
                </a:cubicBezTo>
                <a:lnTo>
                  <a:pt x="893" y="30"/>
                </a:lnTo>
                <a:cubicBezTo>
                  <a:pt x="877" y="18"/>
                  <a:pt x="859" y="12"/>
                  <a:pt x="840" y="12"/>
                </a:cubicBezTo>
                <a:cubicBezTo>
                  <a:pt x="807" y="12"/>
                  <a:pt x="772" y="31"/>
                  <a:pt x="756" y="64"/>
                </a:cubicBezTo>
                <a:lnTo>
                  <a:pt x="756" y="82"/>
                </a:lnTo>
                <a:cubicBezTo>
                  <a:pt x="751" y="80"/>
                  <a:pt x="746" y="79"/>
                  <a:pt x="741" y="79"/>
                </a:cubicBezTo>
                <a:cubicBezTo>
                  <a:pt x="718" y="79"/>
                  <a:pt x="693" y="95"/>
                  <a:pt x="679" y="116"/>
                </a:cubicBezTo>
                <a:cubicBezTo>
                  <a:pt x="636" y="184"/>
                  <a:pt x="602" y="261"/>
                  <a:pt x="567" y="330"/>
                </a:cubicBezTo>
                <a:lnTo>
                  <a:pt x="259" y="116"/>
                </a:lnTo>
                <a:cubicBezTo>
                  <a:pt x="249" y="109"/>
                  <a:pt x="235" y="105"/>
                  <a:pt x="221" y="105"/>
                </a:cubicBezTo>
                <a:cubicBezTo>
                  <a:pt x="201" y="105"/>
                  <a:pt x="180" y="113"/>
                  <a:pt x="165" y="133"/>
                </a:cubicBezTo>
                <a:lnTo>
                  <a:pt x="148" y="124"/>
                </a:lnTo>
                <a:cubicBezTo>
                  <a:pt x="135" y="114"/>
                  <a:pt x="121" y="110"/>
                  <a:pt x="108" y="110"/>
                </a:cubicBezTo>
                <a:cubicBezTo>
                  <a:pt x="47" y="110"/>
                  <a:pt x="1" y="212"/>
                  <a:pt x="71" y="261"/>
                </a:cubicBezTo>
                <a:cubicBezTo>
                  <a:pt x="105" y="287"/>
                  <a:pt x="140" y="313"/>
                  <a:pt x="174" y="338"/>
                </a:cubicBezTo>
                <a:lnTo>
                  <a:pt x="259" y="390"/>
                </a:lnTo>
                <a:cubicBezTo>
                  <a:pt x="259" y="398"/>
                  <a:pt x="268" y="407"/>
                  <a:pt x="277" y="407"/>
                </a:cubicBezTo>
                <a:cubicBezTo>
                  <a:pt x="328" y="449"/>
                  <a:pt x="388" y="484"/>
                  <a:pt x="439" y="518"/>
                </a:cubicBezTo>
                <a:lnTo>
                  <a:pt x="473" y="535"/>
                </a:lnTo>
                <a:cubicBezTo>
                  <a:pt x="396" y="715"/>
                  <a:pt x="345" y="894"/>
                  <a:pt x="302" y="1082"/>
                </a:cubicBezTo>
                <a:cubicBezTo>
                  <a:pt x="292" y="1144"/>
                  <a:pt x="343" y="1184"/>
                  <a:pt x="390" y="1184"/>
                </a:cubicBezTo>
                <a:cubicBezTo>
                  <a:pt x="421" y="1184"/>
                  <a:pt x="449" y="1166"/>
                  <a:pt x="456" y="1125"/>
                </a:cubicBezTo>
                <a:lnTo>
                  <a:pt x="473" y="1057"/>
                </a:lnTo>
                <a:cubicBezTo>
                  <a:pt x="488" y="1076"/>
                  <a:pt x="513" y="1087"/>
                  <a:pt x="538" y="1087"/>
                </a:cubicBezTo>
                <a:cubicBezTo>
                  <a:pt x="558" y="1087"/>
                  <a:pt x="578" y="1080"/>
                  <a:pt x="593" y="1065"/>
                </a:cubicBezTo>
                <a:cubicBezTo>
                  <a:pt x="602" y="1057"/>
                  <a:pt x="610" y="1048"/>
                  <a:pt x="619" y="1048"/>
                </a:cubicBezTo>
                <a:cubicBezTo>
                  <a:pt x="704" y="963"/>
                  <a:pt x="773" y="860"/>
                  <a:pt x="816" y="749"/>
                </a:cubicBezTo>
                <a:lnTo>
                  <a:pt x="1226" y="1014"/>
                </a:lnTo>
                <a:cubicBezTo>
                  <a:pt x="1238" y="1020"/>
                  <a:pt x="1250" y="1023"/>
                  <a:pt x="1260" y="1023"/>
                </a:cubicBezTo>
                <a:cubicBezTo>
                  <a:pt x="1328" y="1023"/>
                  <a:pt x="1369" y="920"/>
                  <a:pt x="1303" y="869"/>
                </a:cubicBezTo>
                <a:lnTo>
                  <a:pt x="1029" y="672"/>
                </a:lnTo>
                <a:cubicBezTo>
                  <a:pt x="1047" y="629"/>
                  <a:pt x="1029" y="578"/>
                  <a:pt x="987" y="569"/>
                </a:cubicBezTo>
                <a:lnTo>
                  <a:pt x="867" y="518"/>
                </a:lnTo>
                <a:cubicBezTo>
                  <a:pt x="867" y="475"/>
                  <a:pt x="867" y="432"/>
                  <a:pt x="867" y="398"/>
                </a:cubicBezTo>
                <a:cubicBezTo>
                  <a:pt x="875" y="347"/>
                  <a:pt x="884" y="295"/>
                  <a:pt x="893" y="244"/>
                </a:cubicBezTo>
                <a:cubicBezTo>
                  <a:pt x="927" y="201"/>
                  <a:pt x="970" y="167"/>
                  <a:pt x="1012" y="133"/>
                </a:cubicBezTo>
                <a:cubicBezTo>
                  <a:pt x="1072" y="80"/>
                  <a:pt x="1018" y="0"/>
                  <a:pt x="955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"/>
          <p:cNvSpPr/>
          <p:nvPr/>
        </p:nvSpPr>
        <p:spPr>
          <a:xfrm>
            <a:off x="8370316" y="5643039"/>
            <a:ext cx="156770" cy="133645"/>
          </a:xfrm>
          <a:custGeom>
            <a:avLst/>
            <a:gdLst/>
            <a:ahLst/>
            <a:cxnLst/>
            <a:rect l="l" t="t" r="r" b="b"/>
            <a:pathLst>
              <a:path w="1383" h="1179" extrusionOk="0">
                <a:moveTo>
                  <a:pt x="963" y="1"/>
                </a:moveTo>
                <a:cubicBezTo>
                  <a:pt x="945" y="1"/>
                  <a:pt x="926" y="7"/>
                  <a:pt x="909" y="22"/>
                </a:cubicBezTo>
                <a:lnTo>
                  <a:pt x="901" y="31"/>
                </a:lnTo>
                <a:cubicBezTo>
                  <a:pt x="883" y="18"/>
                  <a:pt x="863" y="13"/>
                  <a:pt x="845" y="13"/>
                </a:cubicBezTo>
                <a:cubicBezTo>
                  <a:pt x="811" y="13"/>
                  <a:pt x="780" y="32"/>
                  <a:pt x="764" y="65"/>
                </a:cubicBezTo>
                <a:lnTo>
                  <a:pt x="755" y="82"/>
                </a:lnTo>
                <a:cubicBezTo>
                  <a:pt x="749" y="80"/>
                  <a:pt x="743" y="80"/>
                  <a:pt x="738" y="80"/>
                </a:cubicBezTo>
                <a:cubicBezTo>
                  <a:pt x="712" y="80"/>
                  <a:pt x="692" y="95"/>
                  <a:pt x="678" y="116"/>
                </a:cubicBezTo>
                <a:cubicBezTo>
                  <a:pt x="635" y="193"/>
                  <a:pt x="601" y="262"/>
                  <a:pt x="559" y="330"/>
                </a:cubicBezTo>
                <a:lnTo>
                  <a:pt x="259" y="116"/>
                </a:lnTo>
                <a:cubicBezTo>
                  <a:pt x="247" y="110"/>
                  <a:pt x="235" y="107"/>
                  <a:pt x="223" y="107"/>
                </a:cubicBezTo>
                <a:cubicBezTo>
                  <a:pt x="202" y="107"/>
                  <a:pt x="182" y="117"/>
                  <a:pt x="165" y="133"/>
                </a:cubicBezTo>
                <a:lnTo>
                  <a:pt x="148" y="125"/>
                </a:lnTo>
                <a:cubicBezTo>
                  <a:pt x="133" y="114"/>
                  <a:pt x="119" y="110"/>
                  <a:pt x="105" y="110"/>
                </a:cubicBezTo>
                <a:cubicBezTo>
                  <a:pt x="41" y="110"/>
                  <a:pt x="0" y="212"/>
                  <a:pt x="71" y="262"/>
                </a:cubicBezTo>
                <a:cubicBezTo>
                  <a:pt x="105" y="287"/>
                  <a:pt x="139" y="313"/>
                  <a:pt x="174" y="339"/>
                </a:cubicBezTo>
                <a:lnTo>
                  <a:pt x="251" y="390"/>
                </a:lnTo>
                <a:cubicBezTo>
                  <a:pt x="259" y="398"/>
                  <a:pt x="268" y="407"/>
                  <a:pt x="276" y="416"/>
                </a:cubicBezTo>
                <a:cubicBezTo>
                  <a:pt x="328" y="450"/>
                  <a:pt x="387" y="484"/>
                  <a:pt x="439" y="518"/>
                </a:cubicBezTo>
                <a:lnTo>
                  <a:pt x="473" y="535"/>
                </a:lnTo>
                <a:cubicBezTo>
                  <a:pt x="396" y="706"/>
                  <a:pt x="345" y="895"/>
                  <a:pt x="302" y="1083"/>
                </a:cubicBezTo>
                <a:cubicBezTo>
                  <a:pt x="291" y="1140"/>
                  <a:pt x="344" y="1178"/>
                  <a:pt x="391" y="1178"/>
                </a:cubicBezTo>
                <a:cubicBezTo>
                  <a:pt x="421" y="1178"/>
                  <a:pt x="449" y="1162"/>
                  <a:pt x="456" y="1126"/>
                </a:cubicBezTo>
                <a:cubicBezTo>
                  <a:pt x="456" y="1100"/>
                  <a:pt x="464" y="1074"/>
                  <a:pt x="473" y="1049"/>
                </a:cubicBezTo>
                <a:cubicBezTo>
                  <a:pt x="488" y="1074"/>
                  <a:pt x="514" y="1087"/>
                  <a:pt x="541" y="1087"/>
                </a:cubicBezTo>
                <a:cubicBezTo>
                  <a:pt x="560" y="1087"/>
                  <a:pt x="578" y="1080"/>
                  <a:pt x="593" y="1066"/>
                </a:cubicBezTo>
                <a:lnTo>
                  <a:pt x="618" y="1040"/>
                </a:lnTo>
                <a:cubicBezTo>
                  <a:pt x="704" y="955"/>
                  <a:pt x="772" y="860"/>
                  <a:pt x="815" y="749"/>
                </a:cubicBezTo>
                <a:lnTo>
                  <a:pt x="1226" y="1006"/>
                </a:lnTo>
                <a:cubicBezTo>
                  <a:pt x="1242" y="1016"/>
                  <a:pt x="1258" y="1021"/>
                  <a:pt x="1272" y="1021"/>
                </a:cubicBezTo>
                <a:cubicBezTo>
                  <a:pt x="1342" y="1021"/>
                  <a:pt x="1382" y="918"/>
                  <a:pt x="1311" y="869"/>
                </a:cubicBezTo>
                <a:lnTo>
                  <a:pt x="1046" y="672"/>
                </a:lnTo>
                <a:cubicBezTo>
                  <a:pt x="1063" y="629"/>
                  <a:pt x="1038" y="587"/>
                  <a:pt x="995" y="570"/>
                </a:cubicBezTo>
                <a:lnTo>
                  <a:pt x="875" y="527"/>
                </a:lnTo>
                <a:cubicBezTo>
                  <a:pt x="875" y="484"/>
                  <a:pt x="875" y="441"/>
                  <a:pt x="875" y="398"/>
                </a:cubicBezTo>
                <a:cubicBezTo>
                  <a:pt x="884" y="347"/>
                  <a:pt x="892" y="296"/>
                  <a:pt x="901" y="244"/>
                </a:cubicBezTo>
                <a:cubicBezTo>
                  <a:pt x="935" y="210"/>
                  <a:pt x="978" y="167"/>
                  <a:pt x="1020" y="133"/>
                </a:cubicBezTo>
                <a:cubicBezTo>
                  <a:pt x="1080" y="80"/>
                  <a:pt x="1026" y="1"/>
                  <a:pt x="963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"/>
          <p:cNvSpPr/>
          <p:nvPr/>
        </p:nvSpPr>
        <p:spPr>
          <a:xfrm>
            <a:off x="8464626" y="5766482"/>
            <a:ext cx="126617" cy="133192"/>
          </a:xfrm>
          <a:custGeom>
            <a:avLst/>
            <a:gdLst/>
            <a:ahLst/>
            <a:cxnLst/>
            <a:rect l="l" t="t" r="r" b="b"/>
            <a:pathLst>
              <a:path w="1117" h="1175" extrusionOk="0">
                <a:moveTo>
                  <a:pt x="679" y="1"/>
                </a:moveTo>
                <a:cubicBezTo>
                  <a:pt x="666" y="1"/>
                  <a:pt x="653" y="4"/>
                  <a:pt x="642" y="11"/>
                </a:cubicBezTo>
                <a:cubicBezTo>
                  <a:pt x="505" y="45"/>
                  <a:pt x="488" y="199"/>
                  <a:pt x="462" y="319"/>
                </a:cubicBezTo>
                <a:cubicBezTo>
                  <a:pt x="454" y="362"/>
                  <a:pt x="454" y="404"/>
                  <a:pt x="445" y="447"/>
                </a:cubicBezTo>
                <a:lnTo>
                  <a:pt x="360" y="413"/>
                </a:lnTo>
                <a:lnTo>
                  <a:pt x="206" y="345"/>
                </a:lnTo>
                <a:cubicBezTo>
                  <a:pt x="238" y="288"/>
                  <a:pt x="186" y="224"/>
                  <a:pt x="130" y="224"/>
                </a:cubicBezTo>
                <a:cubicBezTo>
                  <a:pt x="127" y="224"/>
                  <a:pt x="123" y="224"/>
                  <a:pt x="120" y="225"/>
                </a:cubicBezTo>
                <a:cubicBezTo>
                  <a:pt x="9" y="250"/>
                  <a:pt x="0" y="327"/>
                  <a:pt x="34" y="396"/>
                </a:cubicBezTo>
                <a:cubicBezTo>
                  <a:pt x="34" y="422"/>
                  <a:pt x="52" y="447"/>
                  <a:pt x="77" y="456"/>
                </a:cubicBezTo>
                <a:cubicBezTo>
                  <a:pt x="86" y="473"/>
                  <a:pt x="94" y="481"/>
                  <a:pt x="111" y="490"/>
                </a:cubicBezTo>
                <a:cubicBezTo>
                  <a:pt x="188" y="550"/>
                  <a:pt x="274" y="601"/>
                  <a:pt x="360" y="644"/>
                </a:cubicBezTo>
                <a:lnTo>
                  <a:pt x="411" y="670"/>
                </a:lnTo>
                <a:cubicBezTo>
                  <a:pt x="402" y="721"/>
                  <a:pt x="394" y="764"/>
                  <a:pt x="385" y="807"/>
                </a:cubicBezTo>
                <a:cubicBezTo>
                  <a:pt x="377" y="832"/>
                  <a:pt x="385" y="849"/>
                  <a:pt x="394" y="875"/>
                </a:cubicBezTo>
                <a:lnTo>
                  <a:pt x="394" y="1003"/>
                </a:lnTo>
                <a:cubicBezTo>
                  <a:pt x="394" y="1020"/>
                  <a:pt x="385" y="1038"/>
                  <a:pt x="377" y="1055"/>
                </a:cubicBezTo>
                <a:cubicBezTo>
                  <a:pt x="348" y="1118"/>
                  <a:pt x="397" y="1174"/>
                  <a:pt x="448" y="1174"/>
                </a:cubicBezTo>
                <a:cubicBezTo>
                  <a:pt x="473" y="1174"/>
                  <a:pt x="497" y="1162"/>
                  <a:pt x="514" y="1132"/>
                </a:cubicBezTo>
                <a:cubicBezTo>
                  <a:pt x="565" y="1046"/>
                  <a:pt x="608" y="961"/>
                  <a:pt x="642" y="866"/>
                </a:cubicBezTo>
                <a:lnTo>
                  <a:pt x="668" y="798"/>
                </a:lnTo>
                <a:cubicBezTo>
                  <a:pt x="710" y="815"/>
                  <a:pt x="753" y="824"/>
                  <a:pt x="796" y="832"/>
                </a:cubicBezTo>
                <a:cubicBezTo>
                  <a:pt x="801" y="835"/>
                  <a:pt x="807" y="836"/>
                  <a:pt x="813" y="836"/>
                </a:cubicBezTo>
                <a:cubicBezTo>
                  <a:pt x="827" y="836"/>
                  <a:pt x="844" y="830"/>
                  <a:pt x="856" y="824"/>
                </a:cubicBezTo>
                <a:lnTo>
                  <a:pt x="958" y="866"/>
                </a:lnTo>
                <a:cubicBezTo>
                  <a:pt x="973" y="874"/>
                  <a:pt x="987" y="878"/>
                  <a:pt x="1000" y="878"/>
                </a:cubicBezTo>
                <a:cubicBezTo>
                  <a:pt x="1072" y="878"/>
                  <a:pt x="1116" y="773"/>
                  <a:pt x="1044" y="730"/>
                </a:cubicBezTo>
                <a:cubicBezTo>
                  <a:pt x="941" y="670"/>
                  <a:pt x="839" y="618"/>
                  <a:pt x="736" y="567"/>
                </a:cubicBezTo>
                <a:cubicBezTo>
                  <a:pt x="736" y="558"/>
                  <a:pt x="736" y="558"/>
                  <a:pt x="736" y="558"/>
                </a:cubicBezTo>
                <a:cubicBezTo>
                  <a:pt x="762" y="413"/>
                  <a:pt x="779" y="268"/>
                  <a:pt x="779" y="122"/>
                </a:cubicBezTo>
                <a:cubicBezTo>
                  <a:pt x="779" y="96"/>
                  <a:pt x="770" y="79"/>
                  <a:pt x="753" y="62"/>
                </a:cubicBezTo>
                <a:cubicBezTo>
                  <a:pt x="747" y="25"/>
                  <a:pt x="713" y="1"/>
                  <a:pt x="679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"/>
          <p:cNvSpPr/>
          <p:nvPr/>
        </p:nvSpPr>
        <p:spPr>
          <a:xfrm>
            <a:off x="8615841" y="5953743"/>
            <a:ext cx="125824" cy="131945"/>
          </a:xfrm>
          <a:custGeom>
            <a:avLst/>
            <a:gdLst/>
            <a:ahLst/>
            <a:cxnLst/>
            <a:rect l="l" t="t" r="r" b="b"/>
            <a:pathLst>
              <a:path w="1110" h="1164" extrusionOk="0">
                <a:moveTo>
                  <a:pt x="647" y="1"/>
                </a:moveTo>
                <a:cubicBezTo>
                  <a:pt x="643" y="1"/>
                  <a:pt x="638" y="1"/>
                  <a:pt x="634" y="1"/>
                </a:cubicBezTo>
                <a:cubicBezTo>
                  <a:pt x="497" y="36"/>
                  <a:pt x="480" y="190"/>
                  <a:pt x="454" y="309"/>
                </a:cubicBezTo>
                <a:cubicBezTo>
                  <a:pt x="446" y="352"/>
                  <a:pt x="446" y="395"/>
                  <a:pt x="437" y="438"/>
                </a:cubicBezTo>
                <a:lnTo>
                  <a:pt x="352" y="404"/>
                </a:lnTo>
                <a:lnTo>
                  <a:pt x="206" y="335"/>
                </a:lnTo>
                <a:cubicBezTo>
                  <a:pt x="230" y="279"/>
                  <a:pt x="186" y="215"/>
                  <a:pt x="124" y="215"/>
                </a:cubicBezTo>
                <a:cubicBezTo>
                  <a:pt x="120" y="215"/>
                  <a:pt x="116" y="215"/>
                  <a:pt x="112" y="215"/>
                </a:cubicBezTo>
                <a:cubicBezTo>
                  <a:pt x="1" y="232"/>
                  <a:pt x="1" y="318"/>
                  <a:pt x="35" y="386"/>
                </a:cubicBezTo>
                <a:cubicBezTo>
                  <a:pt x="26" y="412"/>
                  <a:pt x="44" y="438"/>
                  <a:pt x="69" y="446"/>
                </a:cubicBezTo>
                <a:cubicBezTo>
                  <a:pt x="78" y="455"/>
                  <a:pt x="86" y="472"/>
                  <a:pt x="103" y="481"/>
                </a:cubicBezTo>
                <a:cubicBezTo>
                  <a:pt x="180" y="540"/>
                  <a:pt x="266" y="592"/>
                  <a:pt x="360" y="635"/>
                </a:cubicBezTo>
                <a:cubicBezTo>
                  <a:pt x="369" y="643"/>
                  <a:pt x="386" y="652"/>
                  <a:pt x="403" y="660"/>
                </a:cubicBezTo>
                <a:cubicBezTo>
                  <a:pt x="394" y="712"/>
                  <a:pt x="386" y="754"/>
                  <a:pt x="377" y="797"/>
                </a:cubicBezTo>
                <a:cubicBezTo>
                  <a:pt x="369" y="823"/>
                  <a:pt x="377" y="840"/>
                  <a:pt x="386" y="857"/>
                </a:cubicBezTo>
                <a:lnTo>
                  <a:pt x="386" y="994"/>
                </a:lnTo>
                <a:cubicBezTo>
                  <a:pt x="386" y="1011"/>
                  <a:pt x="377" y="1028"/>
                  <a:pt x="369" y="1045"/>
                </a:cubicBezTo>
                <a:cubicBezTo>
                  <a:pt x="339" y="1104"/>
                  <a:pt x="391" y="1163"/>
                  <a:pt x="443" y="1163"/>
                </a:cubicBezTo>
                <a:cubicBezTo>
                  <a:pt x="466" y="1163"/>
                  <a:pt x="490" y="1151"/>
                  <a:pt x="506" y="1122"/>
                </a:cubicBezTo>
                <a:cubicBezTo>
                  <a:pt x="557" y="1037"/>
                  <a:pt x="600" y="951"/>
                  <a:pt x="634" y="857"/>
                </a:cubicBezTo>
                <a:cubicBezTo>
                  <a:pt x="642" y="831"/>
                  <a:pt x="651" y="814"/>
                  <a:pt x="660" y="789"/>
                </a:cubicBezTo>
                <a:cubicBezTo>
                  <a:pt x="702" y="806"/>
                  <a:pt x="745" y="814"/>
                  <a:pt x="788" y="823"/>
                </a:cubicBezTo>
                <a:cubicBezTo>
                  <a:pt x="793" y="825"/>
                  <a:pt x="799" y="826"/>
                  <a:pt x="805" y="826"/>
                </a:cubicBezTo>
                <a:cubicBezTo>
                  <a:pt x="820" y="826"/>
                  <a:pt x="838" y="820"/>
                  <a:pt x="856" y="814"/>
                </a:cubicBezTo>
                <a:lnTo>
                  <a:pt x="950" y="857"/>
                </a:lnTo>
                <a:cubicBezTo>
                  <a:pt x="963" y="863"/>
                  <a:pt x="976" y="866"/>
                  <a:pt x="988" y="866"/>
                </a:cubicBezTo>
                <a:cubicBezTo>
                  <a:pt x="1063" y="866"/>
                  <a:pt x="1110" y="764"/>
                  <a:pt x="1036" y="720"/>
                </a:cubicBezTo>
                <a:cubicBezTo>
                  <a:pt x="933" y="660"/>
                  <a:pt x="831" y="600"/>
                  <a:pt x="728" y="558"/>
                </a:cubicBezTo>
                <a:cubicBezTo>
                  <a:pt x="728" y="549"/>
                  <a:pt x="728" y="549"/>
                  <a:pt x="728" y="540"/>
                </a:cubicBezTo>
                <a:cubicBezTo>
                  <a:pt x="754" y="404"/>
                  <a:pt x="771" y="258"/>
                  <a:pt x="771" y="113"/>
                </a:cubicBezTo>
                <a:cubicBezTo>
                  <a:pt x="755" y="49"/>
                  <a:pt x="702" y="1"/>
                  <a:pt x="647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"/>
          <p:cNvSpPr/>
          <p:nvPr/>
        </p:nvSpPr>
        <p:spPr>
          <a:xfrm>
            <a:off x="8615728" y="5637371"/>
            <a:ext cx="141580" cy="114602"/>
          </a:xfrm>
          <a:custGeom>
            <a:avLst/>
            <a:gdLst/>
            <a:ahLst/>
            <a:cxnLst/>
            <a:rect l="l" t="t" r="r" b="b"/>
            <a:pathLst>
              <a:path w="1249" h="1011" extrusionOk="0">
                <a:moveTo>
                  <a:pt x="664" y="0"/>
                </a:moveTo>
                <a:cubicBezTo>
                  <a:pt x="645" y="0"/>
                  <a:pt x="626" y="6"/>
                  <a:pt x="609" y="21"/>
                </a:cubicBezTo>
                <a:cubicBezTo>
                  <a:pt x="602" y="18"/>
                  <a:pt x="596" y="17"/>
                  <a:pt x="590" y="17"/>
                </a:cubicBezTo>
                <a:cubicBezTo>
                  <a:pt x="574" y="17"/>
                  <a:pt x="562" y="25"/>
                  <a:pt x="549" y="38"/>
                </a:cubicBezTo>
                <a:cubicBezTo>
                  <a:pt x="455" y="140"/>
                  <a:pt x="387" y="260"/>
                  <a:pt x="344" y="380"/>
                </a:cubicBezTo>
                <a:lnTo>
                  <a:pt x="327" y="380"/>
                </a:lnTo>
                <a:cubicBezTo>
                  <a:pt x="276" y="337"/>
                  <a:pt x="224" y="294"/>
                  <a:pt x="173" y="243"/>
                </a:cubicBezTo>
                <a:cubicBezTo>
                  <a:pt x="157" y="229"/>
                  <a:pt x="139" y="223"/>
                  <a:pt x="122" y="223"/>
                </a:cubicBezTo>
                <a:cubicBezTo>
                  <a:pt x="57" y="223"/>
                  <a:pt x="1" y="307"/>
                  <a:pt x="62" y="354"/>
                </a:cubicBezTo>
                <a:cubicBezTo>
                  <a:pt x="79" y="371"/>
                  <a:pt x="96" y="389"/>
                  <a:pt x="122" y="406"/>
                </a:cubicBezTo>
                <a:cubicBezTo>
                  <a:pt x="122" y="431"/>
                  <a:pt x="130" y="457"/>
                  <a:pt x="156" y="466"/>
                </a:cubicBezTo>
                <a:cubicBezTo>
                  <a:pt x="207" y="491"/>
                  <a:pt x="250" y="517"/>
                  <a:pt x="293" y="543"/>
                </a:cubicBezTo>
                <a:cubicBezTo>
                  <a:pt x="284" y="628"/>
                  <a:pt x="276" y="705"/>
                  <a:pt x="276" y="791"/>
                </a:cubicBezTo>
                <a:cubicBezTo>
                  <a:pt x="267" y="808"/>
                  <a:pt x="258" y="816"/>
                  <a:pt x="258" y="833"/>
                </a:cubicBezTo>
                <a:cubicBezTo>
                  <a:pt x="241" y="876"/>
                  <a:pt x="250" y="919"/>
                  <a:pt x="284" y="945"/>
                </a:cubicBezTo>
                <a:lnTo>
                  <a:pt x="293" y="953"/>
                </a:lnTo>
                <a:cubicBezTo>
                  <a:pt x="302" y="991"/>
                  <a:pt x="335" y="1010"/>
                  <a:pt x="368" y="1010"/>
                </a:cubicBezTo>
                <a:cubicBezTo>
                  <a:pt x="395" y="1010"/>
                  <a:pt x="423" y="997"/>
                  <a:pt x="438" y="970"/>
                </a:cubicBezTo>
                <a:cubicBezTo>
                  <a:pt x="455" y="936"/>
                  <a:pt x="472" y="893"/>
                  <a:pt x="489" y="859"/>
                </a:cubicBezTo>
                <a:cubicBezTo>
                  <a:pt x="532" y="825"/>
                  <a:pt x="566" y="782"/>
                  <a:pt x="601" y="739"/>
                </a:cubicBezTo>
                <a:cubicBezTo>
                  <a:pt x="712" y="799"/>
                  <a:pt x="832" y="851"/>
                  <a:pt x="951" y="902"/>
                </a:cubicBezTo>
                <a:cubicBezTo>
                  <a:pt x="959" y="906"/>
                  <a:pt x="966" y="907"/>
                  <a:pt x="974" y="907"/>
                </a:cubicBezTo>
                <a:cubicBezTo>
                  <a:pt x="1003" y="907"/>
                  <a:pt x="1032" y="884"/>
                  <a:pt x="1046" y="851"/>
                </a:cubicBezTo>
                <a:lnTo>
                  <a:pt x="1140" y="859"/>
                </a:lnTo>
                <a:cubicBezTo>
                  <a:pt x="1142" y="859"/>
                  <a:pt x="1145" y="859"/>
                  <a:pt x="1147" y="859"/>
                </a:cubicBezTo>
                <a:cubicBezTo>
                  <a:pt x="1235" y="859"/>
                  <a:pt x="1248" y="722"/>
                  <a:pt x="1165" y="705"/>
                </a:cubicBezTo>
                <a:cubicBezTo>
                  <a:pt x="1003" y="671"/>
                  <a:pt x="849" y="620"/>
                  <a:pt x="695" y="560"/>
                </a:cubicBezTo>
                <a:cubicBezTo>
                  <a:pt x="720" y="474"/>
                  <a:pt x="729" y="389"/>
                  <a:pt x="729" y="303"/>
                </a:cubicBezTo>
                <a:lnTo>
                  <a:pt x="755" y="269"/>
                </a:lnTo>
                <a:cubicBezTo>
                  <a:pt x="772" y="235"/>
                  <a:pt x="763" y="183"/>
                  <a:pt x="729" y="166"/>
                </a:cubicBezTo>
                <a:cubicBezTo>
                  <a:pt x="738" y="140"/>
                  <a:pt x="746" y="123"/>
                  <a:pt x="746" y="98"/>
                </a:cubicBezTo>
                <a:cubicBezTo>
                  <a:pt x="758" y="42"/>
                  <a:pt x="713" y="0"/>
                  <a:pt x="664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"/>
          <p:cNvSpPr/>
          <p:nvPr/>
        </p:nvSpPr>
        <p:spPr>
          <a:xfrm>
            <a:off x="8670251" y="5426759"/>
            <a:ext cx="133192" cy="107574"/>
          </a:xfrm>
          <a:custGeom>
            <a:avLst/>
            <a:gdLst/>
            <a:ahLst/>
            <a:cxnLst/>
            <a:rect l="l" t="t" r="r" b="b"/>
            <a:pathLst>
              <a:path w="1175" h="949" extrusionOk="0">
                <a:moveTo>
                  <a:pt x="790" y="1"/>
                </a:moveTo>
                <a:cubicBezTo>
                  <a:pt x="772" y="1"/>
                  <a:pt x="753" y="7"/>
                  <a:pt x="736" y="22"/>
                </a:cubicBezTo>
                <a:cubicBezTo>
                  <a:pt x="616" y="125"/>
                  <a:pt x="513" y="245"/>
                  <a:pt x="436" y="382"/>
                </a:cubicBezTo>
                <a:lnTo>
                  <a:pt x="205" y="228"/>
                </a:lnTo>
                <a:cubicBezTo>
                  <a:pt x="194" y="217"/>
                  <a:pt x="181" y="212"/>
                  <a:pt x="166" y="212"/>
                </a:cubicBezTo>
                <a:cubicBezTo>
                  <a:pt x="147" y="212"/>
                  <a:pt x="126" y="221"/>
                  <a:pt x="111" y="236"/>
                </a:cubicBezTo>
                <a:cubicBezTo>
                  <a:pt x="100" y="230"/>
                  <a:pt x="90" y="228"/>
                  <a:pt x="81" y="228"/>
                </a:cubicBezTo>
                <a:cubicBezTo>
                  <a:pt x="24" y="228"/>
                  <a:pt x="1" y="329"/>
                  <a:pt x="60" y="373"/>
                </a:cubicBezTo>
                <a:cubicBezTo>
                  <a:pt x="154" y="433"/>
                  <a:pt x="257" y="493"/>
                  <a:pt x="359" y="544"/>
                </a:cubicBezTo>
                <a:cubicBezTo>
                  <a:pt x="316" y="647"/>
                  <a:pt x="291" y="758"/>
                  <a:pt x="282" y="869"/>
                </a:cubicBezTo>
                <a:cubicBezTo>
                  <a:pt x="274" y="912"/>
                  <a:pt x="308" y="946"/>
                  <a:pt x="342" y="946"/>
                </a:cubicBezTo>
                <a:cubicBezTo>
                  <a:pt x="350" y="948"/>
                  <a:pt x="357" y="948"/>
                  <a:pt x="364" y="948"/>
                </a:cubicBezTo>
                <a:cubicBezTo>
                  <a:pt x="396" y="948"/>
                  <a:pt x="422" y="933"/>
                  <a:pt x="436" y="912"/>
                </a:cubicBezTo>
                <a:cubicBezTo>
                  <a:pt x="488" y="835"/>
                  <a:pt x="530" y="758"/>
                  <a:pt x="573" y="681"/>
                </a:cubicBezTo>
                <a:lnTo>
                  <a:pt x="573" y="672"/>
                </a:lnTo>
                <a:lnTo>
                  <a:pt x="778" y="809"/>
                </a:lnTo>
                <a:cubicBezTo>
                  <a:pt x="792" y="816"/>
                  <a:pt x="807" y="819"/>
                  <a:pt x="820" y="819"/>
                </a:cubicBezTo>
                <a:cubicBezTo>
                  <a:pt x="858" y="819"/>
                  <a:pt x="892" y="796"/>
                  <a:pt x="898" y="758"/>
                </a:cubicBezTo>
                <a:cubicBezTo>
                  <a:pt x="941" y="775"/>
                  <a:pt x="992" y="784"/>
                  <a:pt x="1035" y="792"/>
                </a:cubicBezTo>
                <a:cubicBezTo>
                  <a:pt x="1041" y="794"/>
                  <a:pt x="1046" y="794"/>
                  <a:pt x="1052" y="794"/>
                </a:cubicBezTo>
                <a:cubicBezTo>
                  <a:pt x="1115" y="794"/>
                  <a:pt x="1175" y="710"/>
                  <a:pt x="1112" y="655"/>
                </a:cubicBezTo>
                <a:lnTo>
                  <a:pt x="1069" y="621"/>
                </a:lnTo>
                <a:cubicBezTo>
                  <a:pt x="1055" y="607"/>
                  <a:pt x="1036" y="601"/>
                  <a:pt x="1017" y="601"/>
                </a:cubicBezTo>
                <a:cubicBezTo>
                  <a:pt x="1002" y="601"/>
                  <a:pt x="987" y="605"/>
                  <a:pt x="975" y="613"/>
                </a:cubicBezTo>
                <a:cubicBezTo>
                  <a:pt x="864" y="587"/>
                  <a:pt x="753" y="553"/>
                  <a:pt x="650" y="510"/>
                </a:cubicBezTo>
                <a:cubicBezTo>
                  <a:pt x="701" y="407"/>
                  <a:pt x="753" y="296"/>
                  <a:pt x="787" y="185"/>
                </a:cubicBezTo>
                <a:cubicBezTo>
                  <a:pt x="804" y="168"/>
                  <a:pt x="821" y="142"/>
                  <a:pt x="847" y="125"/>
                </a:cubicBezTo>
                <a:cubicBezTo>
                  <a:pt x="907" y="78"/>
                  <a:pt x="853" y="1"/>
                  <a:pt x="790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"/>
          <p:cNvSpPr/>
          <p:nvPr/>
        </p:nvSpPr>
        <p:spPr>
          <a:xfrm>
            <a:off x="8266483" y="5762741"/>
            <a:ext cx="130131" cy="123670"/>
          </a:xfrm>
          <a:custGeom>
            <a:avLst/>
            <a:gdLst/>
            <a:ahLst/>
            <a:cxnLst/>
            <a:rect l="l" t="t" r="r" b="b"/>
            <a:pathLst>
              <a:path w="1148" h="1091" extrusionOk="0">
                <a:moveTo>
                  <a:pt x="783" y="0"/>
                </a:moveTo>
                <a:cubicBezTo>
                  <a:pt x="754" y="0"/>
                  <a:pt x="728" y="16"/>
                  <a:pt x="722" y="52"/>
                </a:cubicBezTo>
                <a:cubicBezTo>
                  <a:pt x="710" y="46"/>
                  <a:pt x="698" y="42"/>
                  <a:pt x="685" y="42"/>
                </a:cubicBezTo>
                <a:cubicBezTo>
                  <a:pt x="650" y="42"/>
                  <a:pt x="617" y="66"/>
                  <a:pt x="610" y="104"/>
                </a:cubicBezTo>
                <a:cubicBezTo>
                  <a:pt x="593" y="224"/>
                  <a:pt x="559" y="335"/>
                  <a:pt x="525" y="455"/>
                </a:cubicBezTo>
                <a:cubicBezTo>
                  <a:pt x="439" y="395"/>
                  <a:pt x="345" y="335"/>
                  <a:pt x="260" y="275"/>
                </a:cubicBezTo>
                <a:lnTo>
                  <a:pt x="208" y="241"/>
                </a:lnTo>
                <a:lnTo>
                  <a:pt x="200" y="232"/>
                </a:lnTo>
                <a:lnTo>
                  <a:pt x="148" y="198"/>
                </a:lnTo>
                <a:cubicBezTo>
                  <a:pt x="135" y="188"/>
                  <a:pt x="122" y="183"/>
                  <a:pt x="109" y="183"/>
                </a:cubicBezTo>
                <a:cubicBezTo>
                  <a:pt x="47" y="183"/>
                  <a:pt x="1" y="285"/>
                  <a:pt x="72" y="335"/>
                </a:cubicBezTo>
                <a:lnTo>
                  <a:pt x="114" y="369"/>
                </a:lnTo>
                <a:lnTo>
                  <a:pt x="123" y="378"/>
                </a:lnTo>
                <a:cubicBezTo>
                  <a:pt x="106" y="386"/>
                  <a:pt x="97" y="386"/>
                  <a:pt x="89" y="395"/>
                </a:cubicBezTo>
                <a:cubicBezTo>
                  <a:pt x="29" y="437"/>
                  <a:pt x="37" y="523"/>
                  <a:pt x="106" y="540"/>
                </a:cubicBezTo>
                <a:lnTo>
                  <a:pt x="439" y="686"/>
                </a:lnTo>
                <a:cubicBezTo>
                  <a:pt x="405" y="780"/>
                  <a:pt x="362" y="874"/>
                  <a:pt x="320" y="968"/>
                </a:cubicBezTo>
                <a:cubicBezTo>
                  <a:pt x="288" y="1025"/>
                  <a:pt x="336" y="1091"/>
                  <a:pt x="387" y="1091"/>
                </a:cubicBezTo>
                <a:cubicBezTo>
                  <a:pt x="405" y="1091"/>
                  <a:pt x="424" y="1082"/>
                  <a:pt x="439" y="1062"/>
                </a:cubicBezTo>
                <a:lnTo>
                  <a:pt x="456" y="1053"/>
                </a:lnTo>
                <a:lnTo>
                  <a:pt x="499" y="994"/>
                </a:lnTo>
                <a:cubicBezTo>
                  <a:pt x="512" y="1010"/>
                  <a:pt x="531" y="1017"/>
                  <a:pt x="551" y="1017"/>
                </a:cubicBezTo>
                <a:cubicBezTo>
                  <a:pt x="584" y="1017"/>
                  <a:pt x="620" y="997"/>
                  <a:pt x="636" y="959"/>
                </a:cubicBezTo>
                <a:cubicBezTo>
                  <a:pt x="645" y="908"/>
                  <a:pt x="662" y="848"/>
                  <a:pt x="679" y="788"/>
                </a:cubicBezTo>
                <a:lnTo>
                  <a:pt x="705" y="797"/>
                </a:lnTo>
                <a:lnTo>
                  <a:pt x="910" y="951"/>
                </a:lnTo>
                <a:cubicBezTo>
                  <a:pt x="923" y="960"/>
                  <a:pt x="938" y="965"/>
                  <a:pt x="953" y="965"/>
                </a:cubicBezTo>
                <a:cubicBezTo>
                  <a:pt x="978" y="965"/>
                  <a:pt x="1002" y="952"/>
                  <a:pt x="1013" y="925"/>
                </a:cubicBezTo>
                <a:cubicBezTo>
                  <a:pt x="1024" y="931"/>
                  <a:pt x="1035" y="933"/>
                  <a:pt x="1045" y="933"/>
                </a:cubicBezTo>
                <a:cubicBezTo>
                  <a:pt x="1112" y="933"/>
                  <a:pt x="1148" y="825"/>
                  <a:pt x="1081" y="788"/>
                </a:cubicBezTo>
                <a:cubicBezTo>
                  <a:pt x="961" y="720"/>
                  <a:pt x="850" y="651"/>
                  <a:pt x="730" y="583"/>
                </a:cubicBezTo>
                <a:cubicBezTo>
                  <a:pt x="799" y="429"/>
                  <a:pt x="841" y="266"/>
                  <a:pt x="876" y="104"/>
                </a:cubicBezTo>
                <a:cubicBezTo>
                  <a:pt x="881" y="41"/>
                  <a:pt x="828" y="0"/>
                  <a:pt x="783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"/>
          <p:cNvSpPr/>
          <p:nvPr/>
        </p:nvSpPr>
        <p:spPr>
          <a:xfrm>
            <a:off x="8724434" y="5823386"/>
            <a:ext cx="120383" cy="116755"/>
          </a:xfrm>
          <a:custGeom>
            <a:avLst/>
            <a:gdLst/>
            <a:ahLst/>
            <a:cxnLst/>
            <a:rect l="l" t="t" r="r" b="b"/>
            <a:pathLst>
              <a:path w="1062" h="1030" extrusionOk="0">
                <a:moveTo>
                  <a:pt x="607" y="0"/>
                </a:moveTo>
                <a:cubicBezTo>
                  <a:pt x="584" y="0"/>
                  <a:pt x="562" y="12"/>
                  <a:pt x="548" y="39"/>
                </a:cubicBezTo>
                <a:cubicBezTo>
                  <a:pt x="480" y="176"/>
                  <a:pt x="420" y="322"/>
                  <a:pt x="377" y="467"/>
                </a:cubicBezTo>
                <a:cubicBezTo>
                  <a:pt x="309" y="416"/>
                  <a:pt x="241" y="364"/>
                  <a:pt x="172" y="305"/>
                </a:cubicBezTo>
                <a:cubicBezTo>
                  <a:pt x="155" y="289"/>
                  <a:pt x="136" y="283"/>
                  <a:pt x="118" y="283"/>
                </a:cubicBezTo>
                <a:cubicBezTo>
                  <a:pt x="55" y="283"/>
                  <a:pt x="1" y="361"/>
                  <a:pt x="61" y="407"/>
                </a:cubicBezTo>
                <a:lnTo>
                  <a:pt x="112" y="450"/>
                </a:lnTo>
                <a:cubicBezTo>
                  <a:pt x="87" y="484"/>
                  <a:pt x="95" y="536"/>
                  <a:pt x="129" y="553"/>
                </a:cubicBezTo>
                <a:lnTo>
                  <a:pt x="335" y="655"/>
                </a:lnTo>
                <a:cubicBezTo>
                  <a:pt x="335" y="672"/>
                  <a:pt x="335" y="690"/>
                  <a:pt x="326" y="707"/>
                </a:cubicBezTo>
                <a:lnTo>
                  <a:pt x="309" y="758"/>
                </a:lnTo>
                <a:lnTo>
                  <a:pt x="309" y="766"/>
                </a:lnTo>
                <a:cubicBezTo>
                  <a:pt x="283" y="818"/>
                  <a:pt x="258" y="861"/>
                  <a:pt x="232" y="912"/>
                </a:cubicBezTo>
                <a:cubicBezTo>
                  <a:pt x="204" y="968"/>
                  <a:pt x="245" y="1024"/>
                  <a:pt x="298" y="1024"/>
                </a:cubicBezTo>
                <a:cubicBezTo>
                  <a:pt x="309" y="1024"/>
                  <a:pt x="322" y="1021"/>
                  <a:pt x="335" y="1015"/>
                </a:cubicBezTo>
                <a:cubicBezTo>
                  <a:pt x="347" y="1024"/>
                  <a:pt x="363" y="1029"/>
                  <a:pt x="378" y="1029"/>
                </a:cubicBezTo>
                <a:cubicBezTo>
                  <a:pt x="404" y="1029"/>
                  <a:pt x="430" y="1016"/>
                  <a:pt x="446" y="989"/>
                </a:cubicBezTo>
                <a:cubicBezTo>
                  <a:pt x="480" y="912"/>
                  <a:pt x="506" y="835"/>
                  <a:pt x="540" y="758"/>
                </a:cubicBezTo>
                <a:lnTo>
                  <a:pt x="548" y="758"/>
                </a:lnTo>
                <a:cubicBezTo>
                  <a:pt x="634" y="809"/>
                  <a:pt x="720" y="852"/>
                  <a:pt x="814" y="895"/>
                </a:cubicBezTo>
                <a:cubicBezTo>
                  <a:pt x="823" y="899"/>
                  <a:pt x="833" y="902"/>
                  <a:pt x="844" y="902"/>
                </a:cubicBezTo>
                <a:cubicBezTo>
                  <a:pt x="873" y="902"/>
                  <a:pt x="904" y="886"/>
                  <a:pt x="916" y="861"/>
                </a:cubicBezTo>
                <a:lnTo>
                  <a:pt x="951" y="861"/>
                </a:lnTo>
                <a:cubicBezTo>
                  <a:pt x="1028" y="861"/>
                  <a:pt x="1062" y="775"/>
                  <a:pt x="1002" y="724"/>
                </a:cubicBezTo>
                <a:lnTo>
                  <a:pt x="608" y="578"/>
                </a:lnTo>
                <a:cubicBezTo>
                  <a:pt x="643" y="467"/>
                  <a:pt x="677" y="364"/>
                  <a:pt x="702" y="253"/>
                </a:cubicBezTo>
                <a:cubicBezTo>
                  <a:pt x="711" y="228"/>
                  <a:pt x="702" y="193"/>
                  <a:pt x="677" y="176"/>
                </a:cubicBezTo>
                <a:cubicBezTo>
                  <a:pt x="685" y="151"/>
                  <a:pt x="685" y="133"/>
                  <a:pt x="694" y="108"/>
                </a:cubicBezTo>
                <a:cubicBezTo>
                  <a:pt x="705" y="50"/>
                  <a:pt x="655" y="0"/>
                  <a:pt x="607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"/>
          <p:cNvSpPr/>
          <p:nvPr/>
        </p:nvSpPr>
        <p:spPr>
          <a:xfrm>
            <a:off x="8797774" y="5572306"/>
            <a:ext cx="136366" cy="136139"/>
          </a:xfrm>
          <a:custGeom>
            <a:avLst/>
            <a:gdLst/>
            <a:ahLst/>
            <a:cxnLst/>
            <a:rect l="l" t="t" r="r" b="b"/>
            <a:pathLst>
              <a:path w="1203" h="1201" extrusionOk="0">
                <a:moveTo>
                  <a:pt x="854" y="0"/>
                </a:moveTo>
                <a:cubicBezTo>
                  <a:pt x="836" y="0"/>
                  <a:pt x="817" y="7"/>
                  <a:pt x="800" y="22"/>
                </a:cubicBezTo>
                <a:cubicBezTo>
                  <a:pt x="793" y="20"/>
                  <a:pt x="785" y="19"/>
                  <a:pt x="779" y="19"/>
                </a:cubicBezTo>
                <a:cubicBezTo>
                  <a:pt x="744" y="19"/>
                  <a:pt x="713" y="37"/>
                  <a:pt x="706" y="73"/>
                </a:cubicBezTo>
                <a:cubicBezTo>
                  <a:pt x="646" y="210"/>
                  <a:pt x="603" y="338"/>
                  <a:pt x="552" y="475"/>
                </a:cubicBezTo>
                <a:cubicBezTo>
                  <a:pt x="415" y="415"/>
                  <a:pt x="286" y="347"/>
                  <a:pt x="158" y="278"/>
                </a:cubicBezTo>
                <a:cubicBezTo>
                  <a:pt x="144" y="270"/>
                  <a:pt x="130" y="267"/>
                  <a:pt x="117" y="267"/>
                </a:cubicBezTo>
                <a:cubicBezTo>
                  <a:pt x="44" y="267"/>
                  <a:pt x="0" y="372"/>
                  <a:pt x="73" y="415"/>
                </a:cubicBezTo>
                <a:cubicBezTo>
                  <a:pt x="209" y="492"/>
                  <a:pt x="346" y="560"/>
                  <a:pt x="492" y="620"/>
                </a:cubicBezTo>
                <a:cubicBezTo>
                  <a:pt x="415" y="766"/>
                  <a:pt x="346" y="920"/>
                  <a:pt x="278" y="1082"/>
                </a:cubicBezTo>
                <a:cubicBezTo>
                  <a:pt x="242" y="1141"/>
                  <a:pt x="297" y="1200"/>
                  <a:pt x="351" y="1200"/>
                </a:cubicBezTo>
                <a:cubicBezTo>
                  <a:pt x="375" y="1200"/>
                  <a:pt x="399" y="1188"/>
                  <a:pt x="415" y="1159"/>
                </a:cubicBezTo>
                <a:cubicBezTo>
                  <a:pt x="449" y="1108"/>
                  <a:pt x="475" y="1065"/>
                  <a:pt x="509" y="1014"/>
                </a:cubicBezTo>
                <a:cubicBezTo>
                  <a:pt x="535" y="1005"/>
                  <a:pt x="560" y="988"/>
                  <a:pt x="569" y="963"/>
                </a:cubicBezTo>
                <a:cubicBezTo>
                  <a:pt x="612" y="877"/>
                  <a:pt x="637" y="791"/>
                  <a:pt x="671" y="697"/>
                </a:cubicBezTo>
                <a:lnTo>
                  <a:pt x="671" y="689"/>
                </a:lnTo>
                <a:cubicBezTo>
                  <a:pt x="714" y="697"/>
                  <a:pt x="748" y="714"/>
                  <a:pt x="783" y="723"/>
                </a:cubicBezTo>
                <a:cubicBezTo>
                  <a:pt x="817" y="732"/>
                  <a:pt x="997" y="749"/>
                  <a:pt x="1031" y="783"/>
                </a:cubicBezTo>
                <a:cubicBezTo>
                  <a:pt x="1049" y="801"/>
                  <a:pt x="1069" y="809"/>
                  <a:pt x="1089" y="809"/>
                </a:cubicBezTo>
                <a:cubicBezTo>
                  <a:pt x="1150" y="809"/>
                  <a:pt x="1203" y="730"/>
                  <a:pt x="1150" y="672"/>
                </a:cubicBezTo>
                <a:cubicBezTo>
                  <a:pt x="1073" y="586"/>
                  <a:pt x="851" y="569"/>
                  <a:pt x="740" y="535"/>
                </a:cubicBezTo>
                <a:cubicBezTo>
                  <a:pt x="757" y="483"/>
                  <a:pt x="783" y="424"/>
                  <a:pt x="800" y="364"/>
                </a:cubicBezTo>
                <a:cubicBezTo>
                  <a:pt x="834" y="278"/>
                  <a:pt x="877" y="201"/>
                  <a:pt x="928" y="124"/>
                </a:cubicBezTo>
                <a:cubicBezTo>
                  <a:pt x="960" y="60"/>
                  <a:pt x="910" y="0"/>
                  <a:pt x="854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"/>
          <p:cNvSpPr/>
          <p:nvPr/>
        </p:nvSpPr>
        <p:spPr>
          <a:xfrm>
            <a:off x="8161631" y="5612320"/>
            <a:ext cx="127524" cy="127297"/>
          </a:xfrm>
          <a:custGeom>
            <a:avLst/>
            <a:gdLst/>
            <a:ahLst/>
            <a:cxnLst/>
            <a:rect l="l" t="t" r="r" b="b"/>
            <a:pathLst>
              <a:path w="1125" h="1123" extrusionOk="0">
                <a:moveTo>
                  <a:pt x="571" y="1"/>
                </a:moveTo>
                <a:cubicBezTo>
                  <a:pt x="540" y="1"/>
                  <a:pt x="510" y="17"/>
                  <a:pt x="500" y="53"/>
                </a:cubicBezTo>
                <a:cubicBezTo>
                  <a:pt x="475" y="190"/>
                  <a:pt x="466" y="319"/>
                  <a:pt x="458" y="447"/>
                </a:cubicBezTo>
                <a:cubicBezTo>
                  <a:pt x="398" y="413"/>
                  <a:pt x="329" y="361"/>
                  <a:pt x="278" y="310"/>
                </a:cubicBezTo>
                <a:cubicBezTo>
                  <a:pt x="262" y="298"/>
                  <a:pt x="243" y="292"/>
                  <a:pt x="224" y="292"/>
                </a:cubicBezTo>
                <a:cubicBezTo>
                  <a:pt x="191" y="292"/>
                  <a:pt x="157" y="309"/>
                  <a:pt x="141" y="336"/>
                </a:cubicBezTo>
                <a:lnTo>
                  <a:pt x="132" y="336"/>
                </a:lnTo>
                <a:cubicBezTo>
                  <a:pt x="126" y="334"/>
                  <a:pt x="120" y="334"/>
                  <a:pt x="114" y="334"/>
                </a:cubicBezTo>
                <a:cubicBezTo>
                  <a:pt x="47" y="334"/>
                  <a:pt x="0" y="418"/>
                  <a:pt x="55" y="473"/>
                </a:cubicBezTo>
                <a:cubicBezTo>
                  <a:pt x="167" y="575"/>
                  <a:pt x="295" y="661"/>
                  <a:pt x="440" y="721"/>
                </a:cubicBezTo>
                <a:cubicBezTo>
                  <a:pt x="432" y="832"/>
                  <a:pt x="432" y="935"/>
                  <a:pt x="440" y="1046"/>
                </a:cubicBezTo>
                <a:cubicBezTo>
                  <a:pt x="445" y="1097"/>
                  <a:pt x="485" y="1123"/>
                  <a:pt x="524" y="1123"/>
                </a:cubicBezTo>
                <a:cubicBezTo>
                  <a:pt x="562" y="1123"/>
                  <a:pt x="599" y="1097"/>
                  <a:pt x="594" y="1046"/>
                </a:cubicBezTo>
                <a:cubicBezTo>
                  <a:pt x="637" y="1046"/>
                  <a:pt x="671" y="1012"/>
                  <a:pt x="671" y="969"/>
                </a:cubicBezTo>
                <a:cubicBezTo>
                  <a:pt x="671" y="909"/>
                  <a:pt x="663" y="858"/>
                  <a:pt x="663" y="798"/>
                </a:cubicBezTo>
                <a:lnTo>
                  <a:pt x="663" y="798"/>
                </a:lnTo>
                <a:cubicBezTo>
                  <a:pt x="746" y="817"/>
                  <a:pt x="834" y="827"/>
                  <a:pt x="924" y="827"/>
                </a:cubicBezTo>
                <a:cubicBezTo>
                  <a:pt x="954" y="827"/>
                  <a:pt x="984" y="826"/>
                  <a:pt x="1014" y="823"/>
                </a:cubicBezTo>
                <a:cubicBezTo>
                  <a:pt x="1116" y="823"/>
                  <a:pt x="1125" y="661"/>
                  <a:pt x="1014" y="661"/>
                </a:cubicBezTo>
                <a:cubicBezTo>
                  <a:pt x="1005" y="652"/>
                  <a:pt x="997" y="644"/>
                  <a:pt x="979" y="644"/>
                </a:cubicBezTo>
                <a:lnTo>
                  <a:pt x="663" y="524"/>
                </a:lnTo>
                <a:lnTo>
                  <a:pt x="663" y="370"/>
                </a:lnTo>
                <a:cubicBezTo>
                  <a:pt x="663" y="344"/>
                  <a:pt x="646" y="319"/>
                  <a:pt x="629" y="302"/>
                </a:cubicBezTo>
                <a:cubicBezTo>
                  <a:pt x="629" y="233"/>
                  <a:pt x="646" y="165"/>
                  <a:pt x="654" y="96"/>
                </a:cubicBezTo>
                <a:cubicBezTo>
                  <a:pt x="670" y="39"/>
                  <a:pt x="619" y="1"/>
                  <a:pt x="571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"/>
          <p:cNvSpPr/>
          <p:nvPr/>
        </p:nvSpPr>
        <p:spPr>
          <a:xfrm>
            <a:off x="7418254" y="922168"/>
            <a:ext cx="1980306" cy="1437337"/>
          </a:xfrm>
          <a:custGeom>
            <a:avLst/>
            <a:gdLst/>
            <a:ahLst/>
            <a:cxnLst/>
            <a:rect l="l" t="t" r="r" b="b"/>
            <a:pathLst>
              <a:path w="17470" h="12680" extrusionOk="0">
                <a:moveTo>
                  <a:pt x="6737" y="0"/>
                </a:moveTo>
                <a:cubicBezTo>
                  <a:pt x="6550" y="0"/>
                  <a:pt x="6360" y="38"/>
                  <a:pt x="6177" y="84"/>
                </a:cubicBezTo>
                <a:cubicBezTo>
                  <a:pt x="5202" y="323"/>
                  <a:pt x="4235" y="768"/>
                  <a:pt x="3619" y="1564"/>
                </a:cubicBezTo>
                <a:cubicBezTo>
                  <a:pt x="3157" y="2163"/>
                  <a:pt x="2961" y="2984"/>
                  <a:pt x="3140" y="3703"/>
                </a:cubicBezTo>
                <a:cubicBezTo>
                  <a:pt x="2490" y="4721"/>
                  <a:pt x="1498" y="5516"/>
                  <a:pt x="882" y="6568"/>
                </a:cubicBezTo>
                <a:cubicBezTo>
                  <a:pt x="120" y="7860"/>
                  <a:pt x="1" y="9554"/>
                  <a:pt x="736" y="10863"/>
                </a:cubicBezTo>
                <a:cubicBezTo>
                  <a:pt x="1339" y="11948"/>
                  <a:pt x="2558" y="12680"/>
                  <a:pt x="3786" y="12680"/>
                </a:cubicBezTo>
                <a:cubicBezTo>
                  <a:pt x="4040" y="12680"/>
                  <a:pt x="4294" y="12648"/>
                  <a:pt x="4543" y="12583"/>
                </a:cubicBezTo>
                <a:cubicBezTo>
                  <a:pt x="5989" y="12189"/>
                  <a:pt x="7075" y="10812"/>
                  <a:pt x="8555" y="10777"/>
                </a:cubicBezTo>
                <a:cubicBezTo>
                  <a:pt x="8571" y="10777"/>
                  <a:pt x="8586" y="10777"/>
                  <a:pt x="8602" y="10777"/>
                </a:cubicBezTo>
                <a:cubicBezTo>
                  <a:pt x="9465" y="10777"/>
                  <a:pt x="10256" y="11243"/>
                  <a:pt x="11088" y="11453"/>
                </a:cubicBezTo>
                <a:cubicBezTo>
                  <a:pt x="11427" y="11541"/>
                  <a:pt x="11773" y="11583"/>
                  <a:pt x="12118" y="11583"/>
                </a:cubicBezTo>
                <a:cubicBezTo>
                  <a:pt x="14019" y="11583"/>
                  <a:pt x="15906" y="10316"/>
                  <a:pt x="16623" y="8528"/>
                </a:cubicBezTo>
                <a:cubicBezTo>
                  <a:pt x="17470" y="6414"/>
                  <a:pt x="16717" y="3822"/>
                  <a:pt x="14997" y="2325"/>
                </a:cubicBezTo>
                <a:cubicBezTo>
                  <a:pt x="14362" y="1779"/>
                  <a:pt x="13562" y="1353"/>
                  <a:pt x="12722" y="1353"/>
                </a:cubicBezTo>
                <a:cubicBezTo>
                  <a:pt x="12668" y="1353"/>
                  <a:pt x="12614" y="1355"/>
                  <a:pt x="12559" y="1359"/>
                </a:cubicBezTo>
                <a:cubicBezTo>
                  <a:pt x="11566" y="1423"/>
                  <a:pt x="10525" y="2085"/>
                  <a:pt x="9603" y="2085"/>
                </a:cubicBezTo>
                <a:cubicBezTo>
                  <a:pt x="9302" y="2085"/>
                  <a:pt x="9013" y="2014"/>
                  <a:pt x="8744" y="1829"/>
                </a:cubicBezTo>
                <a:cubicBezTo>
                  <a:pt x="8042" y="1350"/>
                  <a:pt x="7837" y="246"/>
                  <a:pt x="7016" y="33"/>
                </a:cubicBezTo>
                <a:cubicBezTo>
                  <a:pt x="6924" y="10"/>
                  <a:pt x="6831" y="0"/>
                  <a:pt x="67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"/>
          <p:cNvSpPr/>
          <p:nvPr/>
        </p:nvSpPr>
        <p:spPr>
          <a:xfrm>
            <a:off x="7436731" y="1126546"/>
            <a:ext cx="2031656" cy="1454227"/>
          </a:xfrm>
          <a:custGeom>
            <a:avLst/>
            <a:gdLst/>
            <a:ahLst/>
            <a:cxnLst/>
            <a:rect l="l" t="t" r="r" b="b"/>
            <a:pathLst>
              <a:path w="17923" h="12829" extrusionOk="0">
                <a:moveTo>
                  <a:pt x="6589" y="166"/>
                </a:moveTo>
                <a:cubicBezTo>
                  <a:pt x="6876" y="166"/>
                  <a:pt x="7145" y="247"/>
                  <a:pt x="7374" y="471"/>
                </a:cubicBezTo>
                <a:cubicBezTo>
                  <a:pt x="7580" y="693"/>
                  <a:pt x="7768" y="941"/>
                  <a:pt x="7922" y="1207"/>
                </a:cubicBezTo>
                <a:cubicBezTo>
                  <a:pt x="8256" y="1720"/>
                  <a:pt x="8658" y="2165"/>
                  <a:pt x="9308" y="2233"/>
                </a:cubicBezTo>
                <a:cubicBezTo>
                  <a:pt x="9374" y="2240"/>
                  <a:pt x="9440" y="2243"/>
                  <a:pt x="9506" y="2243"/>
                </a:cubicBezTo>
                <a:cubicBezTo>
                  <a:pt x="10140" y="2243"/>
                  <a:pt x="10764" y="1964"/>
                  <a:pt x="11352" y="1763"/>
                </a:cubicBezTo>
                <a:cubicBezTo>
                  <a:pt x="11700" y="1639"/>
                  <a:pt x="12071" y="1554"/>
                  <a:pt x="12436" y="1510"/>
                </a:cubicBezTo>
                <a:lnTo>
                  <a:pt x="12436" y="1510"/>
                </a:lnTo>
                <a:cubicBezTo>
                  <a:pt x="12444" y="1513"/>
                  <a:pt x="12454" y="1515"/>
                  <a:pt x="12465" y="1515"/>
                </a:cubicBezTo>
                <a:cubicBezTo>
                  <a:pt x="12511" y="1512"/>
                  <a:pt x="12557" y="1511"/>
                  <a:pt x="12602" y="1511"/>
                </a:cubicBezTo>
                <a:cubicBezTo>
                  <a:pt x="14286" y="1511"/>
                  <a:pt x="15690" y="3025"/>
                  <a:pt x="16314" y="4475"/>
                </a:cubicBezTo>
                <a:cubicBezTo>
                  <a:pt x="16922" y="5886"/>
                  <a:pt x="16990" y="7563"/>
                  <a:pt x="16280" y="8949"/>
                </a:cubicBezTo>
                <a:cubicBezTo>
                  <a:pt x="15561" y="10300"/>
                  <a:pt x="14261" y="11250"/>
                  <a:pt x="12755" y="11515"/>
                </a:cubicBezTo>
                <a:cubicBezTo>
                  <a:pt x="12523" y="11555"/>
                  <a:pt x="12294" y="11574"/>
                  <a:pt x="12067" y="11574"/>
                </a:cubicBezTo>
                <a:cubicBezTo>
                  <a:pt x="11507" y="11574"/>
                  <a:pt x="10961" y="11459"/>
                  <a:pt x="10420" y="11259"/>
                </a:cubicBezTo>
                <a:cubicBezTo>
                  <a:pt x="9778" y="11030"/>
                  <a:pt x="9148" y="10772"/>
                  <a:pt x="8475" y="10772"/>
                </a:cubicBezTo>
                <a:cubicBezTo>
                  <a:pt x="8341" y="10772"/>
                  <a:pt x="8205" y="10782"/>
                  <a:pt x="8067" y="10805"/>
                </a:cubicBezTo>
                <a:cubicBezTo>
                  <a:pt x="6622" y="11062"/>
                  <a:pt x="5621" y="12371"/>
                  <a:pt x="4175" y="12627"/>
                </a:cubicBezTo>
                <a:cubicBezTo>
                  <a:pt x="4006" y="12657"/>
                  <a:pt x="3837" y="12671"/>
                  <a:pt x="3669" y="12671"/>
                </a:cubicBezTo>
                <a:cubicBezTo>
                  <a:pt x="2278" y="12671"/>
                  <a:pt x="959" y="11700"/>
                  <a:pt x="471" y="10395"/>
                </a:cubicBezTo>
                <a:cubicBezTo>
                  <a:pt x="180" y="9573"/>
                  <a:pt x="146" y="8684"/>
                  <a:pt x="377" y="7845"/>
                </a:cubicBezTo>
                <a:cubicBezTo>
                  <a:pt x="599" y="6998"/>
                  <a:pt x="1069" y="6288"/>
                  <a:pt x="1626" y="5629"/>
                </a:cubicBezTo>
                <a:cubicBezTo>
                  <a:pt x="1908" y="5313"/>
                  <a:pt x="2190" y="4988"/>
                  <a:pt x="2472" y="4671"/>
                </a:cubicBezTo>
                <a:cubicBezTo>
                  <a:pt x="2601" y="4517"/>
                  <a:pt x="2729" y="4355"/>
                  <a:pt x="2849" y="4192"/>
                </a:cubicBezTo>
                <a:cubicBezTo>
                  <a:pt x="2934" y="4090"/>
                  <a:pt x="3097" y="3919"/>
                  <a:pt x="3123" y="3782"/>
                </a:cubicBezTo>
                <a:cubicBezTo>
                  <a:pt x="3123" y="3696"/>
                  <a:pt x="3106" y="3611"/>
                  <a:pt x="3080" y="3534"/>
                </a:cubicBezTo>
                <a:cubicBezTo>
                  <a:pt x="3063" y="3414"/>
                  <a:pt x="3054" y="3303"/>
                  <a:pt x="3054" y="3183"/>
                </a:cubicBezTo>
                <a:cubicBezTo>
                  <a:pt x="3063" y="2952"/>
                  <a:pt x="3097" y="2721"/>
                  <a:pt x="3165" y="2507"/>
                </a:cubicBezTo>
                <a:cubicBezTo>
                  <a:pt x="3294" y="2079"/>
                  <a:pt x="3533" y="1694"/>
                  <a:pt x="3850" y="1378"/>
                </a:cubicBezTo>
                <a:cubicBezTo>
                  <a:pt x="4449" y="779"/>
                  <a:pt x="5278" y="428"/>
                  <a:pt x="6091" y="231"/>
                </a:cubicBezTo>
                <a:cubicBezTo>
                  <a:pt x="6261" y="191"/>
                  <a:pt x="6428" y="166"/>
                  <a:pt x="6589" y="166"/>
                </a:cubicBezTo>
                <a:close/>
                <a:moveTo>
                  <a:pt x="6636" y="0"/>
                </a:moveTo>
                <a:cubicBezTo>
                  <a:pt x="6625" y="0"/>
                  <a:pt x="6615" y="0"/>
                  <a:pt x="6604" y="0"/>
                </a:cubicBezTo>
                <a:cubicBezTo>
                  <a:pt x="5826" y="9"/>
                  <a:pt x="4928" y="394"/>
                  <a:pt x="4295" y="822"/>
                </a:cubicBezTo>
                <a:cubicBezTo>
                  <a:pt x="3610" y="1275"/>
                  <a:pt x="3097" y="1942"/>
                  <a:pt x="2943" y="2755"/>
                </a:cubicBezTo>
                <a:cubicBezTo>
                  <a:pt x="2909" y="2943"/>
                  <a:pt x="2892" y="3131"/>
                  <a:pt x="2900" y="3328"/>
                </a:cubicBezTo>
                <a:cubicBezTo>
                  <a:pt x="2909" y="3568"/>
                  <a:pt x="2986" y="3739"/>
                  <a:pt x="2840" y="3944"/>
                </a:cubicBezTo>
                <a:cubicBezTo>
                  <a:pt x="2558" y="4329"/>
                  <a:pt x="2259" y="4697"/>
                  <a:pt x="1933" y="5039"/>
                </a:cubicBezTo>
                <a:cubicBezTo>
                  <a:pt x="1335" y="5724"/>
                  <a:pt x="736" y="6408"/>
                  <a:pt x="394" y="7255"/>
                </a:cubicBezTo>
                <a:cubicBezTo>
                  <a:pt x="94" y="8016"/>
                  <a:pt x="0" y="8838"/>
                  <a:pt x="111" y="9642"/>
                </a:cubicBezTo>
                <a:cubicBezTo>
                  <a:pt x="334" y="11190"/>
                  <a:pt x="1489" y="12431"/>
                  <a:pt x="3011" y="12764"/>
                </a:cubicBezTo>
                <a:cubicBezTo>
                  <a:pt x="3227" y="12807"/>
                  <a:pt x="3445" y="12829"/>
                  <a:pt x="3663" y="12829"/>
                </a:cubicBezTo>
                <a:cubicBezTo>
                  <a:pt x="4181" y="12829"/>
                  <a:pt x="4698" y="12708"/>
                  <a:pt x="5167" y="12473"/>
                </a:cubicBezTo>
                <a:cubicBezTo>
                  <a:pt x="5877" y="12131"/>
                  <a:pt x="6510" y="11626"/>
                  <a:pt x="7220" y="11276"/>
                </a:cubicBezTo>
                <a:cubicBezTo>
                  <a:pt x="7605" y="11079"/>
                  <a:pt x="8025" y="10959"/>
                  <a:pt x="8461" y="10942"/>
                </a:cubicBezTo>
                <a:cubicBezTo>
                  <a:pt x="8474" y="10942"/>
                  <a:pt x="8487" y="10942"/>
                  <a:pt x="8500" y="10942"/>
                </a:cubicBezTo>
                <a:cubicBezTo>
                  <a:pt x="9008" y="10942"/>
                  <a:pt x="9491" y="11101"/>
                  <a:pt x="9967" y="11276"/>
                </a:cubicBezTo>
                <a:cubicBezTo>
                  <a:pt x="10664" y="11531"/>
                  <a:pt x="11333" y="11745"/>
                  <a:pt x="12069" y="11745"/>
                </a:cubicBezTo>
                <a:cubicBezTo>
                  <a:pt x="12146" y="11745"/>
                  <a:pt x="12224" y="11743"/>
                  <a:pt x="12302" y="11738"/>
                </a:cubicBezTo>
                <a:cubicBezTo>
                  <a:pt x="13791" y="11652"/>
                  <a:pt x="15211" y="10822"/>
                  <a:pt x="16075" y="9616"/>
                </a:cubicBezTo>
                <a:cubicBezTo>
                  <a:pt x="17923" y="7032"/>
                  <a:pt x="16716" y="2849"/>
                  <a:pt x="13799" y="1600"/>
                </a:cubicBezTo>
                <a:cubicBezTo>
                  <a:pt x="13429" y="1434"/>
                  <a:pt x="13031" y="1348"/>
                  <a:pt x="12631" y="1348"/>
                </a:cubicBezTo>
                <a:cubicBezTo>
                  <a:pt x="12578" y="1348"/>
                  <a:pt x="12526" y="1349"/>
                  <a:pt x="12473" y="1352"/>
                </a:cubicBezTo>
                <a:cubicBezTo>
                  <a:pt x="12470" y="1352"/>
                  <a:pt x="12467" y="1352"/>
                  <a:pt x="12465" y="1352"/>
                </a:cubicBezTo>
                <a:lnTo>
                  <a:pt x="12465" y="1352"/>
                </a:lnTo>
                <a:cubicBezTo>
                  <a:pt x="12462" y="1352"/>
                  <a:pt x="12459" y="1352"/>
                  <a:pt x="12456" y="1352"/>
                </a:cubicBezTo>
                <a:cubicBezTo>
                  <a:pt x="11609" y="1421"/>
                  <a:pt x="10856" y="1840"/>
                  <a:pt x="10035" y="2019"/>
                </a:cubicBezTo>
                <a:cubicBezTo>
                  <a:pt x="9862" y="2056"/>
                  <a:pt x="9685" y="2080"/>
                  <a:pt x="9509" y="2080"/>
                </a:cubicBezTo>
                <a:cubicBezTo>
                  <a:pt x="9275" y="2080"/>
                  <a:pt x="9044" y="2038"/>
                  <a:pt x="8829" y="1925"/>
                </a:cubicBezTo>
                <a:cubicBezTo>
                  <a:pt x="8478" y="1737"/>
                  <a:pt x="8256" y="1403"/>
                  <a:pt x="8042" y="1087"/>
                </a:cubicBezTo>
                <a:cubicBezTo>
                  <a:pt x="7696" y="556"/>
                  <a:pt x="7326" y="0"/>
                  <a:pt x="6636" y="0"/>
                </a:cubicBez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"/>
          <p:cNvSpPr/>
          <p:nvPr/>
        </p:nvSpPr>
        <p:spPr>
          <a:xfrm>
            <a:off x="7805132" y="-785856"/>
            <a:ext cx="1965797" cy="1779215"/>
          </a:xfrm>
          <a:custGeom>
            <a:avLst/>
            <a:gdLst/>
            <a:ahLst/>
            <a:cxnLst/>
            <a:rect l="l" t="t" r="r" b="b"/>
            <a:pathLst>
              <a:path w="17342" h="15696" extrusionOk="0">
                <a:moveTo>
                  <a:pt x="6758" y="1"/>
                </a:moveTo>
                <a:cubicBezTo>
                  <a:pt x="3350" y="1"/>
                  <a:pt x="1272" y="1556"/>
                  <a:pt x="805" y="2371"/>
                </a:cubicBezTo>
                <a:cubicBezTo>
                  <a:pt x="1" y="3765"/>
                  <a:pt x="1164" y="3440"/>
                  <a:pt x="1618" y="4766"/>
                </a:cubicBezTo>
                <a:cubicBezTo>
                  <a:pt x="2071" y="6092"/>
                  <a:pt x="506" y="5921"/>
                  <a:pt x="258" y="8222"/>
                </a:cubicBezTo>
                <a:cubicBezTo>
                  <a:pt x="26" y="10372"/>
                  <a:pt x="1855" y="10708"/>
                  <a:pt x="2550" y="10708"/>
                </a:cubicBezTo>
                <a:cubicBezTo>
                  <a:pt x="2599" y="10708"/>
                  <a:pt x="2642" y="10706"/>
                  <a:pt x="2679" y="10703"/>
                </a:cubicBezTo>
                <a:cubicBezTo>
                  <a:pt x="2697" y="10702"/>
                  <a:pt x="2717" y="10702"/>
                  <a:pt x="2737" y="10702"/>
                </a:cubicBezTo>
                <a:cubicBezTo>
                  <a:pt x="3353" y="10702"/>
                  <a:pt x="4953" y="11202"/>
                  <a:pt x="4655" y="12808"/>
                </a:cubicBezTo>
                <a:cubicBezTo>
                  <a:pt x="4418" y="14077"/>
                  <a:pt x="5643" y="15696"/>
                  <a:pt x="7388" y="15696"/>
                </a:cubicBezTo>
                <a:cubicBezTo>
                  <a:pt x="7913" y="15696"/>
                  <a:pt x="8484" y="15549"/>
                  <a:pt x="9078" y="15203"/>
                </a:cubicBezTo>
                <a:cubicBezTo>
                  <a:pt x="9588" y="14906"/>
                  <a:pt x="9985" y="14797"/>
                  <a:pt x="10318" y="14797"/>
                </a:cubicBezTo>
                <a:cubicBezTo>
                  <a:pt x="11220" y="14797"/>
                  <a:pt x="11650" y="15593"/>
                  <a:pt x="12561" y="15593"/>
                </a:cubicBezTo>
                <a:cubicBezTo>
                  <a:pt x="13007" y="15593"/>
                  <a:pt x="13568" y="15403"/>
                  <a:pt x="14356" y="14835"/>
                </a:cubicBezTo>
                <a:cubicBezTo>
                  <a:pt x="17342" y="12688"/>
                  <a:pt x="16118" y="3303"/>
                  <a:pt x="16118" y="3303"/>
                </a:cubicBezTo>
                <a:cubicBezTo>
                  <a:pt x="12376" y="813"/>
                  <a:pt x="9220" y="1"/>
                  <a:pt x="67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"/>
          <p:cNvSpPr/>
          <p:nvPr/>
        </p:nvSpPr>
        <p:spPr>
          <a:xfrm>
            <a:off x="9126955" y="-498049"/>
            <a:ext cx="115508" cy="101226"/>
          </a:xfrm>
          <a:custGeom>
            <a:avLst/>
            <a:gdLst/>
            <a:ahLst/>
            <a:cxnLst/>
            <a:rect l="l" t="t" r="r" b="b"/>
            <a:pathLst>
              <a:path w="1019" h="893" extrusionOk="0">
                <a:moveTo>
                  <a:pt x="332" y="0"/>
                </a:moveTo>
                <a:cubicBezTo>
                  <a:pt x="285" y="0"/>
                  <a:pt x="237" y="7"/>
                  <a:pt x="188" y="20"/>
                </a:cubicBezTo>
                <a:cubicBezTo>
                  <a:pt x="111" y="46"/>
                  <a:pt x="52" y="114"/>
                  <a:pt x="43" y="191"/>
                </a:cubicBezTo>
                <a:cubicBezTo>
                  <a:pt x="0" y="260"/>
                  <a:pt x="0" y="354"/>
                  <a:pt x="43" y="422"/>
                </a:cubicBezTo>
                <a:cubicBezTo>
                  <a:pt x="43" y="661"/>
                  <a:pt x="279" y="893"/>
                  <a:pt x="513" y="893"/>
                </a:cubicBezTo>
                <a:cubicBezTo>
                  <a:pt x="539" y="893"/>
                  <a:pt x="565" y="890"/>
                  <a:pt x="591" y="884"/>
                </a:cubicBezTo>
                <a:cubicBezTo>
                  <a:pt x="702" y="850"/>
                  <a:pt x="787" y="773"/>
                  <a:pt x="822" y="670"/>
                </a:cubicBezTo>
                <a:cubicBezTo>
                  <a:pt x="864" y="628"/>
                  <a:pt x="890" y="559"/>
                  <a:pt x="873" y="508"/>
                </a:cubicBezTo>
                <a:cubicBezTo>
                  <a:pt x="1018" y="422"/>
                  <a:pt x="1001" y="208"/>
                  <a:pt x="839" y="157"/>
                </a:cubicBezTo>
                <a:cubicBezTo>
                  <a:pt x="770" y="131"/>
                  <a:pt x="702" y="106"/>
                  <a:pt x="625" y="97"/>
                </a:cubicBezTo>
                <a:cubicBezTo>
                  <a:pt x="537" y="32"/>
                  <a:pt x="436" y="0"/>
                  <a:pt x="3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"/>
          <p:cNvSpPr/>
          <p:nvPr/>
        </p:nvSpPr>
        <p:spPr>
          <a:xfrm>
            <a:off x="8882790" y="-436838"/>
            <a:ext cx="127864" cy="91704"/>
          </a:xfrm>
          <a:custGeom>
            <a:avLst/>
            <a:gdLst/>
            <a:ahLst/>
            <a:cxnLst/>
            <a:rect l="l" t="t" r="r" b="b"/>
            <a:pathLst>
              <a:path w="1128" h="809" extrusionOk="0">
                <a:moveTo>
                  <a:pt x="514" y="1"/>
                </a:moveTo>
                <a:cubicBezTo>
                  <a:pt x="409" y="1"/>
                  <a:pt x="306" y="38"/>
                  <a:pt x="221" y="105"/>
                </a:cubicBezTo>
                <a:cubicBezTo>
                  <a:pt x="152" y="173"/>
                  <a:pt x="110" y="284"/>
                  <a:pt x="127" y="387"/>
                </a:cubicBezTo>
                <a:cubicBezTo>
                  <a:pt x="118" y="404"/>
                  <a:pt x="101" y="413"/>
                  <a:pt x="93" y="430"/>
                </a:cubicBezTo>
                <a:cubicBezTo>
                  <a:pt x="1" y="563"/>
                  <a:pt x="145" y="738"/>
                  <a:pt x="288" y="738"/>
                </a:cubicBezTo>
                <a:cubicBezTo>
                  <a:pt x="291" y="738"/>
                  <a:pt x="294" y="738"/>
                  <a:pt x="298" y="738"/>
                </a:cubicBezTo>
                <a:cubicBezTo>
                  <a:pt x="430" y="738"/>
                  <a:pt x="576" y="808"/>
                  <a:pt x="718" y="808"/>
                </a:cubicBezTo>
                <a:cubicBezTo>
                  <a:pt x="732" y="808"/>
                  <a:pt x="746" y="808"/>
                  <a:pt x="760" y="806"/>
                </a:cubicBezTo>
                <a:cubicBezTo>
                  <a:pt x="880" y="798"/>
                  <a:pt x="991" y="729"/>
                  <a:pt x="1059" y="626"/>
                </a:cubicBezTo>
                <a:cubicBezTo>
                  <a:pt x="1128" y="515"/>
                  <a:pt x="1128" y="378"/>
                  <a:pt x="1068" y="267"/>
                </a:cubicBezTo>
                <a:cubicBezTo>
                  <a:pt x="982" y="105"/>
                  <a:pt x="794" y="53"/>
                  <a:pt x="640" y="19"/>
                </a:cubicBezTo>
                <a:cubicBezTo>
                  <a:pt x="598" y="7"/>
                  <a:pt x="556" y="1"/>
                  <a:pt x="5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"/>
          <p:cNvSpPr/>
          <p:nvPr/>
        </p:nvSpPr>
        <p:spPr>
          <a:xfrm>
            <a:off x="9284064" y="-341733"/>
            <a:ext cx="141693" cy="104966"/>
          </a:xfrm>
          <a:custGeom>
            <a:avLst/>
            <a:gdLst/>
            <a:ahLst/>
            <a:cxnLst/>
            <a:rect l="l" t="t" r="r" b="b"/>
            <a:pathLst>
              <a:path w="1250" h="926" extrusionOk="0">
                <a:moveTo>
                  <a:pt x="433" y="0"/>
                </a:moveTo>
                <a:cubicBezTo>
                  <a:pt x="411" y="0"/>
                  <a:pt x="389" y="3"/>
                  <a:pt x="368" y="10"/>
                </a:cubicBezTo>
                <a:cubicBezTo>
                  <a:pt x="120" y="113"/>
                  <a:pt x="0" y="369"/>
                  <a:pt x="43" y="652"/>
                </a:cubicBezTo>
                <a:cubicBezTo>
                  <a:pt x="60" y="720"/>
                  <a:pt x="111" y="780"/>
                  <a:pt x="180" y="805"/>
                </a:cubicBezTo>
                <a:cubicBezTo>
                  <a:pt x="304" y="871"/>
                  <a:pt x="442" y="926"/>
                  <a:pt x="577" y="926"/>
                </a:cubicBezTo>
                <a:cubicBezTo>
                  <a:pt x="619" y="926"/>
                  <a:pt x="661" y="920"/>
                  <a:pt x="702" y="908"/>
                </a:cubicBezTo>
                <a:cubicBezTo>
                  <a:pt x="736" y="891"/>
                  <a:pt x="779" y="874"/>
                  <a:pt x="804" y="857"/>
                </a:cubicBezTo>
                <a:cubicBezTo>
                  <a:pt x="847" y="868"/>
                  <a:pt x="891" y="874"/>
                  <a:pt x="934" y="874"/>
                </a:cubicBezTo>
                <a:cubicBezTo>
                  <a:pt x="1021" y="874"/>
                  <a:pt x="1107" y="851"/>
                  <a:pt x="1181" y="805"/>
                </a:cubicBezTo>
                <a:cubicBezTo>
                  <a:pt x="1241" y="746"/>
                  <a:pt x="1249" y="660"/>
                  <a:pt x="1215" y="583"/>
                </a:cubicBezTo>
                <a:cubicBezTo>
                  <a:pt x="1206" y="566"/>
                  <a:pt x="1198" y="557"/>
                  <a:pt x="1189" y="540"/>
                </a:cubicBezTo>
                <a:cubicBezTo>
                  <a:pt x="1206" y="403"/>
                  <a:pt x="1155" y="258"/>
                  <a:pt x="1061" y="164"/>
                </a:cubicBezTo>
                <a:cubicBezTo>
                  <a:pt x="993" y="96"/>
                  <a:pt x="905" y="60"/>
                  <a:pt x="817" y="60"/>
                </a:cubicBezTo>
                <a:cubicBezTo>
                  <a:pt x="760" y="60"/>
                  <a:pt x="703" y="74"/>
                  <a:pt x="650" y="104"/>
                </a:cubicBezTo>
                <a:cubicBezTo>
                  <a:pt x="633" y="95"/>
                  <a:pt x="608" y="95"/>
                  <a:pt x="590" y="87"/>
                </a:cubicBezTo>
                <a:cubicBezTo>
                  <a:pt x="558" y="29"/>
                  <a:pt x="497" y="0"/>
                  <a:pt x="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"/>
          <p:cNvSpPr/>
          <p:nvPr/>
        </p:nvSpPr>
        <p:spPr>
          <a:xfrm>
            <a:off x="9103604" y="-287323"/>
            <a:ext cx="117549" cy="71187"/>
          </a:xfrm>
          <a:custGeom>
            <a:avLst/>
            <a:gdLst/>
            <a:ahLst/>
            <a:cxnLst/>
            <a:rect l="l" t="t" r="r" b="b"/>
            <a:pathLst>
              <a:path w="1037" h="628" extrusionOk="0">
                <a:moveTo>
                  <a:pt x="651" y="420"/>
                </a:moveTo>
                <a:cubicBezTo>
                  <a:pt x="643" y="420"/>
                  <a:pt x="651" y="420"/>
                  <a:pt x="677" y="428"/>
                </a:cubicBezTo>
                <a:cubicBezTo>
                  <a:pt x="670" y="432"/>
                  <a:pt x="664" y="434"/>
                  <a:pt x="659" y="434"/>
                </a:cubicBezTo>
                <a:cubicBezTo>
                  <a:pt x="653" y="434"/>
                  <a:pt x="648" y="430"/>
                  <a:pt x="643" y="420"/>
                </a:cubicBezTo>
                <a:close/>
                <a:moveTo>
                  <a:pt x="668" y="0"/>
                </a:moveTo>
                <a:cubicBezTo>
                  <a:pt x="566" y="9"/>
                  <a:pt x="420" y="0"/>
                  <a:pt x="300" y="26"/>
                </a:cubicBezTo>
                <a:cubicBezTo>
                  <a:pt x="163" y="35"/>
                  <a:pt x="18" y="77"/>
                  <a:pt x="9" y="240"/>
                </a:cubicBezTo>
                <a:cubicBezTo>
                  <a:pt x="1" y="325"/>
                  <a:pt x="27" y="411"/>
                  <a:pt x="86" y="479"/>
                </a:cubicBezTo>
                <a:cubicBezTo>
                  <a:pt x="177" y="570"/>
                  <a:pt x="309" y="628"/>
                  <a:pt x="439" y="628"/>
                </a:cubicBezTo>
                <a:cubicBezTo>
                  <a:pt x="455" y="628"/>
                  <a:pt x="472" y="627"/>
                  <a:pt x="489" y="625"/>
                </a:cubicBezTo>
                <a:cubicBezTo>
                  <a:pt x="509" y="625"/>
                  <a:pt x="531" y="625"/>
                  <a:pt x="554" y="625"/>
                </a:cubicBezTo>
                <a:cubicBezTo>
                  <a:pt x="688" y="625"/>
                  <a:pt x="845" y="619"/>
                  <a:pt x="933" y="531"/>
                </a:cubicBezTo>
                <a:cubicBezTo>
                  <a:pt x="1036" y="437"/>
                  <a:pt x="1002" y="266"/>
                  <a:pt x="882" y="154"/>
                </a:cubicBezTo>
                <a:cubicBezTo>
                  <a:pt x="856" y="60"/>
                  <a:pt x="762" y="0"/>
                  <a:pt x="6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"/>
          <p:cNvSpPr/>
          <p:nvPr/>
        </p:nvSpPr>
        <p:spPr>
          <a:xfrm>
            <a:off x="8914416" y="-587486"/>
            <a:ext cx="116642" cy="98732"/>
          </a:xfrm>
          <a:custGeom>
            <a:avLst/>
            <a:gdLst/>
            <a:ahLst/>
            <a:cxnLst/>
            <a:rect l="l" t="t" r="r" b="b"/>
            <a:pathLst>
              <a:path w="1029" h="871" extrusionOk="0">
                <a:moveTo>
                  <a:pt x="371" y="0"/>
                </a:moveTo>
                <a:cubicBezTo>
                  <a:pt x="231" y="0"/>
                  <a:pt x="114" y="61"/>
                  <a:pt x="70" y="236"/>
                </a:cubicBezTo>
                <a:cubicBezTo>
                  <a:pt x="0" y="546"/>
                  <a:pt x="325" y="871"/>
                  <a:pt x="622" y="871"/>
                </a:cubicBezTo>
                <a:cubicBezTo>
                  <a:pt x="652" y="871"/>
                  <a:pt x="682" y="868"/>
                  <a:pt x="712" y="860"/>
                </a:cubicBezTo>
                <a:cubicBezTo>
                  <a:pt x="917" y="792"/>
                  <a:pt x="1028" y="570"/>
                  <a:pt x="968" y="364"/>
                </a:cubicBezTo>
                <a:cubicBezTo>
                  <a:pt x="968" y="296"/>
                  <a:pt x="934" y="236"/>
                  <a:pt x="883" y="193"/>
                </a:cubicBezTo>
                <a:cubicBezTo>
                  <a:pt x="840" y="142"/>
                  <a:pt x="789" y="99"/>
                  <a:pt x="720" y="73"/>
                </a:cubicBezTo>
                <a:cubicBezTo>
                  <a:pt x="660" y="39"/>
                  <a:pt x="601" y="22"/>
                  <a:pt x="532" y="22"/>
                </a:cubicBezTo>
                <a:cubicBezTo>
                  <a:pt x="477" y="8"/>
                  <a:pt x="422" y="0"/>
                  <a:pt x="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"/>
          <p:cNvSpPr/>
          <p:nvPr/>
        </p:nvSpPr>
        <p:spPr>
          <a:xfrm>
            <a:off x="8675125" y="-472884"/>
            <a:ext cx="96011" cy="84109"/>
          </a:xfrm>
          <a:custGeom>
            <a:avLst/>
            <a:gdLst/>
            <a:ahLst/>
            <a:cxnLst/>
            <a:rect l="l" t="t" r="r" b="b"/>
            <a:pathLst>
              <a:path w="847" h="742" extrusionOk="0">
                <a:moveTo>
                  <a:pt x="376" y="388"/>
                </a:moveTo>
                <a:cubicBezTo>
                  <a:pt x="376" y="393"/>
                  <a:pt x="374" y="395"/>
                  <a:pt x="372" y="395"/>
                </a:cubicBezTo>
                <a:cubicBezTo>
                  <a:pt x="370" y="395"/>
                  <a:pt x="368" y="393"/>
                  <a:pt x="368" y="388"/>
                </a:cubicBezTo>
                <a:close/>
                <a:moveTo>
                  <a:pt x="353" y="1"/>
                </a:moveTo>
                <a:cubicBezTo>
                  <a:pt x="323" y="1"/>
                  <a:pt x="293" y="5"/>
                  <a:pt x="265" y="12"/>
                </a:cubicBezTo>
                <a:cubicBezTo>
                  <a:pt x="179" y="21"/>
                  <a:pt x="102" y="63"/>
                  <a:pt x="51" y="132"/>
                </a:cubicBezTo>
                <a:cubicBezTo>
                  <a:pt x="34" y="157"/>
                  <a:pt x="25" y="192"/>
                  <a:pt x="25" y="234"/>
                </a:cubicBezTo>
                <a:cubicBezTo>
                  <a:pt x="17" y="260"/>
                  <a:pt x="8" y="286"/>
                  <a:pt x="8" y="320"/>
                </a:cubicBezTo>
                <a:cubicBezTo>
                  <a:pt x="0" y="553"/>
                  <a:pt x="189" y="741"/>
                  <a:pt x="418" y="741"/>
                </a:cubicBezTo>
                <a:cubicBezTo>
                  <a:pt x="432" y="741"/>
                  <a:pt x="447" y="741"/>
                  <a:pt x="462" y="739"/>
                </a:cubicBezTo>
                <a:cubicBezTo>
                  <a:pt x="727" y="705"/>
                  <a:pt x="847" y="388"/>
                  <a:pt x="667" y="192"/>
                </a:cubicBezTo>
                <a:cubicBezTo>
                  <a:pt x="641" y="157"/>
                  <a:pt x="607" y="132"/>
                  <a:pt x="581" y="106"/>
                </a:cubicBezTo>
                <a:cubicBezTo>
                  <a:pt x="556" y="72"/>
                  <a:pt x="522" y="46"/>
                  <a:pt x="479" y="29"/>
                </a:cubicBezTo>
                <a:cubicBezTo>
                  <a:pt x="439" y="9"/>
                  <a:pt x="396" y="1"/>
                  <a:pt x="3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"/>
          <p:cNvSpPr/>
          <p:nvPr/>
        </p:nvSpPr>
        <p:spPr>
          <a:xfrm>
            <a:off x="8842776" y="-249916"/>
            <a:ext cx="99979" cy="78441"/>
          </a:xfrm>
          <a:custGeom>
            <a:avLst/>
            <a:gdLst/>
            <a:ahLst/>
            <a:cxnLst/>
            <a:rect l="l" t="t" r="r" b="b"/>
            <a:pathLst>
              <a:path w="882" h="692" extrusionOk="0">
                <a:moveTo>
                  <a:pt x="384" y="1"/>
                </a:moveTo>
                <a:cubicBezTo>
                  <a:pt x="370" y="1"/>
                  <a:pt x="357" y="2"/>
                  <a:pt x="343" y="4"/>
                </a:cubicBezTo>
                <a:cubicBezTo>
                  <a:pt x="78" y="21"/>
                  <a:pt x="1" y="346"/>
                  <a:pt x="197" y="560"/>
                </a:cubicBezTo>
                <a:cubicBezTo>
                  <a:pt x="277" y="646"/>
                  <a:pt x="387" y="691"/>
                  <a:pt x="501" y="691"/>
                </a:cubicBezTo>
                <a:cubicBezTo>
                  <a:pt x="534" y="691"/>
                  <a:pt x="567" y="688"/>
                  <a:pt x="600" y="680"/>
                </a:cubicBezTo>
                <a:cubicBezTo>
                  <a:pt x="651" y="663"/>
                  <a:pt x="694" y="620"/>
                  <a:pt x="702" y="569"/>
                </a:cubicBezTo>
                <a:cubicBezTo>
                  <a:pt x="719" y="552"/>
                  <a:pt x="736" y="534"/>
                  <a:pt x="745" y="509"/>
                </a:cubicBezTo>
                <a:cubicBezTo>
                  <a:pt x="771" y="466"/>
                  <a:pt x="779" y="415"/>
                  <a:pt x="779" y="372"/>
                </a:cubicBezTo>
                <a:cubicBezTo>
                  <a:pt x="882" y="244"/>
                  <a:pt x="813" y="55"/>
                  <a:pt x="651" y="30"/>
                </a:cubicBezTo>
                <a:cubicBezTo>
                  <a:pt x="621" y="20"/>
                  <a:pt x="591" y="16"/>
                  <a:pt x="561" y="16"/>
                </a:cubicBezTo>
                <a:cubicBezTo>
                  <a:pt x="539" y="16"/>
                  <a:pt x="518" y="18"/>
                  <a:pt x="497" y="21"/>
                </a:cubicBezTo>
                <a:cubicBezTo>
                  <a:pt x="459" y="9"/>
                  <a:pt x="422" y="1"/>
                  <a:pt x="3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"/>
          <p:cNvSpPr/>
          <p:nvPr/>
        </p:nvSpPr>
        <p:spPr>
          <a:xfrm>
            <a:off x="8639192" y="-284489"/>
            <a:ext cx="89323" cy="74134"/>
          </a:xfrm>
          <a:custGeom>
            <a:avLst/>
            <a:gdLst/>
            <a:ahLst/>
            <a:cxnLst/>
            <a:rect l="l" t="t" r="r" b="b"/>
            <a:pathLst>
              <a:path w="788" h="654" extrusionOk="0">
                <a:moveTo>
                  <a:pt x="563" y="1"/>
                </a:moveTo>
                <a:cubicBezTo>
                  <a:pt x="558" y="1"/>
                  <a:pt x="553" y="1"/>
                  <a:pt x="548" y="1"/>
                </a:cubicBezTo>
                <a:lnTo>
                  <a:pt x="163" y="10"/>
                </a:lnTo>
                <a:cubicBezTo>
                  <a:pt x="69" y="27"/>
                  <a:pt x="0" y="121"/>
                  <a:pt x="34" y="215"/>
                </a:cubicBezTo>
                <a:cubicBezTo>
                  <a:pt x="51" y="300"/>
                  <a:pt x="111" y="360"/>
                  <a:pt x="197" y="377"/>
                </a:cubicBezTo>
                <a:lnTo>
                  <a:pt x="197" y="386"/>
                </a:lnTo>
                <a:cubicBezTo>
                  <a:pt x="149" y="505"/>
                  <a:pt x="271" y="654"/>
                  <a:pt x="392" y="654"/>
                </a:cubicBezTo>
                <a:cubicBezTo>
                  <a:pt x="401" y="654"/>
                  <a:pt x="410" y="653"/>
                  <a:pt x="419" y="651"/>
                </a:cubicBezTo>
                <a:cubicBezTo>
                  <a:pt x="633" y="617"/>
                  <a:pt x="787" y="437"/>
                  <a:pt x="779" y="224"/>
                </a:cubicBezTo>
                <a:cubicBezTo>
                  <a:pt x="779" y="100"/>
                  <a:pt x="684" y="1"/>
                  <a:pt x="5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"/>
          <p:cNvSpPr/>
          <p:nvPr/>
        </p:nvSpPr>
        <p:spPr>
          <a:xfrm>
            <a:off x="8757420" y="-584652"/>
            <a:ext cx="69033" cy="62912"/>
          </a:xfrm>
          <a:custGeom>
            <a:avLst/>
            <a:gdLst/>
            <a:ahLst/>
            <a:cxnLst/>
            <a:rect l="l" t="t" r="r" b="b"/>
            <a:pathLst>
              <a:path w="609" h="555" extrusionOk="0">
                <a:moveTo>
                  <a:pt x="371" y="0"/>
                </a:moveTo>
                <a:cubicBezTo>
                  <a:pt x="295" y="0"/>
                  <a:pt x="218" y="28"/>
                  <a:pt x="163" y="83"/>
                </a:cubicBezTo>
                <a:lnTo>
                  <a:pt x="146" y="91"/>
                </a:lnTo>
                <a:lnTo>
                  <a:pt x="69" y="151"/>
                </a:lnTo>
                <a:cubicBezTo>
                  <a:pt x="1" y="228"/>
                  <a:pt x="1" y="339"/>
                  <a:pt x="69" y="416"/>
                </a:cubicBezTo>
                <a:cubicBezTo>
                  <a:pt x="78" y="425"/>
                  <a:pt x="95" y="433"/>
                  <a:pt x="103" y="450"/>
                </a:cubicBezTo>
                <a:cubicBezTo>
                  <a:pt x="129" y="485"/>
                  <a:pt x="163" y="510"/>
                  <a:pt x="206" y="527"/>
                </a:cubicBezTo>
                <a:cubicBezTo>
                  <a:pt x="240" y="546"/>
                  <a:pt x="277" y="555"/>
                  <a:pt x="313" y="555"/>
                </a:cubicBezTo>
                <a:cubicBezTo>
                  <a:pt x="395" y="555"/>
                  <a:pt x="475" y="510"/>
                  <a:pt x="523" y="433"/>
                </a:cubicBezTo>
                <a:cubicBezTo>
                  <a:pt x="531" y="408"/>
                  <a:pt x="540" y="382"/>
                  <a:pt x="548" y="356"/>
                </a:cubicBezTo>
                <a:cubicBezTo>
                  <a:pt x="591" y="322"/>
                  <a:pt x="608" y="271"/>
                  <a:pt x="608" y="220"/>
                </a:cubicBezTo>
                <a:cubicBezTo>
                  <a:pt x="608" y="117"/>
                  <a:pt x="531" y="31"/>
                  <a:pt x="429" y="6"/>
                </a:cubicBezTo>
                <a:cubicBezTo>
                  <a:pt x="410" y="2"/>
                  <a:pt x="391" y="0"/>
                  <a:pt x="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"/>
          <p:cNvSpPr/>
          <p:nvPr/>
        </p:nvSpPr>
        <p:spPr>
          <a:xfrm>
            <a:off x="6356352" y="-453274"/>
            <a:ext cx="77308" cy="91364"/>
          </a:xfrm>
          <a:custGeom>
            <a:avLst/>
            <a:gdLst/>
            <a:ahLst/>
            <a:cxnLst/>
            <a:rect l="l" t="t" r="r" b="b"/>
            <a:pathLst>
              <a:path w="682" h="806" extrusionOk="0">
                <a:moveTo>
                  <a:pt x="351" y="1"/>
                </a:moveTo>
                <a:cubicBezTo>
                  <a:pt x="318" y="1"/>
                  <a:pt x="284" y="7"/>
                  <a:pt x="249" y="19"/>
                </a:cubicBezTo>
                <a:cubicBezTo>
                  <a:pt x="234" y="24"/>
                  <a:pt x="221" y="29"/>
                  <a:pt x="208" y="36"/>
                </a:cubicBezTo>
                <a:lnTo>
                  <a:pt x="208" y="36"/>
                </a:lnTo>
                <a:cubicBezTo>
                  <a:pt x="176" y="47"/>
                  <a:pt x="149" y="66"/>
                  <a:pt x="127" y="92"/>
                </a:cubicBezTo>
                <a:lnTo>
                  <a:pt x="127" y="92"/>
                </a:lnTo>
                <a:cubicBezTo>
                  <a:pt x="1" y="215"/>
                  <a:pt x="8" y="428"/>
                  <a:pt x="69" y="592"/>
                </a:cubicBezTo>
                <a:cubicBezTo>
                  <a:pt x="85" y="639"/>
                  <a:pt x="112" y="672"/>
                  <a:pt x="145" y="693"/>
                </a:cubicBezTo>
                <a:lnTo>
                  <a:pt x="145" y="693"/>
                </a:lnTo>
                <a:cubicBezTo>
                  <a:pt x="168" y="725"/>
                  <a:pt x="196" y="752"/>
                  <a:pt x="232" y="771"/>
                </a:cubicBezTo>
                <a:cubicBezTo>
                  <a:pt x="273" y="795"/>
                  <a:pt x="313" y="805"/>
                  <a:pt x="349" y="805"/>
                </a:cubicBezTo>
                <a:cubicBezTo>
                  <a:pt x="526" y="805"/>
                  <a:pt x="646" y="566"/>
                  <a:pt x="660" y="404"/>
                </a:cubicBezTo>
                <a:cubicBezTo>
                  <a:pt x="682" y="205"/>
                  <a:pt x="546" y="1"/>
                  <a:pt x="3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"/>
          <p:cNvSpPr/>
          <p:nvPr/>
        </p:nvSpPr>
        <p:spPr>
          <a:xfrm>
            <a:off x="6505753" y="-632261"/>
            <a:ext cx="92271" cy="90457"/>
          </a:xfrm>
          <a:custGeom>
            <a:avLst/>
            <a:gdLst/>
            <a:ahLst/>
            <a:cxnLst/>
            <a:rect l="l" t="t" r="r" b="b"/>
            <a:pathLst>
              <a:path w="814" h="798" extrusionOk="0">
                <a:moveTo>
                  <a:pt x="372" y="0"/>
                </a:moveTo>
                <a:cubicBezTo>
                  <a:pt x="279" y="0"/>
                  <a:pt x="187" y="33"/>
                  <a:pt x="112" y="101"/>
                </a:cubicBezTo>
                <a:cubicBezTo>
                  <a:pt x="57" y="158"/>
                  <a:pt x="28" y="232"/>
                  <a:pt x="23" y="308"/>
                </a:cubicBezTo>
                <a:lnTo>
                  <a:pt x="23" y="308"/>
                </a:lnTo>
                <a:cubicBezTo>
                  <a:pt x="1" y="362"/>
                  <a:pt x="3" y="424"/>
                  <a:pt x="35" y="477"/>
                </a:cubicBezTo>
                <a:cubicBezTo>
                  <a:pt x="108" y="630"/>
                  <a:pt x="278" y="797"/>
                  <a:pt x="455" y="797"/>
                </a:cubicBezTo>
                <a:cubicBezTo>
                  <a:pt x="506" y="797"/>
                  <a:pt x="558" y="783"/>
                  <a:pt x="608" y="751"/>
                </a:cubicBezTo>
                <a:cubicBezTo>
                  <a:pt x="796" y="631"/>
                  <a:pt x="813" y="340"/>
                  <a:pt x="685" y="160"/>
                </a:cubicBezTo>
                <a:cubicBezTo>
                  <a:pt x="608" y="55"/>
                  <a:pt x="490" y="0"/>
                  <a:pt x="3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"/>
          <p:cNvSpPr/>
          <p:nvPr/>
        </p:nvSpPr>
        <p:spPr>
          <a:xfrm>
            <a:off x="6325747" y="-604262"/>
            <a:ext cx="98619" cy="86716"/>
          </a:xfrm>
          <a:custGeom>
            <a:avLst/>
            <a:gdLst/>
            <a:ahLst/>
            <a:cxnLst/>
            <a:rect l="l" t="t" r="r" b="b"/>
            <a:pathLst>
              <a:path w="870" h="765" extrusionOk="0">
                <a:moveTo>
                  <a:pt x="390" y="0"/>
                </a:moveTo>
                <a:cubicBezTo>
                  <a:pt x="297" y="0"/>
                  <a:pt x="207" y="36"/>
                  <a:pt x="143" y="119"/>
                </a:cubicBezTo>
                <a:cubicBezTo>
                  <a:pt x="1" y="290"/>
                  <a:pt x="48" y="533"/>
                  <a:pt x="221" y="627"/>
                </a:cubicBezTo>
                <a:lnTo>
                  <a:pt x="221" y="627"/>
                </a:lnTo>
                <a:cubicBezTo>
                  <a:pt x="231" y="641"/>
                  <a:pt x="242" y="654"/>
                  <a:pt x="254" y="666"/>
                </a:cubicBezTo>
                <a:cubicBezTo>
                  <a:pt x="311" y="730"/>
                  <a:pt x="392" y="765"/>
                  <a:pt x="478" y="765"/>
                </a:cubicBezTo>
                <a:cubicBezTo>
                  <a:pt x="508" y="765"/>
                  <a:pt x="539" y="761"/>
                  <a:pt x="570" y="752"/>
                </a:cubicBezTo>
                <a:cubicBezTo>
                  <a:pt x="810" y="683"/>
                  <a:pt x="870" y="367"/>
                  <a:pt x="733" y="179"/>
                </a:cubicBezTo>
                <a:cubicBezTo>
                  <a:pt x="653" y="69"/>
                  <a:pt x="519" y="0"/>
                  <a:pt x="3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"/>
          <p:cNvSpPr/>
          <p:nvPr/>
        </p:nvSpPr>
        <p:spPr>
          <a:xfrm>
            <a:off x="6430032" y="-773840"/>
            <a:ext cx="79688" cy="83656"/>
          </a:xfrm>
          <a:custGeom>
            <a:avLst/>
            <a:gdLst/>
            <a:ahLst/>
            <a:cxnLst/>
            <a:rect l="l" t="t" r="r" b="b"/>
            <a:pathLst>
              <a:path w="703" h="738" extrusionOk="0">
                <a:moveTo>
                  <a:pt x="222" y="1"/>
                </a:moveTo>
                <a:cubicBezTo>
                  <a:pt x="142" y="1"/>
                  <a:pt x="66" y="57"/>
                  <a:pt x="44" y="143"/>
                </a:cubicBezTo>
                <a:lnTo>
                  <a:pt x="52" y="152"/>
                </a:lnTo>
                <a:cubicBezTo>
                  <a:pt x="49" y="168"/>
                  <a:pt x="47" y="183"/>
                  <a:pt x="46" y="199"/>
                </a:cubicBezTo>
                <a:lnTo>
                  <a:pt x="46" y="199"/>
                </a:lnTo>
                <a:cubicBezTo>
                  <a:pt x="1" y="293"/>
                  <a:pt x="6" y="404"/>
                  <a:pt x="61" y="494"/>
                </a:cubicBezTo>
                <a:cubicBezTo>
                  <a:pt x="86" y="530"/>
                  <a:pt x="120" y="555"/>
                  <a:pt x="158" y="569"/>
                </a:cubicBezTo>
                <a:lnTo>
                  <a:pt x="158" y="569"/>
                </a:lnTo>
                <a:cubicBezTo>
                  <a:pt x="225" y="649"/>
                  <a:pt x="318" y="709"/>
                  <a:pt x="429" y="734"/>
                </a:cubicBezTo>
                <a:cubicBezTo>
                  <a:pt x="443" y="736"/>
                  <a:pt x="458" y="738"/>
                  <a:pt x="472" y="738"/>
                </a:cubicBezTo>
                <a:cubicBezTo>
                  <a:pt x="542" y="738"/>
                  <a:pt x="606" y="703"/>
                  <a:pt x="634" y="639"/>
                </a:cubicBezTo>
                <a:cubicBezTo>
                  <a:pt x="694" y="520"/>
                  <a:pt x="703" y="383"/>
                  <a:pt x="660" y="263"/>
                </a:cubicBezTo>
                <a:cubicBezTo>
                  <a:pt x="617" y="143"/>
                  <a:pt x="523" y="58"/>
                  <a:pt x="403" y="32"/>
                </a:cubicBezTo>
                <a:cubicBezTo>
                  <a:pt x="376" y="24"/>
                  <a:pt x="348" y="20"/>
                  <a:pt x="321" y="20"/>
                </a:cubicBezTo>
                <a:cubicBezTo>
                  <a:pt x="318" y="20"/>
                  <a:pt x="315" y="20"/>
                  <a:pt x="311" y="21"/>
                </a:cubicBezTo>
                <a:lnTo>
                  <a:pt x="311" y="21"/>
                </a:lnTo>
                <a:cubicBezTo>
                  <a:pt x="298" y="14"/>
                  <a:pt x="282" y="9"/>
                  <a:pt x="266" y="6"/>
                </a:cubicBezTo>
                <a:cubicBezTo>
                  <a:pt x="252" y="2"/>
                  <a:pt x="237" y="1"/>
                  <a:pt x="2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"/>
          <p:cNvSpPr/>
          <p:nvPr/>
        </p:nvSpPr>
        <p:spPr>
          <a:xfrm>
            <a:off x="6480022" y="-940358"/>
            <a:ext cx="73340" cy="86943"/>
          </a:xfrm>
          <a:custGeom>
            <a:avLst/>
            <a:gdLst/>
            <a:ahLst/>
            <a:cxnLst/>
            <a:rect l="l" t="t" r="r" b="b"/>
            <a:pathLst>
              <a:path w="647" h="767" extrusionOk="0">
                <a:moveTo>
                  <a:pt x="433" y="398"/>
                </a:moveTo>
                <a:lnTo>
                  <a:pt x="433" y="398"/>
                </a:lnTo>
                <a:cubicBezTo>
                  <a:pt x="446" y="408"/>
                  <a:pt x="441" y="416"/>
                  <a:pt x="428" y="421"/>
                </a:cubicBezTo>
                <a:lnTo>
                  <a:pt x="428" y="421"/>
                </a:lnTo>
                <a:cubicBezTo>
                  <a:pt x="430" y="409"/>
                  <a:pt x="433" y="398"/>
                  <a:pt x="433" y="398"/>
                </a:cubicBezTo>
                <a:close/>
                <a:moveTo>
                  <a:pt x="212" y="1"/>
                </a:moveTo>
                <a:cubicBezTo>
                  <a:pt x="112" y="1"/>
                  <a:pt x="13" y="69"/>
                  <a:pt x="31" y="201"/>
                </a:cubicBezTo>
                <a:lnTo>
                  <a:pt x="22" y="209"/>
                </a:lnTo>
                <a:lnTo>
                  <a:pt x="29" y="428"/>
                </a:lnTo>
                <a:lnTo>
                  <a:pt x="29" y="428"/>
                </a:lnTo>
                <a:cubicBezTo>
                  <a:pt x="1" y="495"/>
                  <a:pt x="13" y="573"/>
                  <a:pt x="69" y="633"/>
                </a:cubicBezTo>
                <a:lnTo>
                  <a:pt x="69" y="633"/>
                </a:lnTo>
                <a:cubicBezTo>
                  <a:pt x="91" y="671"/>
                  <a:pt x="122" y="705"/>
                  <a:pt x="159" y="731"/>
                </a:cubicBezTo>
                <a:cubicBezTo>
                  <a:pt x="203" y="755"/>
                  <a:pt x="250" y="767"/>
                  <a:pt x="296" y="767"/>
                </a:cubicBezTo>
                <a:cubicBezTo>
                  <a:pt x="430" y="767"/>
                  <a:pt x="557" y="674"/>
                  <a:pt x="595" y="534"/>
                </a:cubicBezTo>
                <a:cubicBezTo>
                  <a:pt x="647" y="372"/>
                  <a:pt x="621" y="124"/>
                  <a:pt x="416" y="72"/>
                </a:cubicBezTo>
                <a:cubicBezTo>
                  <a:pt x="400" y="70"/>
                  <a:pt x="385" y="69"/>
                  <a:pt x="370" y="69"/>
                </a:cubicBezTo>
                <a:cubicBezTo>
                  <a:pt x="368" y="69"/>
                  <a:pt x="365" y="69"/>
                  <a:pt x="362" y="69"/>
                </a:cubicBezTo>
                <a:lnTo>
                  <a:pt x="362" y="69"/>
                </a:lnTo>
                <a:cubicBezTo>
                  <a:pt x="326" y="23"/>
                  <a:pt x="269" y="1"/>
                  <a:pt x="2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"/>
          <p:cNvSpPr/>
          <p:nvPr/>
        </p:nvSpPr>
        <p:spPr>
          <a:xfrm>
            <a:off x="6719539" y="-685537"/>
            <a:ext cx="74361" cy="94084"/>
          </a:xfrm>
          <a:custGeom>
            <a:avLst/>
            <a:gdLst/>
            <a:ahLst/>
            <a:cxnLst/>
            <a:rect l="l" t="t" r="r" b="b"/>
            <a:pathLst>
              <a:path w="656" h="830" extrusionOk="0">
                <a:moveTo>
                  <a:pt x="448" y="349"/>
                </a:moveTo>
                <a:cubicBezTo>
                  <a:pt x="448" y="349"/>
                  <a:pt x="448" y="350"/>
                  <a:pt x="447" y="351"/>
                </a:cubicBezTo>
                <a:lnTo>
                  <a:pt x="447" y="351"/>
                </a:lnTo>
                <a:cubicBezTo>
                  <a:pt x="448" y="349"/>
                  <a:pt x="448" y="349"/>
                  <a:pt x="448" y="349"/>
                </a:cubicBezTo>
                <a:close/>
                <a:moveTo>
                  <a:pt x="381" y="0"/>
                </a:moveTo>
                <a:cubicBezTo>
                  <a:pt x="355" y="0"/>
                  <a:pt x="326" y="5"/>
                  <a:pt x="296" y="14"/>
                </a:cubicBezTo>
                <a:cubicBezTo>
                  <a:pt x="222" y="37"/>
                  <a:pt x="166" y="88"/>
                  <a:pt x="124" y="153"/>
                </a:cubicBezTo>
                <a:lnTo>
                  <a:pt x="124" y="153"/>
                </a:lnTo>
                <a:cubicBezTo>
                  <a:pt x="52" y="188"/>
                  <a:pt x="1" y="265"/>
                  <a:pt x="31" y="365"/>
                </a:cubicBezTo>
                <a:lnTo>
                  <a:pt x="22" y="374"/>
                </a:lnTo>
                <a:cubicBezTo>
                  <a:pt x="22" y="391"/>
                  <a:pt x="22" y="417"/>
                  <a:pt x="22" y="434"/>
                </a:cubicBezTo>
                <a:cubicBezTo>
                  <a:pt x="19" y="449"/>
                  <a:pt x="17" y="464"/>
                  <a:pt x="16" y="481"/>
                </a:cubicBezTo>
                <a:lnTo>
                  <a:pt x="16" y="481"/>
                </a:lnTo>
                <a:cubicBezTo>
                  <a:pt x="10" y="525"/>
                  <a:pt x="7" y="567"/>
                  <a:pt x="5" y="605"/>
                </a:cubicBezTo>
                <a:cubicBezTo>
                  <a:pt x="12" y="685"/>
                  <a:pt x="65" y="749"/>
                  <a:pt x="137" y="774"/>
                </a:cubicBezTo>
                <a:lnTo>
                  <a:pt x="137" y="774"/>
                </a:lnTo>
                <a:cubicBezTo>
                  <a:pt x="164" y="793"/>
                  <a:pt x="195" y="809"/>
                  <a:pt x="227" y="819"/>
                </a:cubicBezTo>
                <a:cubicBezTo>
                  <a:pt x="256" y="826"/>
                  <a:pt x="284" y="829"/>
                  <a:pt x="311" y="829"/>
                </a:cubicBezTo>
                <a:cubicBezTo>
                  <a:pt x="509" y="829"/>
                  <a:pt x="655" y="646"/>
                  <a:pt x="655" y="442"/>
                </a:cubicBezTo>
                <a:cubicBezTo>
                  <a:pt x="655" y="268"/>
                  <a:pt x="581" y="0"/>
                  <a:pt x="3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"/>
          <p:cNvSpPr/>
          <p:nvPr/>
        </p:nvSpPr>
        <p:spPr>
          <a:xfrm>
            <a:off x="6496005" y="-355109"/>
            <a:ext cx="84563" cy="105420"/>
          </a:xfrm>
          <a:custGeom>
            <a:avLst/>
            <a:gdLst/>
            <a:ahLst/>
            <a:cxnLst/>
            <a:rect l="l" t="t" r="r" b="b"/>
            <a:pathLst>
              <a:path w="746" h="930" extrusionOk="0">
                <a:moveTo>
                  <a:pt x="305" y="1"/>
                </a:moveTo>
                <a:cubicBezTo>
                  <a:pt x="248" y="1"/>
                  <a:pt x="190" y="28"/>
                  <a:pt x="155" y="94"/>
                </a:cubicBezTo>
                <a:lnTo>
                  <a:pt x="129" y="94"/>
                </a:lnTo>
                <a:cubicBezTo>
                  <a:pt x="9" y="290"/>
                  <a:pt x="1" y="539"/>
                  <a:pt x="104" y="752"/>
                </a:cubicBezTo>
                <a:cubicBezTo>
                  <a:pt x="161" y="871"/>
                  <a:pt x="273" y="929"/>
                  <a:pt x="385" y="929"/>
                </a:cubicBezTo>
                <a:cubicBezTo>
                  <a:pt x="507" y="929"/>
                  <a:pt x="628" y="860"/>
                  <a:pt x="677" y="727"/>
                </a:cubicBezTo>
                <a:cubicBezTo>
                  <a:pt x="745" y="539"/>
                  <a:pt x="719" y="154"/>
                  <a:pt x="523" y="51"/>
                </a:cubicBezTo>
                <a:cubicBezTo>
                  <a:pt x="485" y="33"/>
                  <a:pt x="445" y="25"/>
                  <a:pt x="406" y="25"/>
                </a:cubicBezTo>
                <a:cubicBezTo>
                  <a:pt x="404" y="25"/>
                  <a:pt x="402" y="25"/>
                  <a:pt x="399" y="25"/>
                </a:cubicBezTo>
                <a:lnTo>
                  <a:pt x="399" y="25"/>
                </a:lnTo>
                <a:cubicBezTo>
                  <a:pt x="370" y="10"/>
                  <a:pt x="338" y="1"/>
                  <a:pt x="3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"/>
          <p:cNvSpPr/>
          <p:nvPr/>
        </p:nvSpPr>
        <p:spPr>
          <a:xfrm>
            <a:off x="6532845" y="-198227"/>
            <a:ext cx="112675" cy="84903"/>
          </a:xfrm>
          <a:custGeom>
            <a:avLst/>
            <a:gdLst/>
            <a:ahLst/>
            <a:cxnLst/>
            <a:rect l="l" t="t" r="r" b="b"/>
            <a:pathLst>
              <a:path w="994" h="749" extrusionOk="0">
                <a:moveTo>
                  <a:pt x="620" y="363"/>
                </a:moveTo>
                <a:cubicBezTo>
                  <a:pt x="623" y="363"/>
                  <a:pt x="616" y="370"/>
                  <a:pt x="605" y="371"/>
                </a:cubicBezTo>
                <a:lnTo>
                  <a:pt x="605" y="371"/>
                </a:lnTo>
                <a:lnTo>
                  <a:pt x="608" y="369"/>
                </a:lnTo>
                <a:cubicBezTo>
                  <a:pt x="615" y="365"/>
                  <a:pt x="619" y="363"/>
                  <a:pt x="620" y="363"/>
                </a:cubicBezTo>
                <a:close/>
                <a:moveTo>
                  <a:pt x="383" y="0"/>
                </a:moveTo>
                <a:cubicBezTo>
                  <a:pt x="228" y="0"/>
                  <a:pt x="80" y="100"/>
                  <a:pt x="27" y="267"/>
                </a:cubicBezTo>
                <a:cubicBezTo>
                  <a:pt x="1" y="369"/>
                  <a:pt x="44" y="489"/>
                  <a:pt x="129" y="558"/>
                </a:cubicBezTo>
                <a:cubicBezTo>
                  <a:pt x="189" y="617"/>
                  <a:pt x="292" y="635"/>
                  <a:pt x="352" y="694"/>
                </a:cubicBezTo>
                <a:cubicBezTo>
                  <a:pt x="390" y="733"/>
                  <a:pt x="432" y="749"/>
                  <a:pt x="472" y="749"/>
                </a:cubicBezTo>
                <a:cubicBezTo>
                  <a:pt x="492" y="749"/>
                  <a:pt x="512" y="745"/>
                  <a:pt x="530" y="737"/>
                </a:cubicBezTo>
                <a:lnTo>
                  <a:pt x="530" y="737"/>
                </a:lnTo>
                <a:cubicBezTo>
                  <a:pt x="550" y="741"/>
                  <a:pt x="569" y="742"/>
                  <a:pt x="589" y="742"/>
                </a:cubicBezTo>
                <a:cubicBezTo>
                  <a:pt x="661" y="742"/>
                  <a:pt x="734" y="721"/>
                  <a:pt x="797" y="677"/>
                </a:cubicBezTo>
                <a:cubicBezTo>
                  <a:pt x="993" y="489"/>
                  <a:pt x="762" y="164"/>
                  <a:pt x="583" y="61"/>
                </a:cubicBezTo>
                <a:cubicBezTo>
                  <a:pt x="520" y="19"/>
                  <a:pt x="451" y="0"/>
                  <a:pt x="3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"/>
          <p:cNvSpPr/>
          <p:nvPr/>
        </p:nvSpPr>
        <p:spPr>
          <a:xfrm>
            <a:off x="6682246" y="-178843"/>
            <a:ext cx="92271" cy="76288"/>
          </a:xfrm>
          <a:custGeom>
            <a:avLst/>
            <a:gdLst/>
            <a:ahLst/>
            <a:cxnLst/>
            <a:rect l="l" t="t" r="r" b="b"/>
            <a:pathLst>
              <a:path w="814" h="673" extrusionOk="0">
                <a:moveTo>
                  <a:pt x="207" y="1"/>
                </a:moveTo>
                <a:cubicBezTo>
                  <a:pt x="174" y="1"/>
                  <a:pt x="141" y="9"/>
                  <a:pt x="112" y="27"/>
                </a:cubicBezTo>
                <a:cubicBezTo>
                  <a:pt x="26" y="79"/>
                  <a:pt x="0" y="198"/>
                  <a:pt x="52" y="284"/>
                </a:cubicBezTo>
                <a:lnTo>
                  <a:pt x="60" y="284"/>
                </a:lnTo>
                <a:cubicBezTo>
                  <a:pt x="69" y="296"/>
                  <a:pt x="78" y="308"/>
                  <a:pt x="87" y="322"/>
                </a:cubicBezTo>
                <a:lnTo>
                  <a:pt x="87" y="322"/>
                </a:lnTo>
                <a:cubicBezTo>
                  <a:pt x="77" y="423"/>
                  <a:pt x="108" y="528"/>
                  <a:pt x="180" y="609"/>
                </a:cubicBezTo>
                <a:cubicBezTo>
                  <a:pt x="216" y="641"/>
                  <a:pt x="260" y="656"/>
                  <a:pt x="304" y="656"/>
                </a:cubicBezTo>
                <a:cubicBezTo>
                  <a:pt x="327" y="656"/>
                  <a:pt x="351" y="652"/>
                  <a:pt x="374" y="643"/>
                </a:cubicBezTo>
                <a:lnTo>
                  <a:pt x="374" y="643"/>
                </a:lnTo>
                <a:cubicBezTo>
                  <a:pt x="410" y="662"/>
                  <a:pt x="448" y="673"/>
                  <a:pt x="489" y="673"/>
                </a:cubicBezTo>
                <a:cubicBezTo>
                  <a:pt x="513" y="673"/>
                  <a:pt x="538" y="669"/>
                  <a:pt x="565" y="660"/>
                </a:cubicBezTo>
                <a:cubicBezTo>
                  <a:pt x="779" y="592"/>
                  <a:pt x="813" y="318"/>
                  <a:pt x="693" y="156"/>
                </a:cubicBezTo>
                <a:cubicBezTo>
                  <a:pt x="626" y="60"/>
                  <a:pt x="521" y="9"/>
                  <a:pt x="417" y="9"/>
                </a:cubicBezTo>
                <a:cubicBezTo>
                  <a:pt x="379" y="9"/>
                  <a:pt x="342" y="16"/>
                  <a:pt x="306" y="29"/>
                </a:cubicBezTo>
                <a:lnTo>
                  <a:pt x="306" y="29"/>
                </a:lnTo>
                <a:cubicBezTo>
                  <a:pt x="276" y="10"/>
                  <a:pt x="241" y="1"/>
                  <a:pt x="2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"/>
          <p:cNvSpPr/>
          <p:nvPr/>
        </p:nvSpPr>
        <p:spPr>
          <a:xfrm>
            <a:off x="6724867" y="-332778"/>
            <a:ext cx="98052" cy="92157"/>
          </a:xfrm>
          <a:custGeom>
            <a:avLst/>
            <a:gdLst/>
            <a:ahLst/>
            <a:cxnLst/>
            <a:rect l="l" t="t" r="r" b="b"/>
            <a:pathLst>
              <a:path w="865" h="813" extrusionOk="0">
                <a:moveTo>
                  <a:pt x="506" y="464"/>
                </a:moveTo>
                <a:cubicBezTo>
                  <a:pt x="507" y="466"/>
                  <a:pt x="507" y="468"/>
                  <a:pt x="507" y="468"/>
                </a:cubicBezTo>
                <a:cubicBezTo>
                  <a:pt x="507" y="468"/>
                  <a:pt x="506" y="467"/>
                  <a:pt x="506" y="464"/>
                </a:cubicBezTo>
                <a:close/>
                <a:moveTo>
                  <a:pt x="425" y="1"/>
                </a:moveTo>
                <a:cubicBezTo>
                  <a:pt x="381" y="1"/>
                  <a:pt x="336" y="8"/>
                  <a:pt x="292" y="25"/>
                </a:cubicBezTo>
                <a:cubicBezTo>
                  <a:pt x="78" y="111"/>
                  <a:pt x="1" y="376"/>
                  <a:pt x="129" y="564"/>
                </a:cubicBezTo>
                <a:cubicBezTo>
                  <a:pt x="140" y="578"/>
                  <a:pt x="153" y="591"/>
                  <a:pt x="168" y="603"/>
                </a:cubicBezTo>
                <a:lnTo>
                  <a:pt x="168" y="603"/>
                </a:lnTo>
                <a:cubicBezTo>
                  <a:pt x="176" y="622"/>
                  <a:pt x="186" y="640"/>
                  <a:pt x="198" y="658"/>
                </a:cubicBezTo>
                <a:cubicBezTo>
                  <a:pt x="254" y="754"/>
                  <a:pt x="362" y="813"/>
                  <a:pt x="474" y="813"/>
                </a:cubicBezTo>
                <a:cubicBezTo>
                  <a:pt x="482" y="813"/>
                  <a:pt x="489" y="813"/>
                  <a:pt x="497" y="812"/>
                </a:cubicBezTo>
                <a:cubicBezTo>
                  <a:pt x="745" y="795"/>
                  <a:pt x="865" y="478"/>
                  <a:pt x="796" y="273"/>
                </a:cubicBezTo>
                <a:cubicBezTo>
                  <a:pt x="736" y="105"/>
                  <a:pt x="586" y="1"/>
                  <a:pt x="4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"/>
          <p:cNvSpPr/>
          <p:nvPr/>
        </p:nvSpPr>
        <p:spPr>
          <a:xfrm>
            <a:off x="6771115" y="-504510"/>
            <a:ext cx="82862" cy="92157"/>
          </a:xfrm>
          <a:custGeom>
            <a:avLst/>
            <a:gdLst/>
            <a:ahLst/>
            <a:cxnLst/>
            <a:rect l="l" t="t" r="r" b="b"/>
            <a:pathLst>
              <a:path w="731" h="813" extrusionOk="0">
                <a:moveTo>
                  <a:pt x="437" y="516"/>
                </a:moveTo>
                <a:lnTo>
                  <a:pt x="437" y="516"/>
                </a:lnTo>
                <a:cubicBezTo>
                  <a:pt x="435" y="519"/>
                  <a:pt x="434" y="521"/>
                  <a:pt x="431" y="522"/>
                </a:cubicBezTo>
                <a:cubicBezTo>
                  <a:pt x="433" y="520"/>
                  <a:pt x="435" y="518"/>
                  <a:pt x="437" y="516"/>
                </a:cubicBezTo>
                <a:close/>
                <a:moveTo>
                  <a:pt x="393" y="1"/>
                </a:moveTo>
                <a:cubicBezTo>
                  <a:pt x="190" y="1"/>
                  <a:pt x="74" y="192"/>
                  <a:pt x="21" y="377"/>
                </a:cubicBezTo>
                <a:cubicBezTo>
                  <a:pt x="1" y="456"/>
                  <a:pt x="27" y="518"/>
                  <a:pt x="73" y="557"/>
                </a:cubicBezTo>
                <a:lnTo>
                  <a:pt x="73" y="557"/>
                </a:lnTo>
                <a:cubicBezTo>
                  <a:pt x="94" y="669"/>
                  <a:pt x="176" y="768"/>
                  <a:pt x="303" y="804"/>
                </a:cubicBezTo>
                <a:cubicBezTo>
                  <a:pt x="327" y="810"/>
                  <a:pt x="352" y="812"/>
                  <a:pt x="376" y="812"/>
                </a:cubicBezTo>
                <a:cubicBezTo>
                  <a:pt x="546" y="812"/>
                  <a:pt x="699" y="685"/>
                  <a:pt x="714" y="505"/>
                </a:cubicBezTo>
                <a:cubicBezTo>
                  <a:pt x="731" y="317"/>
                  <a:pt x="679" y="60"/>
                  <a:pt x="465" y="9"/>
                </a:cubicBezTo>
                <a:cubicBezTo>
                  <a:pt x="440" y="3"/>
                  <a:pt x="416" y="1"/>
                  <a:pt x="39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"/>
          <p:cNvSpPr/>
          <p:nvPr/>
        </p:nvSpPr>
        <p:spPr>
          <a:xfrm>
            <a:off x="6691427" y="-839359"/>
            <a:ext cx="85923" cy="86263"/>
          </a:xfrm>
          <a:custGeom>
            <a:avLst/>
            <a:gdLst/>
            <a:ahLst/>
            <a:cxnLst/>
            <a:rect l="l" t="t" r="r" b="b"/>
            <a:pathLst>
              <a:path w="758" h="761" extrusionOk="0">
                <a:moveTo>
                  <a:pt x="353" y="0"/>
                </a:moveTo>
                <a:cubicBezTo>
                  <a:pt x="312" y="0"/>
                  <a:pt x="270" y="9"/>
                  <a:pt x="227" y="28"/>
                </a:cubicBezTo>
                <a:cubicBezTo>
                  <a:pt x="122" y="75"/>
                  <a:pt x="41" y="190"/>
                  <a:pt x="38" y="308"/>
                </a:cubicBezTo>
                <a:lnTo>
                  <a:pt x="38" y="308"/>
                </a:lnTo>
                <a:cubicBezTo>
                  <a:pt x="7" y="359"/>
                  <a:pt x="1" y="424"/>
                  <a:pt x="39" y="490"/>
                </a:cubicBezTo>
                <a:lnTo>
                  <a:pt x="48" y="499"/>
                </a:lnTo>
                <a:cubicBezTo>
                  <a:pt x="127" y="636"/>
                  <a:pt x="255" y="761"/>
                  <a:pt x="416" y="761"/>
                </a:cubicBezTo>
                <a:cubicBezTo>
                  <a:pt x="446" y="761"/>
                  <a:pt x="477" y="756"/>
                  <a:pt x="510" y="747"/>
                </a:cubicBezTo>
                <a:cubicBezTo>
                  <a:pt x="715" y="679"/>
                  <a:pt x="758" y="422"/>
                  <a:pt x="672" y="242"/>
                </a:cubicBezTo>
                <a:cubicBezTo>
                  <a:pt x="613" y="103"/>
                  <a:pt x="492" y="0"/>
                  <a:pt x="3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"/>
          <p:cNvSpPr/>
          <p:nvPr/>
        </p:nvSpPr>
        <p:spPr>
          <a:xfrm>
            <a:off x="6668643" y="-1066975"/>
            <a:ext cx="78668" cy="96692"/>
          </a:xfrm>
          <a:custGeom>
            <a:avLst/>
            <a:gdLst/>
            <a:ahLst/>
            <a:cxnLst/>
            <a:rect l="l" t="t" r="r" b="b"/>
            <a:pathLst>
              <a:path w="694" h="853" extrusionOk="0">
                <a:moveTo>
                  <a:pt x="180" y="0"/>
                </a:moveTo>
                <a:cubicBezTo>
                  <a:pt x="78" y="9"/>
                  <a:pt x="1" y="94"/>
                  <a:pt x="1" y="197"/>
                </a:cubicBezTo>
                <a:cubicBezTo>
                  <a:pt x="9" y="251"/>
                  <a:pt x="19" y="305"/>
                  <a:pt x="33" y="359"/>
                </a:cubicBezTo>
                <a:lnTo>
                  <a:pt x="33" y="359"/>
                </a:lnTo>
                <a:cubicBezTo>
                  <a:pt x="12" y="431"/>
                  <a:pt x="8" y="508"/>
                  <a:pt x="18" y="582"/>
                </a:cubicBezTo>
                <a:cubicBezTo>
                  <a:pt x="26" y="687"/>
                  <a:pt x="100" y="742"/>
                  <a:pt x="180" y="750"/>
                </a:cubicBezTo>
                <a:lnTo>
                  <a:pt x="180" y="750"/>
                </a:lnTo>
                <a:cubicBezTo>
                  <a:pt x="203" y="780"/>
                  <a:pt x="230" y="805"/>
                  <a:pt x="266" y="822"/>
                </a:cubicBezTo>
                <a:cubicBezTo>
                  <a:pt x="306" y="843"/>
                  <a:pt x="345" y="853"/>
                  <a:pt x="380" y="853"/>
                </a:cubicBezTo>
                <a:cubicBezTo>
                  <a:pt x="540" y="853"/>
                  <a:pt x="647" y="659"/>
                  <a:pt x="668" y="505"/>
                </a:cubicBezTo>
                <a:cubicBezTo>
                  <a:pt x="693" y="303"/>
                  <a:pt x="603" y="77"/>
                  <a:pt x="373" y="77"/>
                </a:cubicBezTo>
                <a:cubicBezTo>
                  <a:pt x="369" y="77"/>
                  <a:pt x="364" y="77"/>
                  <a:pt x="360" y="77"/>
                </a:cubicBezTo>
                <a:cubicBezTo>
                  <a:pt x="353" y="77"/>
                  <a:pt x="345" y="78"/>
                  <a:pt x="338" y="78"/>
                </a:cubicBezTo>
                <a:lnTo>
                  <a:pt x="338" y="78"/>
                </a:lnTo>
                <a:cubicBezTo>
                  <a:pt x="302" y="30"/>
                  <a:pt x="244" y="0"/>
                  <a:pt x="1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"/>
          <p:cNvSpPr/>
          <p:nvPr/>
        </p:nvSpPr>
        <p:spPr>
          <a:xfrm>
            <a:off x="6830059" y="-795491"/>
            <a:ext cx="114035" cy="94991"/>
          </a:xfrm>
          <a:custGeom>
            <a:avLst/>
            <a:gdLst/>
            <a:ahLst/>
            <a:cxnLst/>
            <a:rect l="l" t="t" r="r" b="b"/>
            <a:pathLst>
              <a:path w="1006" h="838" extrusionOk="0">
                <a:moveTo>
                  <a:pt x="261" y="1"/>
                </a:moveTo>
                <a:cubicBezTo>
                  <a:pt x="131" y="1"/>
                  <a:pt x="0" y="144"/>
                  <a:pt x="91" y="283"/>
                </a:cubicBezTo>
                <a:cubicBezTo>
                  <a:pt x="137" y="361"/>
                  <a:pt x="187" y="440"/>
                  <a:pt x="243" y="514"/>
                </a:cubicBezTo>
                <a:lnTo>
                  <a:pt x="243" y="514"/>
                </a:lnTo>
                <a:cubicBezTo>
                  <a:pt x="248" y="598"/>
                  <a:pt x="304" y="657"/>
                  <a:pt x="371" y="684"/>
                </a:cubicBezTo>
                <a:lnTo>
                  <a:pt x="371" y="684"/>
                </a:lnTo>
                <a:cubicBezTo>
                  <a:pt x="424" y="741"/>
                  <a:pt x="489" y="789"/>
                  <a:pt x="561" y="822"/>
                </a:cubicBezTo>
                <a:cubicBezTo>
                  <a:pt x="595" y="833"/>
                  <a:pt x="626" y="838"/>
                  <a:pt x="657" y="838"/>
                </a:cubicBezTo>
                <a:cubicBezTo>
                  <a:pt x="869" y="838"/>
                  <a:pt x="1005" y="596"/>
                  <a:pt x="998" y="394"/>
                </a:cubicBezTo>
                <a:cubicBezTo>
                  <a:pt x="990" y="187"/>
                  <a:pt x="836" y="13"/>
                  <a:pt x="640" y="13"/>
                </a:cubicBezTo>
                <a:cubicBezTo>
                  <a:pt x="609" y="13"/>
                  <a:pt x="577" y="17"/>
                  <a:pt x="544" y="26"/>
                </a:cubicBezTo>
                <a:cubicBezTo>
                  <a:pt x="495" y="42"/>
                  <a:pt x="452" y="68"/>
                  <a:pt x="416" y="101"/>
                </a:cubicBezTo>
                <a:lnTo>
                  <a:pt x="416" y="101"/>
                </a:lnTo>
                <a:cubicBezTo>
                  <a:pt x="413" y="96"/>
                  <a:pt x="410" y="91"/>
                  <a:pt x="407" y="86"/>
                </a:cubicBezTo>
                <a:cubicBezTo>
                  <a:pt x="370" y="26"/>
                  <a:pt x="316" y="1"/>
                  <a:pt x="2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"/>
          <p:cNvSpPr/>
          <p:nvPr/>
        </p:nvSpPr>
        <p:spPr>
          <a:xfrm>
            <a:off x="6954636" y="-319969"/>
            <a:ext cx="83656" cy="101906"/>
          </a:xfrm>
          <a:custGeom>
            <a:avLst/>
            <a:gdLst/>
            <a:ahLst/>
            <a:cxnLst/>
            <a:rect l="l" t="t" r="r" b="b"/>
            <a:pathLst>
              <a:path w="738" h="899" extrusionOk="0">
                <a:moveTo>
                  <a:pt x="370" y="1"/>
                </a:moveTo>
                <a:cubicBezTo>
                  <a:pt x="290" y="1"/>
                  <a:pt x="213" y="41"/>
                  <a:pt x="173" y="117"/>
                </a:cubicBezTo>
                <a:lnTo>
                  <a:pt x="173" y="117"/>
                </a:lnTo>
                <a:cubicBezTo>
                  <a:pt x="59" y="208"/>
                  <a:pt x="1" y="363"/>
                  <a:pt x="53" y="519"/>
                </a:cubicBezTo>
                <a:cubicBezTo>
                  <a:pt x="55" y="527"/>
                  <a:pt x="57" y="534"/>
                  <a:pt x="59" y="541"/>
                </a:cubicBezTo>
                <a:lnTo>
                  <a:pt x="59" y="541"/>
                </a:lnTo>
                <a:cubicBezTo>
                  <a:pt x="49" y="625"/>
                  <a:pt x="88" y="687"/>
                  <a:pt x="143" y="721"/>
                </a:cubicBezTo>
                <a:lnTo>
                  <a:pt x="143" y="721"/>
                </a:lnTo>
                <a:cubicBezTo>
                  <a:pt x="171" y="763"/>
                  <a:pt x="203" y="802"/>
                  <a:pt x="241" y="836"/>
                </a:cubicBezTo>
                <a:cubicBezTo>
                  <a:pt x="290" y="878"/>
                  <a:pt x="350" y="899"/>
                  <a:pt x="408" y="899"/>
                </a:cubicBezTo>
                <a:cubicBezTo>
                  <a:pt x="491" y="899"/>
                  <a:pt x="572" y="857"/>
                  <a:pt x="617" y="776"/>
                </a:cubicBezTo>
                <a:cubicBezTo>
                  <a:pt x="737" y="588"/>
                  <a:pt x="703" y="211"/>
                  <a:pt x="523" y="57"/>
                </a:cubicBezTo>
                <a:cubicBezTo>
                  <a:pt x="478" y="19"/>
                  <a:pt x="423" y="1"/>
                  <a:pt x="3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"/>
          <p:cNvSpPr/>
          <p:nvPr/>
        </p:nvSpPr>
        <p:spPr>
          <a:xfrm>
            <a:off x="6856471" y="-411446"/>
            <a:ext cx="67333" cy="83656"/>
          </a:xfrm>
          <a:custGeom>
            <a:avLst/>
            <a:gdLst/>
            <a:ahLst/>
            <a:cxnLst/>
            <a:rect l="l" t="t" r="r" b="b"/>
            <a:pathLst>
              <a:path w="594" h="738" extrusionOk="0">
                <a:moveTo>
                  <a:pt x="344" y="0"/>
                </a:moveTo>
                <a:cubicBezTo>
                  <a:pt x="279" y="0"/>
                  <a:pt x="214" y="32"/>
                  <a:pt x="174" y="94"/>
                </a:cubicBezTo>
                <a:cubicBezTo>
                  <a:pt x="170" y="106"/>
                  <a:pt x="165" y="118"/>
                  <a:pt x="161" y="130"/>
                </a:cubicBezTo>
                <a:lnTo>
                  <a:pt x="161" y="130"/>
                </a:lnTo>
                <a:cubicBezTo>
                  <a:pt x="89" y="171"/>
                  <a:pt x="45" y="245"/>
                  <a:pt x="37" y="325"/>
                </a:cubicBezTo>
                <a:cubicBezTo>
                  <a:pt x="1" y="429"/>
                  <a:pt x="21" y="542"/>
                  <a:pt x="85" y="626"/>
                </a:cubicBezTo>
                <a:lnTo>
                  <a:pt x="85" y="626"/>
                </a:lnTo>
                <a:cubicBezTo>
                  <a:pt x="101" y="651"/>
                  <a:pt x="123" y="672"/>
                  <a:pt x="148" y="688"/>
                </a:cubicBezTo>
                <a:lnTo>
                  <a:pt x="148" y="688"/>
                </a:lnTo>
                <a:cubicBezTo>
                  <a:pt x="159" y="696"/>
                  <a:pt x="171" y="704"/>
                  <a:pt x="183" y="710"/>
                </a:cubicBezTo>
                <a:cubicBezTo>
                  <a:pt x="222" y="729"/>
                  <a:pt x="262" y="737"/>
                  <a:pt x="301" y="737"/>
                </a:cubicBezTo>
                <a:cubicBezTo>
                  <a:pt x="426" y="737"/>
                  <a:pt x="540" y="650"/>
                  <a:pt x="559" y="514"/>
                </a:cubicBezTo>
                <a:cubicBezTo>
                  <a:pt x="594" y="368"/>
                  <a:pt x="568" y="223"/>
                  <a:pt x="499" y="86"/>
                </a:cubicBezTo>
                <a:cubicBezTo>
                  <a:pt x="462" y="28"/>
                  <a:pt x="403" y="0"/>
                  <a:pt x="3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"/>
          <p:cNvSpPr/>
          <p:nvPr/>
        </p:nvSpPr>
        <p:spPr>
          <a:xfrm>
            <a:off x="6884923" y="-191085"/>
            <a:ext cx="70847" cy="107574"/>
          </a:xfrm>
          <a:custGeom>
            <a:avLst/>
            <a:gdLst/>
            <a:ahLst/>
            <a:cxnLst/>
            <a:rect l="l" t="t" r="r" b="b"/>
            <a:pathLst>
              <a:path w="625" h="949" extrusionOk="0">
                <a:moveTo>
                  <a:pt x="325" y="0"/>
                </a:moveTo>
                <a:cubicBezTo>
                  <a:pt x="289" y="0"/>
                  <a:pt x="254" y="11"/>
                  <a:pt x="223" y="33"/>
                </a:cubicBezTo>
                <a:cubicBezTo>
                  <a:pt x="141" y="87"/>
                  <a:pt x="86" y="168"/>
                  <a:pt x="62" y="259"/>
                </a:cubicBezTo>
                <a:lnTo>
                  <a:pt x="62" y="259"/>
                </a:lnTo>
                <a:cubicBezTo>
                  <a:pt x="27" y="291"/>
                  <a:pt x="4" y="338"/>
                  <a:pt x="9" y="400"/>
                </a:cubicBezTo>
                <a:lnTo>
                  <a:pt x="0" y="392"/>
                </a:lnTo>
                <a:lnTo>
                  <a:pt x="0" y="392"/>
                </a:lnTo>
                <a:cubicBezTo>
                  <a:pt x="9" y="563"/>
                  <a:pt x="69" y="726"/>
                  <a:pt x="171" y="862"/>
                </a:cubicBezTo>
                <a:cubicBezTo>
                  <a:pt x="209" y="920"/>
                  <a:pt x="270" y="948"/>
                  <a:pt x="330" y="948"/>
                </a:cubicBezTo>
                <a:cubicBezTo>
                  <a:pt x="396" y="948"/>
                  <a:pt x="461" y="916"/>
                  <a:pt x="497" y="854"/>
                </a:cubicBezTo>
                <a:cubicBezTo>
                  <a:pt x="625" y="614"/>
                  <a:pt x="616" y="323"/>
                  <a:pt x="479" y="92"/>
                </a:cubicBezTo>
                <a:cubicBezTo>
                  <a:pt x="447" y="33"/>
                  <a:pt x="386" y="0"/>
                  <a:pt x="32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"/>
          <p:cNvSpPr/>
          <p:nvPr/>
        </p:nvSpPr>
        <p:spPr>
          <a:xfrm>
            <a:off x="6904080" y="-11079"/>
            <a:ext cx="85696" cy="96238"/>
          </a:xfrm>
          <a:custGeom>
            <a:avLst/>
            <a:gdLst/>
            <a:ahLst/>
            <a:cxnLst/>
            <a:rect l="l" t="t" r="r" b="b"/>
            <a:pathLst>
              <a:path w="756" h="849" extrusionOk="0">
                <a:moveTo>
                  <a:pt x="497" y="296"/>
                </a:moveTo>
                <a:cubicBezTo>
                  <a:pt x="503" y="296"/>
                  <a:pt x="515" y="313"/>
                  <a:pt x="502" y="331"/>
                </a:cubicBezTo>
                <a:lnTo>
                  <a:pt x="502" y="331"/>
                </a:lnTo>
                <a:cubicBezTo>
                  <a:pt x="501" y="327"/>
                  <a:pt x="500" y="322"/>
                  <a:pt x="499" y="318"/>
                </a:cubicBezTo>
                <a:cubicBezTo>
                  <a:pt x="492" y="302"/>
                  <a:pt x="493" y="296"/>
                  <a:pt x="497" y="296"/>
                </a:cubicBezTo>
                <a:close/>
                <a:moveTo>
                  <a:pt x="385" y="0"/>
                </a:moveTo>
                <a:cubicBezTo>
                  <a:pt x="330" y="0"/>
                  <a:pt x="277" y="19"/>
                  <a:pt x="233" y="51"/>
                </a:cubicBezTo>
                <a:lnTo>
                  <a:pt x="233" y="51"/>
                </a:lnTo>
                <a:cubicBezTo>
                  <a:pt x="229" y="51"/>
                  <a:pt x="226" y="51"/>
                  <a:pt x="222" y="51"/>
                </a:cubicBezTo>
                <a:cubicBezTo>
                  <a:pt x="112" y="51"/>
                  <a:pt x="0" y="144"/>
                  <a:pt x="37" y="284"/>
                </a:cubicBezTo>
                <a:cubicBezTo>
                  <a:pt x="63" y="383"/>
                  <a:pt x="104" y="476"/>
                  <a:pt x="155" y="562"/>
                </a:cubicBezTo>
                <a:lnTo>
                  <a:pt x="155" y="562"/>
                </a:lnTo>
                <a:cubicBezTo>
                  <a:pt x="158" y="575"/>
                  <a:pt x="162" y="587"/>
                  <a:pt x="165" y="600"/>
                </a:cubicBezTo>
                <a:cubicBezTo>
                  <a:pt x="172" y="687"/>
                  <a:pt x="234" y="755"/>
                  <a:pt x="315" y="775"/>
                </a:cubicBezTo>
                <a:lnTo>
                  <a:pt x="315" y="775"/>
                </a:lnTo>
                <a:cubicBezTo>
                  <a:pt x="322" y="782"/>
                  <a:pt x="329" y="790"/>
                  <a:pt x="336" y="797"/>
                </a:cubicBezTo>
                <a:cubicBezTo>
                  <a:pt x="375" y="832"/>
                  <a:pt x="421" y="849"/>
                  <a:pt x="465" y="849"/>
                </a:cubicBezTo>
                <a:cubicBezTo>
                  <a:pt x="530" y="849"/>
                  <a:pt x="592" y="815"/>
                  <a:pt x="627" y="754"/>
                </a:cubicBezTo>
                <a:cubicBezTo>
                  <a:pt x="755" y="541"/>
                  <a:pt x="755" y="147"/>
                  <a:pt x="499" y="27"/>
                </a:cubicBezTo>
                <a:cubicBezTo>
                  <a:pt x="462" y="9"/>
                  <a:pt x="423" y="0"/>
                  <a:pt x="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"/>
          <p:cNvSpPr/>
          <p:nvPr/>
        </p:nvSpPr>
        <p:spPr>
          <a:xfrm>
            <a:off x="7072070" y="-118425"/>
            <a:ext cx="122310" cy="70733"/>
          </a:xfrm>
          <a:custGeom>
            <a:avLst/>
            <a:gdLst/>
            <a:ahLst/>
            <a:cxnLst/>
            <a:rect l="l" t="t" r="r" b="b"/>
            <a:pathLst>
              <a:path w="1079" h="624" extrusionOk="0">
                <a:moveTo>
                  <a:pt x="499" y="0"/>
                </a:moveTo>
                <a:cubicBezTo>
                  <a:pt x="386" y="0"/>
                  <a:pt x="278" y="36"/>
                  <a:pt x="221" y="135"/>
                </a:cubicBezTo>
                <a:lnTo>
                  <a:pt x="221" y="135"/>
                </a:lnTo>
                <a:cubicBezTo>
                  <a:pt x="221" y="135"/>
                  <a:pt x="221" y="135"/>
                  <a:pt x="221" y="135"/>
                </a:cubicBezTo>
                <a:cubicBezTo>
                  <a:pt x="154" y="135"/>
                  <a:pt x="88" y="169"/>
                  <a:pt x="52" y="230"/>
                </a:cubicBezTo>
                <a:cubicBezTo>
                  <a:pt x="0" y="324"/>
                  <a:pt x="35" y="435"/>
                  <a:pt x="129" y="478"/>
                </a:cubicBezTo>
                <a:lnTo>
                  <a:pt x="120" y="478"/>
                </a:lnTo>
                <a:cubicBezTo>
                  <a:pt x="275" y="540"/>
                  <a:pt x="501" y="624"/>
                  <a:pt x="698" y="624"/>
                </a:cubicBezTo>
                <a:cubicBezTo>
                  <a:pt x="774" y="624"/>
                  <a:pt x="846" y="612"/>
                  <a:pt x="907" y="581"/>
                </a:cubicBezTo>
                <a:cubicBezTo>
                  <a:pt x="1018" y="529"/>
                  <a:pt x="1078" y="410"/>
                  <a:pt x="1044" y="290"/>
                </a:cubicBezTo>
                <a:cubicBezTo>
                  <a:pt x="993" y="179"/>
                  <a:pt x="890" y="93"/>
                  <a:pt x="770" y="59"/>
                </a:cubicBezTo>
                <a:cubicBezTo>
                  <a:pt x="692" y="25"/>
                  <a:pt x="594" y="0"/>
                  <a:pt x="4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"/>
          <p:cNvSpPr/>
          <p:nvPr/>
        </p:nvSpPr>
        <p:spPr>
          <a:xfrm>
            <a:off x="7137022" y="94454"/>
            <a:ext cx="103833" cy="72207"/>
          </a:xfrm>
          <a:custGeom>
            <a:avLst/>
            <a:gdLst/>
            <a:ahLst/>
            <a:cxnLst/>
            <a:rect l="l" t="t" r="r" b="b"/>
            <a:pathLst>
              <a:path w="916" h="637" extrusionOk="0">
                <a:moveTo>
                  <a:pt x="586" y="257"/>
                </a:moveTo>
                <a:cubicBezTo>
                  <a:pt x="588" y="257"/>
                  <a:pt x="589" y="258"/>
                  <a:pt x="591" y="260"/>
                </a:cubicBezTo>
                <a:cubicBezTo>
                  <a:pt x="589" y="259"/>
                  <a:pt x="588" y="258"/>
                  <a:pt x="586" y="257"/>
                </a:cubicBezTo>
                <a:lnTo>
                  <a:pt x="586" y="257"/>
                </a:lnTo>
                <a:cubicBezTo>
                  <a:pt x="586" y="257"/>
                  <a:pt x="586" y="257"/>
                  <a:pt x="586" y="257"/>
                </a:cubicBezTo>
                <a:close/>
                <a:moveTo>
                  <a:pt x="393" y="0"/>
                </a:moveTo>
                <a:cubicBezTo>
                  <a:pt x="322" y="0"/>
                  <a:pt x="254" y="18"/>
                  <a:pt x="196" y="59"/>
                </a:cubicBezTo>
                <a:lnTo>
                  <a:pt x="196" y="59"/>
                </a:lnTo>
                <a:cubicBezTo>
                  <a:pt x="149" y="61"/>
                  <a:pt x="103" y="80"/>
                  <a:pt x="69" y="114"/>
                </a:cubicBezTo>
                <a:cubicBezTo>
                  <a:pt x="1" y="191"/>
                  <a:pt x="1" y="302"/>
                  <a:pt x="78" y="379"/>
                </a:cubicBezTo>
                <a:cubicBezTo>
                  <a:pt x="82" y="383"/>
                  <a:pt x="87" y="387"/>
                  <a:pt x="92" y="390"/>
                </a:cubicBezTo>
                <a:lnTo>
                  <a:pt x="92" y="390"/>
                </a:lnTo>
                <a:cubicBezTo>
                  <a:pt x="130" y="492"/>
                  <a:pt x="225" y="569"/>
                  <a:pt x="344" y="569"/>
                </a:cubicBezTo>
                <a:cubicBezTo>
                  <a:pt x="347" y="569"/>
                  <a:pt x="350" y="569"/>
                  <a:pt x="353" y="569"/>
                </a:cubicBezTo>
                <a:lnTo>
                  <a:pt x="353" y="569"/>
                </a:lnTo>
                <a:cubicBezTo>
                  <a:pt x="429" y="609"/>
                  <a:pt x="510" y="637"/>
                  <a:pt x="591" y="637"/>
                </a:cubicBezTo>
                <a:cubicBezTo>
                  <a:pt x="616" y="637"/>
                  <a:pt x="642" y="634"/>
                  <a:pt x="668" y="628"/>
                </a:cubicBezTo>
                <a:cubicBezTo>
                  <a:pt x="907" y="559"/>
                  <a:pt x="916" y="277"/>
                  <a:pt x="745" y="131"/>
                </a:cubicBezTo>
                <a:cubicBezTo>
                  <a:pt x="650" y="55"/>
                  <a:pt x="518" y="0"/>
                  <a:pt x="3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"/>
          <p:cNvSpPr/>
          <p:nvPr/>
        </p:nvSpPr>
        <p:spPr>
          <a:xfrm>
            <a:off x="7264092" y="38684"/>
            <a:ext cx="77648" cy="104966"/>
          </a:xfrm>
          <a:custGeom>
            <a:avLst/>
            <a:gdLst/>
            <a:ahLst/>
            <a:cxnLst/>
            <a:rect l="l" t="t" r="r" b="b"/>
            <a:pathLst>
              <a:path w="685" h="926" extrusionOk="0">
                <a:moveTo>
                  <a:pt x="335" y="0"/>
                </a:moveTo>
                <a:cubicBezTo>
                  <a:pt x="304" y="0"/>
                  <a:pt x="272" y="5"/>
                  <a:pt x="240" y="16"/>
                </a:cubicBezTo>
                <a:cubicBezTo>
                  <a:pt x="103" y="67"/>
                  <a:pt x="26" y="230"/>
                  <a:pt x="17" y="367"/>
                </a:cubicBezTo>
                <a:cubicBezTo>
                  <a:pt x="7" y="448"/>
                  <a:pt x="0" y="551"/>
                  <a:pt x="20" y="643"/>
                </a:cubicBezTo>
                <a:lnTo>
                  <a:pt x="20" y="643"/>
                </a:lnTo>
                <a:cubicBezTo>
                  <a:pt x="30" y="798"/>
                  <a:pt x="90" y="925"/>
                  <a:pt x="271" y="925"/>
                </a:cubicBezTo>
                <a:cubicBezTo>
                  <a:pt x="285" y="925"/>
                  <a:pt x="301" y="924"/>
                  <a:pt x="317" y="923"/>
                </a:cubicBezTo>
                <a:cubicBezTo>
                  <a:pt x="642" y="897"/>
                  <a:pt x="685" y="435"/>
                  <a:pt x="599" y="196"/>
                </a:cubicBezTo>
                <a:cubicBezTo>
                  <a:pt x="559" y="74"/>
                  <a:pt x="454" y="0"/>
                  <a:pt x="3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"/>
          <p:cNvSpPr/>
          <p:nvPr/>
        </p:nvSpPr>
        <p:spPr>
          <a:xfrm>
            <a:off x="7334825" y="-160140"/>
            <a:ext cx="73794" cy="103720"/>
          </a:xfrm>
          <a:custGeom>
            <a:avLst/>
            <a:gdLst/>
            <a:ahLst/>
            <a:cxnLst/>
            <a:rect l="l" t="t" r="r" b="b"/>
            <a:pathLst>
              <a:path w="651" h="915" extrusionOk="0">
                <a:moveTo>
                  <a:pt x="247" y="563"/>
                </a:moveTo>
                <a:cubicBezTo>
                  <a:pt x="247" y="563"/>
                  <a:pt x="248" y="563"/>
                  <a:pt x="249" y="564"/>
                </a:cubicBezTo>
                <a:lnTo>
                  <a:pt x="249" y="564"/>
                </a:lnTo>
                <a:cubicBezTo>
                  <a:pt x="248" y="572"/>
                  <a:pt x="248" y="575"/>
                  <a:pt x="247" y="575"/>
                </a:cubicBezTo>
                <a:cubicBezTo>
                  <a:pt x="245" y="575"/>
                  <a:pt x="244" y="563"/>
                  <a:pt x="247" y="563"/>
                </a:cubicBezTo>
                <a:close/>
                <a:moveTo>
                  <a:pt x="310" y="0"/>
                </a:moveTo>
                <a:cubicBezTo>
                  <a:pt x="256" y="0"/>
                  <a:pt x="203" y="19"/>
                  <a:pt x="163" y="59"/>
                </a:cubicBezTo>
                <a:cubicBezTo>
                  <a:pt x="78" y="119"/>
                  <a:pt x="35" y="213"/>
                  <a:pt x="35" y="307"/>
                </a:cubicBezTo>
                <a:cubicBezTo>
                  <a:pt x="38" y="338"/>
                  <a:pt x="47" y="366"/>
                  <a:pt x="62" y="391"/>
                </a:cubicBezTo>
                <a:lnTo>
                  <a:pt x="62" y="391"/>
                </a:lnTo>
                <a:cubicBezTo>
                  <a:pt x="25" y="421"/>
                  <a:pt x="1" y="468"/>
                  <a:pt x="1" y="530"/>
                </a:cubicBezTo>
                <a:cubicBezTo>
                  <a:pt x="9" y="701"/>
                  <a:pt x="86" y="914"/>
                  <a:pt x="292" y="914"/>
                </a:cubicBezTo>
                <a:cubicBezTo>
                  <a:pt x="296" y="915"/>
                  <a:pt x="301" y="915"/>
                  <a:pt x="306" y="915"/>
                </a:cubicBezTo>
                <a:cubicBezTo>
                  <a:pt x="502" y="915"/>
                  <a:pt x="600" y="739"/>
                  <a:pt x="625" y="564"/>
                </a:cubicBezTo>
                <a:cubicBezTo>
                  <a:pt x="651" y="376"/>
                  <a:pt x="591" y="187"/>
                  <a:pt x="454" y="50"/>
                </a:cubicBezTo>
                <a:cubicBezTo>
                  <a:pt x="413" y="17"/>
                  <a:pt x="361" y="0"/>
                  <a:pt x="3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"/>
          <p:cNvSpPr/>
          <p:nvPr/>
        </p:nvSpPr>
        <p:spPr>
          <a:xfrm>
            <a:off x="7141897" y="-530128"/>
            <a:ext cx="75494" cy="105647"/>
          </a:xfrm>
          <a:custGeom>
            <a:avLst/>
            <a:gdLst/>
            <a:ahLst/>
            <a:cxnLst/>
            <a:rect l="l" t="t" r="r" b="b"/>
            <a:pathLst>
              <a:path w="666" h="932" extrusionOk="0">
                <a:moveTo>
                  <a:pt x="380" y="0"/>
                </a:moveTo>
                <a:cubicBezTo>
                  <a:pt x="355" y="0"/>
                  <a:pt x="329" y="4"/>
                  <a:pt x="300" y="12"/>
                </a:cubicBezTo>
                <a:cubicBezTo>
                  <a:pt x="170" y="51"/>
                  <a:pt x="94" y="152"/>
                  <a:pt x="58" y="271"/>
                </a:cubicBezTo>
                <a:lnTo>
                  <a:pt x="58" y="271"/>
                </a:lnTo>
                <a:cubicBezTo>
                  <a:pt x="42" y="293"/>
                  <a:pt x="31" y="320"/>
                  <a:pt x="26" y="354"/>
                </a:cubicBezTo>
                <a:lnTo>
                  <a:pt x="35" y="354"/>
                </a:lnTo>
                <a:cubicBezTo>
                  <a:pt x="0" y="551"/>
                  <a:pt x="9" y="893"/>
                  <a:pt x="274" y="928"/>
                </a:cubicBezTo>
                <a:cubicBezTo>
                  <a:pt x="289" y="930"/>
                  <a:pt x="304" y="931"/>
                  <a:pt x="318" y="931"/>
                </a:cubicBezTo>
                <a:cubicBezTo>
                  <a:pt x="543" y="931"/>
                  <a:pt x="634" y="626"/>
                  <a:pt x="651" y="449"/>
                </a:cubicBezTo>
                <a:cubicBezTo>
                  <a:pt x="666" y="272"/>
                  <a:pt x="592" y="0"/>
                  <a:pt x="3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"/>
          <p:cNvSpPr/>
          <p:nvPr/>
        </p:nvSpPr>
        <p:spPr>
          <a:xfrm>
            <a:off x="7047813" y="-763865"/>
            <a:ext cx="93178" cy="96692"/>
          </a:xfrm>
          <a:custGeom>
            <a:avLst/>
            <a:gdLst/>
            <a:ahLst/>
            <a:cxnLst/>
            <a:rect l="l" t="t" r="r" b="b"/>
            <a:pathLst>
              <a:path w="822" h="853" extrusionOk="0">
                <a:moveTo>
                  <a:pt x="397" y="0"/>
                </a:moveTo>
                <a:cubicBezTo>
                  <a:pt x="364" y="0"/>
                  <a:pt x="329" y="7"/>
                  <a:pt x="291" y="21"/>
                </a:cubicBezTo>
                <a:cubicBezTo>
                  <a:pt x="259" y="32"/>
                  <a:pt x="232" y="48"/>
                  <a:pt x="210" y="66"/>
                </a:cubicBezTo>
                <a:lnTo>
                  <a:pt x="210" y="66"/>
                </a:lnTo>
                <a:cubicBezTo>
                  <a:pt x="208" y="66"/>
                  <a:pt x="206" y="66"/>
                  <a:pt x="204" y="66"/>
                </a:cubicBezTo>
                <a:cubicBezTo>
                  <a:pt x="187" y="66"/>
                  <a:pt x="171" y="68"/>
                  <a:pt x="155" y="72"/>
                </a:cubicBezTo>
                <a:cubicBezTo>
                  <a:pt x="52" y="107"/>
                  <a:pt x="1" y="209"/>
                  <a:pt x="35" y="303"/>
                </a:cubicBezTo>
                <a:lnTo>
                  <a:pt x="43" y="303"/>
                </a:lnTo>
                <a:cubicBezTo>
                  <a:pt x="60" y="349"/>
                  <a:pt x="81" y="393"/>
                  <a:pt x="105" y="435"/>
                </a:cubicBezTo>
                <a:lnTo>
                  <a:pt x="105" y="435"/>
                </a:lnTo>
                <a:cubicBezTo>
                  <a:pt x="110" y="522"/>
                  <a:pt x="123" y="609"/>
                  <a:pt x="129" y="680"/>
                </a:cubicBezTo>
                <a:cubicBezTo>
                  <a:pt x="141" y="796"/>
                  <a:pt x="235" y="852"/>
                  <a:pt x="326" y="852"/>
                </a:cubicBezTo>
                <a:cubicBezTo>
                  <a:pt x="378" y="852"/>
                  <a:pt x="430" y="833"/>
                  <a:pt x="465" y="796"/>
                </a:cubicBezTo>
                <a:lnTo>
                  <a:pt x="465" y="796"/>
                </a:lnTo>
                <a:cubicBezTo>
                  <a:pt x="498" y="811"/>
                  <a:pt x="533" y="818"/>
                  <a:pt x="567" y="818"/>
                </a:cubicBezTo>
                <a:cubicBezTo>
                  <a:pt x="651" y="818"/>
                  <a:pt x="732" y="774"/>
                  <a:pt x="779" y="697"/>
                </a:cubicBezTo>
                <a:cubicBezTo>
                  <a:pt x="822" y="586"/>
                  <a:pt x="813" y="466"/>
                  <a:pt x="753" y="363"/>
                </a:cubicBezTo>
                <a:cubicBezTo>
                  <a:pt x="695" y="203"/>
                  <a:pt x="582" y="0"/>
                  <a:pt x="3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"/>
          <p:cNvSpPr/>
          <p:nvPr/>
        </p:nvSpPr>
        <p:spPr>
          <a:xfrm>
            <a:off x="6853864" y="-649831"/>
            <a:ext cx="72887" cy="103720"/>
          </a:xfrm>
          <a:custGeom>
            <a:avLst/>
            <a:gdLst/>
            <a:ahLst/>
            <a:cxnLst/>
            <a:rect l="l" t="t" r="r" b="b"/>
            <a:pathLst>
              <a:path w="643" h="915" extrusionOk="0">
                <a:moveTo>
                  <a:pt x="401" y="0"/>
                </a:moveTo>
                <a:cubicBezTo>
                  <a:pt x="354" y="0"/>
                  <a:pt x="306" y="19"/>
                  <a:pt x="266" y="59"/>
                </a:cubicBezTo>
                <a:cubicBezTo>
                  <a:pt x="234" y="97"/>
                  <a:pt x="206" y="139"/>
                  <a:pt x="184" y="182"/>
                </a:cubicBezTo>
                <a:lnTo>
                  <a:pt x="184" y="182"/>
                </a:lnTo>
                <a:cubicBezTo>
                  <a:pt x="116" y="189"/>
                  <a:pt x="56" y="233"/>
                  <a:pt x="43" y="324"/>
                </a:cubicBezTo>
                <a:lnTo>
                  <a:pt x="43" y="333"/>
                </a:lnTo>
                <a:cubicBezTo>
                  <a:pt x="1" y="555"/>
                  <a:pt x="103" y="914"/>
                  <a:pt x="394" y="914"/>
                </a:cubicBezTo>
                <a:cubicBezTo>
                  <a:pt x="540" y="906"/>
                  <a:pt x="642" y="777"/>
                  <a:pt x="625" y="641"/>
                </a:cubicBezTo>
                <a:cubicBezTo>
                  <a:pt x="625" y="487"/>
                  <a:pt x="599" y="333"/>
                  <a:pt x="591" y="179"/>
                </a:cubicBezTo>
                <a:cubicBezTo>
                  <a:pt x="580" y="71"/>
                  <a:pt x="493" y="0"/>
                  <a:pt x="4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"/>
          <p:cNvSpPr/>
          <p:nvPr/>
        </p:nvSpPr>
        <p:spPr>
          <a:xfrm>
            <a:off x="6881069" y="-1025714"/>
            <a:ext cx="106780" cy="99865"/>
          </a:xfrm>
          <a:custGeom>
            <a:avLst/>
            <a:gdLst/>
            <a:ahLst/>
            <a:cxnLst/>
            <a:rect l="l" t="t" r="r" b="b"/>
            <a:pathLst>
              <a:path w="942" h="881" extrusionOk="0">
                <a:moveTo>
                  <a:pt x="495" y="1"/>
                </a:moveTo>
                <a:cubicBezTo>
                  <a:pt x="250" y="1"/>
                  <a:pt x="46" y="307"/>
                  <a:pt x="17" y="526"/>
                </a:cubicBezTo>
                <a:cubicBezTo>
                  <a:pt x="0" y="671"/>
                  <a:pt x="60" y="834"/>
                  <a:pt x="223" y="868"/>
                </a:cubicBezTo>
                <a:cubicBezTo>
                  <a:pt x="238" y="871"/>
                  <a:pt x="253" y="873"/>
                  <a:pt x="268" y="873"/>
                </a:cubicBezTo>
                <a:cubicBezTo>
                  <a:pt x="271" y="873"/>
                  <a:pt x="274" y="873"/>
                  <a:pt x="277" y="873"/>
                </a:cubicBezTo>
                <a:lnTo>
                  <a:pt x="277" y="873"/>
                </a:lnTo>
                <a:cubicBezTo>
                  <a:pt x="298" y="878"/>
                  <a:pt x="320" y="881"/>
                  <a:pt x="342" y="881"/>
                </a:cubicBezTo>
                <a:cubicBezTo>
                  <a:pt x="411" y="881"/>
                  <a:pt x="480" y="855"/>
                  <a:pt x="531" y="800"/>
                </a:cubicBezTo>
                <a:cubicBezTo>
                  <a:pt x="719" y="637"/>
                  <a:pt x="941" y="175"/>
                  <a:pt x="625" y="30"/>
                </a:cubicBezTo>
                <a:cubicBezTo>
                  <a:pt x="581" y="10"/>
                  <a:pt x="537" y="1"/>
                  <a:pt x="4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"/>
          <p:cNvSpPr/>
          <p:nvPr/>
        </p:nvSpPr>
        <p:spPr>
          <a:xfrm>
            <a:off x="6880389" y="-1292890"/>
            <a:ext cx="92837" cy="101452"/>
          </a:xfrm>
          <a:custGeom>
            <a:avLst/>
            <a:gdLst/>
            <a:ahLst/>
            <a:cxnLst/>
            <a:rect l="l" t="t" r="r" b="b"/>
            <a:pathLst>
              <a:path w="819" h="895" extrusionOk="0">
                <a:moveTo>
                  <a:pt x="229" y="0"/>
                </a:moveTo>
                <a:cubicBezTo>
                  <a:pt x="152" y="0"/>
                  <a:pt x="74" y="45"/>
                  <a:pt x="49" y="145"/>
                </a:cubicBezTo>
                <a:lnTo>
                  <a:pt x="49" y="154"/>
                </a:lnTo>
                <a:cubicBezTo>
                  <a:pt x="0" y="297"/>
                  <a:pt x="31" y="437"/>
                  <a:pt x="109" y="547"/>
                </a:cubicBezTo>
                <a:lnTo>
                  <a:pt x="109" y="547"/>
                </a:lnTo>
                <a:cubicBezTo>
                  <a:pt x="121" y="650"/>
                  <a:pt x="166" y="750"/>
                  <a:pt x="246" y="830"/>
                </a:cubicBezTo>
                <a:cubicBezTo>
                  <a:pt x="301" y="875"/>
                  <a:pt x="362" y="894"/>
                  <a:pt x="422" y="894"/>
                </a:cubicBezTo>
                <a:cubicBezTo>
                  <a:pt x="557" y="894"/>
                  <a:pt x="689" y="795"/>
                  <a:pt x="742" y="659"/>
                </a:cubicBezTo>
                <a:cubicBezTo>
                  <a:pt x="785" y="548"/>
                  <a:pt x="819" y="411"/>
                  <a:pt x="716" y="317"/>
                </a:cubicBezTo>
                <a:cubicBezTo>
                  <a:pt x="674" y="281"/>
                  <a:pt x="623" y="263"/>
                  <a:pt x="572" y="263"/>
                </a:cubicBezTo>
                <a:cubicBezTo>
                  <a:pt x="558" y="263"/>
                  <a:pt x="544" y="265"/>
                  <a:pt x="530" y="267"/>
                </a:cubicBezTo>
                <a:lnTo>
                  <a:pt x="530" y="267"/>
                </a:lnTo>
                <a:cubicBezTo>
                  <a:pt x="526" y="264"/>
                  <a:pt x="523" y="260"/>
                  <a:pt x="519" y="257"/>
                </a:cubicBezTo>
                <a:cubicBezTo>
                  <a:pt x="492" y="224"/>
                  <a:pt x="458" y="202"/>
                  <a:pt x="422" y="190"/>
                </a:cubicBezTo>
                <a:lnTo>
                  <a:pt x="422" y="190"/>
                </a:lnTo>
                <a:cubicBezTo>
                  <a:pt x="425" y="70"/>
                  <a:pt x="327" y="0"/>
                  <a:pt x="2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"/>
          <p:cNvSpPr/>
          <p:nvPr/>
        </p:nvSpPr>
        <p:spPr>
          <a:xfrm>
            <a:off x="7046339" y="-1088852"/>
            <a:ext cx="84563" cy="83202"/>
          </a:xfrm>
          <a:custGeom>
            <a:avLst/>
            <a:gdLst/>
            <a:ahLst/>
            <a:cxnLst/>
            <a:rect l="l" t="t" r="r" b="b"/>
            <a:pathLst>
              <a:path w="746" h="734" extrusionOk="0">
                <a:moveTo>
                  <a:pt x="393" y="1"/>
                </a:moveTo>
                <a:cubicBezTo>
                  <a:pt x="337" y="1"/>
                  <a:pt x="280" y="16"/>
                  <a:pt x="227" y="48"/>
                </a:cubicBezTo>
                <a:cubicBezTo>
                  <a:pt x="212" y="58"/>
                  <a:pt x="198" y="69"/>
                  <a:pt x="185" y="81"/>
                </a:cubicBezTo>
                <a:lnTo>
                  <a:pt x="185" y="81"/>
                </a:lnTo>
                <a:cubicBezTo>
                  <a:pt x="92" y="83"/>
                  <a:pt x="1" y="146"/>
                  <a:pt x="5" y="262"/>
                </a:cubicBezTo>
                <a:lnTo>
                  <a:pt x="5" y="270"/>
                </a:lnTo>
                <a:cubicBezTo>
                  <a:pt x="5" y="346"/>
                  <a:pt x="27" y="416"/>
                  <a:pt x="66" y="475"/>
                </a:cubicBezTo>
                <a:lnTo>
                  <a:pt x="66" y="475"/>
                </a:lnTo>
                <a:cubicBezTo>
                  <a:pt x="71" y="519"/>
                  <a:pt x="80" y="562"/>
                  <a:pt x="91" y="604"/>
                </a:cubicBezTo>
                <a:cubicBezTo>
                  <a:pt x="118" y="680"/>
                  <a:pt x="190" y="733"/>
                  <a:pt x="266" y="733"/>
                </a:cubicBezTo>
                <a:cubicBezTo>
                  <a:pt x="285" y="733"/>
                  <a:pt x="303" y="730"/>
                  <a:pt x="322" y="724"/>
                </a:cubicBezTo>
                <a:cubicBezTo>
                  <a:pt x="367" y="711"/>
                  <a:pt x="404" y="681"/>
                  <a:pt x="427" y="642"/>
                </a:cubicBezTo>
                <a:lnTo>
                  <a:pt x="427" y="642"/>
                </a:lnTo>
                <a:cubicBezTo>
                  <a:pt x="610" y="608"/>
                  <a:pt x="745" y="426"/>
                  <a:pt x="698" y="236"/>
                </a:cubicBezTo>
                <a:cubicBezTo>
                  <a:pt x="662" y="90"/>
                  <a:pt x="530" y="1"/>
                  <a:pt x="39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"/>
          <p:cNvSpPr/>
          <p:nvPr/>
        </p:nvSpPr>
        <p:spPr>
          <a:xfrm>
            <a:off x="6999297" y="-967676"/>
            <a:ext cx="100999" cy="98619"/>
          </a:xfrm>
          <a:custGeom>
            <a:avLst/>
            <a:gdLst/>
            <a:ahLst/>
            <a:cxnLst/>
            <a:rect l="l" t="t" r="r" b="b"/>
            <a:pathLst>
              <a:path w="891" h="870" extrusionOk="0">
                <a:moveTo>
                  <a:pt x="482" y="0"/>
                </a:moveTo>
                <a:cubicBezTo>
                  <a:pt x="364" y="0"/>
                  <a:pt x="245" y="63"/>
                  <a:pt x="185" y="168"/>
                </a:cubicBezTo>
                <a:lnTo>
                  <a:pt x="185" y="168"/>
                </a:lnTo>
                <a:cubicBezTo>
                  <a:pt x="129" y="198"/>
                  <a:pt x="82" y="245"/>
                  <a:pt x="52" y="305"/>
                </a:cubicBezTo>
                <a:cubicBezTo>
                  <a:pt x="1" y="416"/>
                  <a:pt x="9" y="544"/>
                  <a:pt x="78" y="647"/>
                </a:cubicBezTo>
                <a:cubicBezTo>
                  <a:pt x="164" y="773"/>
                  <a:pt x="347" y="870"/>
                  <a:pt x="512" y="870"/>
                </a:cubicBezTo>
                <a:cubicBezTo>
                  <a:pt x="627" y="870"/>
                  <a:pt x="732" y="823"/>
                  <a:pt x="788" y="707"/>
                </a:cubicBezTo>
                <a:cubicBezTo>
                  <a:pt x="891" y="476"/>
                  <a:pt x="831" y="74"/>
                  <a:pt x="540" y="5"/>
                </a:cubicBezTo>
                <a:cubicBezTo>
                  <a:pt x="521" y="2"/>
                  <a:pt x="501" y="0"/>
                  <a:pt x="4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"/>
          <p:cNvSpPr/>
          <p:nvPr/>
        </p:nvSpPr>
        <p:spPr>
          <a:xfrm>
            <a:off x="7282456" y="-271340"/>
            <a:ext cx="99072" cy="73454"/>
          </a:xfrm>
          <a:custGeom>
            <a:avLst/>
            <a:gdLst/>
            <a:ahLst/>
            <a:cxnLst/>
            <a:rect l="l" t="t" r="r" b="b"/>
            <a:pathLst>
              <a:path w="874" h="648" extrusionOk="0">
                <a:moveTo>
                  <a:pt x="446" y="398"/>
                </a:moveTo>
                <a:cubicBezTo>
                  <a:pt x="452" y="402"/>
                  <a:pt x="455" y="407"/>
                  <a:pt x="446" y="407"/>
                </a:cubicBezTo>
                <a:cubicBezTo>
                  <a:pt x="441" y="407"/>
                  <a:pt x="439" y="406"/>
                  <a:pt x="439" y="403"/>
                </a:cubicBezTo>
                <a:lnTo>
                  <a:pt x="439" y="403"/>
                </a:lnTo>
                <a:cubicBezTo>
                  <a:pt x="442" y="401"/>
                  <a:pt x="444" y="400"/>
                  <a:pt x="446" y="398"/>
                </a:cubicBezTo>
                <a:close/>
                <a:moveTo>
                  <a:pt x="192" y="1"/>
                </a:moveTo>
                <a:cubicBezTo>
                  <a:pt x="89" y="1"/>
                  <a:pt x="1" y="87"/>
                  <a:pt x="1" y="193"/>
                </a:cubicBezTo>
                <a:cubicBezTo>
                  <a:pt x="27" y="347"/>
                  <a:pt x="121" y="484"/>
                  <a:pt x="266" y="552"/>
                </a:cubicBezTo>
                <a:cubicBezTo>
                  <a:pt x="352" y="603"/>
                  <a:pt x="455" y="647"/>
                  <a:pt x="552" y="647"/>
                </a:cubicBezTo>
                <a:cubicBezTo>
                  <a:pt x="620" y="647"/>
                  <a:pt x="684" y="626"/>
                  <a:pt x="737" y="569"/>
                </a:cubicBezTo>
                <a:cubicBezTo>
                  <a:pt x="873" y="433"/>
                  <a:pt x="805" y="227"/>
                  <a:pt x="685" y="125"/>
                </a:cubicBezTo>
                <a:cubicBezTo>
                  <a:pt x="593" y="50"/>
                  <a:pt x="482" y="10"/>
                  <a:pt x="372" y="10"/>
                </a:cubicBezTo>
                <a:cubicBezTo>
                  <a:pt x="342" y="10"/>
                  <a:pt x="311" y="13"/>
                  <a:pt x="281" y="19"/>
                </a:cubicBezTo>
                <a:lnTo>
                  <a:pt x="281" y="19"/>
                </a:lnTo>
                <a:cubicBezTo>
                  <a:pt x="265" y="13"/>
                  <a:pt x="248" y="9"/>
                  <a:pt x="232" y="5"/>
                </a:cubicBezTo>
                <a:cubicBezTo>
                  <a:pt x="218" y="2"/>
                  <a:pt x="205" y="1"/>
                  <a:pt x="1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"/>
          <p:cNvSpPr/>
          <p:nvPr/>
        </p:nvSpPr>
        <p:spPr>
          <a:xfrm>
            <a:off x="7100976" y="-356923"/>
            <a:ext cx="86603" cy="73681"/>
          </a:xfrm>
          <a:custGeom>
            <a:avLst/>
            <a:gdLst/>
            <a:ahLst/>
            <a:cxnLst/>
            <a:rect l="l" t="t" r="r" b="b"/>
            <a:pathLst>
              <a:path w="764" h="650" extrusionOk="0">
                <a:moveTo>
                  <a:pt x="478" y="283"/>
                </a:moveTo>
                <a:cubicBezTo>
                  <a:pt x="488" y="283"/>
                  <a:pt x="498" y="285"/>
                  <a:pt x="507" y="289"/>
                </a:cubicBezTo>
                <a:lnTo>
                  <a:pt x="475" y="283"/>
                </a:lnTo>
                <a:lnTo>
                  <a:pt x="475" y="283"/>
                </a:lnTo>
                <a:cubicBezTo>
                  <a:pt x="476" y="283"/>
                  <a:pt x="477" y="283"/>
                  <a:pt x="478" y="283"/>
                </a:cubicBezTo>
                <a:close/>
                <a:moveTo>
                  <a:pt x="316" y="0"/>
                </a:moveTo>
                <a:cubicBezTo>
                  <a:pt x="253" y="0"/>
                  <a:pt x="190" y="18"/>
                  <a:pt x="130" y="58"/>
                </a:cubicBezTo>
                <a:cubicBezTo>
                  <a:pt x="93" y="85"/>
                  <a:pt x="64" y="122"/>
                  <a:pt x="45" y="164"/>
                </a:cubicBezTo>
                <a:lnTo>
                  <a:pt x="45" y="164"/>
                </a:lnTo>
                <a:cubicBezTo>
                  <a:pt x="10" y="211"/>
                  <a:pt x="0" y="274"/>
                  <a:pt x="20" y="331"/>
                </a:cubicBezTo>
                <a:lnTo>
                  <a:pt x="20" y="331"/>
                </a:lnTo>
                <a:cubicBezTo>
                  <a:pt x="31" y="435"/>
                  <a:pt x="94" y="531"/>
                  <a:pt x="207" y="557"/>
                </a:cubicBezTo>
                <a:lnTo>
                  <a:pt x="207" y="557"/>
                </a:lnTo>
                <a:cubicBezTo>
                  <a:pt x="290" y="612"/>
                  <a:pt x="389" y="644"/>
                  <a:pt x="490" y="649"/>
                </a:cubicBezTo>
                <a:cubicBezTo>
                  <a:pt x="495" y="649"/>
                  <a:pt x="501" y="649"/>
                  <a:pt x="507" y="649"/>
                </a:cubicBezTo>
                <a:cubicBezTo>
                  <a:pt x="611" y="649"/>
                  <a:pt x="705" y="575"/>
                  <a:pt x="738" y="469"/>
                </a:cubicBezTo>
                <a:cubicBezTo>
                  <a:pt x="763" y="366"/>
                  <a:pt x="738" y="264"/>
                  <a:pt x="669" y="187"/>
                </a:cubicBezTo>
                <a:cubicBezTo>
                  <a:pt x="582" y="81"/>
                  <a:pt x="450" y="0"/>
                  <a:pt x="3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"/>
          <p:cNvSpPr/>
          <p:nvPr/>
        </p:nvSpPr>
        <p:spPr>
          <a:xfrm>
            <a:off x="7010973" y="-464043"/>
            <a:ext cx="52257" cy="48629"/>
          </a:xfrm>
          <a:custGeom>
            <a:avLst/>
            <a:gdLst/>
            <a:ahLst/>
            <a:cxnLst/>
            <a:rect l="l" t="t" r="r" b="b"/>
            <a:pathLst>
              <a:path w="461" h="429" extrusionOk="0">
                <a:moveTo>
                  <a:pt x="242" y="238"/>
                </a:moveTo>
                <a:cubicBezTo>
                  <a:pt x="246" y="238"/>
                  <a:pt x="252" y="241"/>
                  <a:pt x="240" y="242"/>
                </a:cubicBezTo>
                <a:lnTo>
                  <a:pt x="240" y="242"/>
                </a:lnTo>
                <a:cubicBezTo>
                  <a:pt x="237" y="239"/>
                  <a:pt x="239" y="238"/>
                  <a:pt x="242" y="238"/>
                </a:cubicBezTo>
                <a:close/>
                <a:moveTo>
                  <a:pt x="249" y="0"/>
                </a:moveTo>
                <a:cubicBezTo>
                  <a:pt x="188" y="0"/>
                  <a:pt x="127" y="26"/>
                  <a:pt x="86" y="79"/>
                </a:cubicBezTo>
                <a:cubicBezTo>
                  <a:pt x="1" y="174"/>
                  <a:pt x="18" y="319"/>
                  <a:pt x="129" y="396"/>
                </a:cubicBezTo>
                <a:cubicBezTo>
                  <a:pt x="163" y="418"/>
                  <a:pt x="201" y="428"/>
                  <a:pt x="238" y="428"/>
                </a:cubicBezTo>
                <a:cubicBezTo>
                  <a:pt x="332" y="428"/>
                  <a:pt x="423" y="365"/>
                  <a:pt x="454" y="268"/>
                </a:cubicBezTo>
                <a:cubicBezTo>
                  <a:pt x="461" y="247"/>
                  <a:pt x="459" y="226"/>
                  <a:pt x="452" y="208"/>
                </a:cubicBezTo>
                <a:lnTo>
                  <a:pt x="452" y="208"/>
                </a:lnTo>
                <a:cubicBezTo>
                  <a:pt x="455" y="168"/>
                  <a:pt x="445" y="126"/>
                  <a:pt x="420" y="88"/>
                </a:cubicBezTo>
                <a:cubicBezTo>
                  <a:pt x="380" y="30"/>
                  <a:pt x="314" y="0"/>
                  <a:pt x="2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"/>
          <p:cNvSpPr/>
          <p:nvPr/>
        </p:nvSpPr>
        <p:spPr>
          <a:xfrm>
            <a:off x="7029449" y="-622852"/>
            <a:ext cx="43755" cy="36954"/>
          </a:xfrm>
          <a:custGeom>
            <a:avLst/>
            <a:gdLst/>
            <a:ahLst/>
            <a:cxnLst/>
            <a:rect l="l" t="t" r="r" b="b"/>
            <a:pathLst>
              <a:path w="386" h="326" extrusionOk="0">
                <a:moveTo>
                  <a:pt x="120" y="0"/>
                </a:moveTo>
                <a:cubicBezTo>
                  <a:pt x="60" y="0"/>
                  <a:pt x="17" y="69"/>
                  <a:pt x="9" y="129"/>
                </a:cubicBezTo>
                <a:cubicBezTo>
                  <a:pt x="0" y="180"/>
                  <a:pt x="9" y="231"/>
                  <a:pt x="34" y="274"/>
                </a:cubicBezTo>
                <a:cubicBezTo>
                  <a:pt x="53" y="311"/>
                  <a:pt x="82" y="326"/>
                  <a:pt x="112" y="326"/>
                </a:cubicBezTo>
                <a:cubicBezTo>
                  <a:pt x="126" y="326"/>
                  <a:pt x="141" y="322"/>
                  <a:pt x="154" y="316"/>
                </a:cubicBezTo>
                <a:lnTo>
                  <a:pt x="154" y="316"/>
                </a:lnTo>
                <a:cubicBezTo>
                  <a:pt x="159" y="317"/>
                  <a:pt x="163" y="317"/>
                  <a:pt x="168" y="317"/>
                </a:cubicBezTo>
                <a:cubicBezTo>
                  <a:pt x="233" y="317"/>
                  <a:pt x="292" y="283"/>
                  <a:pt x="325" y="223"/>
                </a:cubicBezTo>
                <a:cubicBezTo>
                  <a:pt x="385" y="112"/>
                  <a:pt x="231" y="0"/>
                  <a:pt x="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"/>
          <p:cNvSpPr/>
          <p:nvPr/>
        </p:nvSpPr>
        <p:spPr>
          <a:xfrm>
            <a:off x="6964384" y="-404985"/>
            <a:ext cx="49649" cy="40354"/>
          </a:xfrm>
          <a:custGeom>
            <a:avLst/>
            <a:gdLst/>
            <a:ahLst/>
            <a:cxnLst/>
            <a:rect l="l" t="t" r="r" b="b"/>
            <a:pathLst>
              <a:path w="438" h="356" extrusionOk="0">
                <a:moveTo>
                  <a:pt x="171" y="1"/>
                </a:moveTo>
                <a:cubicBezTo>
                  <a:pt x="158" y="1"/>
                  <a:pt x="144" y="4"/>
                  <a:pt x="129" y="12"/>
                </a:cubicBezTo>
                <a:lnTo>
                  <a:pt x="121" y="3"/>
                </a:lnTo>
                <a:cubicBezTo>
                  <a:pt x="35" y="55"/>
                  <a:pt x="1" y="157"/>
                  <a:pt x="35" y="243"/>
                </a:cubicBezTo>
                <a:cubicBezTo>
                  <a:pt x="70" y="313"/>
                  <a:pt x="138" y="356"/>
                  <a:pt x="208" y="356"/>
                </a:cubicBezTo>
                <a:cubicBezTo>
                  <a:pt x="239" y="356"/>
                  <a:pt x="271" y="347"/>
                  <a:pt x="300" y="328"/>
                </a:cubicBezTo>
                <a:cubicBezTo>
                  <a:pt x="412" y="277"/>
                  <a:pt x="437" y="106"/>
                  <a:pt x="317" y="55"/>
                </a:cubicBezTo>
                <a:cubicBezTo>
                  <a:pt x="298" y="49"/>
                  <a:pt x="279" y="46"/>
                  <a:pt x="261" y="46"/>
                </a:cubicBezTo>
                <a:cubicBezTo>
                  <a:pt x="257" y="46"/>
                  <a:pt x="253" y="46"/>
                  <a:pt x="249" y="47"/>
                </a:cubicBezTo>
                <a:lnTo>
                  <a:pt x="249" y="47"/>
                </a:lnTo>
                <a:cubicBezTo>
                  <a:pt x="233" y="20"/>
                  <a:pt x="204" y="1"/>
                  <a:pt x="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"/>
          <p:cNvSpPr/>
          <p:nvPr/>
        </p:nvSpPr>
        <p:spPr>
          <a:xfrm>
            <a:off x="6943073" y="-535683"/>
            <a:ext cx="51463" cy="45795"/>
          </a:xfrm>
          <a:custGeom>
            <a:avLst/>
            <a:gdLst/>
            <a:ahLst/>
            <a:cxnLst/>
            <a:rect l="l" t="t" r="r" b="b"/>
            <a:pathLst>
              <a:path w="454" h="404" extrusionOk="0">
                <a:moveTo>
                  <a:pt x="240" y="185"/>
                </a:moveTo>
                <a:lnTo>
                  <a:pt x="240" y="190"/>
                </a:lnTo>
                <a:lnTo>
                  <a:pt x="240" y="198"/>
                </a:lnTo>
                <a:lnTo>
                  <a:pt x="240" y="207"/>
                </a:lnTo>
                <a:cubicBezTo>
                  <a:pt x="240" y="207"/>
                  <a:pt x="240" y="207"/>
                  <a:pt x="240" y="208"/>
                </a:cubicBezTo>
                <a:lnTo>
                  <a:pt x="240" y="208"/>
                </a:lnTo>
                <a:cubicBezTo>
                  <a:pt x="238" y="204"/>
                  <a:pt x="235" y="201"/>
                  <a:pt x="232" y="198"/>
                </a:cubicBezTo>
                <a:cubicBezTo>
                  <a:pt x="232" y="195"/>
                  <a:pt x="236" y="189"/>
                  <a:pt x="240" y="185"/>
                </a:cubicBezTo>
                <a:close/>
                <a:moveTo>
                  <a:pt x="245" y="214"/>
                </a:moveTo>
                <a:cubicBezTo>
                  <a:pt x="245" y="214"/>
                  <a:pt x="245" y="214"/>
                  <a:pt x="245" y="214"/>
                </a:cubicBezTo>
                <a:lnTo>
                  <a:pt x="245" y="214"/>
                </a:lnTo>
                <a:cubicBezTo>
                  <a:pt x="245" y="214"/>
                  <a:pt x="245" y="214"/>
                  <a:pt x="245" y="214"/>
                </a:cubicBezTo>
                <a:close/>
                <a:moveTo>
                  <a:pt x="236" y="211"/>
                </a:moveTo>
                <a:cubicBezTo>
                  <a:pt x="237" y="211"/>
                  <a:pt x="239" y="212"/>
                  <a:pt x="240" y="212"/>
                </a:cubicBezTo>
                <a:lnTo>
                  <a:pt x="240" y="212"/>
                </a:lnTo>
                <a:cubicBezTo>
                  <a:pt x="240" y="213"/>
                  <a:pt x="240" y="214"/>
                  <a:pt x="240" y="215"/>
                </a:cubicBezTo>
                <a:lnTo>
                  <a:pt x="236" y="211"/>
                </a:lnTo>
                <a:close/>
                <a:moveTo>
                  <a:pt x="249" y="0"/>
                </a:moveTo>
                <a:cubicBezTo>
                  <a:pt x="217" y="0"/>
                  <a:pt x="185" y="9"/>
                  <a:pt x="155" y="27"/>
                </a:cubicBezTo>
                <a:cubicBezTo>
                  <a:pt x="139" y="35"/>
                  <a:pt x="125" y="46"/>
                  <a:pt x="113" y="57"/>
                </a:cubicBezTo>
                <a:lnTo>
                  <a:pt x="113" y="57"/>
                </a:lnTo>
                <a:cubicBezTo>
                  <a:pt x="77" y="61"/>
                  <a:pt x="48" y="90"/>
                  <a:pt x="35" y="130"/>
                </a:cubicBezTo>
                <a:lnTo>
                  <a:pt x="35" y="121"/>
                </a:lnTo>
                <a:lnTo>
                  <a:pt x="35" y="121"/>
                </a:lnTo>
                <a:cubicBezTo>
                  <a:pt x="1" y="249"/>
                  <a:pt x="86" y="378"/>
                  <a:pt x="215" y="403"/>
                </a:cubicBezTo>
                <a:cubicBezTo>
                  <a:pt x="219" y="404"/>
                  <a:pt x="224" y="404"/>
                  <a:pt x="228" y="404"/>
                </a:cubicBezTo>
                <a:cubicBezTo>
                  <a:pt x="358" y="404"/>
                  <a:pt x="453" y="288"/>
                  <a:pt x="428" y="155"/>
                </a:cubicBezTo>
                <a:cubicBezTo>
                  <a:pt x="416" y="62"/>
                  <a:pt x="335" y="0"/>
                  <a:pt x="2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"/>
          <p:cNvSpPr/>
          <p:nvPr/>
        </p:nvSpPr>
        <p:spPr>
          <a:xfrm>
            <a:off x="7069123" y="-520380"/>
            <a:ext cx="51576" cy="42735"/>
          </a:xfrm>
          <a:custGeom>
            <a:avLst/>
            <a:gdLst/>
            <a:ahLst/>
            <a:cxnLst/>
            <a:rect l="l" t="t" r="r" b="b"/>
            <a:pathLst>
              <a:path w="455" h="377" extrusionOk="0">
                <a:moveTo>
                  <a:pt x="234" y="189"/>
                </a:moveTo>
                <a:cubicBezTo>
                  <a:pt x="234" y="189"/>
                  <a:pt x="234" y="189"/>
                  <a:pt x="234" y="189"/>
                </a:cubicBezTo>
                <a:lnTo>
                  <a:pt x="234" y="189"/>
                </a:lnTo>
                <a:cubicBezTo>
                  <a:pt x="234" y="189"/>
                  <a:pt x="234" y="189"/>
                  <a:pt x="234" y="189"/>
                </a:cubicBezTo>
                <a:close/>
                <a:moveTo>
                  <a:pt x="236" y="189"/>
                </a:moveTo>
                <a:cubicBezTo>
                  <a:pt x="237" y="190"/>
                  <a:pt x="238" y="190"/>
                  <a:pt x="240" y="191"/>
                </a:cubicBezTo>
                <a:cubicBezTo>
                  <a:pt x="239" y="191"/>
                  <a:pt x="237" y="191"/>
                  <a:pt x="236" y="191"/>
                </a:cubicBezTo>
                <a:lnTo>
                  <a:pt x="236" y="191"/>
                </a:lnTo>
                <a:cubicBezTo>
                  <a:pt x="236" y="191"/>
                  <a:pt x="235" y="191"/>
                  <a:pt x="235" y="190"/>
                </a:cubicBezTo>
                <a:lnTo>
                  <a:pt x="235" y="190"/>
                </a:lnTo>
                <a:cubicBezTo>
                  <a:pt x="235" y="190"/>
                  <a:pt x="236" y="190"/>
                  <a:pt x="236" y="189"/>
                </a:cubicBezTo>
                <a:close/>
                <a:moveTo>
                  <a:pt x="248" y="199"/>
                </a:moveTo>
                <a:cubicBezTo>
                  <a:pt x="248" y="199"/>
                  <a:pt x="246" y="200"/>
                  <a:pt x="243" y="202"/>
                </a:cubicBezTo>
                <a:lnTo>
                  <a:pt x="243" y="202"/>
                </a:lnTo>
                <a:lnTo>
                  <a:pt x="242" y="202"/>
                </a:lnTo>
                <a:lnTo>
                  <a:pt x="242" y="202"/>
                </a:lnTo>
                <a:cubicBezTo>
                  <a:pt x="246" y="200"/>
                  <a:pt x="248" y="199"/>
                  <a:pt x="248" y="199"/>
                </a:cubicBezTo>
                <a:close/>
                <a:moveTo>
                  <a:pt x="232" y="209"/>
                </a:moveTo>
                <a:cubicBezTo>
                  <a:pt x="232" y="213"/>
                  <a:pt x="232" y="215"/>
                  <a:pt x="232" y="217"/>
                </a:cubicBezTo>
                <a:lnTo>
                  <a:pt x="232" y="217"/>
                </a:lnTo>
                <a:cubicBezTo>
                  <a:pt x="230" y="218"/>
                  <a:pt x="229" y="219"/>
                  <a:pt x="228" y="219"/>
                </a:cubicBezTo>
                <a:cubicBezTo>
                  <a:pt x="226" y="219"/>
                  <a:pt x="226" y="217"/>
                  <a:pt x="232" y="209"/>
                </a:cubicBezTo>
                <a:close/>
                <a:moveTo>
                  <a:pt x="239" y="0"/>
                </a:moveTo>
                <a:cubicBezTo>
                  <a:pt x="211" y="0"/>
                  <a:pt x="182" y="7"/>
                  <a:pt x="155" y="20"/>
                </a:cubicBezTo>
                <a:cubicBezTo>
                  <a:pt x="140" y="28"/>
                  <a:pt x="126" y="38"/>
                  <a:pt x="114" y="49"/>
                </a:cubicBezTo>
                <a:lnTo>
                  <a:pt x="114" y="49"/>
                </a:lnTo>
                <a:cubicBezTo>
                  <a:pt x="112" y="49"/>
                  <a:pt x="111" y="49"/>
                  <a:pt x="110" y="49"/>
                </a:cubicBezTo>
                <a:cubicBezTo>
                  <a:pt x="99" y="49"/>
                  <a:pt x="89" y="51"/>
                  <a:pt x="78" y="55"/>
                </a:cubicBezTo>
                <a:cubicBezTo>
                  <a:pt x="35" y="72"/>
                  <a:pt x="1" y="123"/>
                  <a:pt x="18" y="166"/>
                </a:cubicBezTo>
                <a:lnTo>
                  <a:pt x="18" y="191"/>
                </a:lnTo>
                <a:cubicBezTo>
                  <a:pt x="22" y="201"/>
                  <a:pt x="27" y="209"/>
                  <a:pt x="33" y="217"/>
                </a:cubicBezTo>
                <a:lnTo>
                  <a:pt x="33" y="217"/>
                </a:lnTo>
                <a:cubicBezTo>
                  <a:pt x="32" y="243"/>
                  <a:pt x="35" y="269"/>
                  <a:pt x="44" y="294"/>
                </a:cubicBezTo>
                <a:cubicBezTo>
                  <a:pt x="57" y="342"/>
                  <a:pt x="95" y="362"/>
                  <a:pt x="133" y="362"/>
                </a:cubicBezTo>
                <a:cubicBezTo>
                  <a:pt x="147" y="362"/>
                  <a:pt x="160" y="360"/>
                  <a:pt x="173" y="355"/>
                </a:cubicBezTo>
                <a:lnTo>
                  <a:pt x="173" y="355"/>
                </a:lnTo>
                <a:cubicBezTo>
                  <a:pt x="197" y="368"/>
                  <a:pt x="225" y="376"/>
                  <a:pt x="256" y="376"/>
                </a:cubicBezTo>
                <a:cubicBezTo>
                  <a:pt x="270" y="376"/>
                  <a:pt x="285" y="375"/>
                  <a:pt x="300" y="371"/>
                </a:cubicBezTo>
                <a:cubicBezTo>
                  <a:pt x="403" y="337"/>
                  <a:pt x="454" y="226"/>
                  <a:pt x="411" y="132"/>
                </a:cubicBezTo>
                <a:cubicBezTo>
                  <a:pt x="393" y="50"/>
                  <a:pt x="318" y="0"/>
                  <a:pt x="2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"/>
          <p:cNvSpPr/>
          <p:nvPr/>
        </p:nvSpPr>
        <p:spPr>
          <a:xfrm>
            <a:off x="7180890" y="-202988"/>
            <a:ext cx="47156" cy="38201"/>
          </a:xfrm>
          <a:custGeom>
            <a:avLst/>
            <a:gdLst/>
            <a:ahLst/>
            <a:cxnLst/>
            <a:rect l="l" t="t" r="r" b="b"/>
            <a:pathLst>
              <a:path w="416" h="337" extrusionOk="0">
                <a:moveTo>
                  <a:pt x="183" y="0"/>
                </a:moveTo>
                <a:cubicBezTo>
                  <a:pt x="178" y="0"/>
                  <a:pt x="174" y="0"/>
                  <a:pt x="170" y="1"/>
                </a:cubicBezTo>
                <a:cubicBezTo>
                  <a:pt x="132" y="1"/>
                  <a:pt x="97" y="14"/>
                  <a:pt x="69" y="35"/>
                </a:cubicBezTo>
                <a:lnTo>
                  <a:pt x="69" y="35"/>
                </a:lnTo>
                <a:cubicBezTo>
                  <a:pt x="63" y="37"/>
                  <a:pt x="56" y="40"/>
                  <a:pt x="50" y="43"/>
                </a:cubicBezTo>
                <a:cubicBezTo>
                  <a:pt x="22" y="66"/>
                  <a:pt x="9" y="95"/>
                  <a:pt x="10" y="124"/>
                </a:cubicBezTo>
                <a:lnTo>
                  <a:pt x="10" y="124"/>
                </a:lnTo>
                <a:cubicBezTo>
                  <a:pt x="0" y="161"/>
                  <a:pt x="3" y="202"/>
                  <a:pt x="24" y="240"/>
                </a:cubicBezTo>
                <a:cubicBezTo>
                  <a:pt x="44" y="268"/>
                  <a:pt x="70" y="279"/>
                  <a:pt x="95" y="279"/>
                </a:cubicBezTo>
                <a:cubicBezTo>
                  <a:pt x="107" y="279"/>
                  <a:pt x="119" y="276"/>
                  <a:pt x="130" y="272"/>
                </a:cubicBezTo>
                <a:lnTo>
                  <a:pt x="130" y="272"/>
                </a:lnTo>
                <a:cubicBezTo>
                  <a:pt x="178" y="303"/>
                  <a:pt x="234" y="325"/>
                  <a:pt x="289" y="334"/>
                </a:cubicBezTo>
                <a:cubicBezTo>
                  <a:pt x="297" y="336"/>
                  <a:pt x="304" y="337"/>
                  <a:pt x="311" y="337"/>
                </a:cubicBezTo>
                <a:cubicBezTo>
                  <a:pt x="370" y="337"/>
                  <a:pt x="416" y="277"/>
                  <a:pt x="401" y="223"/>
                </a:cubicBezTo>
                <a:cubicBezTo>
                  <a:pt x="368" y="116"/>
                  <a:pt x="303" y="0"/>
                  <a:pt x="1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"/>
          <p:cNvSpPr/>
          <p:nvPr/>
        </p:nvSpPr>
        <p:spPr>
          <a:xfrm>
            <a:off x="7002018" y="-158666"/>
            <a:ext cx="51690" cy="38314"/>
          </a:xfrm>
          <a:custGeom>
            <a:avLst/>
            <a:gdLst/>
            <a:ahLst/>
            <a:cxnLst/>
            <a:rect l="l" t="t" r="r" b="b"/>
            <a:pathLst>
              <a:path w="456" h="338" extrusionOk="0">
                <a:moveTo>
                  <a:pt x="222" y="1"/>
                </a:moveTo>
                <a:cubicBezTo>
                  <a:pt x="203" y="1"/>
                  <a:pt x="184" y="7"/>
                  <a:pt x="169" y="17"/>
                </a:cubicBezTo>
                <a:lnTo>
                  <a:pt x="169" y="17"/>
                </a:lnTo>
                <a:cubicBezTo>
                  <a:pt x="154" y="7"/>
                  <a:pt x="137" y="2"/>
                  <a:pt x="121" y="2"/>
                </a:cubicBezTo>
                <a:cubicBezTo>
                  <a:pt x="59" y="2"/>
                  <a:pt x="0" y="67"/>
                  <a:pt x="37" y="140"/>
                </a:cubicBezTo>
                <a:cubicBezTo>
                  <a:pt x="60" y="187"/>
                  <a:pt x="92" y="225"/>
                  <a:pt x="131" y="255"/>
                </a:cubicBezTo>
                <a:lnTo>
                  <a:pt x="131" y="255"/>
                </a:lnTo>
                <a:cubicBezTo>
                  <a:pt x="133" y="311"/>
                  <a:pt x="175" y="338"/>
                  <a:pt x="218" y="338"/>
                </a:cubicBezTo>
                <a:cubicBezTo>
                  <a:pt x="238" y="338"/>
                  <a:pt x="259" y="332"/>
                  <a:pt x="275" y="321"/>
                </a:cubicBezTo>
                <a:lnTo>
                  <a:pt x="275" y="321"/>
                </a:lnTo>
                <a:cubicBezTo>
                  <a:pt x="300" y="326"/>
                  <a:pt x="327" y="328"/>
                  <a:pt x="353" y="328"/>
                </a:cubicBezTo>
                <a:cubicBezTo>
                  <a:pt x="413" y="328"/>
                  <a:pt x="456" y="268"/>
                  <a:pt x="439" y="209"/>
                </a:cubicBezTo>
                <a:cubicBezTo>
                  <a:pt x="413" y="123"/>
                  <a:pt x="345" y="46"/>
                  <a:pt x="268" y="12"/>
                </a:cubicBezTo>
                <a:cubicBezTo>
                  <a:pt x="253" y="4"/>
                  <a:pt x="237" y="1"/>
                  <a:pt x="2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"/>
          <p:cNvSpPr/>
          <p:nvPr/>
        </p:nvSpPr>
        <p:spPr>
          <a:xfrm>
            <a:off x="6862025" y="-296052"/>
            <a:ext cx="33666" cy="35707"/>
          </a:xfrm>
          <a:custGeom>
            <a:avLst/>
            <a:gdLst/>
            <a:ahLst/>
            <a:cxnLst/>
            <a:rect l="l" t="t" r="r" b="b"/>
            <a:pathLst>
              <a:path w="297" h="315" extrusionOk="0">
                <a:moveTo>
                  <a:pt x="164" y="0"/>
                </a:moveTo>
                <a:cubicBezTo>
                  <a:pt x="150" y="0"/>
                  <a:pt x="136" y="4"/>
                  <a:pt x="123" y="10"/>
                </a:cubicBezTo>
                <a:lnTo>
                  <a:pt x="123" y="10"/>
                </a:lnTo>
                <a:cubicBezTo>
                  <a:pt x="113" y="7"/>
                  <a:pt x="103" y="5"/>
                  <a:pt x="94" y="5"/>
                </a:cubicBezTo>
                <a:cubicBezTo>
                  <a:pt x="61" y="5"/>
                  <a:pt x="32" y="23"/>
                  <a:pt x="14" y="52"/>
                </a:cubicBezTo>
                <a:lnTo>
                  <a:pt x="40" y="77"/>
                </a:lnTo>
                <a:cubicBezTo>
                  <a:pt x="0" y="150"/>
                  <a:pt x="27" y="238"/>
                  <a:pt x="88" y="282"/>
                </a:cubicBezTo>
                <a:lnTo>
                  <a:pt x="88" y="282"/>
                </a:lnTo>
                <a:cubicBezTo>
                  <a:pt x="105" y="303"/>
                  <a:pt x="131" y="314"/>
                  <a:pt x="158" y="314"/>
                </a:cubicBezTo>
                <a:cubicBezTo>
                  <a:pt x="167" y="314"/>
                  <a:pt x="175" y="313"/>
                  <a:pt x="183" y="311"/>
                </a:cubicBezTo>
                <a:lnTo>
                  <a:pt x="183" y="311"/>
                </a:lnTo>
                <a:cubicBezTo>
                  <a:pt x="246" y="308"/>
                  <a:pt x="296" y="256"/>
                  <a:pt x="296" y="197"/>
                </a:cubicBezTo>
                <a:cubicBezTo>
                  <a:pt x="296" y="129"/>
                  <a:pt x="271" y="69"/>
                  <a:pt x="228" y="26"/>
                </a:cubicBezTo>
                <a:cubicBezTo>
                  <a:pt x="211" y="9"/>
                  <a:pt x="187" y="0"/>
                  <a:pt x="1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"/>
          <p:cNvSpPr/>
          <p:nvPr/>
        </p:nvSpPr>
        <p:spPr>
          <a:xfrm>
            <a:off x="6692901" y="-473791"/>
            <a:ext cx="51463" cy="36954"/>
          </a:xfrm>
          <a:custGeom>
            <a:avLst/>
            <a:gdLst/>
            <a:ahLst/>
            <a:cxnLst/>
            <a:rect l="l" t="t" r="r" b="b"/>
            <a:pathLst>
              <a:path w="454" h="326" extrusionOk="0">
                <a:moveTo>
                  <a:pt x="174" y="1"/>
                </a:moveTo>
                <a:cubicBezTo>
                  <a:pt x="142" y="1"/>
                  <a:pt x="109" y="7"/>
                  <a:pt x="77" y="20"/>
                </a:cubicBezTo>
                <a:cubicBezTo>
                  <a:pt x="26" y="37"/>
                  <a:pt x="1" y="88"/>
                  <a:pt x="9" y="140"/>
                </a:cubicBezTo>
                <a:cubicBezTo>
                  <a:pt x="35" y="200"/>
                  <a:pt x="69" y="260"/>
                  <a:pt x="120" y="302"/>
                </a:cubicBezTo>
                <a:cubicBezTo>
                  <a:pt x="138" y="318"/>
                  <a:pt x="158" y="325"/>
                  <a:pt x="177" y="325"/>
                </a:cubicBezTo>
                <a:cubicBezTo>
                  <a:pt x="200" y="325"/>
                  <a:pt x="222" y="315"/>
                  <a:pt x="240" y="300"/>
                </a:cubicBezTo>
                <a:lnTo>
                  <a:pt x="240" y="300"/>
                </a:lnTo>
                <a:cubicBezTo>
                  <a:pt x="275" y="312"/>
                  <a:pt x="312" y="319"/>
                  <a:pt x="351" y="319"/>
                </a:cubicBezTo>
                <a:cubicBezTo>
                  <a:pt x="411" y="311"/>
                  <a:pt x="454" y="251"/>
                  <a:pt x="437" y="200"/>
                </a:cubicBezTo>
                <a:cubicBezTo>
                  <a:pt x="397" y="79"/>
                  <a:pt x="289" y="1"/>
                  <a:pt x="1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"/>
          <p:cNvSpPr/>
          <p:nvPr/>
        </p:nvSpPr>
        <p:spPr>
          <a:xfrm>
            <a:off x="6639851" y="-617638"/>
            <a:ext cx="52143" cy="48062"/>
          </a:xfrm>
          <a:custGeom>
            <a:avLst/>
            <a:gdLst/>
            <a:ahLst/>
            <a:cxnLst/>
            <a:rect l="l" t="t" r="r" b="b"/>
            <a:pathLst>
              <a:path w="460" h="424" extrusionOk="0">
                <a:moveTo>
                  <a:pt x="219" y="1"/>
                </a:moveTo>
                <a:cubicBezTo>
                  <a:pt x="178" y="1"/>
                  <a:pt x="139" y="31"/>
                  <a:pt x="126" y="74"/>
                </a:cubicBezTo>
                <a:cubicBezTo>
                  <a:pt x="123" y="93"/>
                  <a:pt x="120" y="111"/>
                  <a:pt x="117" y="130"/>
                </a:cubicBezTo>
                <a:lnTo>
                  <a:pt x="117" y="130"/>
                </a:lnTo>
                <a:cubicBezTo>
                  <a:pt x="111" y="133"/>
                  <a:pt x="106" y="138"/>
                  <a:pt x="101" y="143"/>
                </a:cubicBezTo>
                <a:lnTo>
                  <a:pt x="92" y="143"/>
                </a:lnTo>
                <a:cubicBezTo>
                  <a:pt x="1" y="269"/>
                  <a:pt x="99" y="424"/>
                  <a:pt x="227" y="424"/>
                </a:cubicBezTo>
                <a:cubicBezTo>
                  <a:pt x="256" y="424"/>
                  <a:pt x="285" y="416"/>
                  <a:pt x="315" y="399"/>
                </a:cubicBezTo>
                <a:cubicBezTo>
                  <a:pt x="460" y="297"/>
                  <a:pt x="434" y="74"/>
                  <a:pt x="263" y="14"/>
                </a:cubicBezTo>
                <a:cubicBezTo>
                  <a:pt x="249" y="5"/>
                  <a:pt x="234" y="1"/>
                  <a:pt x="2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"/>
          <p:cNvSpPr/>
          <p:nvPr/>
        </p:nvSpPr>
        <p:spPr>
          <a:xfrm>
            <a:off x="6608792" y="-751850"/>
            <a:ext cx="48289" cy="45909"/>
          </a:xfrm>
          <a:custGeom>
            <a:avLst/>
            <a:gdLst/>
            <a:ahLst/>
            <a:cxnLst/>
            <a:rect l="l" t="t" r="r" b="b"/>
            <a:pathLst>
              <a:path w="426" h="405" extrusionOk="0">
                <a:moveTo>
                  <a:pt x="204" y="1"/>
                </a:moveTo>
                <a:cubicBezTo>
                  <a:pt x="182" y="1"/>
                  <a:pt x="163" y="5"/>
                  <a:pt x="148" y="14"/>
                </a:cubicBezTo>
                <a:lnTo>
                  <a:pt x="148" y="14"/>
                </a:lnTo>
                <a:cubicBezTo>
                  <a:pt x="139" y="11"/>
                  <a:pt x="130" y="10"/>
                  <a:pt x="120" y="10"/>
                </a:cubicBezTo>
                <a:cubicBezTo>
                  <a:pt x="84" y="10"/>
                  <a:pt x="47" y="31"/>
                  <a:pt x="32" y="78"/>
                </a:cubicBezTo>
                <a:cubicBezTo>
                  <a:pt x="1" y="188"/>
                  <a:pt x="13" y="313"/>
                  <a:pt x="122" y="365"/>
                </a:cubicBezTo>
                <a:lnTo>
                  <a:pt x="122" y="365"/>
                </a:lnTo>
                <a:cubicBezTo>
                  <a:pt x="140" y="389"/>
                  <a:pt x="168" y="404"/>
                  <a:pt x="201" y="404"/>
                </a:cubicBezTo>
                <a:cubicBezTo>
                  <a:pt x="208" y="404"/>
                  <a:pt x="214" y="404"/>
                  <a:pt x="221" y="403"/>
                </a:cubicBezTo>
                <a:cubicBezTo>
                  <a:pt x="234" y="398"/>
                  <a:pt x="246" y="391"/>
                  <a:pt x="256" y="383"/>
                </a:cubicBezTo>
                <a:lnTo>
                  <a:pt x="256" y="383"/>
                </a:lnTo>
                <a:cubicBezTo>
                  <a:pt x="326" y="368"/>
                  <a:pt x="386" y="316"/>
                  <a:pt x="409" y="240"/>
                </a:cubicBezTo>
                <a:cubicBezTo>
                  <a:pt x="426" y="112"/>
                  <a:pt x="332" y="1"/>
                  <a:pt x="2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"/>
          <p:cNvSpPr/>
          <p:nvPr/>
        </p:nvSpPr>
        <p:spPr>
          <a:xfrm>
            <a:off x="6783244" y="-938771"/>
            <a:ext cx="42621" cy="49763"/>
          </a:xfrm>
          <a:custGeom>
            <a:avLst/>
            <a:gdLst/>
            <a:ahLst/>
            <a:cxnLst/>
            <a:rect l="l" t="t" r="r" b="b"/>
            <a:pathLst>
              <a:path w="376" h="439" extrusionOk="0">
                <a:moveTo>
                  <a:pt x="169" y="1"/>
                </a:moveTo>
                <a:cubicBezTo>
                  <a:pt x="133" y="1"/>
                  <a:pt x="95" y="18"/>
                  <a:pt x="76" y="50"/>
                </a:cubicBezTo>
                <a:cubicBezTo>
                  <a:pt x="56" y="102"/>
                  <a:pt x="42" y="159"/>
                  <a:pt x="36" y="218"/>
                </a:cubicBezTo>
                <a:lnTo>
                  <a:pt x="36" y="218"/>
                </a:lnTo>
                <a:cubicBezTo>
                  <a:pt x="0" y="318"/>
                  <a:pt x="86" y="439"/>
                  <a:pt x="195" y="439"/>
                </a:cubicBezTo>
                <a:cubicBezTo>
                  <a:pt x="220" y="439"/>
                  <a:pt x="247" y="432"/>
                  <a:pt x="273" y="418"/>
                </a:cubicBezTo>
                <a:cubicBezTo>
                  <a:pt x="341" y="375"/>
                  <a:pt x="376" y="298"/>
                  <a:pt x="367" y="212"/>
                </a:cubicBezTo>
                <a:cubicBezTo>
                  <a:pt x="350" y="127"/>
                  <a:pt x="290" y="50"/>
                  <a:pt x="204" y="7"/>
                </a:cubicBezTo>
                <a:cubicBezTo>
                  <a:pt x="193" y="3"/>
                  <a:pt x="181" y="1"/>
                  <a:pt x="1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"/>
          <p:cNvSpPr/>
          <p:nvPr/>
        </p:nvSpPr>
        <p:spPr>
          <a:xfrm>
            <a:off x="6904306" y="-870078"/>
            <a:ext cx="59284" cy="49536"/>
          </a:xfrm>
          <a:custGeom>
            <a:avLst/>
            <a:gdLst/>
            <a:ahLst/>
            <a:cxnLst/>
            <a:rect l="l" t="t" r="r" b="b"/>
            <a:pathLst>
              <a:path w="523" h="437" extrusionOk="0">
                <a:moveTo>
                  <a:pt x="231" y="1"/>
                </a:moveTo>
                <a:cubicBezTo>
                  <a:pt x="178" y="1"/>
                  <a:pt x="126" y="20"/>
                  <a:pt x="86" y="60"/>
                </a:cubicBezTo>
                <a:cubicBezTo>
                  <a:pt x="0" y="162"/>
                  <a:pt x="52" y="308"/>
                  <a:pt x="172" y="342"/>
                </a:cubicBezTo>
                <a:cubicBezTo>
                  <a:pt x="177" y="343"/>
                  <a:pt x="182" y="343"/>
                  <a:pt x="187" y="343"/>
                </a:cubicBezTo>
                <a:cubicBezTo>
                  <a:pt x="189" y="343"/>
                  <a:pt x="190" y="343"/>
                  <a:pt x="191" y="343"/>
                </a:cubicBezTo>
                <a:lnTo>
                  <a:pt x="191" y="343"/>
                </a:lnTo>
                <a:cubicBezTo>
                  <a:pt x="234" y="393"/>
                  <a:pt x="285" y="436"/>
                  <a:pt x="339" y="436"/>
                </a:cubicBezTo>
                <a:cubicBezTo>
                  <a:pt x="363" y="436"/>
                  <a:pt x="386" y="429"/>
                  <a:pt x="411" y="411"/>
                </a:cubicBezTo>
                <a:cubicBezTo>
                  <a:pt x="522" y="342"/>
                  <a:pt x="471" y="162"/>
                  <a:pt x="394" y="77"/>
                </a:cubicBezTo>
                <a:cubicBezTo>
                  <a:pt x="353" y="27"/>
                  <a:pt x="292" y="1"/>
                  <a:pt x="2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"/>
          <p:cNvSpPr/>
          <p:nvPr/>
        </p:nvSpPr>
        <p:spPr>
          <a:xfrm>
            <a:off x="6796620" y="-1109823"/>
            <a:ext cx="51576" cy="51123"/>
          </a:xfrm>
          <a:custGeom>
            <a:avLst/>
            <a:gdLst/>
            <a:ahLst/>
            <a:cxnLst/>
            <a:rect l="l" t="t" r="r" b="b"/>
            <a:pathLst>
              <a:path w="455" h="451" extrusionOk="0">
                <a:moveTo>
                  <a:pt x="232" y="1"/>
                </a:moveTo>
                <a:cubicBezTo>
                  <a:pt x="207" y="1"/>
                  <a:pt x="183" y="10"/>
                  <a:pt x="167" y="28"/>
                </a:cubicBezTo>
                <a:lnTo>
                  <a:pt x="167" y="28"/>
                </a:lnTo>
                <a:cubicBezTo>
                  <a:pt x="147" y="10"/>
                  <a:pt x="121" y="2"/>
                  <a:pt x="96" y="2"/>
                </a:cubicBezTo>
                <a:cubicBezTo>
                  <a:pt x="47" y="2"/>
                  <a:pt x="1" y="34"/>
                  <a:pt x="9" y="96"/>
                </a:cubicBezTo>
                <a:cubicBezTo>
                  <a:pt x="20" y="184"/>
                  <a:pt x="59" y="269"/>
                  <a:pt x="118" y="336"/>
                </a:cubicBezTo>
                <a:lnTo>
                  <a:pt x="118" y="336"/>
                </a:lnTo>
                <a:cubicBezTo>
                  <a:pt x="108" y="383"/>
                  <a:pt x="141" y="422"/>
                  <a:pt x="189" y="438"/>
                </a:cubicBezTo>
                <a:cubicBezTo>
                  <a:pt x="194" y="439"/>
                  <a:pt x="198" y="440"/>
                  <a:pt x="203" y="440"/>
                </a:cubicBezTo>
                <a:cubicBezTo>
                  <a:pt x="216" y="440"/>
                  <a:pt x="229" y="436"/>
                  <a:pt x="241" y="430"/>
                </a:cubicBezTo>
                <a:lnTo>
                  <a:pt x="241" y="430"/>
                </a:lnTo>
                <a:cubicBezTo>
                  <a:pt x="246" y="433"/>
                  <a:pt x="252" y="436"/>
                  <a:pt x="258" y="438"/>
                </a:cubicBezTo>
                <a:cubicBezTo>
                  <a:pt x="271" y="446"/>
                  <a:pt x="287" y="450"/>
                  <a:pt x="302" y="450"/>
                </a:cubicBezTo>
                <a:cubicBezTo>
                  <a:pt x="335" y="450"/>
                  <a:pt x="368" y="433"/>
                  <a:pt x="386" y="404"/>
                </a:cubicBezTo>
                <a:cubicBezTo>
                  <a:pt x="454" y="259"/>
                  <a:pt x="412" y="96"/>
                  <a:pt x="275" y="10"/>
                </a:cubicBezTo>
                <a:cubicBezTo>
                  <a:pt x="261" y="4"/>
                  <a:pt x="247" y="1"/>
                  <a:pt x="2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"/>
          <p:cNvSpPr/>
          <p:nvPr/>
        </p:nvSpPr>
        <p:spPr>
          <a:xfrm>
            <a:off x="6803648" y="-1018459"/>
            <a:ext cx="47382" cy="50443"/>
          </a:xfrm>
          <a:custGeom>
            <a:avLst/>
            <a:gdLst/>
            <a:ahLst/>
            <a:cxnLst/>
            <a:rect l="l" t="t" r="r" b="b"/>
            <a:pathLst>
              <a:path w="418" h="445" extrusionOk="0">
                <a:moveTo>
                  <a:pt x="273" y="0"/>
                </a:moveTo>
                <a:cubicBezTo>
                  <a:pt x="161" y="17"/>
                  <a:pt x="67" y="68"/>
                  <a:pt x="16" y="163"/>
                </a:cubicBezTo>
                <a:cubicBezTo>
                  <a:pt x="0" y="188"/>
                  <a:pt x="0" y="220"/>
                  <a:pt x="12" y="247"/>
                </a:cubicBezTo>
                <a:lnTo>
                  <a:pt x="12" y="247"/>
                </a:lnTo>
                <a:cubicBezTo>
                  <a:pt x="11" y="265"/>
                  <a:pt x="12" y="283"/>
                  <a:pt x="16" y="299"/>
                </a:cubicBezTo>
                <a:cubicBezTo>
                  <a:pt x="33" y="385"/>
                  <a:pt x="110" y="445"/>
                  <a:pt x="196" y="445"/>
                </a:cubicBezTo>
                <a:cubicBezTo>
                  <a:pt x="290" y="445"/>
                  <a:pt x="367" y="385"/>
                  <a:pt x="392" y="291"/>
                </a:cubicBezTo>
                <a:cubicBezTo>
                  <a:pt x="418" y="205"/>
                  <a:pt x="401" y="120"/>
                  <a:pt x="350" y="43"/>
                </a:cubicBezTo>
                <a:cubicBezTo>
                  <a:pt x="332" y="17"/>
                  <a:pt x="307" y="0"/>
                  <a:pt x="2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"/>
          <p:cNvSpPr/>
          <p:nvPr/>
        </p:nvSpPr>
        <p:spPr>
          <a:xfrm>
            <a:off x="6699929" y="-1170921"/>
            <a:ext cx="62912" cy="43642"/>
          </a:xfrm>
          <a:custGeom>
            <a:avLst/>
            <a:gdLst/>
            <a:ahLst/>
            <a:cxnLst/>
            <a:rect l="l" t="t" r="r" b="b"/>
            <a:pathLst>
              <a:path w="555" h="385" extrusionOk="0">
                <a:moveTo>
                  <a:pt x="134" y="1"/>
                </a:moveTo>
                <a:cubicBezTo>
                  <a:pt x="63" y="1"/>
                  <a:pt x="0" y="98"/>
                  <a:pt x="67" y="164"/>
                </a:cubicBezTo>
                <a:cubicBezTo>
                  <a:pt x="86" y="185"/>
                  <a:pt x="105" y="205"/>
                  <a:pt x="126" y="223"/>
                </a:cubicBezTo>
                <a:lnTo>
                  <a:pt x="126" y="223"/>
                </a:lnTo>
                <a:cubicBezTo>
                  <a:pt x="121" y="248"/>
                  <a:pt x="121" y="274"/>
                  <a:pt x="127" y="301"/>
                </a:cubicBezTo>
                <a:cubicBezTo>
                  <a:pt x="142" y="339"/>
                  <a:pt x="182" y="363"/>
                  <a:pt x="227" y="363"/>
                </a:cubicBezTo>
                <a:cubicBezTo>
                  <a:pt x="233" y="363"/>
                  <a:pt x="240" y="362"/>
                  <a:pt x="246" y="361"/>
                </a:cubicBezTo>
                <a:cubicBezTo>
                  <a:pt x="260" y="356"/>
                  <a:pt x="272" y="347"/>
                  <a:pt x="282" y="335"/>
                </a:cubicBezTo>
                <a:lnTo>
                  <a:pt x="282" y="335"/>
                </a:lnTo>
                <a:cubicBezTo>
                  <a:pt x="309" y="351"/>
                  <a:pt x="338" y="365"/>
                  <a:pt x="366" y="378"/>
                </a:cubicBezTo>
                <a:cubicBezTo>
                  <a:pt x="380" y="383"/>
                  <a:pt x="393" y="385"/>
                  <a:pt x="406" y="385"/>
                </a:cubicBezTo>
                <a:cubicBezTo>
                  <a:pt x="442" y="385"/>
                  <a:pt x="476" y="367"/>
                  <a:pt x="495" y="336"/>
                </a:cubicBezTo>
                <a:cubicBezTo>
                  <a:pt x="554" y="207"/>
                  <a:pt x="469" y="53"/>
                  <a:pt x="323" y="45"/>
                </a:cubicBezTo>
                <a:cubicBezTo>
                  <a:pt x="292" y="47"/>
                  <a:pt x="262" y="56"/>
                  <a:pt x="236" y="70"/>
                </a:cubicBezTo>
                <a:lnTo>
                  <a:pt x="236" y="70"/>
                </a:lnTo>
                <a:cubicBezTo>
                  <a:pt x="222" y="57"/>
                  <a:pt x="209" y="42"/>
                  <a:pt x="195" y="28"/>
                </a:cubicBezTo>
                <a:cubicBezTo>
                  <a:pt x="176" y="9"/>
                  <a:pt x="155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"/>
          <p:cNvSpPr/>
          <p:nvPr/>
        </p:nvSpPr>
        <p:spPr>
          <a:xfrm>
            <a:off x="6619901" y="-891842"/>
            <a:ext cx="53957" cy="59171"/>
          </a:xfrm>
          <a:custGeom>
            <a:avLst/>
            <a:gdLst/>
            <a:ahLst/>
            <a:cxnLst/>
            <a:rect l="l" t="t" r="r" b="b"/>
            <a:pathLst>
              <a:path w="476" h="522" extrusionOk="0">
                <a:moveTo>
                  <a:pt x="267" y="189"/>
                </a:moveTo>
                <a:cubicBezTo>
                  <a:pt x="270" y="189"/>
                  <a:pt x="278" y="197"/>
                  <a:pt x="260" y="209"/>
                </a:cubicBezTo>
                <a:cubicBezTo>
                  <a:pt x="257" y="210"/>
                  <a:pt x="255" y="211"/>
                  <a:pt x="254" y="212"/>
                </a:cubicBezTo>
                <a:lnTo>
                  <a:pt x="254" y="212"/>
                </a:lnTo>
                <a:cubicBezTo>
                  <a:pt x="253" y="206"/>
                  <a:pt x="252" y="199"/>
                  <a:pt x="251" y="192"/>
                </a:cubicBezTo>
                <a:lnTo>
                  <a:pt x="268" y="192"/>
                </a:lnTo>
                <a:cubicBezTo>
                  <a:pt x="266" y="190"/>
                  <a:pt x="266" y="189"/>
                  <a:pt x="267" y="189"/>
                </a:cubicBezTo>
                <a:close/>
                <a:moveTo>
                  <a:pt x="258" y="1"/>
                </a:moveTo>
                <a:cubicBezTo>
                  <a:pt x="224" y="1"/>
                  <a:pt x="189" y="10"/>
                  <a:pt x="157" y="29"/>
                </a:cubicBezTo>
                <a:cubicBezTo>
                  <a:pt x="154" y="31"/>
                  <a:pt x="152" y="32"/>
                  <a:pt x="150" y="34"/>
                </a:cubicBezTo>
                <a:lnTo>
                  <a:pt x="150" y="34"/>
                </a:lnTo>
                <a:cubicBezTo>
                  <a:pt x="141" y="31"/>
                  <a:pt x="131" y="30"/>
                  <a:pt x="122" y="30"/>
                </a:cubicBezTo>
                <a:cubicBezTo>
                  <a:pt x="83" y="30"/>
                  <a:pt x="43" y="51"/>
                  <a:pt x="29" y="98"/>
                </a:cubicBezTo>
                <a:lnTo>
                  <a:pt x="29" y="89"/>
                </a:lnTo>
                <a:lnTo>
                  <a:pt x="29" y="89"/>
                </a:lnTo>
                <a:cubicBezTo>
                  <a:pt x="1" y="178"/>
                  <a:pt x="27" y="271"/>
                  <a:pt x="87" y="332"/>
                </a:cubicBezTo>
                <a:lnTo>
                  <a:pt x="87" y="332"/>
                </a:lnTo>
                <a:cubicBezTo>
                  <a:pt x="96" y="376"/>
                  <a:pt x="107" y="419"/>
                  <a:pt x="114" y="457"/>
                </a:cubicBezTo>
                <a:cubicBezTo>
                  <a:pt x="121" y="492"/>
                  <a:pt x="157" y="522"/>
                  <a:pt x="198" y="522"/>
                </a:cubicBezTo>
                <a:cubicBezTo>
                  <a:pt x="207" y="522"/>
                  <a:pt x="216" y="520"/>
                  <a:pt x="225" y="517"/>
                </a:cubicBezTo>
                <a:cubicBezTo>
                  <a:pt x="277" y="500"/>
                  <a:pt x="302" y="449"/>
                  <a:pt x="285" y="397"/>
                </a:cubicBezTo>
                <a:cubicBezTo>
                  <a:pt x="285" y="397"/>
                  <a:pt x="285" y="396"/>
                  <a:pt x="285" y="396"/>
                </a:cubicBezTo>
                <a:lnTo>
                  <a:pt x="285" y="396"/>
                </a:lnTo>
                <a:cubicBezTo>
                  <a:pt x="395" y="373"/>
                  <a:pt x="476" y="260"/>
                  <a:pt x="448" y="141"/>
                </a:cubicBezTo>
                <a:cubicBezTo>
                  <a:pt x="423" y="55"/>
                  <a:pt x="343" y="1"/>
                  <a:pt x="2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"/>
          <p:cNvSpPr/>
          <p:nvPr/>
        </p:nvSpPr>
        <p:spPr>
          <a:xfrm>
            <a:off x="6590429" y="-1064368"/>
            <a:ext cx="42508" cy="65406"/>
          </a:xfrm>
          <a:custGeom>
            <a:avLst/>
            <a:gdLst/>
            <a:ahLst/>
            <a:cxnLst/>
            <a:rect l="l" t="t" r="r" b="b"/>
            <a:pathLst>
              <a:path w="375" h="577" extrusionOk="0">
                <a:moveTo>
                  <a:pt x="103" y="0"/>
                </a:moveTo>
                <a:cubicBezTo>
                  <a:pt x="64" y="0"/>
                  <a:pt x="25" y="22"/>
                  <a:pt x="15" y="71"/>
                </a:cubicBezTo>
                <a:lnTo>
                  <a:pt x="15" y="63"/>
                </a:lnTo>
                <a:lnTo>
                  <a:pt x="15" y="63"/>
                </a:lnTo>
                <a:cubicBezTo>
                  <a:pt x="0" y="130"/>
                  <a:pt x="10" y="197"/>
                  <a:pt x="39" y="252"/>
                </a:cubicBezTo>
                <a:lnTo>
                  <a:pt x="39" y="252"/>
                </a:lnTo>
                <a:cubicBezTo>
                  <a:pt x="21" y="326"/>
                  <a:pt x="22" y="406"/>
                  <a:pt x="40" y="482"/>
                </a:cubicBezTo>
                <a:cubicBezTo>
                  <a:pt x="40" y="533"/>
                  <a:pt x="83" y="576"/>
                  <a:pt x="135" y="576"/>
                </a:cubicBezTo>
                <a:cubicBezTo>
                  <a:pt x="186" y="568"/>
                  <a:pt x="220" y="525"/>
                  <a:pt x="220" y="473"/>
                </a:cubicBezTo>
                <a:cubicBezTo>
                  <a:pt x="215" y="439"/>
                  <a:pt x="213" y="402"/>
                  <a:pt x="214" y="364"/>
                </a:cubicBezTo>
                <a:lnTo>
                  <a:pt x="214" y="364"/>
                </a:lnTo>
                <a:cubicBezTo>
                  <a:pt x="222" y="362"/>
                  <a:pt x="230" y="359"/>
                  <a:pt x="237" y="354"/>
                </a:cubicBezTo>
                <a:cubicBezTo>
                  <a:pt x="323" y="320"/>
                  <a:pt x="374" y="243"/>
                  <a:pt x="374" y="157"/>
                </a:cubicBezTo>
                <a:cubicBezTo>
                  <a:pt x="374" y="71"/>
                  <a:pt x="306" y="3"/>
                  <a:pt x="220" y="3"/>
                </a:cubicBezTo>
                <a:cubicBezTo>
                  <a:pt x="199" y="3"/>
                  <a:pt x="180" y="9"/>
                  <a:pt x="163" y="19"/>
                </a:cubicBezTo>
                <a:lnTo>
                  <a:pt x="163" y="19"/>
                </a:lnTo>
                <a:cubicBezTo>
                  <a:pt x="146" y="7"/>
                  <a:pt x="124" y="0"/>
                  <a:pt x="1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"/>
          <p:cNvSpPr/>
          <p:nvPr/>
        </p:nvSpPr>
        <p:spPr>
          <a:xfrm>
            <a:off x="6572065" y="-823490"/>
            <a:ext cx="34687" cy="52483"/>
          </a:xfrm>
          <a:custGeom>
            <a:avLst/>
            <a:gdLst/>
            <a:ahLst/>
            <a:cxnLst/>
            <a:rect l="l" t="t" r="r" b="b"/>
            <a:pathLst>
              <a:path w="306" h="463" extrusionOk="0">
                <a:moveTo>
                  <a:pt x="191" y="1"/>
                </a:moveTo>
                <a:cubicBezTo>
                  <a:pt x="168" y="1"/>
                  <a:pt x="145" y="8"/>
                  <a:pt x="125" y="25"/>
                </a:cubicBezTo>
                <a:cubicBezTo>
                  <a:pt x="98" y="56"/>
                  <a:pt x="74" y="89"/>
                  <a:pt x="54" y="124"/>
                </a:cubicBezTo>
                <a:lnTo>
                  <a:pt x="54" y="124"/>
                </a:lnTo>
                <a:cubicBezTo>
                  <a:pt x="31" y="134"/>
                  <a:pt x="13" y="155"/>
                  <a:pt x="6" y="188"/>
                </a:cubicBezTo>
                <a:cubicBezTo>
                  <a:pt x="1" y="216"/>
                  <a:pt x="1" y="245"/>
                  <a:pt x="7" y="274"/>
                </a:cubicBezTo>
                <a:lnTo>
                  <a:pt x="7" y="274"/>
                </a:lnTo>
                <a:cubicBezTo>
                  <a:pt x="6" y="282"/>
                  <a:pt x="6" y="291"/>
                  <a:pt x="6" y="299"/>
                </a:cubicBezTo>
                <a:cubicBezTo>
                  <a:pt x="6" y="329"/>
                  <a:pt x="20" y="353"/>
                  <a:pt x="44" y="368"/>
                </a:cubicBezTo>
                <a:lnTo>
                  <a:pt x="44" y="368"/>
                </a:lnTo>
                <a:cubicBezTo>
                  <a:pt x="66" y="403"/>
                  <a:pt x="97" y="433"/>
                  <a:pt x="134" y="453"/>
                </a:cubicBezTo>
                <a:cubicBezTo>
                  <a:pt x="147" y="460"/>
                  <a:pt x="162" y="463"/>
                  <a:pt x="177" y="463"/>
                </a:cubicBezTo>
                <a:cubicBezTo>
                  <a:pt x="218" y="463"/>
                  <a:pt x="258" y="437"/>
                  <a:pt x="271" y="393"/>
                </a:cubicBezTo>
                <a:cubicBezTo>
                  <a:pt x="297" y="290"/>
                  <a:pt x="305" y="188"/>
                  <a:pt x="288" y="85"/>
                </a:cubicBezTo>
                <a:cubicBezTo>
                  <a:pt x="282" y="33"/>
                  <a:pt x="238" y="1"/>
                  <a:pt x="1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"/>
          <p:cNvSpPr/>
          <p:nvPr/>
        </p:nvSpPr>
        <p:spPr>
          <a:xfrm>
            <a:off x="6655041" y="-326317"/>
            <a:ext cx="48629" cy="44322"/>
          </a:xfrm>
          <a:custGeom>
            <a:avLst/>
            <a:gdLst/>
            <a:ahLst/>
            <a:cxnLst/>
            <a:rect l="l" t="t" r="r" b="b"/>
            <a:pathLst>
              <a:path w="429" h="391" extrusionOk="0">
                <a:moveTo>
                  <a:pt x="231" y="1"/>
                </a:moveTo>
                <a:cubicBezTo>
                  <a:pt x="200" y="1"/>
                  <a:pt x="168" y="9"/>
                  <a:pt x="138" y="28"/>
                </a:cubicBezTo>
                <a:cubicBezTo>
                  <a:pt x="135" y="29"/>
                  <a:pt x="133" y="31"/>
                  <a:pt x="130" y="32"/>
                </a:cubicBezTo>
                <a:lnTo>
                  <a:pt x="130" y="32"/>
                </a:lnTo>
                <a:cubicBezTo>
                  <a:pt x="122" y="27"/>
                  <a:pt x="113" y="23"/>
                  <a:pt x="104" y="19"/>
                </a:cubicBezTo>
                <a:cubicBezTo>
                  <a:pt x="98" y="18"/>
                  <a:pt x="93" y="18"/>
                  <a:pt x="88" y="18"/>
                </a:cubicBezTo>
                <a:cubicBezTo>
                  <a:pt x="44" y="18"/>
                  <a:pt x="9" y="49"/>
                  <a:pt x="1" y="88"/>
                </a:cubicBezTo>
                <a:lnTo>
                  <a:pt x="18" y="88"/>
                </a:lnTo>
                <a:cubicBezTo>
                  <a:pt x="8" y="137"/>
                  <a:pt x="13" y="186"/>
                  <a:pt x="31" y="230"/>
                </a:cubicBezTo>
                <a:lnTo>
                  <a:pt x="31" y="230"/>
                </a:lnTo>
                <a:cubicBezTo>
                  <a:pt x="34" y="260"/>
                  <a:pt x="44" y="290"/>
                  <a:pt x="61" y="319"/>
                </a:cubicBezTo>
                <a:cubicBezTo>
                  <a:pt x="78" y="348"/>
                  <a:pt x="111" y="365"/>
                  <a:pt x="144" y="365"/>
                </a:cubicBezTo>
                <a:cubicBezTo>
                  <a:pt x="149" y="365"/>
                  <a:pt x="153" y="365"/>
                  <a:pt x="157" y="364"/>
                </a:cubicBezTo>
                <a:lnTo>
                  <a:pt x="157" y="364"/>
                </a:lnTo>
                <a:cubicBezTo>
                  <a:pt x="170" y="370"/>
                  <a:pt x="184" y="375"/>
                  <a:pt x="198" y="379"/>
                </a:cubicBezTo>
                <a:cubicBezTo>
                  <a:pt x="216" y="387"/>
                  <a:pt x="236" y="390"/>
                  <a:pt x="257" y="390"/>
                </a:cubicBezTo>
                <a:cubicBezTo>
                  <a:pt x="302" y="390"/>
                  <a:pt x="348" y="371"/>
                  <a:pt x="377" y="336"/>
                </a:cubicBezTo>
                <a:cubicBezTo>
                  <a:pt x="411" y="285"/>
                  <a:pt x="429" y="216"/>
                  <a:pt x="411" y="156"/>
                </a:cubicBezTo>
                <a:cubicBezTo>
                  <a:pt x="393" y="63"/>
                  <a:pt x="315" y="1"/>
                  <a:pt x="2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"/>
          <p:cNvSpPr/>
          <p:nvPr/>
        </p:nvSpPr>
        <p:spPr>
          <a:xfrm>
            <a:off x="6547467" y="-455428"/>
            <a:ext cx="48402" cy="42508"/>
          </a:xfrm>
          <a:custGeom>
            <a:avLst/>
            <a:gdLst/>
            <a:ahLst/>
            <a:cxnLst/>
            <a:rect l="l" t="t" r="r" b="b"/>
            <a:pathLst>
              <a:path w="427" h="375" extrusionOk="0">
                <a:moveTo>
                  <a:pt x="210" y="1"/>
                </a:moveTo>
                <a:cubicBezTo>
                  <a:pt x="190" y="1"/>
                  <a:pt x="168" y="4"/>
                  <a:pt x="146" y="12"/>
                </a:cubicBezTo>
                <a:cubicBezTo>
                  <a:pt x="141" y="14"/>
                  <a:pt x="136" y="15"/>
                  <a:pt x="132" y="17"/>
                </a:cubicBezTo>
                <a:lnTo>
                  <a:pt x="132" y="17"/>
                </a:lnTo>
                <a:cubicBezTo>
                  <a:pt x="125" y="16"/>
                  <a:pt x="118" y="15"/>
                  <a:pt x="111" y="15"/>
                </a:cubicBezTo>
                <a:cubicBezTo>
                  <a:pt x="93" y="15"/>
                  <a:pt x="76" y="19"/>
                  <a:pt x="60" y="29"/>
                </a:cubicBezTo>
                <a:cubicBezTo>
                  <a:pt x="9" y="54"/>
                  <a:pt x="0" y="113"/>
                  <a:pt x="25" y="156"/>
                </a:cubicBezTo>
                <a:lnTo>
                  <a:pt x="25" y="156"/>
                </a:lnTo>
                <a:cubicBezTo>
                  <a:pt x="13" y="221"/>
                  <a:pt x="34" y="290"/>
                  <a:pt x="103" y="329"/>
                </a:cubicBezTo>
                <a:cubicBezTo>
                  <a:pt x="117" y="336"/>
                  <a:pt x="131" y="339"/>
                  <a:pt x="145" y="339"/>
                </a:cubicBezTo>
                <a:cubicBezTo>
                  <a:pt x="166" y="339"/>
                  <a:pt x="185" y="331"/>
                  <a:pt x="200" y="319"/>
                </a:cubicBezTo>
                <a:lnTo>
                  <a:pt x="200" y="319"/>
                </a:lnTo>
                <a:cubicBezTo>
                  <a:pt x="226" y="336"/>
                  <a:pt x="254" y="351"/>
                  <a:pt x="283" y="363"/>
                </a:cubicBezTo>
                <a:cubicBezTo>
                  <a:pt x="297" y="371"/>
                  <a:pt x="312" y="375"/>
                  <a:pt x="327" y="375"/>
                </a:cubicBezTo>
                <a:cubicBezTo>
                  <a:pt x="375" y="375"/>
                  <a:pt x="419" y="336"/>
                  <a:pt x="419" y="277"/>
                </a:cubicBezTo>
                <a:cubicBezTo>
                  <a:pt x="427" y="158"/>
                  <a:pt x="344" y="1"/>
                  <a:pt x="2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"/>
          <p:cNvSpPr/>
          <p:nvPr/>
        </p:nvSpPr>
        <p:spPr>
          <a:xfrm>
            <a:off x="6465399" y="-485240"/>
            <a:ext cx="55430" cy="47836"/>
          </a:xfrm>
          <a:custGeom>
            <a:avLst/>
            <a:gdLst/>
            <a:ahLst/>
            <a:cxnLst/>
            <a:rect l="l" t="t" r="r" b="b"/>
            <a:pathLst>
              <a:path w="489" h="422" extrusionOk="0">
                <a:moveTo>
                  <a:pt x="298" y="1"/>
                </a:moveTo>
                <a:cubicBezTo>
                  <a:pt x="281" y="1"/>
                  <a:pt x="263" y="4"/>
                  <a:pt x="245" y="10"/>
                </a:cubicBezTo>
                <a:cubicBezTo>
                  <a:pt x="200" y="26"/>
                  <a:pt x="169" y="53"/>
                  <a:pt x="150" y="86"/>
                </a:cubicBezTo>
                <a:lnTo>
                  <a:pt x="150" y="86"/>
                </a:lnTo>
                <a:cubicBezTo>
                  <a:pt x="136" y="78"/>
                  <a:pt x="119" y="74"/>
                  <a:pt x="102" y="74"/>
                </a:cubicBezTo>
                <a:cubicBezTo>
                  <a:pt x="51" y="74"/>
                  <a:pt x="1" y="110"/>
                  <a:pt x="14" y="181"/>
                </a:cubicBezTo>
                <a:cubicBezTo>
                  <a:pt x="5" y="337"/>
                  <a:pt x="124" y="422"/>
                  <a:pt x="241" y="422"/>
                </a:cubicBezTo>
                <a:cubicBezTo>
                  <a:pt x="343" y="422"/>
                  <a:pt x="443" y="358"/>
                  <a:pt x="459" y="224"/>
                </a:cubicBezTo>
                <a:cubicBezTo>
                  <a:pt x="488" y="106"/>
                  <a:pt x="404" y="1"/>
                  <a:pt x="2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"/>
          <p:cNvSpPr/>
          <p:nvPr/>
        </p:nvSpPr>
        <p:spPr>
          <a:xfrm>
            <a:off x="6635997" y="-246629"/>
            <a:ext cx="64726" cy="58378"/>
          </a:xfrm>
          <a:custGeom>
            <a:avLst/>
            <a:gdLst/>
            <a:ahLst/>
            <a:cxnLst/>
            <a:rect l="l" t="t" r="r" b="b"/>
            <a:pathLst>
              <a:path w="571" h="515" extrusionOk="0">
                <a:moveTo>
                  <a:pt x="116" y="1"/>
                </a:moveTo>
                <a:cubicBezTo>
                  <a:pt x="57" y="1"/>
                  <a:pt x="0" y="48"/>
                  <a:pt x="32" y="112"/>
                </a:cubicBezTo>
                <a:lnTo>
                  <a:pt x="23" y="112"/>
                </a:lnTo>
                <a:cubicBezTo>
                  <a:pt x="60" y="204"/>
                  <a:pt x="114" y="286"/>
                  <a:pt x="181" y="355"/>
                </a:cubicBezTo>
                <a:lnTo>
                  <a:pt x="181" y="355"/>
                </a:lnTo>
                <a:cubicBezTo>
                  <a:pt x="183" y="363"/>
                  <a:pt x="184" y="370"/>
                  <a:pt x="186" y="377"/>
                </a:cubicBezTo>
                <a:cubicBezTo>
                  <a:pt x="203" y="425"/>
                  <a:pt x="240" y="445"/>
                  <a:pt x="277" y="445"/>
                </a:cubicBezTo>
                <a:cubicBezTo>
                  <a:pt x="280" y="445"/>
                  <a:pt x="282" y="445"/>
                  <a:pt x="285" y="445"/>
                </a:cubicBezTo>
                <a:lnTo>
                  <a:pt x="285" y="445"/>
                </a:lnTo>
                <a:cubicBezTo>
                  <a:pt x="316" y="467"/>
                  <a:pt x="349" y="487"/>
                  <a:pt x="383" y="505"/>
                </a:cubicBezTo>
                <a:cubicBezTo>
                  <a:pt x="395" y="511"/>
                  <a:pt x="408" y="514"/>
                  <a:pt x="421" y="514"/>
                </a:cubicBezTo>
                <a:cubicBezTo>
                  <a:pt x="463" y="514"/>
                  <a:pt x="507" y="485"/>
                  <a:pt x="520" y="446"/>
                </a:cubicBezTo>
                <a:cubicBezTo>
                  <a:pt x="571" y="266"/>
                  <a:pt x="460" y="86"/>
                  <a:pt x="280" y="61"/>
                </a:cubicBezTo>
                <a:cubicBezTo>
                  <a:pt x="275" y="60"/>
                  <a:pt x="269" y="59"/>
                  <a:pt x="264" y="59"/>
                </a:cubicBezTo>
                <a:cubicBezTo>
                  <a:pt x="245" y="59"/>
                  <a:pt x="226" y="66"/>
                  <a:pt x="211" y="76"/>
                </a:cubicBezTo>
                <a:lnTo>
                  <a:pt x="211" y="76"/>
                </a:lnTo>
                <a:cubicBezTo>
                  <a:pt x="208" y="71"/>
                  <a:pt x="206" y="66"/>
                  <a:pt x="203" y="61"/>
                </a:cubicBezTo>
                <a:cubicBezTo>
                  <a:pt x="187" y="18"/>
                  <a:pt x="151" y="1"/>
                  <a:pt x="1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"/>
          <p:cNvSpPr/>
          <p:nvPr/>
        </p:nvSpPr>
        <p:spPr>
          <a:xfrm>
            <a:off x="6820878" y="-53473"/>
            <a:ext cx="52483" cy="45342"/>
          </a:xfrm>
          <a:custGeom>
            <a:avLst/>
            <a:gdLst/>
            <a:ahLst/>
            <a:cxnLst/>
            <a:rect l="l" t="t" r="r" b="b"/>
            <a:pathLst>
              <a:path w="463" h="400" extrusionOk="0">
                <a:moveTo>
                  <a:pt x="249" y="180"/>
                </a:moveTo>
                <a:cubicBezTo>
                  <a:pt x="249" y="196"/>
                  <a:pt x="249" y="196"/>
                  <a:pt x="240" y="204"/>
                </a:cubicBezTo>
                <a:cubicBezTo>
                  <a:pt x="240" y="202"/>
                  <a:pt x="238" y="201"/>
                  <a:pt x="236" y="201"/>
                </a:cubicBezTo>
                <a:cubicBezTo>
                  <a:pt x="233" y="201"/>
                  <a:pt x="229" y="204"/>
                  <a:pt x="240" y="204"/>
                </a:cubicBezTo>
                <a:cubicBezTo>
                  <a:pt x="223" y="204"/>
                  <a:pt x="240" y="204"/>
                  <a:pt x="223" y="196"/>
                </a:cubicBezTo>
                <a:cubicBezTo>
                  <a:pt x="223" y="196"/>
                  <a:pt x="232" y="196"/>
                  <a:pt x="240" y="187"/>
                </a:cubicBezTo>
                <a:cubicBezTo>
                  <a:pt x="242" y="185"/>
                  <a:pt x="244" y="185"/>
                  <a:pt x="245" y="185"/>
                </a:cubicBezTo>
                <a:cubicBezTo>
                  <a:pt x="247" y="185"/>
                  <a:pt x="248" y="187"/>
                  <a:pt x="248" y="187"/>
                </a:cubicBezTo>
                <a:cubicBezTo>
                  <a:pt x="249" y="187"/>
                  <a:pt x="249" y="185"/>
                  <a:pt x="249" y="180"/>
                </a:cubicBezTo>
                <a:close/>
                <a:moveTo>
                  <a:pt x="232" y="1"/>
                </a:moveTo>
                <a:cubicBezTo>
                  <a:pt x="200" y="1"/>
                  <a:pt x="168" y="9"/>
                  <a:pt x="139" y="24"/>
                </a:cubicBezTo>
                <a:lnTo>
                  <a:pt x="139" y="24"/>
                </a:lnTo>
                <a:cubicBezTo>
                  <a:pt x="124" y="14"/>
                  <a:pt x="106" y="8"/>
                  <a:pt x="86" y="8"/>
                </a:cubicBezTo>
                <a:cubicBezTo>
                  <a:pt x="35" y="16"/>
                  <a:pt x="1" y="59"/>
                  <a:pt x="1" y="110"/>
                </a:cubicBezTo>
                <a:lnTo>
                  <a:pt x="1" y="119"/>
                </a:lnTo>
                <a:cubicBezTo>
                  <a:pt x="1" y="222"/>
                  <a:pt x="61" y="324"/>
                  <a:pt x="146" y="384"/>
                </a:cubicBezTo>
                <a:cubicBezTo>
                  <a:pt x="171" y="394"/>
                  <a:pt x="197" y="399"/>
                  <a:pt x="222" y="399"/>
                </a:cubicBezTo>
                <a:cubicBezTo>
                  <a:pt x="302" y="399"/>
                  <a:pt x="379" y="351"/>
                  <a:pt x="411" y="273"/>
                </a:cubicBezTo>
                <a:cubicBezTo>
                  <a:pt x="463" y="179"/>
                  <a:pt x="420" y="68"/>
                  <a:pt x="326" y="25"/>
                </a:cubicBezTo>
                <a:cubicBezTo>
                  <a:pt x="296" y="9"/>
                  <a:pt x="264" y="1"/>
                  <a:pt x="2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"/>
          <p:cNvSpPr/>
          <p:nvPr/>
        </p:nvSpPr>
        <p:spPr>
          <a:xfrm>
            <a:off x="6684286" y="-41117"/>
            <a:ext cx="64045" cy="46362"/>
          </a:xfrm>
          <a:custGeom>
            <a:avLst/>
            <a:gdLst/>
            <a:ahLst/>
            <a:cxnLst/>
            <a:rect l="l" t="t" r="r" b="b"/>
            <a:pathLst>
              <a:path w="565" h="409" extrusionOk="0">
                <a:moveTo>
                  <a:pt x="348" y="186"/>
                </a:moveTo>
                <a:cubicBezTo>
                  <a:pt x="362" y="186"/>
                  <a:pt x="378" y="207"/>
                  <a:pt x="350" y="224"/>
                </a:cubicBezTo>
                <a:cubicBezTo>
                  <a:pt x="344" y="226"/>
                  <a:pt x="338" y="227"/>
                  <a:pt x="332" y="227"/>
                </a:cubicBezTo>
                <a:cubicBezTo>
                  <a:pt x="331" y="227"/>
                  <a:pt x="330" y="227"/>
                  <a:pt x="329" y="227"/>
                </a:cubicBezTo>
                <a:lnTo>
                  <a:pt x="329" y="227"/>
                </a:lnTo>
                <a:cubicBezTo>
                  <a:pt x="331" y="221"/>
                  <a:pt x="333" y="214"/>
                  <a:pt x="333" y="207"/>
                </a:cubicBezTo>
                <a:cubicBezTo>
                  <a:pt x="333" y="192"/>
                  <a:pt x="340" y="186"/>
                  <a:pt x="348" y="186"/>
                </a:cubicBezTo>
                <a:close/>
                <a:moveTo>
                  <a:pt x="352" y="1"/>
                </a:moveTo>
                <a:cubicBezTo>
                  <a:pt x="288" y="1"/>
                  <a:pt x="230" y="30"/>
                  <a:pt x="191" y="79"/>
                </a:cubicBezTo>
                <a:lnTo>
                  <a:pt x="191" y="79"/>
                </a:lnTo>
                <a:cubicBezTo>
                  <a:pt x="173" y="50"/>
                  <a:pt x="148" y="39"/>
                  <a:pt x="123" y="39"/>
                </a:cubicBezTo>
                <a:cubicBezTo>
                  <a:pt x="62" y="39"/>
                  <a:pt x="1" y="110"/>
                  <a:pt x="42" y="181"/>
                </a:cubicBezTo>
                <a:cubicBezTo>
                  <a:pt x="85" y="292"/>
                  <a:pt x="179" y="369"/>
                  <a:pt x="290" y="403"/>
                </a:cubicBezTo>
                <a:cubicBezTo>
                  <a:pt x="305" y="407"/>
                  <a:pt x="320" y="408"/>
                  <a:pt x="334" y="408"/>
                </a:cubicBezTo>
                <a:cubicBezTo>
                  <a:pt x="431" y="408"/>
                  <a:pt x="525" y="338"/>
                  <a:pt x="547" y="241"/>
                </a:cubicBezTo>
                <a:cubicBezTo>
                  <a:pt x="564" y="130"/>
                  <a:pt x="487" y="18"/>
                  <a:pt x="367" y="1"/>
                </a:cubicBezTo>
                <a:cubicBezTo>
                  <a:pt x="362" y="1"/>
                  <a:pt x="357" y="1"/>
                  <a:pt x="3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"/>
          <p:cNvSpPr/>
          <p:nvPr/>
        </p:nvSpPr>
        <p:spPr>
          <a:xfrm>
            <a:off x="6788912" y="44238"/>
            <a:ext cx="56337" cy="43642"/>
          </a:xfrm>
          <a:custGeom>
            <a:avLst/>
            <a:gdLst/>
            <a:ahLst/>
            <a:cxnLst/>
            <a:rect l="l" t="t" r="r" b="b"/>
            <a:pathLst>
              <a:path w="497" h="385" extrusionOk="0">
                <a:moveTo>
                  <a:pt x="246" y="1"/>
                </a:moveTo>
                <a:cubicBezTo>
                  <a:pt x="218" y="1"/>
                  <a:pt x="189" y="7"/>
                  <a:pt x="163" y="18"/>
                </a:cubicBezTo>
                <a:cubicBezTo>
                  <a:pt x="52" y="78"/>
                  <a:pt x="0" y="275"/>
                  <a:pt x="146" y="343"/>
                </a:cubicBezTo>
                <a:cubicBezTo>
                  <a:pt x="160" y="350"/>
                  <a:pt x="173" y="353"/>
                  <a:pt x="186" y="353"/>
                </a:cubicBezTo>
                <a:cubicBezTo>
                  <a:pt x="203" y="353"/>
                  <a:pt x="220" y="347"/>
                  <a:pt x="234" y="338"/>
                </a:cubicBezTo>
                <a:lnTo>
                  <a:pt x="234" y="338"/>
                </a:lnTo>
                <a:cubicBezTo>
                  <a:pt x="275" y="367"/>
                  <a:pt x="324" y="384"/>
                  <a:pt x="374" y="384"/>
                </a:cubicBezTo>
                <a:cubicBezTo>
                  <a:pt x="392" y="384"/>
                  <a:pt x="410" y="382"/>
                  <a:pt x="428" y="378"/>
                </a:cubicBezTo>
                <a:cubicBezTo>
                  <a:pt x="471" y="360"/>
                  <a:pt x="497" y="326"/>
                  <a:pt x="497" y="283"/>
                </a:cubicBezTo>
                <a:cubicBezTo>
                  <a:pt x="488" y="198"/>
                  <a:pt x="454" y="121"/>
                  <a:pt x="394" y="61"/>
                </a:cubicBezTo>
                <a:cubicBezTo>
                  <a:pt x="355" y="22"/>
                  <a:pt x="301" y="1"/>
                  <a:pt x="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"/>
          <p:cNvSpPr/>
          <p:nvPr/>
        </p:nvSpPr>
        <p:spPr>
          <a:xfrm>
            <a:off x="6889797" y="101482"/>
            <a:ext cx="60191" cy="48743"/>
          </a:xfrm>
          <a:custGeom>
            <a:avLst/>
            <a:gdLst/>
            <a:ahLst/>
            <a:cxnLst/>
            <a:rect l="l" t="t" r="r" b="b"/>
            <a:pathLst>
              <a:path w="531" h="430" extrusionOk="0">
                <a:moveTo>
                  <a:pt x="141" y="1"/>
                </a:moveTo>
                <a:cubicBezTo>
                  <a:pt x="117" y="1"/>
                  <a:pt x="94" y="10"/>
                  <a:pt x="77" y="27"/>
                </a:cubicBezTo>
                <a:cubicBezTo>
                  <a:pt x="0" y="104"/>
                  <a:pt x="0" y="223"/>
                  <a:pt x="60" y="300"/>
                </a:cubicBezTo>
                <a:cubicBezTo>
                  <a:pt x="83" y="329"/>
                  <a:pt x="114" y="347"/>
                  <a:pt x="145" y="347"/>
                </a:cubicBezTo>
                <a:cubicBezTo>
                  <a:pt x="154" y="347"/>
                  <a:pt x="163" y="345"/>
                  <a:pt x="172" y="342"/>
                </a:cubicBezTo>
                <a:lnTo>
                  <a:pt x="172" y="342"/>
                </a:lnTo>
                <a:cubicBezTo>
                  <a:pt x="174" y="345"/>
                  <a:pt x="177" y="349"/>
                  <a:pt x="180" y="352"/>
                </a:cubicBezTo>
                <a:lnTo>
                  <a:pt x="171" y="352"/>
                </a:lnTo>
                <a:cubicBezTo>
                  <a:pt x="229" y="403"/>
                  <a:pt x="300" y="430"/>
                  <a:pt x="375" y="430"/>
                </a:cubicBezTo>
                <a:cubicBezTo>
                  <a:pt x="401" y="430"/>
                  <a:pt x="427" y="427"/>
                  <a:pt x="454" y="420"/>
                </a:cubicBezTo>
                <a:cubicBezTo>
                  <a:pt x="505" y="403"/>
                  <a:pt x="531" y="335"/>
                  <a:pt x="505" y="283"/>
                </a:cubicBezTo>
                <a:cubicBezTo>
                  <a:pt x="428" y="163"/>
                  <a:pt x="317" y="69"/>
                  <a:pt x="180" y="9"/>
                </a:cubicBezTo>
                <a:cubicBezTo>
                  <a:pt x="168" y="3"/>
                  <a:pt x="154" y="1"/>
                  <a:pt x="1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"/>
          <p:cNvSpPr/>
          <p:nvPr/>
        </p:nvSpPr>
        <p:spPr>
          <a:xfrm>
            <a:off x="6589182" y="-63335"/>
            <a:ext cx="51916" cy="44435"/>
          </a:xfrm>
          <a:custGeom>
            <a:avLst/>
            <a:gdLst/>
            <a:ahLst/>
            <a:cxnLst/>
            <a:rect l="l" t="t" r="r" b="b"/>
            <a:pathLst>
              <a:path w="458" h="392" extrusionOk="0">
                <a:moveTo>
                  <a:pt x="94" y="1"/>
                </a:moveTo>
                <a:cubicBezTo>
                  <a:pt x="43" y="9"/>
                  <a:pt x="0" y="52"/>
                  <a:pt x="9" y="103"/>
                </a:cubicBezTo>
                <a:lnTo>
                  <a:pt x="0" y="103"/>
                </a:lnTo>
                <a:cubicBezTo>
                  <a:pt x="17" y="223"/>
                  <a:pt x="69" y="360"/>
                  <a:pt x="205" y="386"/>
                </a:cubicBezTo>
                <a:cubicBezTo>
                  <a:pt x="221" y="390"/>
                  <a:pt x="237" y="391"/>
                  <a:pt x="253" y="391"/>
                </a:cubicBezTo>
                <a:cubicBezTo>
                  <a:pt x="368" y="391"/>
                  <a:pt x="457" y="284"/>
                  <a:pt x="419" y="163"/>
                </a:cubicBezTo>
                <a:cubicBezTo>
                  <a:pt x="397" y="86"/>
                  <a:pt x="329" y="37"/>
                  <a:pt x="259" y="37"/>
                </a:cubicBezTo>
                <a:cubicBezTo>
                  <a:pt x="232" y="37"/>
                  <a:pt x="206" y="44"/>
                  <a:pt x="181" y="59"/>
                </a:cubicBezTo>
                <a:lnTo>
                  <a:pt x="181" y="59"/>
                </a:lnTo>
                <a:cubicBezTo>
                  <a:pt x="167" y="25"/>
                  <a:pt x="133" y="1"/>
                  <a:pt x="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"/>
          <p:cNvSpPr/>
          <p:nvPr/>
        </p:nvSpPr>
        <p:spPr>
          <a:xfrm>
            <a:off x="6418470" y="-298999"/>
            <a:ext cx="39901" cy="37407"/>
          </a:xfrm>
          <a:custGeom>
            <a:avLst/>
            <a:gdLst/>
            <a:ahLst/>
            <a:cxnLst/>
            <a:rect l="l" t="t" r="r" b="b"/>
            <a:pathLst>
              <a:path w="352" h="330" extrusionOk="0">
                <a:moveTo>
                  <a:pt x="146" y="1"/>
                </a:moveTo>
                <a:cubicBezTo>
                  <a:pt x="136" y="2"/>
                  <a:pt x="126" y="5"/>
                  <a:pt x="118" y="10"/>
                </a:cubicBezTo>
                <a:lnTo>
                  <a:pt x="118" y="10"/>
                </a:lnTo>
                <a:cubicBezTo>
                  <a:pt x="107" y="6"/>
                  <a:pt x="96" y="4"/>
                  <a:pt x="85" y="4"/>
                </a:cubicBezTo>
                <a:cubicBezTo>
                  <a:pt x="50" y="4"/>
                  <a:pt x="14" y="24"/>
                  <a:pt x="0" y="69"/>
                </a:cubicBezTo>
                <a:lnTo>
                  <a:pt x="18" y="61"/>
                </a:lnTo>
                <a:lnTo>
                  <a:pt x="9" y="172"/>
                </a:lnTo>
                <a:cubicBezTo>
                  <a:pt x="0" y="215"/>
                  <a:pt x="18" y="257"/>
                  <a:pt x="52" y="292"/>
                </a:cubicBezTo>
                <a:cubicBezTo>
                  <a:pt x="87" y="317"/>
                  <a:pt x="127" y="330"/>
                  <a:pt x="167" y="330"/>
                </a:cubicBezTo>
                <a:cubicBezTo>
                  <a:pt x="196" y="330"/>
                  <a:pt x="224" y="323"/>
                  <a:pt x="249" y="309"/>
                </a:cubicBezTo>
                <a:cubicBezTo>
                  <a:pt x="317" y="275"/>
                  <a:pt x="351" y="198"/>
                  <a:pt x="326" y="121"/>
                </a:cubicBezTo>
                <a:cubicBezTo>
                  <a:pt x="300" y="44"/>
                  <a:pt x="231" y="1"/>
                  <a:pt x="1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"/>
          <p:cNvSpPr/>
          <p:nvPr/>
        </p:nvSpPr>
        <p:spPr>
          <a:xfrm>
            <a:off x="7111858" y="-3030"/>
            <a:ext cx="65066" cy="32646"/>
          </a:xfrm>
          <a:custGeom>
            <a:avLst/>
            <a:gdLst/>
            <a:ahLst/>
            <a:cxnLst/>
            <a:rect l="l" t="t" r="r" b="b"/>
            <a:pathLst>
              <a:path w="574" h="288" extrusionOk="0">
                <a:moveTo>
                  <a:pt x="254" y="0"/>
                </a:moveTo>
                <a:cubicBezTo>
                  <a:pt x="229" y="0"/>
                  <a:pt x="205" y="3"/>
                  <a:pt x="180" y="8"/>
                </a:cubicBezTo>
                <a:cubicBezTo>
                  <a:pt x="160" y="13"/>
                  <a:pt x="144" y="22"/>
                  <a:pt x="130" y="34"/>
                </a:cubicBezTo>
                <a:lnTo>
                  <a:pt x="130" y="34"/>
                </a:lnTo>
                <a:cubicBezTo>
                  <a:pt x="128" y="34"/>
                  <a:pt x="126" y="34"/>
                  <a:pt x="125" y="34"/>
                </a:cubicBezTo>
                <a:cubicBezTo>
                  <a:pt x="51" y="34"/>
                  <a:pt x="0" y="156"/>
                  <a:pt x="86" y="213"/>
                </a:cubicBezTo>
                <a:cubicBezTo>
                  <a:pt x="95" y="219"/>
                  <a:pt x="105" y="224"/>
                  <a:pt x="114" y="230"/>
                </a:cubicBezTo>
                <a:lnTo>
                  <a:pt x="114" y="230"/>
                </a:lnTo>
                <a:cubicBezTo>
                  <a:pt x="127" y="244"/>
                  <a:pt x="143" y="256"/>
                  <a:pt x="163" y="264"/>
                </a:cubicBezTo>
                <a:cubicBezTo>
                  <a:pt x="178" y="271"/>
                  <a:pt x="192" y="274"/>
                  <a:pt x="206" y="274"/>
                </a:cubicBezTo>
                <a:cubicBezTo>
                  <a:pt x="211" y="274"/>
                  <a:pt x="217" y="274"/>
                  <a:pt x="222" y="272"/>
                </a:cubicBezTo>
                <a:lnTo>
                  <a:pt x="222" y="272"/>
                </a:lnTo>
                <a:cubicBezTo>
                  <a:pt x="261" y="282"/>
                  <a:pt x="300" y="287"/>
                  <a:pt x="339" y="287"/>
                </a:cubicBezTo>
                <a:cubicBezTo>
                  <a:pt x="389" y="287"/>
                  <a:pt x="439" y="279"/>
                  <a:pt x="488" y="264"/>
                </a:cubicBezTo>
                <a:cubicBezTo>
                  <a:pt x="548" y="247"/>
                  <a:pt x="573" y="162"/>
                  <a:pt x="522" y="110"/>
                </a:cubicBezTo>
                <a:cubicBezTo>
                  <a:pt x="446" y="41"/>
                  <a:pt x="354" y="0"/>
                  <a:pt x="2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"/>
          <p:cNvSpPr/>
          <p:nvPr/>
        </p:nvSpPr>
        <p:spPr>
          <a:xfrm>
            <a:off x="6979914" y="-53133"/>
            <a:ext cx="67446" cy="49196"/>
          </a:xfrm>
          <a:custGeom>
            <a:avLst/>
            <a:gdLst/>
            <a:ahLst/>
            <a:cxnLst/>
            <a:rect l="l" t="t" r="r" b="b"/>
            <a:pathLst>
              <a:path w="595" h="434" extrusionOk="0">
                <a:moveTo>
                  <a:pt x="318" y="1"/>
                </a:moveTo>
                <a:cubicBezTo>
                  <a:pt x="288" y="1"/>
                  <a:pt x="256" y="7"/>
                  <a:pt x="223" y="22"/>
                </a:cubicBezTo>
                <a:cubicBezTo>
                  <a:pt x="203" y="31"/>
                  <a:pt x="184" y="43"/>
                  <a:pt x="168" y="57"/>
                </a:cubicBezTo>
                <a:lnTo>
                  <a:pt x="168" y="57"/>
                </a:lnTo>
                <a:cubicBezTo>
                  <a:pt x="160" y="55"/>
                  <a:pt x="152" y="54"/>
                  <a:pt x="143" y="54"/>
                </a:cubicBezTo>
                <a:cubicBezTo>
                  <a:pt x="69" y="54"/>
                  <a:pt x="1" y="148"/>
                  <a:pt x="69" y="210"/>
                </a:cubicBezTo>
                <a:lnTo>
                  <a:pt x="61" y="210"/>
                </a:lnTo>
                <a:cubicBezTo>
                  <a:pt x="71" y="219"/>
                  <a:pt x="81" y="227"/>
                  <a:pt x="92" y="235"/>
                </a:cubicBezTo>
                <a:lnTo>
                  <a:pt x="92" y="235"/>
                </a:lnTo>
                <a:cubicBezTo>
                  <a:pt x="92" y="244"/>
                  <a:pt x="93" y="253"/>
                  <a:pt x="95" y="261"/>
                </a:cubicBezTo>
                <a:cubicBezTo>
                  <a:pt x="119" y="359"/>
                  <a:pt x="205" y="433"/>
                  <a:pt x="309" y="433"/>
                </a:cubicBezTo>
                <a:cubicBezTo>
                  <a:pt x="315" y="433"/>
                  <a:pt x="320" y="433"/>
                  <a:pt x="326" y="432"/>
                </a:cubicBezTo>
                <a:cubicBezTo>
                  <a:pt x="354" y="430"/>
                  <a:pt x="374" y="417"/>
                  <a:pt x="387" y="398"/>
                </a:cubicBezTo>
                <a:lnTo>
                  <a:pt x="387" y="398"/>
                </a:lnTo>
                <a:cubicBezTo>
                  <a:pt x="395" y="401"/>
                  <a:pt x="403" y="404"/>
                  <a:pt x="411" y="407"/>
                </a:cubicBezTo>
                <a:cubicBezTo>
                  <a:pt x="421" y="411"/>
                  <a:pt x="430" y="412"/>
                  <a:pt x="439" y="412"/>
                </a:cubicBezTo>
                <a:cubicBezTo>
                  <a:pt x="472" y="412"/>
                  <a:pt x="503" y="391"/>
                  <a:pt x="523" y="364"/>
                </a:cubicBezTo>
                <a:cubicBezTo>
                  <a:pt x="595" y="198"/>
                  <a:pt x="484" y="1"/>
                  <a:pt x="3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"/>
          <p:cNvSpPr/>
          <p:nvPr/>
        </p:nvSpPr>
        <p:spPr>
          <a:xfrm>
            <a:off x="7050760" y="105450"/>
            <a:ext cx="60191" cy="48176"/>
          </a:xfrm>
          <a:custGeom>
            <a:avLst/>
            <a:gdLst/>
            <a:ahLst/>
            <a:cxnLst/>
            <a:rect l="l" t="t" r="r" b="b"/>
            <a:pathLst>
              <a:path w="531" h="425" extrusionOk="0">
                <a:moveTo>
                  <a:pt x="317" y="0"/>
                </a:moveTo>
                <a:cubicBezTo>
                  <a:pt x="267" y="6"/>
                  <a:pt x="228" y="32"/>
                  <a:pt x="203" y="67"/>
                </a:cubicBezTo>
                <a:lnTo>
                  <a:pt x="203" y="67"/>
                </a:lnTo>
                <a:lnTo>
                  <a:pt x="137" y="34"/>
                </a:lnTo>
                <a:cubicBezTo>
                  <a:pt x="124" y="27"/>
                  <a:pt x="110" y="23"/>
                  <a:pt x="96" y="23"/>
                </a:cubicBezTo>
                <a:cubicBezTo>
                  <a:pt x="47" y="23"/>
                  <a:pt x="0" y="66"/>
                  <a:pt x="0" y="120"/>
                </a:cubicBezTo>
                <a:cubicBezTo>
                  <a:pt x="0" y="257"/>
                  <a:pt x="86" y="377"/>
                  <a:pt x="214" y="419"/>
                </a:cubicBezTo>
                <a:cubicBezTo>
                  <a:pt x="230" y="423"/>
                  <a:pt x="245" y="424"/>
                  <a:pt x="261" y="424"/>
                </a:cubicBezTo>
                <a:cubicBezTo>
                  <a:pt x="364" y="424"/>
                  <a:pt x="458" y="353"/>
                  <a:pt x="488" y="257"/>
                </a:cubicBezTo>
                <a:cubicBezTo>
                  <a:pt x="531" y="137"/>
                  <a:pt x="445" y="0"/>
                  <a:pt x="3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"/>
          <p:cNvSpPr/>
          <p:nvPr/>
        </p:nvSpPr>
        <p:spPr>
          <a:xfrm>
            <a:off x="7234054" y="-42364"/>
            <a:ext cx="60191" cy="49649"/>
          </a:xfrm>
          <a:custGeom>
            <a:avLst/>
            <a:gdLst/>
            <a:ahLst/>
            <a:cxnLst/>
            <a:rect l="l" t="t" r="r" b="b"/>
            <a:pathLst>
              <a:path w="531" h="438" extrusionOk="0">
                <a:moveTo>
                  <a:pt x="266" y="182"/>
                </a:moveTo>
                <a:cubicBezTo>
                  <a:pt x="270" y="182"/>
                  <a:pt x="276" y="185"/>
                  <a:pt x="282" y="192"/>
                </a:cubicBezTo>
                <a:cubicBezTo>
                  <a:pt x="302" y="205"/>
                  <a:pt x="297" y="232"/>
                  <a:pt x="282" y="245"/>
                </a:cubicBezTo>
                <a:lnTo>
                  <a:pt x="282" y="245"/>
                </a:lnTo>
                <a:cubicBezTo>
                  <a:pt x="275" y="238"/>
                  <a:pt x="267" y="232"/>
                  <a:pt x="257" y="226"/>
                </a:cubicBezTo>
                <a:cubicBezTo>
                  <a:pt x="250" y="226"/>
                  <a:pt x="249" y="182"/>
                  <a:pt x="266" y="182"/>
                </a:cubicBezTo>
                <a:close/>
                <a:moveTo>
                  <a:pt x="270" y="1"/>
                </a:moveTo>
                <a:cubicBezTo>
                  <a:pt x="208" y="1"/>
                  <a:pt x="145" y="30"/>
                  <a:pt x="103" y="89"/>
                </a:cubicBezTo>
                <a:cubicBezTo>
                  <a:pt x="100" y="92"/>
                  <a:pt x="98" y="95"/>
                  <a:pt x="96" y="98"/>
                </a:cubicBezTo>
                <a:lnTo>
                  <a:pt x="96" y="98"/>
                </a:lnTo>
                <a:cubicBezTo>
                  <a:pt x="92" y="98"/>
                  <a:pt x="89" y="98"/>
                  <a:pt x="86" y="98"/>
                </a:cubicBezTo>
                <a:cubicBezTo>
                  <a:pt x="34" y="106"/>
                  <a:pt x="0" y="149"/>
                  <a:pt x="0" y="201"/>
                </a:cubicBezTo>
                <a:cubicBezTo>
                  <a:pt x="8" y="336"/>
                  <a:pt x="127" y="438"/>
                  <a:pt x="260" y="438"/>
                </a:cubicBezTo>
                <a:cubicBezTo>
                  <a:pt x="279" y="438"/>
                  <a:pt x="298" y="436"/>
                  <a:pt x="317" y="432"/>
                </a:cubicBezTo>
                <a:cubicBezTo>
                  <a:pt x="462" y="397"/>
                  <a:pt x="531" y="218"/>
                  <a:pt x="436" y="98"/>
                </a:cubicBezTo>
                <a:cubicBezTo>
                  <a:pt x="397" y="33"/>
                  <a:pt x="334" y="1"/>
                  <a:pt x="2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"/>
          <p:cNvSpPr/>
          <p:nvPr/>
        </p:nvSpPr>
        <p:spPr>
          <a:xfrm>
            <a:off x="7397850" y="78245"/>
            <a:ext cx="65859" cy="46249"/>
          </a:xfrm>
          <a:custGeom>
            <a:avLst/>
            <a:gdLst/>
            <a:ahLst/>
            <a:cxnLst/>
            <a:rect l="l" t="t" r="r" b="b"/>
            <a:pathLst>
              <a:path w="581" h="408" extrusionOk="0">
                <a:moveTo>
                  <a:pt x="267" y="0"/>
                </a:moveTo>
                <a:cubicBezTo>
                  <a:pt x="264" y="0"/>
                  <a:pt x="261" y="0"/>
                  <a:pt x="258" y="1"/>
                </a:cubicBezTo>
                <a:cubicBezTo>
                  <a:pt x="104" y="9"/>
                  <a:pt x="1" y="180"/>
                  <a:pt x="86" y="317"/>
                </a:cubicBezTo>
                <a:cubicBezTo>
                  <a:pt x="125" y="371"/>
                  <a:pt x="184" y="404"/>
                  <a:pt x="251" y="404"/>
                </a:cubicBezTo>
                <a:cubicBezTo>
                  <a:pt x="259" y="404"/>
                  <a:pt x="267" y="404"/>
                  <a:pt x="275" y="403"/>
                </a:cubicBezTo>
                <a:cubicBezTo>
                  <a:pt x="280" y="402"/>
                  <a:pt x="285" y="401"/>
                  <a:pt x="290" y="400"/>
                </a:cubicBezTo>
                <a:lnTo>
                  <a:pt x="290" y="400"/>
                </a:lnTo>
                <a:cubicBezTo>
                  <a:pt x="305" y="406"/>
                  <a:pt x="321" y="408"/>
                  <a:pt x="337" y="408"/>
                </a:cubicBezTo>
                <a:cubicBezTo>
                  <a:pt x="382" y="408"/>
                  <a:pt x="428" y="390"/>
                  <a:pt x="463" y="360"/>
                </a:cubicBezTo>
                <a:cubicBezTo>
                  <a:pt x="580" y="217"/>
                  <a:pt x="434" y="0"/>
                  <a:pt x="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"/>
          <p:cNvSpPr/>
          <p:nvPr/>
        </p:nvSpPr>
        <p:spPr>
          <a:xfrm>
            <a:off x="7355229" y="-17200"/>
            <a:ext cx="68013" cy="63932"/>
          </a:xfrm>
          <a:custGeom>
            <a:avLst/>
            <a:gdLst/>
            <a:ahLst/>
            <a:cxnLst/>
            <a:rect l="l" t="t" r="r" b="b"/>
            <a:pathLst>
              <a:path w="600" h="564" extrusionOk="0">
                <a:moveTo>
                  <a:pt x="315" y="191"/>
                </a:moveTo>
                <a:cubicBezTo>
                  <a:pt x="345" y="191"/>
                  <a:pt x="374" y="204"/>
                  <a:pt x="394" y="235"/>
                </a:cubicBezTo>
                <a:cubicBezTo>
                  <a:pt x="420" y="269"/>
                  <a:pt x="411" y="329"/>
                  <a:pt x="377" y="355"/>
                </a:cubicBezTo>
                <a:cubicBezTo>
                  <a:pt x="360" y="366"/>
                  <a:pt x="344" y="373"/>
                  <a:pt x="328" y="375"/>
                </a:cubicBezTo>
                <a:lnTo>
                  <a:pt x="328" y="375"/>
                </a:lnTo>
                <a:cubicBezTo>
                  <a:pt x="332" y="364"/>
                  <a:pt x="334" y="351"/>
                  <a:pt x="334" y="338"/>
                </a:cubicBezTo>
                <a:cubicBezTo>
                  <a:pt x="334" y="291"/>
                  <a:pt x="298" y="251"/>
                  <a:pt x="253" y="251"/>
                </a:cubicBezTo>
                <a:cubicBezTo>
                  <a:pt x="249" y="251"/>
                  <a:pt x="244" y="252"/>
                  <a:pt x="240" y="252"/>
                </a:cubicBezTo>
                <a:lnTo>
                  <a:pt x="240" y="244"/>
                </a:lnTo>
                <a:cubicBezTo>
                  <a:pt x="235" y="244"/>
                  <a:pt x="230" y="245"/>
                  <a:pt x="226" y="246"/>
                </a:cubicBezTo>
                <a:lnTo>
                  <a:pt x="226" y="246"/>
                </a:lnTo>
                <a:cubicBezTo>
                  <a:pt x="241" y="212"/>
                  <a:pt x="278" y="191"/>
                  <a:pt x="315" y="191"/>
                </a:cubicBezTo>
                <a:close/>
                <a:moveTo>
                  <a:pt x="303" y="1"/>
                </a:moveTo>
                <a:cubicBezTo>
                  <a:pt x="288" y="1"/>
                  <a:pt x="273" y="2"/>
                  <a:pt x="257" y="4"/>
                </a:cubicBezTo>
                <a:cubicBezTo>
                  <a:pt x="103" y="47"/>
                  <a:pt x="0" y="210"/>
                  <a:pt x="43" y="372"/>
                </a:cubicBezTo>
                <a:cubicBezTo>
                  <a:pt x="54" y="407"/>
                  <a:pt x="78" y="426"/>
                  <a:pt x="106" y="432"/>
                </a:cubicBezTo>
                <a:lnTo>
                  <a:pt x="106" y="432"/>
                </a:lnTo>
                <a:cubicBezTo>
                  <a:pt x="122" y="500"/>
                  <a:pt x="187" y="552"/>
                  <a:pt x="266" y="560"/>
                </a:cubicBezTo>
                <a:cubicBezTo>
                  <a:pt x="280" y="562"/>
                  <a:pt x="295" y="564"/>
                  <a:pt x="309" y="564"/>
                </a:cubicBezTo>
                <a:cubicBezTo>
                  <a:pt x="462" y="564"/>
                  <a:pt x="592" y="443"/>
                  <a:pt x="599" y="287"/>
                </a:cubicBezTo>
                <a:cubicBezTo>
                  <a:pt x="592" y="122"/>
                  <a:pt x="462" y="1"/>
                  <a:pt x="3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"/>
          <p:cNvSpPr/>
          <p:nvPr/>
        </p:nvSpPr>
        <p:spPr>
          <a:xfrm>
            <a:off x="6785965" y="-1228845"/>
            <a:ext cx="58378" cy="62118"/>
          </a:xfrm>
          <a:custGeom>
            <a:avLst/>
            <a:gdLst/>
            <a:ahLst/>
            <a:cxnLst/>
            <a:rect l="l" t="t" r="r" b="b"/>
            <a:pathLst>
              <a:path w="515" h="548" extrusionOk="0">
                <a:moveTo>
                  <a:pt x="264" y="296"/>
                </a:moveTo>
                <a:lnTo>
                  <a:pt x="264" y="296"/>
                </a:lnTo>
                <a:cubicBezTo>
                  <a:pt x="257" y="308"/>
                  <a:pt x="252" y="322"/>
                  <a:pt x="251" y="336"/>
                </a:cubicBezTo>
                <a:lnTo>
                  <a:pt x="251" y="336"/>
                </a:lnTo>
                <a:cubicBezTo>
                  <a:pt x="241" y="324"/>
                  <a:pt x="233" y="311"/>
                  <a:pt x="226" y="297"/>
                </a:cubicBezTo>
                <a:lnTo>
                  <a:pt x="226" y="297"/>
                </a:lnTo>
                <a:cubicBezTo>
                  <a:pt x="227" y="297"/>
                  <a:pt x="228" y="297"/>
                  <a:pt x="229" y="297"/>
                </a:cubicBezTo>
                <a:cubicBezTo>
                  <a:pt x="241" y="297"/>
                  <a:pt x="253" y="297"/>
                  <a:pt x="264" y="296"/>
                </a:cubicBezTo>
                <a:close/>
                <a:moveTo>
                  <a:pt x="271" y="0"/>
                </a:moveTo>
                <a:cubicBezTo>
                  <a:pt x="244" y="0"/>
                  <a:pt x="216" y="6"/>
                  <a:pt x="189" y="17"/>
                </a:cubicBezTo>
                <a:cubicBezTo>
                  <a:pt x="61" y="68"/>
                  <a:pt x="1" y="205"/>
                  <a:pt x="44" y="333"/>
                </a:cubicBezTo>
                <a:cubicBezTo>
                  <a:pt x="69" y="462"/>
                  <a:pt x="189" y="547"/>
                  <a:pt x="317" y="547"/>
                </a:cubicBezTo>
                <a:cubicBezTo>
                  <a:pt x="454" y="530"/>
                  <a:pt x="514" y="359"/>
                  <a:pt x="411" y="265"/>
                </a:cubicBezTo>
                <a:cubicBezTo>
                  <a:pt x="411" y="264"/>
                  <a:pt x="410" y="264"/>
                  <a:pt x="409" y="263"/>
                </a:cubicBezTo>
                <a:lnTo>
                  <a:pt x="409" y="263"/>
                </a:lnTo>
                <a:cubicBezTo>
                  <a:pt x="421" y="258"/>
                  <a:pt x="434" y="253"/>
                  <a:pt x="446" y="248"/>
                </a:cubicBezTo>
                <a:cubicBezTo>
                  <a:pt x="488" y="214"/>
                  <a:pt x="497" y="162"/>
                  <a:pt x="471" y="119"/>
                </a:cubicBezTo>
                <a:cubicBezTo>
                  <a:pt x="427" y="43"/>
                  <a:pt x="350" y="0"/>
                  <a:pt x="2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"/>
          <p:cNvSpPr/>
          <p:nvPr/>
        </p:nvSpPr>
        <p:spPr>
          <a:xfrm>
            <a:off x="6932418" y="-1123992"/>
            <a:ext cx="60645" cy="67899"/>
          </a:xfrm>
          <a:custGeom>
            <a:avLst/>
            <a:gdLst/>
            <a:ahLst/>
            <a:cxnLst/>
            <a:rect l="l" t="t" r="r" b="b"/>
            <a:pathLst>
              <a:path w="535" h="599" extrusionOk="0">
                <a:moveTo>
                  <a:pt x="261" y="185"/>
                </a:moveTo>
                <a:cubicBezTo>
                  <a:pt x="262" y="185"/>
                  <a:pt x="262" y="188"/>
                  <a:pt x="266" y="195"/>
                </a:cubicBezTo>
                <a:lnTo>
                  <a:pt x="273" y="217"/>
                </a:lnTo>
                <a:lnTo>
                  <a:pt x="273" y="217"/>
                </a:lnTo>
                <a:cubicBezTo>
                  <a:pt x="268" y="211"/>
                  <a:pt x="262" y="205"/>
                  <a:pt x="255" y="201"/>
                </a:cubicBezTo>
                <a:lnTo>
                  <a:pt x="255" y="201"/>
                </a:lnTo>
                <a:cubicBezTo>
                  <a:pt x="256" y="198"/>
                  <a:pt x="257" y="195"/>
                  <a:pt x="257" y="195"/>
                </a:cubicBezTo>
                <a:cubicBezTo>
                  <a:pt x="262" y="190"/>
                  <a:pt x="261" y="185"/>
                  <a:pt x="261" y="185"/>
                </a:cubicBezTo>
                <a:close/>
                <a:moveTo>
                  <a:pt x="279" y="1"/>
                </a:moveTo>
                <a:cubicBezTo>
                  <a:pt x="203" y="1"/>
                  <a:pt x="128" y="64"/>
                  <a:pt x="86" y="135"/>
                </a:cubicBezTo>
                <a:cubicBezTo>
                  <a:pt x="18" y="255"/>
                  <a:pt x="1" y="401"/>
                  <a:pt x="43" y="529"/>
                </a:cubicBezTo>
                <a:cubicBezTo>
                  <a:pt x="60" y="569"/>
                  <a:pt x="95" y="587"/>
                  <a:pt x="129" y="587"/>
                </a:cubicBezTo>
                <a:cubicBezTo>
                  <a:pt x="145" y="587"/>
                  <a:pt x="160" y="583"/>
                  <a:pt x="174" y="576"/>
                </a:cubicBezTo>
                <a:lnTo>
                  <a:pt x="174" y="576"/>
                </a:lnTo>
                <a:cubicBezTo>
                  <a:pt x="184" y="582"/>
                  <a:pt x="194" y="587"/>
                  <a:pt x="206" y="589"/>
                </a:cubicBezTo>
                <a:cubicBezTo>
                  <a:pt x="229" y="596"/>
                  <a:pt x="251" y="599"/>
                  <a:pt x="271" y="599"/>
                </a:cubicBezTo>
                <a:cubicBezTo>
                  <a:pt x="504" y="599"/>
                  <a:pt x="534" y="175"/>
                  <a:pt x="377" y="41"/>
                </a:cubicBezTo>
                <a:cubicBezTo>
                  <a:pt x="346" y="13"/>
                  <a:pt x="312" y="1"/>
                  <a:pt x="2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"/>
          <p:cNvSpPr/>
          <p:nvPr/>
        </p:nvSpPr>
        <p:spPr>
          <a:xfrm>
            <a:off x="7012900" y="-1222157"/>
            <a:ext cx="53503" cy="62572"/>
          </a:xfrm>
          <a:custGeom>
            <a:avLst/>
            <a:gdLst/>
            <a:ahLst/>
            <a:cxnLst/>
            <a:rect l="l" t="t" r="r" b="b"/>
            <a:pathLst>
              <a:path w="472" h="552" extrusionOk="0">
                <a:moveTo>
                  <a:pt x="202" y="0"/>
                </a:moveTo>
                <a:cubicBezTo>
                  <a:pt x="160" y="0"/>
                  <a:pt x="118" y="30"/>
                  <a:pt x="112" y="69"/>
                </a:cubicBezTo>
                <a:cubicBezTo>
                  <a:pt x="110" y="75"/>
                  <a:pt x="108" y="81"/>
                  <a:pt x="107" y="87"/>
                </a:cubicBezTo>
                <a:lnTo>
                  <a:pt x="107" y="87"/>
                </a:lnTo>
                <a:cubicBezTo>
                  <a:pt x="103" y="86"/>
                  <a:pt x="99" y="86"/>
                  <a:pt x="95" y="86"/>
                </a:cubicBezTo>
                <a:cubicBezTo>
                  <a:pt x="43" y="86"/>
                  <a:pt x="1" y="129"/>
                  <a:pt x="9" y="180"/>
                </a:cubicBezTo>
                <a:cubicBezTo>
                  <a:pt x="14" y="223"/>
                  <a:pt x="25" y="265"/>
                  <a:pt x="41" y="305"/>
                </a:cubicBezTo>
                <a:lnTo>
                  <a:pt x="41" y="305"/>
                </a:lnTo>
                <a:cubicBezTo>
                  <a:pt x="39" y="312"/>
                  <a:pt x="37" y="319"/>
                  <a:pt x="35" y="326"/>
                </a:cubicBezTo>
                <a:cubicBezTo>
                  <a:pt x="15" y="393"/>
                  <a:pt x="67" y="436"/>
                  <a:pt x="120" y="439"/>
                </a:cubicBezTo>
                <a:lnTo>
                  <a:pt x="120" y="439"/>
                </a:lnTo>
                <a:cubicBezTo>
                  <a:pt x="152" y="479"/>
                  <a:pt x="190" y="513"/>
                  <a:pt x="232" y="539"/>
                </a:cubicBezTo>
                <a:cubicBezTo>
                  <a:pt x="248" y="548"/>
                  <a:pt x="264" y="552"/>
                  <a:pt x="280" y="552"/>
                </a:cubicBezTo>
                <a:cubicBezTo>
                  <a:pt x="313" y="552"/>
                  <a:pt x="342" y="534"/>
                  <a:pt x="360" y="505"/>
                </a:cubicBezTo>
                <a:cubicBezTo>
                  <a:pt x="471" y="334"/>
                  <a:pt x="420" y="112"/>
                  <a:pt x="240" y="9"/>
                </a:cubicBezTo>
                <a:cubicBezTo>
                  <a:pt x="228" y="3"/>
                  <a:pt x="215" y="0"/>
                  <a:pt x="2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"/>
          <p:cNvSpPr/>
          <p:nvPr/>
        </p:nvSpPr>
        <p:spPr>
          <a:xfrm>
            <a:off x="7132148" y="-1391055"/>
            <a:ext cx="1018378" cy="1429629"/>
          </a:xfrm>
          <a:custGeom>
            <a:avLst/>
            <a:gdLst/>
            <a:ahLst/>
            <a:cxnLst/>
            <a:rect l="l" t="t" r="r" b="b"/>
            <a:pathLst>
              <a:path w="8984" h="12612" extrusionOk="0">
                <a:moveTo>
                  <a:pt x="1705" y="0"/>
                </a:moveTo>
                <a:cubicBezTo>
                  <a:pt x="1370" y="0"/>
                  <a:pt x="1066" y="52"/>
                  <a:pt x="831" y="182"/>
                </a:cubicBezTo>
                <a:cubicBezTo>
                  <a:pt x="386" y="421"/>
                  <a:pt x="1" y="601"/>
                  <a:pt x="206" y="772"/>
                </a:cubicBezTo>
                <a:lnTo>
                  <a:pt x="172" y="780"/>
                </a:lnTo>
                <a:cubicBezTo>
                  <a:pt x="497" y="2183"/>
                  <a:pt x="822" y="3586"/>
                  <a:pt x="1156" y="4989"/>
                </a:cubicBezTo>
                <a:cubicBezTo>
                  <a:pt x="1370" y="5922"/>
                  <a:pt x="1584" y="6854"/>
                  <a:pt x="1909" y="7761"/>
                </a:cubicBezTo>
                <a:cubicBezTo>
                  <a:pt x="2490" y="9370"/>
                  <a:pt x="3406" y="10909"/>
                  <a:pt x="3500" y="12612"/>
                </a:cubicBezTo>
                <a:cubicBezTo>
                  <a:pt x="5271" y="12526"/>
                  <a:pt x="6896" y="11329"/>
                  <a:pt x="7649" y="9729"/>
                </a:cubicBezTo>
                <a:cubicBezTo>
                  <a:pt x="8410" y="8129"/>
                  <a:pt x="8983" y="5828"/>
                  <a:pt x="8256" y="4211"/>
                </a:cubicBezTo>
                <a:cubicBezTo>
                  <a:pt x="7426" y="2346"/>
                  <a:pt x="6152" y="1388"/>
                  <a:pt x="4270" y="609"/>
                </a:cubicBezTo>
                <a:cubicBezTo>
                  <a:pt x="3635" y="345"/>
                  <a:pt x="2567" y="0"/>
                  <a:pt x="17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"/>
          <p:cNvSpPr/>
          <p:nvPr/>
        </p:nvSpPr>
        <p:spPr>
          <a:xfrm>
            <a:off x="1733550" y="800100"/>
            <a:ext cx="5695800" cy="354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"/>
          <p:cNvSpPr txBox="1">
            <a:spLocks noGrp="1"/>
          </p:cNvSpPr>
          <p:nvPr>
            <p:ph type="ctrTitle"/>
          </p:nvPr>
        </p:nvSpPr>
        <p:spPr>
          <a:xfrm>
            <a:off x="2736897" y="1303975"/>
            <a:ext cx="3670200" cy="12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9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431" name="Google Shape;431;p2"/>
          <p:cNvSpPr txBox="1">
            <a:spLocks noGrp="1"/>
          </p:cNvSpPr>
          <p:nvPr>
            <p:ph type="ctrTitle" idx="2"/>
          </p:nvPr>
        </p:nvSpPr>
        <p:spPr>
          <a:xfrm>
            <a:off x="2104500" y="2649875"/>
            <a:ext cx="4935000" cy="5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4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432" name="Google Shape;432;p2"/>
          <p:cNvSpPr txBox="1">
            <a:spLocks noGrp="1"/>
          </p:cNvSpPr>
          <p:nvPr>
            <p:ph type="subTitle" idx="1"/>
          </p:nvPr>
        </p:nvSpPr>
        <p:spPr>
          <a:xfrm>
            <a:off x="311700" y="3501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5">
    <p:spTree>
      <p:nvGrpSpPr>
        <p:cNvPr id="1" name="Shape 3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0" name="Google Shape;3170;p25"/>
          <p:cNvSpPr/>
          <p:nvPr/>
        </p:nvSpPr>
        <p:spPr>
          <a:xfrm>
            <a:off x="6798672" y="4430938"/>
            <a:ext cx="2128591" cy="590683"/>
          </a:xfrm>
          <a:custGeom>
            <a:avLst/>
            <a:gdLst/>
            <a:ahLst/>
            <a:cxnLst/>
            <a:rect l="l" t="t" r="r" b="b"/>
            <a:pathLst>
              <a:path w="21095" h="5854" extrusionOk="0">
                <a:moveTo>
                  <a:pt x="7819" y="1"/>
                </a:moveTo>
                <a:cubicBezTo>
                  <a:pt x="6589" y="1"/>
                  <a:pt x="5382" y="139"/>
                  <a:pt x="4192" y="512"/>
                </a:cubicBezTo>
                <a:cubicBezTo>
                  <a:pt x="2712" y="974"/>
                  <a:pt x="1326" y="1692"/>
                  <a:pt x="86" y="2625"/>
                </a:cubicBezTo>
                <a:cubicBezTo>
                  <a:pt x="0" y="2685"/>
                  <a:pt x="0" y="2813"/>
                  <a:pt x="86" y="2873"/>
                </a:cubicBezTo>
                <a:cubicBezTo>
                  <a:pt x="2190" y="4336"/>
                  <a:pt x="4611" y="5294"/>
                  <a:pt x="7152" y="5662"/>
                </a:cubicBezTo>
                <a:cubicBezTo>
                  <a:pt x="7995" y="5790"/>
                  <a:pt x="8843" y="5853"/>
                  <a:pt x="9690" y="5853"/>
                </a:cubicBezTo>
                <a:cubicBezTo>
                  <a:pt x="11397" y="5853"/>
                  <a:pt x="13097" y="5595"/>
                  <a:pt x="14732" y="5080"/>
                </a:cubicBezTo>
                <a:cubicBezTo>
                  <a:pt x="16246" y="4601"/>
                  <a:pt x="17641" y="3865"/>
                  <a:pt x="19009" y="3087"/>
                </a:cubicBezTo>
                <a:cubicBezTo>
                  <a:pt x="19223" y="3087"/>
                  <a:pt x="19428" y="3070"/>
                  <a:pt x="19625" y="3027"/>
                </a:cubicBezTo>
                <a:lnTo>
                  <a:pt x="20926" y="2830"/>
                </a:lnTo>
                <a:cubicBezTo>
                  <a:pt x="21095" y="2798"/>
                  <a:pt x="21044" y="2554"/>
                  <a:pt x="20880" y="2554"/>
                </a:cubicBezTo>
                <a:cubicBezTo>
                  <a:pt x="20870" y="2554"/>
                  <a:pt x="20860" y="2554"/>
                  <a:pt x="20849" y="2557"/>
                </a:cubicBezTo>
                <a:lnTo>
                  <a:pt x="19736" y="2728"/>
                </a:lnTo>
                <a:cubicBezTo>
                  <a:pt x="19548" y="2762"/>
                  <a:pt x="19360" y="2805"/>
                  <a:pt x="19172" y="2813"/>
                </a:cubicBezTo>
                <a:cubicBezTo>
                  <a:pt x="19145" y="2776"/>
                  <a:pt x="19105" y="2755"/>
                  <a:pt x="19062" y="2755"/>
                </a:cubicBezTo>
                <a:cubicBezTo>
                  <a:pt x="19037" y="2755"/>
                  <a:pt x="19009" y="2763"/>
                  <a:pt x="18984" y="2779"/>
                </a:cubicBezTo>
                <a:lnTo>
                  <a:pt x="18941" y="2805"/>
                </a:lnTo>
                <a:cubicBezTo>
                  <a:pt x="18795" y="2762"/>
                  <a:pt x="18650" y="2702"/>
                  <a:pt x="18513" y="2616"/>
                </a:cubicBezTo>
                <a:cubicBezTo>
                  <a:pt x="17906" y="2291"/>
                  <a:pt x="17281" y="2000"/>
                  <a:pt x="16648" y="1735"/>
                </a:cubicBezTo>
                <a:cubicBezTo>
                  <a:pt x="15339" y="1205"/>
                  <a:pt x="13988" y="786"/>
                  <a:pt x="12602" y="503"/>
                </a:cubicBezTo>
                <a:cubicBezTo>
                  <a:pt x="11267" y="230"/>
                  <a:pt x="9907" y="67"/>
                  <a:pt x="8538" y="16"/>
                </a:cubicBezTo>
                <a:cubicBezTo>
                  <a:pt x="8298" y="6"/>
                  <a:pt x="8058" y="1"/>
                  <a:pt x="781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25"/>
          <p:cNvSpPr/>
          <p:nvPr/>
        </p:nvSpPr>
        <p:spPr>
          <a:xfrm>
            <a:off x="7049013" y="4719016"/>
            <a:ext cx="1669473" cy="61349"/>
          </a:xfrm>
          <a:custGeom>
            <a:avLst/>
            <a:gdLst/>
            <a:ahLst/>
            <a:cxnLst/>
            <a:rect l="l" t="t" r="r" b="b"/>
            <a:pathLst>
              <a:path w="16545" h="608" extrusionOk="0">
                <a:moveTo>
                  <a:pt x="16468" y="1"/>
                </a:moveTo>
                <a:cubicBezTo>
                  <a:pt x="16465" y="1"/>
                  <a:pt x="16463" y="1"/>
                  <a:pt x="16460" y="1"/>
                </a:cubicBezTo>
                <a:cubicBezTo>
                  <a:pt x="13269" y="317"/>
                  <a:pt x="10066" y="474"/>
                  <a:pt x="6861" y="474"/>
                </a:cubicBezTo>
                <a:cubicBezTo>
                  <a:pt x="4602" y="474"/>
                  <a:pt x="2343" y="396"/>
                  <a:pt x="86" y="240"/>
                </a:cubicBezTo>
                <a:cubicBezTo>
                  <a:pt x="83" y="240"/>
                  <a:pt x="81" y="240"/>
                  <a:pt x="78" y="240"/>
                </a:cubicBezTo>
                <a:cubicBezTo>
                  <a:pt x="0" y="240"/>
                  <a:pt x="3" y="369"/>
                  <a:pt x="86" y="377"/>
                </a:cubicBezTo>
                <a:cubicBezTo>
                  <a:pt x="2318" y="531"/>
                  <a:pt x="4553" y="608"/>
                  <a:pt x="6787" y="608"/>
                </a:cubicBezTo>
                <a:cubicBezTo>
                  <a:pt x="10016" y="608"/>
                  <a:pt x="13244" y="448"/>
                  <a:pt x="16460" y="129"/>
                </a:cubicBezTo>
                <a:cubicBezTo>
                  <a:pt x="16534" y="121"/>
                  <a:pt x="16545" y="1"/>
                  <a:pt x="164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25"/>
          <p:cNvSpPr/>
          <p:nvPr/>
        </p:nvSpPr>
        <p:spPr>
          <a:xfrm>
            <a:off x="7874300" y="4608830"/>
            <a:ext cx="395447" cy="158114"/>
          </a:xfrm>
          <a:custGeom>
            <a:avLst/>
            <a:gdLst/>
            <a:ahLst/>
            <a:cxnLst/>
            <a:rect l="l" t="t" r="r" b="b"/>
            <a:pathLst>
              <a:path w="3919" h="1567" extrusionOk="0">
                <a:moveTo>
                  <a:pt x="99" y="0"/>
                </a:moveTo>
                <a:cubicBezTo>
                  <a:pt x="38" y="0"/>
                  <a:pt x="0" y="89"/>
                  <a:pt x="60" y="126"/>
                </a:cubicBezTo>
                <a:cubicBezTo>
                  <a:pt x="1266" y="717"/>
                  <a:pt x="2515" y="1196"/>
                  <a:pt x="3807" y="1563"/>
                </a:cubicBezTo>
                <a:cubicBezTo>
                  <a:pt x="3814" y="1566"/>
                  <a:pt x="3822" y="1567"/>
                  <a:pt x="3828" y="1567"/>
                </a:cubicBezTo>
                <a:cubicBezTo>
                  <a:pt x="3897" y="1567"/>
                  <a:pt x="3919" y="1458"/>
                  <a:pt x="3841" y="1435"/>
                </a:cubicBezTo>
                <a:cubicBezTo>
                  <a:pt x="2566" y="1076"/>
                  <a:pt x="1326" y="597"/>
                  <a:pt x="128" y="6"/>
                </a:cubicBezTo>
                <a:cubicBezTo>
                  <a:pt x="118" y="2"/>
                  <a:pt x="108" y="0"/>
                  <a:pt x="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25"/>
          <p:cNvSpPr/>
          <p:nvPr/>
        </p:nvSpPr>
        <p:spPr>
          <a:xfrm>
            <a:off x="7301170" y="4643339"/>
            <a:ext cx="241365" cy="131072"/>
          </a:xfrm>
          <a:custGeom>
            <a:avLst/>
            <a:gdLst/>
            <a:ahLst/>
            <a:cxnLst/>
            <a:rect l="l" t="t" r="r" b="b"/>
            <a:pathLst>
              <a:path w="2392" h="1299" extrusionOk="0">
                <a:moveTo>
                  <a:pt x="101" y="0"/>
                </a:moveTo>
                <a:cubicBezTo>
                  <a:pt x="44" y="0"/>
                  <a:pt x="1" y="89"/>
                  <a:pt x="68" y="126"/>
                </a:cubicBezTo>
                <a:lnTo>
                  <a:pt x="2258" y="1290"/>
                </a:lnTo>
                <a:cubicBezTo>
                  <a:pt x="2269" y="1296"/>
                  <a:pt x="2280" y="1299"/>
                  <a:pt x="2291" y="1299"/>
                </a:cubicBezTo>
                <a:cubicBezTo>
                  <a:pt x="2352" y="1299"/>
                  <a:pt x="2392" y="1208"/>
                  <a:pt x="2326" y="1179"/>
                </a:cubicBezTo>
                <a:lnTo>
                  <a:pt x="128" y="7"/>
                </a:lnTo>
                <a:cubicBezTo>
                  <a:pt x="119" y="2"/>
                  <a:pt x="110" y="0"/>
                  <a:pt x="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4" name="Google Shape;3174;p25"/>
          <p:cNvSpPr/>
          <p:nvPr/>
        </p:nvSpPr>
        <p:spPr>
          <a:xfrm>
            <a:off x="7577443" y="4624369"/>
            <a:ext cx="250749" cy="151051"/>
          </a:xfrm>
          <a:custGeom>
            <a:avLst/>
            <a:gdLst/>
            <a:ahLst/>
            <a:cxnLst/>
            <a:rect l="l" t="t" r="r" b="b"/>
            <a:pathLst>
              <a:path w="2485" h="1497" extrusionOk="0">
                <a:moveTo>
                  <a:pt x="106" y="0"/>
                </a:moveTo>
                <a:cubicBezTo>
                  <a:pt x="43" y="0"/>
                  <a:pt x="0" y="89"/>
                  <a:pt x="67" y="126"/>
                </a:cubicBezTo>
                <a:cubicBezTo>
                  <a:pt x="846" y="554"/>
                  <a:pt x="1607" y="1007"/>
                  <a:pt x="2351" y="1486"/>
                </a:cubicBezTo>
                <a:cubicBezTo>
                  <a:pt x="2363" y="1493"/>
                  <a:pt x="2375" y="1496"/>
                  <a:pt x="2386" y="1496"/>
                </a:cubicBezTo>
                <a:cubicBezTo>
                  <a:pt x="2446" y="1496"/>
                  <a:pt x="2485" y="1411"/>
                  <a:pt x="2420" y="1375"/>
                </a:cubicBezTo>
                <a:cubicBezTo>
                  <a:pt x="1676" y="888"/>
                  <a:pt x="914" y="434"/>
                  <a:pt x="136" y="6"/>
                </a:cubicBezTo>
                <a:cubicBezTo>
                  <a:pt x="126" y="2"/>
                  <a:pt x="116" y="0"/>
                  <a:pt x="1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5" name="Google Shape;3175;p25"/>
          <p:cNvSpPr/>
          <p:nvPr/>
        </p:nvSpPr>
        <p:spPr>
          <a:xfrm>
            <a:off x="8343803" y="4670179"/>
            <a:ext cx="196967" cy="87281"/>
          </a:xfrm>
          <a:custGeom>
            <a:avLst/>
            <a:gdLst/>
            <a:ahLst/>
            <a:cxnLst/>
            <a:rect l="l" t="t" r="r" b="b"/>
            <a:pathLst>
              <a:path w="1952" h="865" extrusionOk="0">
                <a:moveTo>
                  <a:pt x="78" y="0"/>
                </a:moveTo>
                <a:cubicBezTo>
                  <a:pt x="20" y="0"/>
                  <a:pt x="1" y="104"/>
                  <a:pt x="69" y="134"/>
                </a:cubicBezTo>
                <a:lnTo>
                  <a:pt x="1840" y="861"/>
                </a:lnTo>
                <a:cubicBezTo>
                  <a:pt x="1848" y="864"/>
                  <a:pt x="1855" y="865"/>
                  <a:pt x="1862" y="865"/>
                </a:cubicBezTo>
                <a:cubicBezTo>
                  <a:pt x="1931" y="865"/>
                  <a:pt x="1952" y="756"/>
                  <a:pt x="1874" y="733"/>
                </a:cubicBezTo>
                <a:lnTo>
                  <a:pt x="103" y="6"/>
                </a:lnTo>
                <a:cubicBezTo>
                  <a:pt x="94" y="2"/>
                  <a:pt x="86" y="0"/>
                  <a:pt x="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6" name="Google Shape;3176;p25"/>
          <p:cNvSpPr/>
          <p:nvPr/>
        </p:nvSpPr>
        <p:spPr>
          <a:xfrm>
            <a:off x="7866228" y="4768963"/>
            <a:ext cx="158623" cy="176579"/>
          </a:xfrm>
          <a:custGeom>
            <a:avLst/>
            <a:gdLst/>
            <a:ahLst/>
            <a:cxnLst/>
            <a:rect l="l" t="t" r="r" b="b"/>
            <a:pathLst>
              <a:path w="1572" h="1750" extrusionOk="0">
                <a:moveTo>
                  <a:pt x="1471" y="0"/>
                </a:moveTo>
                <a:cubicBezTo>
                  <a:pt x="1455" y="0"/>
                  <a:pt x="1438" y="6"/>
                  <a:pt x="1423" y="19"/>
                </a:cubicBezTo>
                <a:cubicBezTo>
                  <a:pt x="927" y="533"/>
                  <a:pt x="456" y="1080"/>
                  <a:pt x="37" y="1653"/>
                </a:cubicBezTo>
                <a:cubicBezTo>
                  <a:pt x="1" y="1702"/>
                  <a:pt x="46" y="1750"/>
                  <a:pt x="93" y="1750"/>
                </a:cubicBezTo>
                <a:cubicBezTo>
                  <a:pt x="113" y="1750"/>
                  <a:pt x="133" y="1742"/>
                  <a:pt x="148" y="1722"/>
                </a:cubicBezTo>
                <a:cubicBezTo>
                  <a:pt x="567" y="1157"/>
                  <a:pt x="1029" y="618"/>
                  <a:pt x="1525" y="113"/>
                </a:cubicBezTo>
                <a:cubicBezTo>
                  <a:pt x="1572" y="67"/>
                  <a:pt x="1526" y="0"/>
                  <a:pt x="14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7" name="Google Shape;3177;p25"/>
          <p:cNvSpPr/>
          <p:nvPr/>
        </p:nvSpPr>
        <p:spPr>
          <a:xfrm>
            <a:off x="7513773" y="4765129"/>
            <a:ext cx="145101" cy="156702"/>
          </a:xfrm>
          <a:custGeom>
            <a:avLst/>
            <a:gdLst/>
            <a:ahLst/>
            <a:cxnLst/>
            <a:rect l="l" t="t" r="r" b="b"/>
            <a:pathLst>
              <a:path w="1438" h="1553" extrusionOk="0">
                <a:moveTo>
                  <a:pt x="1342" y="0"/>
                </a:moveTo>
                <a:cubicBezTo>
                  <a:pt x="1327" y="0"/>
                  <a:pt x="1311" y="7"/>
                  <a:pt x="1297" y="23"/>
                </a:cubicBezTo>
                <a:cubicBezTo>
                  <a:pt x="878" y="494"/>
                  <a:pt x="459" y="964"/>
                  <a:pt x="40" y="1435"/>
                </a:cubicBezTo>
                <a:cubicBezTo>
                  <a:pt x="1" y="1486"/>
                  <a:pt x="40" y="1552"/>
                  <a:pt x="87" y="1552"/>
                </a:cubicBezTo>
                <a:cubicBezTo>
                  <a:pt x="103" y="1552"/>
                  <a:pt x="119" y="1545"/>
                  <a:pt x="134" y="1529"/>
                </a:cubicBezTo>
                <a:cubicBezTo>
                  <a:pt x="553" y="1058"/>
                  <a:pt x="972" y="588"/>
                  <a:pt x="1391" y="117"/>
                </a:cubicBezTo>
                <a:cubicBezTo>
                  <a:pt x="1437" y="71"/>
                  <a:pt x="1393" y="0"/>
                  <a:pt x="13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8" name="Google Shape;3178;p25"/>
          <p:cNvSpPr/>
          <p:nvPr/>
        </p:nvSpPr>
        <p:spPr>
          <a:xfrm>
            <a:off x="7172216" y="4754635"/>
            <a:ext cx="126030" cy="107158"/>
          </a:xfrm>
          <a:custGeom>
            <a:avLst/>
            <a:gdLst/>
            <a:ahLst/>
            <a:cxnLst/>
            <a:rect l="l" t="t" r="r" b="b"/>
            <a:pathLst>
              <a:path w="1249" h="1062" extrusionOk="0">
                <a:moveTo>
                  <a:pt x="1145" y="1"/>
                </a:moveTo>
                <a:cubicBezTo>
                  <a:pt x="1132" y="1"/>
                  <a:pt x="1118" y="5"/>
                  <a:pt x="1106" y="16"/>
                </a:cubicBezTo>
                <a:lnTo>
                  <a:pt x="54" y="948"/>
                </a:lnTo>
                <a:cubicBezTo>
                  <a:pt x="1" y="995"/>
                  <a:pt x="45" y="1062"/>
                  <a:pt x="100" y="1062"/>
                </a:cubicBezTo>
                <a:cubicBezTo>
                  <a:pt x="116" y="1062"/>
                  <a:pt x="133" y="1056"/>
                  <a:pt x="148" y="1042"/>
                </a:cubicBezTo>
                <a:lnTo>
                  <a:pt x="1200" y="118"/>
                </a:lnTo>
                <a:cubicBezTo>
                  <a:pt x="1248" y="71"/>
                  <a:pt x="1198" y="1"/>
                  <a:pt x="11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9" name="Google Shape;3179;p25"/>
          <p:cNvSpPr/>
          <p:nvPr/>
        </p:nvSpPr>
        <p:spPr>
          <a:xfrm>
            <a:off x="8226049" y="4754332"/>
            <a:ext cx="168511" cy="162756"/>
          </a:xfrm>
          <a:custGeom>
            <a:avLst/>
            <a:gdLst/>
            <a:ahLst/>
            <a:cxnLst/>
            <a:rect l="l" t="t" r="r" b="b"/>
            <a:pathLst>
              <a:path w="1670" h="1613" extrusionOk="0">
                <a:moveTo>
                  <a:pt x="1502" y="1"/>
                </a:moveTo>
                <a:cubicBezTo>
                  <a:pt x="1306" y="1"/>
                  <a:pt x="1139" y="288"/>
                  <a:pt x="1022" y="412"/>
                </a:cubicBezTo>
                <a:lnTo>
                  <a:pt x="47" y="1499"/>
                </a:lnTo>
                <a:cubicBezTo>
                  <a:pt x="1" y="1545"/>
                  <a:pt x="46" y="1612"/>
                  <a:pt x="97" y="1612"/>
                </a:cubicBezTo>
                <a:cubicBezTo>
                  <a:pt x="112" y="1612"/>
                  <a:pt x="127" y="1606"/>
                  <a:pt x="141" y="1593"/>
                </a:cubicBezTo>
                <a:lnTo>
                  <a:pt x="808" y="849"/>
                </a:lnTo>
                <a:cubicBezTo>
                  <a:pt x="890" y="759"/>
                  <a:pt x="1359" y="142"/>
                  <a:pt x="1514" y="142"/>
                </a:cubicBezTo>
                <a:cubicBezTo>
                  <a:pt x="1522" y="142"/>
                  <a:pt x="1529" y="144"/>
                  <a:pt x="1535" y="147"/>
                </a:cubicBezTo>
                <a:cubicBezTo>
                  <a:pt x="1547" y="153"/>
                  <a:pt x="1558" y="156"/>
                  <a:pt x="1569" y="156"/>
                </a:cubicBezTo>
                <a:cubicBezTo>
                  <a:pt x="1629" y="156"/>
                  <a:pt x="1670" y="64"/>
                  <a:pt x="1604" y="27"/>
                </a:cubicBezTo>
                <a:cubicBezTo>
                  <a:pt x="1569" y="9"/>
                  <a:pt x="1535" y="1"/>
                  <a:pt x="15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0" name="Google Shape;3180;p25"/>
          <p:cNvSpPr/>
          <p:nvPr/>
        </p:nvSpPr>
        <p:spPr>
          <a:xfrm>
            <a:off x="8575174" y="2856854"/>
            <a:ext cx="615521" cy="2120365"/>
          </a:xfrm>
          <a:custGeom>
            <a:avLst/>
            <a:gdLst/>
            <a:ahLst/>
            <a:cxnLst/>
            <a:rect l="l" t="t" r="r" b="b"/>
            <a:pathLst>
              <a:path w="6100" h="21014" extrusionOk="0">
                <a:moveTo>
                  <a:pt x="3307" y="1"/>
                </a:moveTo>
                <a:cubicBezTo>
                  <a:pt x="3260" y="1"/>
                  <a:pt x="3213" y="24"/>
                  <a:pt x="3183" y="72"/>
                </a:cubicBezTo>
                <a:cubicBezTo>
                  <a:pt x="1711" y="2176"/>
                  <a:pt x="753" y="4597"/>
                  <a:pt x="385" y="7138"/>
                </a:cubicBezTo>
                <a:cubicBezTo>
                  <a:pt x="0" y="9670"/>
                  <a:pt x="206" y="12271"/>
                  <a:pt x="967" y="14717"/>
                </a:cubicBezTo>
                <a:cubicBezTo>
                  <a:pt x="1455" y="16232"/>
                  <a:pt x="2190" y="17626"/>
                  <a:pt x="2969" y="18995"/>
                </a:cubicBezTo>
                <a:cubicBezTo>
                  <a:pt x="2960" y="19200"/>
                  <a:pt x="2986" y="19414"/>
                  <a:pt x="3020" y="19611"/>
                </a:cubicBezTo>
                <a:lnTo>
                  <a:pt x="3225" y="20911"/>
                </a:lnTo>
                <a:cubicBezTo>
                  <a:pt x="3236" y="20983"/>
                  <a:pt x="3285" y="21013"/>
                  <a:pt x="3339" y="21013"/>
                </a:cubicBezTo>
                <a:cubicBezTo>
                  <a:pt x="3421" y="21013"/>
                  <a:pt x="3515" y="20942"/>
                  <a:pt x="3499" y="20834"/>
                </a:cubicBezTo>
                <a:lnTo>
                  <a:pt x="3328" y="19722"/>
                </a:lnTo>
                <a:cubicBezTo>
                  <a:pt x="3294" y="19534"/>
                  <a:pt x="3251" y="19346"/>
                  <a:pt x="3234" y="19157"/>
                </a:cubicBezTo>
                <a:cubicBezTo>
                  <a:pt x="3294" y="19115"/>
                  <a:pt x="3311" y="19038"/>
                  <a:pt x="3277" y="18969"/>
                </a:cubicBezTo>
                <a:lnTo>
                  <a:pt x="3251" y="18926"/>
                </a:lnTo>
                <a:cubicBezTo>
                  <a:pt x="3294" y="18781"/>
                  <a:pt x="3354" y="18636"/>
                  <a:pt x="3431" y="18507"/>
                </a:cubicBezTo>
                <a:cubicBezTo>
                  <a:pt x="3756" y="17900"/>
                  <a:pt x="4047" y="17275"/>
                  <a:pt x="4312" y="16634"/>
                </a:cubicBezTo>
                <a:cubicBezTo>
                  <a:pt x="4851" y="15333"/>
                  <a:pt x="5262" y="13973"/>
                  <a:pt x="5552" y="12596"/>
                </a:cubicBezTo>
                <a:cubicBezTo>
                  <a:pt x="5826" y="11253"/>
                  <a:pt x="5989" y="9893"/>
                  <a:pt x="6040" y="8524"/>
                </a:cubicBezTo>
                <a:cubicBezTo>
                  <a:pt x="6100" y="7044"/>
                  <a:pt x="5989" y="5598"/>
                  <a:pt x="5544" y="4178"/>
                </a:cubicBezTo>
                <a:cubicBezTo>
                  <a:pt x="5073" y="2698"/>
                  <a:pt x="4363" y="1312"/>
                  <a:pt x="3431" y="72"/>
                </a:cubicBezTo>
                <a:cubicBezTo>
                  <a:pt x="3401" y="24"/>
                  <a:pt x="3354" y="1"/>
                  <a:pt x="33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1" name="Google Shape;3181;p25"/>
          <p:cNvSpPr/>
          <p:nvPr/>
        </p:nvSpPr>
        <p:spPr>
          <a:xfrm>
            <a:off x="8821983" y="3107900"/>
            <a:ext cx="76587" cy="1664387"/>
          </a:xfrm>
          <a:custGeom>
            <a:avLst/>
            <a:gdLst/>
            <a:ahLst/>
            <a:cxnLst/>
            <a:rect l="l" t="t" r="r" b="b"/>
            <a:pathLst>
              <a:path w="759" h="16495" extrusionOk="0">
                <a:moveTo>
                  <a:pt x="449" y="0"/>
                </a:moveTo>
                <a:cubicBezTo>
                  <a:pt x="416" y="0"/>
                  <a:pt x="382" y="22"/>
                  <a:pt x="377" y="64"/>
                </a:cubicBezTo>
                <a:cubicBezTo>
                  <a:pt x="1" y="5514"/>
                  <a:pt x="87" y="10989"/>
                  <a:pt x="625" y="16430"/>
                </a:cubicBezTo>
                <a:cubicBezTo>
                  <a:pt x="630" y="16473"/>
                  <a:pt x="664" y="16494"/>
                  <a:pt x="696" y="16494"/>
                </a:cubicBezTo>
                <a:cubicBezTo>
                  <a:pt x="728" y="16494"/>
                  <a:pt x="758" y="16473"/>
                  <a:pt x="754" y="16430"/>
                </a:cubicBezTo>
                <a:cubicBezTo>
                  <a:pt x="215" y="10989"/>
                  <a:pt x="138" y="5514"/>
                  <a:pt x="514" y="64"/>
                </a:cubicBezTo>
                <a:cubicBezTo>
                  <a:pt x="514" y="22"/>
                  <a:pt x="482" y="0"/>
                  <a:pt x="4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2" name="Google Shape;3182;p25"/>
          <p:cNvSpPr/>
          <p:nvPr/>
        </p:nvSpPr>
        <p:spPr>
          <a:xfrm>
            <a:off x="8849429" y="3933588"/>
            <a:ext cx="160439" cy="389383"/>
          </a:xfrm>
          <a:custGeom>
            <a:avLst/>
            <a:gdLst/>
            <a:ahLst/>
            <a:cxnLst/>
            <a:rect l="l" t="t" r="r" b="b"/>
            <a:pathLst>
              <a:path w="1590" h="3859" extrusionOk="0">
                <a:moveTo>
                  <a:pt x="1498" y="0"/>
                </a:moveTo>
                <a:cubicBezTo>
                  <a:pt x="1478" y="0"/>
                  <a:pt x="1459" y="10"/>
                  <a:pt x="1449" y="34"/>
                </a:cubicBezTo>
                <a:cubicBezTo>
                  <a:pt x="858" y="1240"/>
                  <a:pt x="371" y="2489"/>
                  <a:pt x="11" y="3781"/>
                </a:cubicBezTo>
                <a:cubicBezTo>
                  <a:pt x="1" y="3828"/>
                  <a:pt x="38" y="3859"/>
                  <a:pt x="76" y="3859"/>
                </a:cubicBezTo>
                <a:cubicBezTo>
                  <a:pt x="101" y="3859"/>
                  <a:pt x="126" y="3846"/>
                  <a:pt x="140" y="3815"/>
                </a:cubicBezTo>
                <a:cubicBezTo>
                  <a:pt x="499" y="2541"/>
                  <a:pt x="978" y="1292"/>
                  <a:pt x="1560" y="103"/>
                </a:cubicBezTo>
                <a:cubicBezTo>
                  <a:pt x="1589" y="50"/>
                  <a:pt x="1541" y="0"/>
                  <a:pt x="149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3" name="Google Shape;3183;p25"/>
          <p:cNvSpPr/>
          <p:nvPr/>
        </p:nvSpPr>
        <p:spPr>
          <a:xfrm>
            <a:off x="8840347" y="3360460"/>
            <a:ext cx="135011" cy="235607"/>
          </a:xfrm>
          <a:custGeom>
            <a:avLst/>
            <a:gdLst/>
            <a:ahLst/>
            <a:cxnLst/>
            <a:rect l="l" t="t" r="r" b="b"/>
            <a:pathLst>
              <a:path w="1338" h="2335" extrusionOk="0">
                <a:moveTo>
                  <a:pt x="1243" y="0"/>
                </a:moveTo>
                <a:cubicBezTo>
                  <a:pt x="1222" y="0"/>
                  <a:pt x="1201" y="10"/>
                  <a:pt x="1188" y="34"/>
                </a:cubicBezTo>
                <a:cubicBezTo>
                  <a:pt x="803" y="770"/>
                  <a:pt x="418" y="1505"/>
                  <a:pt x="24" y="2232"/>
                </a:cubicBezTo>
                <a:cubicBezTo>
                  <a:pt x="1" y="2286"/>
                  <a:pt x="46" y="2335"/>
                  <a:pt x="91" y="2335"/>
                </a:cubicBezTo>
                <a:cubicBezTo>
                  <a:pt x="111" y="2335"/>
                  <a:pt x="131" y="2325"/>
                  <a:pt x="144" y="2301"/>
                </a:cubicBezTo>
                <a:cubicBezTo>
                  <a:pt x="529" y="1574"/>
                  <a:pt x="914" y="838"/>
                  <a:pt x="1308" y="102"/>
                </a:cubicBezTo>
                <a:cubicBezTo>
                  <a:pt x="1337" y="49"/>
                  <a:pt x="1289" y="0"/>
                  <a:pt x="12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4" name="Google Shape;3184;p25"/>
          <p:cNvSpPr/>
          <p:nvPr/>
        </p:nvSpPr>
        <p:spPr>
          <a:xfrm>
            <a:off x="8839136" y="3637539"/>
            <a:ext cx="155192" cy="244285"/>
          </a:xfrm>
          <a:custGeom>
            <a:avLst/>
            <a:gdLst/>
            <a:ahLst/>
            <a:cxnLst/>
            <a:rect l="l" t="t" r="r" b="b"/>
            <a:pathLst>
              <a:path w="1538" h="2421" extrusionOk="0">
                <a:moveTo>
                  <a:pt x="1449" y="0"/>
                </a:moveTo>
                <a:cubicBezTo>
                  <a:pt x="1430" y="0"/>
                  <a:pt x="1410" y="10"/>
                  <a:pt x="1397" y="34"/>
                </a:cubicBezTo>
                <a:cubicBezTo>
                  <a:pt x="969" y="812"/>
                  <a:pt x="515" y="1574"/>
                  <a:pt x="36" y="2318"/>
                </a:cubicBezTo>
                <a:cubicBezTo>
                  <a:pt x="1" y="2371"/>
                  <a:pt x="47" y="2420"/>
                  <a:pt x="93" y="2420"/>
                </a:cubicBezTo>
                <a:cubicBezTo>
                  <a:pt x="114" y="2420"/>
                  <a:pt x="134" y="2410"/>
                  <a:pt x="148" y="2386"/>
                </a:cubicBezTo>
                <a:cubicBezTo>
                  <a:pt x="627" y="1642"/>
                  <a:pt x="1080" y="881"/>
                  <a:pt x="1508" y="102"/>
                </a:cubicBezTo>
                <a:cubicBezTo>
                  <a:pt x="1537" y="49"/>
                  <a:pt x="1493" y="0"/>
                  <a:pt x="14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5" name="Google Shape;3185;p25"/>
          <p:cNvSpPr/>
          <p:nvPr/>
        </p:nvSpPr>
        <p:spPr>
          <a:xfrm>
            <a:off x="8857904" y="4403089"/>
            <a:ext cx="90613" cy="191008"/>
          </a:xfrm>
          <a:custGeom>
            <a:avLst/>
            <a:gdLst/>
            <a:ahLst/>
            <a:cxnLst/>
            <a:rect l="l" t="t" r="r" b="b"/>
            <a:pathLst>
              <a:path w="898" h="1893" extrusionOk="0">
                <a:moveTo>
                  <a:pt x="817" y="0"/>
                </a:moveTo>
                <a:cubicBezTo>
                  <a:pt x="790" y="0"/>
                  <a:pt x="762" y="13"/>
                  <a:pt x="749" y="44"/>
                </a:cubicBezTo>
                <a:cubicBezTo>
                  <a:pt x="509" y="634"/>
                  <a:pt x="261" y="1224"/>
                  <a:pt x="21" y="1814"/>
                </a:cubicBezTo>
                <a:cubicBezTo>
                  <a:pt x="1" y="1861"/>
                  <a:pt x="40" y="1892"/>
                  <a:pt x="81" y="1892"/>
                </a:cubicBezTo>
                <a:cubicBezTo>
                  <a:pt x="108" y="1892"/>
                  <a:pt x="136" y="1879"/>
                  <a:pt x="150" y="1849"/>
                </a:cubicBezTo>
                <a:cubicBezTo>
                  <a:pt x="389" y="1258"/>
                  <a:pt x="637" y="668"/>
                  <a:pt x="877" y="78"/>
                </a:cubicBezTo>
                <a:cubicBezTo>
                  <a:pt x="898" y="31"/>
                  <a:pt x="859" y="0"/>
                  <a:pt x="8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6" name="Google Shape;3186;p25"/>
          <p:cNvSpPr/>
          <p:nvPr/>
        </p:nvSpPr>
        <p:spPr>
          <a:xfrm>
            <a:off x="8668711" y="3925314"/>
            <a:ext cx="182033" cy="152665"/>
          </a:xfrm>
          <a:custGeom>
            <a:avLst/>
            <a:gdLst/>
            <a:ahLst/>
            <a:cxnLst/>
            <a:rect l="l" t="t" r="r" b="b"/>
            <a:pathLst>
              <a:path w="1804" h="1513" extrusionOk="0">
                <a:moveTo>
                  <a:pt x="89" y="0"/>
                </a:moveTo>
                <a:cubicBezTo>
                  <a:pt x="37" y="0"/>
                  <a:pt x="1" y="83"/>
                  <a:pt x="57" y="125"/>
                </a:cubicBezTo>
                <a:cubicBezTo>
                  <a:pt x="622" y="544"/>
                  <a:pt x="1161" y="997"/>
                  <a:pt x="1657" y="1494"/>
                </a:cubicBezTo>
                <a:cubicBezTo>
                  <a:pt x="1670" y="1507"/>
                  <a:pt x="1686" y="1513"/>
                  <a:pt x="1701" y="1513"/>
                </a:cubicBezTo>
                <a:cubicBezTo>
                  <a:pt x="1754" y="1513"/>
                  <a:pt x="1804" y="1446"/>
                  <a:pt x="1751" y="1399"/>
                </a:cubicBezTo>
                <a:lnTo>
                  <a:pt x="1760" y="1399"/>
                </a:lnTo>
                <a:cubicBezTo>
                  <a:pt x="1246" y="895"/>
                  <a:pt x="699" y="433"/>
                  <a:pt x="126" y="14"/>
                </a:cubicBezTo>
                <a:cubicBezTo>
                  <a:pt x="113" y="4"/>
                  <a:pt x="101" y="0"/>
                  <a:pt x="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7" name="Google Shape;3187;p25"/>
          <p:cNvSpPr/>
          <p:nvPr/>
        </p:nvSpPr>
        <p:spPr>
          <a:xfrm>
            <a:off x="8692221" y="3573365"/>
            <a:ext cx="162255" cy="139548"/>
          </a:xfrm>
          <a:custGeom>
            <a:avLst/>
            <a:gdLst/>
            <a:ahLst/>
            <a:cxnLst/>
            <a:rect l="l" t="t" r="r" b="b"/>
            <a:pathLst>
              <a:path w="1608" h="1383" extrusionOk="0">
                <a:moveTo>
                  <a:pt x="101" y="1"/>
                </a:moveTo>
                <a:cubicBezTo>
                  <a:pt x="46" y="1"/>
                  <a:pt x="0" y="67"/>
                  <a:pt x="47" y="114"/>
                </a:cubicBezTo>
                <a:lnTo>
                  <a:pt x="1467" y="1363"/>
                </a:lnTo>
                <a:cubicBezTo>
                  <a:pt x="1480" y="1376"/>
                  <a:pt x="1495" y="1382"/>
                  <a:pt x="1510" y="1382"/>
                </a:cubicBezTo>
                <a:cubicBezTo>
                  <a:pt x="1561" y="1382"/>
                  <a:pt x="1607" y="1315"/>
                  <a:pt x="1561" y="1269"/>
                </a:cubicBezTo>
                <a:lnTo>
                  <a:pt x="149" y="20"/>
                </a:lnTo>
                <a:cubicBezTo>
                  <a:pt x="134" y="6"/>
                  <a:pt x="117" y="1"/>
                  <a:pt x="1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8" name="Google Shape;3188;p25"/>
          <p:cNvSpPr/>
          <p:nvPr/>
        </p:nvSpPr>
        <p:spPr>
          <a:xfrm>
            <a:off x="8752763" y="3231909"/>
            <a:ext cx="112206" cy="120175"/>
          </a:xfrm>
          <a:custGeom>
            <a:avLst/>
            <a:gdLst/>
            <a:ahLst/>
            <a:cxnLst/>
            <a:rect l="l" t="t" r="r" b="b"/>
            <a:pathLst>
              <a:path w="1112" h="1191" extrusionOk="0">
                <a:moveTo>
                  <a:pt x="92" y="1"/>
                </a:moveTo>
                <a:cubicBezTo>
                  <a:pt x="43" y="1"/>
                  <a:pt x="0" y="67"/>
                  <a:pt x="45" y="119"/>
                </a:cubicBezTo>
                <a:lnTo>
                  <a:pt x="978" y="1171"/>
                </a:lnTo>
                <a:cubicBezTo>
                  <a:pt x="989" y="1184"/>
                  <a:pt x="1003" y="1190"/>
                  <a:pt x="1017" y="1190"/>
                </a:cubicBezTo>
                <a:cubicBezTo>
                  <a:pt x="1064" y="1190"/>
                  <a:pt x="1112" y="1123"/>
                  <a:pt x="1072" y="1077"/>
                </a:cubicBezTo>
                <a:lnTo>
                  <a:pt x="139" y="25"/>
                </a:lnTo>
                <a:cubicBezTo>
                  <a:pt x="125" y="8"/>
                  <a:pt x="108" y="1"/>
                  <a:pt x="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9" name="Google Shape;3189;p25"/>
          <p:cNvSpPr/>
          <p:nvPr/>
        </p:nvSpPr>
        <p:spPr>
          <a:xfrm>
            <a:off x="8697267" y="4285134"/>
            <a:ext cx="174969" cy="162958"/>
          </a:xfrm>
          <a:custGeom>
            <a:avLst/>
            <a:gdLst/>
            <a:ahLst/>
            <a:cxnLst/>
            <a:rect l="l" t="t" r="r" b="b"/>
            <a:pathLst>
              <a:path w="1734" h="1615" extrusionOk="0">
                <a:moveTo>
                  <a:pt x="103" y="0"/>
                </a:moveTo>
                <a:cubicBezTo>
                  <a:pt x="50" y="0"/>
                  <a:pt x="0" y="70"/>
                  <a:pt x="48" y="118"/>
                </a:cubicBezTo>
                <a:lnTo>
                  <a:pt x="784" y="776"/>
                </a:lnTo>
                <a:cubicBezTo>
                  <a:pt x="886" y="870"/>
                  <a:pt x="1562" y="1375"/>
                  <a:pt x="1494" y="1512"/>
                </a:cubicBezTo>
                <a:cubicBezTo>
                  <a:pt x="1464" y="1565"/>
                  <a:pt x="1512" y="1614"/>
                  <a:pt x="1556" y="1614"/>
                </a:cubicBezTo>
                <a:cubicBezTo>
                  <a:pt x="1575" y="1614"/>
                  <a:pt x="1594" y="1604"/>
                  <a:pt x="1605" y="1580"/>
                </a:cubicBezTo>
                <a:cubicBezTo>
                  <a:pt x="1733" y="1341"/>
                  <a:pt x="1374" y="1136"/>
                  <a:pt x="1228" y="999"/>
                </a:cubicBezTo>
                <a:lnTo>
                  <a:pt x="142" y="15"/>
                </a:lnTo>
                <a:cubicBezTo>
                  <a:pt x="130" y="5"/>
                  <a:pt x="116" y="0"/>
                  <a:pt x="1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Google Shape;3190;p25"/>
          <p:cNvSpPr/>
          <p:nvPr/>
        </p:nvSpPr>
        <p:spPr>
          <a:xfrm>
            <a:off x="8027875" y="3902207"/>
            <a:ext cx="1202586" cy="1215774"/>
          </a:xfrm>
          <a:custGeom>
            <a:avLst/>
            <a:gdLst/>
            <a:ahLst/>
            <a:cxnLst/>
            <a:rect l="l" t="t" r="r" b="b"/>
            <a:pathLst>
              <a:path w="11918" h="12049" extrusionOk="0">
                <a:moveTo>
                  <a:pt x="9808" y="1"/>
                </a:moveTo>
                <a:cubicBezTo>
                  <a:pt x="9284" y="1"/>
                  <a:pt x="8843" y="349"/>
                  <a:pt x="8581" y="790"/>
                </a:cubicBezTo>
                <a:cubicBezTo>
                  <a:pt x="8376" y="1184"/>
                  <a:pt x="8239" y="1603"/>
                  <a:pt x="8196" y="2048"/>
                </a:cubicBezTo>
                <a:cubicBezTo>
                  <a:pt x="8136" y="1954"/>
                  <a:pt x="8068" y="1859"/>
                  <a:pt x="7999" y="1782"/>
                </a:cubicBezTo>
                <a:cubicBezTo>
                  <a:pt x="7663" y="1402"/>
                  <a:pt x="7180" y="1156"/>
                  <a:pt x="6696" y="1156"/>
                </a:cubicBezTo>
                <a:cubicBezTo>
                  <a:pt x="6430" y="1156"/>
                  <a:pt x="6163" y="1230"/>
                  <a:pt x="5920" y="1397"/>
                </a:cubicBezTo>
                <a:cubicBezTo>
                  <a:pt x="5202" y="1902"/>
                  <a:pt x="5416" y="2869"/>
                  <a:pt x="5621" y="3588"/>
                </a:cubicBezTo>
                <a:cubicBezTo>
                  <a:pt x="5647" y="3656"/>
                  <a:pt x="5672" y="3733"/>
                  <a:pt x="5698" y="3801"/>
                </a:cubicBezTo>
                <a:cubicBezTo>
                  <a:pt x="5330" y="3579"/>
                  <a:pt x="4954" y="3382"/>
                  <a:pt x="4560" y="3211"/>
                </a:cubicBezTo>
                <a:cubicBezTo>
                  <a:pt x="4228" y="3068"/>
                  <a:pt x="3749" y="2930"/>
                  <a:pt x="3312" y="2930"/>
                </a:cubicBezTo>
                <a:cubicBezTo>
                  <a:pt x="2783" y="2930"/>
                  <a:pt x="2316" y="3133"/>
                  <a:pt x="2250" y="3776"/>
                </a:cubicBezTo>
                <a:cubicBezTo>
                  <a:pt x="2199" y="4221"/>
                  <a:pt x="2370" y="4717"/>
                  <a:pt x="2533" y="5119"/>
                </a:cubicBezTo>
                <a:cubicBezTo>
                  <a:pt x="2695" y="5529"/>
                  <a:pt x="2909" y="5906"/>
                  <a:pt x="3174" y="6257"/>
                </a:cubicBezTo>
                <a:cubicBezTo>
                  <a:pt x="3217" y="6317"/>
                  <a:pt x="3260" y="6368"/>
                  <a:pt x="3303" y="6419"/>
                </a:cubicBezTo>
                <a:cubicBezTo>
                  <a:pt x="3200" y="6402"/>
                  <a:pt x="3089" y="6376"/>
                  <a:pt x="2986" y="6359"/>
                </a:cubicBezTo>
                <a:cubicBezTo>
                  <a:pt x="2659" y="6300"/>
                  <a:pt x="2211" y="6221"/>
                  <a:pt x="1775" y="6221"/>
                </a:cubicBezTo>
                <a:cubicBezTo>
                  <a:pt x="1196" y="6221"/>
                  <a:pt x="637" y="6361"/>
                  <a:pt x="403" y="6873"/>
                </a:cubicBezTo>
                <a:cubicBezTo>
                  <a:pt x="0" y="7737"/>
                  <a:pt x="959" y="8763"/>
                  <a:pt x="1592" y="9225"/>
                </a:cubicBezTo>
                <a:cubicBezTo>
                  <a:pt x="1797" y="9371"/>
                  <a:pt x="2011" y="9499"/>
                  <a:pt x="2233" y="9610"/>
                </a:cubicBezTo>
                <a:cubicBezTo>
                  <a:pt x="1925" y="9636"/>
                  <a:pt x="1626" y="9713"/>
                  <a:pt x="1335" y="9824"/>
                </a:cubicBezTo>
                <a:cubicBezTo>
                  <a:pt x="924" y="9987"/>
                  <a:pt x="385" y="10372"/>
                  <a:pt x="539" y="10893"/>
                </a:cubicBezTo>
                <a:cubicBezTo>
                  <a:pt x="668" y="11330"/>
                  <a:pt x="1267" y="11578"/>
                  <a:pt x="1660" y="11706"/>
                </a:cubicBezTo>
                <a:cubicBezTo>
                  <a:pt x="2610" y="12005"/>
                  <a:pt x="3679" y="11997"/>
                  <a:pt x="4671" y="12031"/>
                </a:cubicBezTo>
                <a:cubicBezTo>
                  <a:pt x="5019" y="12043"/>
                  <a:pt x="5367" y="12048"/>
                  <a:pt x="5715" y="12048"/>
                </a:cubicBezTo>
                <a:cubicBezTo>
                  <a:pt x="6411" y="12048"/>
                  <a:pt x="7107" y="12025"/>
                  <a:pt x="7803" y="11980"/>
                </a:cubicBezTo>
                <a:cubicBezTo>
                  <a:pt x="8838" y="11911"/>
                  <a:pt x="9881" y="11800"/>
                  <a:pt x="10917" y="11638"/>
                </a:cubicBezTo>
                <a:cubicBezTo>
                  <a:pt x="10958" y="11649"/>
                  <a:pt x="11001" y="11654"/>
                  <a:pt x="11043" y="11654"/>
                </a:cubicBezTo>
                <a:cubicBezTo>
                  <a:pt x="11131" y="11654"/>
                  <a:pt x="11218" y="11630"/>
                  <a:pt x="11293" y="11578"/>
                </a:cubicBezTo>
                <a:lnTo>
                  <a:pt x="11301" y="11578"/>
                </a:lnTo>
                <a:cubicBezTo>
                  <a:pt x="11575" y="11526"/>
                  <a:pt x="11729" y="11236"/>
                  <a:pt x="11627" y="10979"/>
                </a:cubicBezTo>
                <a:cubicBezTo>
                  <a:pt x="11669" y="10697"/>
                  <a:pt x="11627" y="10389"/>
                  <a:pt x="11661" y="10106"/>
                </a:cubicBezTo>
                <a:cubicBezTo>
                  <a:pt x="11712" y="9490"/>
                  <a:pt x="11746" y="8874"/>
                  <a:pt x="11772" y="8258"/>
                </a:cubicBezTo>
                <a:cubicBezTo>
                  <a:pt x="11832" y="7009"/>
                  <a:pt x="11917" y="5752"/>
                  <a:pt x="11806" y="4503"/>
                </a:cubicBezTo>
                <a:cubicBezTo>
                  <a:pt x="11746" y="3913"/>
                  <a:pt x="11661" y="3322"/>
                  <a:pt x="11532" y="2749"/>
                </a:cubicBezTo>
                <a:cubicBezTo>
                  <a:pt x="11413" y="2176"/>
                  <a:pt x="11293" y="1569"/>
                  <a:pt x="11071" y="1021"/>
                </a:cubicBezTo>
                <a:cubicBezTo>
                  <a:pt x="10865" y="499"/>
                  <a:pt x="10472" y="29"/>
                  <a:pt x="9881" y="3"/>
                </a:cubicBezTo>
                <a:cubicBezTo>
                  <a:pt x="9857" y="2"/>
                  <a:pt x="9832" y="1"/>
                  <a:pt x="9808" y="1"/>
                </a:cubicBezTo>
                <a:close/>
              </a:path>
            </a:pathLst>
          </a:custGeom>
          <a:solidFill>
            <a:srgbClr val="FDD6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1" name="Google Shape;3191;p25"/>
          <p:cNvSpPr/>
          <p:nvPr/>
        </p:nvSpPr>
        <p:spPr>
          <a:xfrm>
            <a:off x="8417159" y="3997863"/>
            <a:ext cx="127847" cy="107966"/>
          </a:xfrm>
          <a:custGeom>
            <a:avLst/>
            <a:gdLst/>
            <a:ahLst/>
            <a:cxnLst/>
            <a:rect l="l" t="t" r="r" b="b"/>
            <a:pathLst>
              <a:path w="1267" h="1070" extrusionOk="0">
                <a:moveTo>
                  <a:pt x="531" y="1"/>
                </a:moveTo>
                <a:cubicBezTo>
                  <a:pt x="413" y="1"/>
                  <a:pt x="299" y="35"/>
                  <a:pt x="198" y="99"/>
                </a:cubicBezTo>
                <a:cubicBezTo>
                  <a:pt x="103" y="159"/>
                  <a:pt x="52" y="261"/>
                  <a:pt x="52" y="364"/>
                </a:cubicBezTo>
                <a:cubicBezTo>
                  <a:pt x="1" y="458"/>
                  <a:pt x="18" y="578"/>
                  <a:pt x="95" y="655"/>
                </a:cubicBezTo>
                <a:cubicBezTo>
                  <a:pt x="146" y="906"/>
                  <a:pt x="368" y="1070"/>
                  <a:pt x="605" y="1070"/>
                </a:cubicBezTo>
                <a:cubicBezTo>
                  <a:pt x="683" y="1070"/>
                  <a:pt x="763" y="1052"/>
                  <a:pt x="839" y="1014"/>
                </a:cubicBezTo>
                <a:cubicBezTo>
                  <a:pt x="967" y="937"/>
                  <a:pt x="1062" y="817"/>
                  <a:pt x="1087" y="672"/>
                </a:cubicBezTo>
                <a:cubicBezTo>
                  <a:pt x="1130" y="603"/>
                  <a:pt x="1147" y="526"/>
                  <a:pt x="1121" y="449"/>
                </a:cubicBezTo>
                <a:cubicBezTo>
                  <a:pt x="1267" y="338"/>
                  <a:pt x="1250" y="56"/>
                  <a:pt x="1010" y="39"/>
                </a:cubicBezTo>
                <a:cubicBezTo>
                  <a:pt x="967" y="35"/>
                  <a:pt x="923" y="32"/>
                  <a:pt x="878" y="32"/>
                </a:cubicBezTo>
                <a:cubicBezTo>
                  <a:pt x="833" y="32"/>
                  <a:pt x="788" y="35"/>
                  <a:pt x="745" y="39"/>
                </a:cubicBezTo>
                <a:cubicBezTo>
                  <a:pt x="674" y="13"/>
                  <a:pt x="602" y="1"/>
                  <a:pt x="5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2" name="Google Shape;3192;p25"/>
          <p:cNvSpPr/>
          <p:nvPr/>
        </p:nvSpPr>
        <p:spPr>
          <a:xfrm>
            <a:off x="8169745" y="4137210"/>
            <a:ext cx="137029" cy="103829"/>
          </a:xfrm>
          <a:custGeom>
            <a:avLst/>
            <a:gdLst/>
            <a:ahLst/>
            <a:cxnLst/>
            <a:rect l="l" t="t" r="r" b="b"/>
            <a:pathLst>
              <a:path w="1358" h="1029" extrusionOk="0">
                <a:moveTo>
                  <a:pt x="838" y="1"/>
                </a:moveTo>
                <a:cubicBezTo>
                  <a:pt x="782" y="1"/>
                  <a:pt x="726" y="5"/>
                  <a:pt x="673" y="10"/>
                </a:cubicBezTo>
                <a:cubicBezTo>
                  <a:pt x="477" y="18"/>
                  <a:pt x="297" y="104"/>
                  <a:pt x="177" y="258"/>
                </a:cubicBezTo>
                <a:cubicBezTo>
                  <a:pt x="100" y="377"/>
                  <a:pt x="74" y="514"/>
                  <a:pt x="109" y="651"/>
                </a:cubicBezTo>
                <a:cubicBezTo>
                  <a:pt x="100" y="668"/>
                  <a:pt x="83" y="694"/>
                  <a:pt x="74" y="720"/>
                </a:cubicBezTo>
                <a:cubicBezTo>
                  <a:pt x="0" y="890"/>
                  <a:pt x="152" y="1029"/>
                  <a:pt x="310" y="1029"/>
                </a:cubicBezTo>
                <a:cubicBezTo>
                  <a:pt x="334" y="1029"/>
                  <a:pt x="359" y="1026"/>
                  <a:pt x="382" y="1019"/>
                </a:cubicBezTo>
                <a:cubicBezTo>
                  <a:pt x="562" y="959"/>
                  <a:pt x="767" y="1002"/>
                  <a:pt x="956" y="933"/>
                </a:cubicBezTo>
                <a:cubicBezTo>
                  <a:pt x="1110" y="874"/>
                  <a:pt x="1229" y="754"/>
                  <a:pt x="1289" y="600"/>
                </a:cubicBezTo>
                <a:cubicBezTo>
                  <a:pt x="1358" y="454"/>
                  <a:pt x="1332" y="283"/>
                  <a:pt x="1238" y="155"/>
                </a:cubicBezTo>
                <a:cubicBezTo>
                  <a:pt x="1138" y="30"/>
                  <a:pt x="988" y="1"/>
                  <a:pt x="83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3" name="Google Shape;3193;p25"/>
          <p:cNvSpPr/>
          <p:nvPr/>
        </p:nvSpPr>
        <p:spPr>
          <a:xfrm>
            <a:off x="8614021" y="4109865"/>
            <a:ext cx="161448" cy="119771"/>
          </a:xfrm>
          <a:custGeom>
            <a:avLst/>
            <a:gdLst/>
            <a:ahLst/>
            <a:cxnLst/>
            <a:rect l="l" t="t" r="r" b="b"/>
            <a:pathLst>
              <a:path w="1600" h="1187" extrusionOk="0">
                <a:moveTo>
                  <a:pt x="1060" y="0"/>
                </a:moveTo>
                <a:cubicBezTo>
                  <a:pt x="947" y="0"/>
                  <a:pt x="837" y="42"/>
                  <a:pt x="753" y="127"/>
                </a:cubicBezTo>
                <a:lnTo>
                  <a:pt x="685" y="127"/>
                </a:lnTo>
                <a:cubicBezTo>
                  <a:pt x="643" y="85"/>
                  <a:pt x="586" y="63"/>
                  <a:pt x="529" y="63"/>
                </a:cubicBezTo>
                <a:cubicBezTo>
                  <a:pt x="481" y="63"/>
                  <a:pt x="433" y="78"/>
                  <a:pt x="394" y="109"/>
                </a:cubicBezTo>
                <a:cubicBezTo>
                  <a:pt x="111" y="323"/>
                  <a:pt x="0" y="683"/>
                  <a:pt x="120" y="1016"/>
                </a:cubicBezTo>
                <a:cubicBezTo>
                  <a:pt x="146" y="1093"/>
                  <a:pt x="223" y="1145"/>
                  <a:pt x="308" y="1162"/>
                </a:cubicBezTo>
                <a:cubicBezTo>
                  <a:pt x="396" y="1176"/>
                  <a:pt x="488" y="1187"/>
                  <a:pt x="580" y="1187"/>
                </a:cubicBezTo>
                <a:cubicBezTo>
                  <a:pt x="712" y="1187"/>
                  <a:pt x="842" y="1164"/>
                  <a:pt x="958" y="1093"/>
                </a:cubicBezTo>
                <a:cubicBezTo>
                  <a:pt x="1010" y="1059"/>
                  <a:pt x="1044" y="1025"/>
                  <a:pt x="1078" y="982"/>
                </a:cubicBezTo>
                <a:cubicBezTo>
                  <a:pt x="1088" y="982"/>
                  <a:pt x="1097" y="983"/>
                  <a:pt x="1107" y="983"/>
                </a:cubicBezTo>
                <a:cubicBezTo>
                  <a:pt x="1267" y="983"/>
                  <a:pt x="1419" y="915"/>
                  <a:pt x="1532" y="794"/>
                </a:cubicBezTo>
                <a:cubicBezTo>
                  <a:pt x="1600" y="708"/>
                  <a:pt x="1600" y="597"/>
                  <a:pt x="1532" y="511"/>
                </a:cubicBezTo>
                <a:lnTo>
                  <a:pt x="1497" y="469"/>
                </a:lnTo>
                <a:cubicBezTo>
                  <a:pt x="1497" y="298"/>
                  <a:pt x="1403" y="144"/>
                  <a:pt x="1266" y="50"/>
                </a:cubicBezTo>
                <a:cubicBezTo>
                  <a:pt x="1201" y="17"/>
                  <a:pt x="1130" y="0"/>
                  <a:pt x="10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4" name="Google Shape;3194;p25"/>
          <p:cNvSpPr/>
          <p:nvPr/>
        </p:nvSpPr>
        <p:spPr>
          <a:xfrm>
            <a:off x="8424929" y="4225399"/>
            <a:ext cx="131378" cy="90005"/>
          </a:xfrm>
          <a:custGeom>
            <a:avLst/>
            <a:gdLst/>
            <a:ahLst/>
            <a:cxnLst/>
            <a:rect l="l" t="t" r="r" b="b"/>
            <a:pathLst>
              <a:path w="1302" h="892" extrusionOk="0">
                <a:moveTo>
                  <a:pt x="865" y="530"/>
                </a:moveTo>
                <a:cubicBezTo>
                  <a:pt x="856" y="543"/>
                  <a:pt x="850" y="549"/>
                  <a:pt x="843" y="549"/>
                </a:cubicBezTo>
                <a:cubicBezTo>
                  <a:pt x="837" y="549"/>
                  <a:pt x="831" y="543"/>
                  <a:pt x="822" y="530"/>
                </a:cubicBezTo>
                <a:close/>
                <a:moveTo>
                  <a:pt x="875" y="0"/>
                </a:moveTo>
                <a:cubicBezTo>
                  <a:pt x="846" y="0"/>
                  <a:pt x="817" y="6"/>
                  <a:pt x="788" y="17"/>
                </a:cubicBezTo>
                <a:cubicBezTo>
                  <a:pt x="651" y="68"/>
                  <a:pt x="488" y="111"/>
                  <a:pt x="343" y="171"/>
                </a:cubicBezTo>
                <a:cubicBezTo>
                  <a:pt x="180" y="231"/>
                  <a:pt x="1" y="342"/>
                  <a:pt x="26" y="539"/>
                </a:cubicBezTo>
                <a:cubicBezTo>
                  <a:pt x="26" y="650"/>
                  <a:pt x="78" y="752"/>
                  <a:pt x="163" y="812"/>
                </a:cubicBezTo>
                <a:cubicBezTo>
                  <a:pt x="255" y="866"/>
                  <a:pt x="356" y="891"/>
                  <a:pt x="456" y="891"/>
                </a:cubicBezTo>
                <a:cubicBezTo>
                  <a:pt x="533" y="891"/>
                  <a:pt x="611" y="876"/>
                  <a:pt x="685" y="846"/>
                </a:cubicBezTo>
                <a:cubicBezTo>
                  <a:pt x="856" y="787"/>
                  <a:pt x="1096" y="727"/>
                  <a:pt x="1207" y="573"/>
                </a:cubicBezTo>
                <a:cubicBezTo>
                  <a:pt x="1301" y="410"/>
                  <a:pt x="1241" y="205"/>
                  <a:pt x="1079" y="119"/>
                </a:cubicBezTo>
                <a:cubicBezTo>
                  <a:pt x="1034" y="43"/>
                  <a:pt x="957" y="0"/>
                  <a:pt x="8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5" name="Google Shape;3195;p25"/>
          <p:cNvSpPr/>
          <p:nvPr/>
        </p:nvSpPr>
        <p:spPr>
          <a:xfrm>
            <a:off x="8178220" y="3965776"/>
            <a:ext cx="126838" cy="106149"/>
          </a:xfrm>
          <a:custGeom>
            <a:avLst/>
            <a:gdLst/>
            <a:ahLst/>
            <a:cxnLst/>
            <a:rect l="l" t="t" r="r" b="b"/>
            <a:pathLst>
              <a:path w="1257" h="1052" extrusionOk="0">
                <a:moveTo>
                  <a:pt x="707" y="1"/>
                </a:moveTo>
                <a:cubicBezTo>
                  <a:pt x="656" y="1"/>
                  <a:pt x="604" y="7"/>
                  <a:pt x="555" y="23"/>
                </a:cubicBezTo>
                <a:cubicBezTo>
                  <a:pt x="298" y="32"/>
                  <a:pt x="59" y="143"/>
                  <a:pt x="33" y="442"/>
                </a:cubicBezTo>
                <a:cubicBezTo>
                  <a:pt x="0" y="793"/>
                  <a:pt x="331" y="1052"/>
                  <a:pt x="652" y="1052"/>
                </a:cubicBezTo>
                <a:cubicBezTo>
                  <a:pt x="746" y="1052"/>
                  <a:pt x="840" y="1030"/>
                  <a:pt x="923" y="981"/>
                </a:cubicBezTo>
                <a:cubicBezTo>
                  <a:pt x="1163" y="827"/>
                  <a:pt x="1257" y="536"/>
                  <a:pt x="1145" y="280"/>
                </a:cubicBezTo>
                <a:cubicBezTo>
                  <a:pt x="1137" y="203"/>
                  <a:pt x="1086" y="134"/>
                  <a:pt x="1017" y="109"/>
                </a:cubicBezTo>
                <a:cubicBezTo>
                  <a:pt x="949" y="57"/>
                  <a:pt x="872" y="23"/>
                  <a:pt x="795" y="6"/>
                </a:cubicBezTo>
                <a:cubicBezTo>
                  <a:pt x="766" y="3"/>
                  <a:pt x="737" y="1"/>
                  <a:pt x="7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6" name="Google Shape;3196;p25"/>
          <p:cNvSpPr/>
          <p:nvPr/>
        </p:nvSpPr>
        <p:spPr>
          <a:xfrm>
            <a:off x="7933833" y="4172425"/>
            <a:ext cx="104538" cy="93032"/>
          </a:xfrm>
          <a:custGeom>
            <a:avLst/>
            <a:gdLst/>
            <a:ahLst/>
            <a:cxnLst/>
            <a:rect l="l" t="t" r="r" b="b"/>
            <a:pathLst>
              <a:path w="1036" h="922" extrusionOk="0">
                <a:moveTo>
                  <a:pt x="453" y="482"/>
                </a:moveTo>
                <a:cubicBezTo>
                  <a:pt x="462" y="490"/>
                  <a:pt x="453" y="499"/>
                  <a:pt x="445" y="499"/>
                </a:cubicBezTo>
                <a:lnTo>
                  <a:pt x="445" y="482"/>
                </a:lnTo>
                <a:close/>
                <a:moveTo>
                  <a:pt x="478" y="1"/>
                </a:moveTo>
                <a:cubicBezTo>
                  <a:pt x="405" y="1"/>
                  <a:pt x="329" y="18"/>
                  <a:pt x="265" y="54"/>
                </a:cubicBezTo>
                <a:cubicBezTo>
                  <a:pt x="163" y="105"/>
                  <a:pt x="77" y="182"/>
                  <a:pt x="26" y="285"/>
                </a:cubicBezTo>
                <a:cubicBezTo>
                  <a:pt x="9" y="328"/>
                  <a:pt x="0" y="371"/>
                  <a:pt x="17" y="413"/>
                </a:cubicBezTo>
                <a:cubicBezTo>
                  <a:pt x="9" y="456"/>
                  <a:pt x="9" y="490"/>
                  <a:pt x="9" y="533"/>
                </a:cubicBezTo>
                <a:cubicBezTo>
                  <a:pt x="35" y="763"/>
                  <a:pt x="227" y="922"/>
                  <a:pt x="439" y="922"/>
                </a:cubicBezTo>
                <a:cubicBezTo>
                  <a:pt x="503" y="922"/>
                  <a:pt x="569" y="907"/>
                  <a:pt x="633" y="875"/>
                </a:cubicBezTo>
                <a:cubicBezTo>
                  <a:pt x="932" y="747"/>
                  <a:pt x="1035" y="362"/>
                  <a:pt x="779" y="140"/>
                </a:cubicBezTo>
                <a:cubicBezTo>
                  <a:pt x="744" y="105"/>
                  <a:pt x="702" y="80"/>
                  <a:pt x="659" y="63"/>
                </a:cubicBezTo>
                <a:cubicBezTo>
                  <a:pt x="616" y="28"/>
                  <a:pt x="573" y="11"/>
                  <a:pt x="522" y="3"/>
                </a:cubicBezTo>
                <a:cubicBezTo>
                  <a:pt x="508" y="1"/>
                  <a:pt x="493" y="1"/>
                  <a:pt x="4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7" name="Google Shape;3197;p25"/>
          <p:cNvSpPr/>
          <p:nvPr/>
        </p:nvSpPr>
        <p:spPr>
          <a:xfrm>
            <a:off x="8149564" y="4355564"/>
            <a:ext cx="108473" cy="90812"/>
          </a:xfrm>
          <a:custGeom>
            <a:avLst/>
            <a:gdLst/>
            <a:ahLst/>
            <a:cxnLst/>
            <a:rect l="l" t="t" r="r" b="b"/>
            <a:pathLst>
              <a:path w="1075" h="900" extrusionOk="0">
                <a:moveTo>
                  <a:pt x="766" y="0"/>
                </a:moveTo>
                <a:cubicBezTo>
                  <a:pt x="759" y="0"/>
                  <a:pt x="752" y="1"/>
                  <a:pt x="745" y="1"/>
                </a:cubicBezTo>
                <a:cubicBezTo>
                  <a:pt x="677" y="10"/>
                  <a:pt x="617" y="27"/>
                  <a:pt x="557" y="53"/>
                </a:cubicBezTo>
                <a:cubicBezTo>
                  <a:pt x="488" y="53"/>
                  <a:pt x="428" y="61"/>
                  <a:pt x="369" y="78"/>
                </a:cubicBezTo>
                <a:cubicBezTo>
                  <a:pt x="52" y="198"/>
                  <a:pt x="1" y="634"/>
                  <a:pt x="292" y="823"/>
                </a:cubicBezTo>
                <a:cubicBezTo>
                  <a:pt x="369" y="874"/>
                  <a:pt x="458" y="900"/>
                  <a:pt x="547" y="900"/>
                </a:cubicBezTo>
                <a:cubicBezTo>
                  <a:pt x="636" y="900"/>
                  <a:pt x="724" y="874"/>
                  <a:pt x="796" y="823"/>
                </a:cubicBezTo>
                <a:cubicBezTo>
                  <a:pt x="856" y="780"/>
                  <a:pt x="899" y="711"/>
                  <a:pt x="908" y="643"/>
                </a:cubicBezTo>
                <a:cubicBezTo>
                  <a:pt x="925" y="617"/>
                  <a:pt x="942" y="592"/>
                  <a:pt x="950" y="566"/>
                </a:cubicBezTo>
                <a:cubicBezTo>
                  <a:pt x="967" y="506"/>
                  <a:pt x="976" y="438"/>
                  <a:pt x="967" y="378"/>
                </a:cubicBezTo>
                <a:cubicBezTo>
                  <a:pt x="1075" y="213"/>
                  <a:pt x="951" y="0"/>
                  <a:pt x="7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8" name="Google Shape;3198;p25"/>
          <p:cNvSpPr/>
          <p:nvPr/>
        </p:nvSpPr>
        <p:spPr>
          <a:xfrm>
            <a:off x="7921725" y="4383514"/>
            <a:ext cx="101107" cy="89400"/>
          </a:xfrm>
          <a:custGeom>
            <a:avLst/>
            <a:gdLst/>
            <a:ahLst/>
            <a:cxnLst/>
            <a:rect l="l" t="t" r="r" b="b"/>
            <a:pathLst>
              <a:path w="1002" h="886" extrusionOk="0">
                <a:moveTo>
                  <a:pt x="719" y="0"/>
                </a:moveTo>
                <a:cubicBezTo>
                  <a:pt x="691" y="0"/>
                  <a:pt x="662" y="5"/>
                  <a:pt x="633" y="15"/>
                </a:cubicBezTo>
                <a:lnTo>
                  <a:pt x="171" y="169"/>
                </a:lnTo>
                <a:cubicBezTo>
                  <a:pt x="52" y="212"/>
                  <a:pt x="0" y="349"/>
                  <a:pt x="43" y="469"/>
                </a:cubicBezTo>
                <a:cubicBezTo>
                  <a:pt x="83" y="557"/>
                  <a:pt x="161" y="615"/>
                  <a:pt x="255" y="615"/>
                </a:cubicBezTo>
                <a:cubicBezTo>
                  <a:pt x="261" y="615"/>
                  <a:pt x="267" y="615"/>
                  <a:pt x="274" y="614"/>
                </a:cubicBezTo>
                <a:lnTo>
                  <a:pt x="274" y="623"/>
                </a:lnTo>
                <a:cubicBezTo>
                  <a:pt x="260" y="772"/>
                  <a:pt x="375" y="886"/>
                  <a:pt x="513" y="886"/>
                </a:cubicBezTo>
                <a:cubicBezTo>
                  <a:pt x="541" y="886"/>
                  <a:pt x="570" y="881"/>
                  <a:pt x="599" y="871"/>
                </a:cubicBezTo>
                <a:cubicBezTo>
                  <a:pt x="847" y="751"/>
                  <a:pt x="1001" y="477"/>
                  <a:pt x="958" y="203"/>
                </a:cubicBezTo>
                <a:cubicBezTo>
                  <a:pt x="938" y="80"/>
                  <a:pt x="834" y="0"/>
                  <a:pt x="7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9" name="Google Shape;3199;p25"/>
          <p:cNvSpPr/>
          <p:nvPr/>
        </p:nvSpPr>
        <p:spPr>
          <a:xfrm>
            <a:off x="8001943" y="4023089"/>
            <a:ext cx="76991" cy="73255"/>
          </a:xfrm>
          <a:custGeom>
            <a:avLst/>
            <a:gdLst/>
            <a:ahLst/>
            <a:cxnLst/>
            <a:rect l="l" t="t" r="r" b="b"/>
            <a:pathLst>
              <a:path w="763" h="726" extrusionOk="0">
                <a:moveTo>
                  <a:pt x="519" y="1"/>
                </a:moveTo>
                <a:cubicBezTo>
                  <a:pt x="509" y="1"/>
                  <a:pt x="499" y="1"/>
                  <a:pt x="488" y="3"/>
                </a:cubicBezTo>
                <a:cubicBezTo>
                  <a:pt x="360" y="11"/>
                  <a:pt x="249" y="80"/>
                  <a:pt x="172" y="182"/>
                </a:cubicBezTo>
                <a:lnTo>
                  <a:pt x="163" y="208"/>
                </a:lnTo>
                <a:lnTo>
                  <a:pt x="78" y="311"/>
                </a:lnTo>
                <a:cubicBezTo>
                  <a:pt x="1" y="413"/>
                  <a:pt x="18" y="559"/>
                  <a:pt x="121" y="636"/>
                </a:cubicBezTo>
                <a:cubicBezTo>
                  <a:pt x="138" y="644"/>
                  <a:pt x="155" y="653"/>
                  <a:pt x="172" y="661"/>
                </a:cubicBezTo>
                <a:cubicBezTo>
                  <a:pt x="206" y="696"/>
                  <a:pt x="257" y="713"/>
                  <a:pt x="309" y="721"/>
                </a:cubicBezTo>
                <a:cubicBezTo>
                  <a:pt x="327" y="724"/>
                  <a:pt x="344" y="726"/>
                  <a:pt x="362" y="726"/>
                </a:cubicBezTo>
                <a:cubicBezTo>
                  <a:pt x="504" y="726"/>
                  <a:pt x="631" y="635"/>
                  <a:pt x="677" y="490"/>
                </a:cubicBezTo>
                <a:cubicBezTo>
                  <a:pt x="685" y="456"/>
                  <a:pt x="694" y="422"/>
                  <a:pt x="694" y="388"/>
                </a:cubicBezTo>
                <a:cubicBezTo>
                  <a:pt x="737" y="336"/>
                  <a:pt x="762" y="268"/>
                  <a:pt x="754" y="199"/>
                </a:cubicBezTo>
                <a:cubicBezTo>
                  <a:pt x="730" y="89"/>
                  <a:pt x="634" y="1"/>
                  <a:pt x="5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0" name="Google Shape;3200;p25"/>
          <p:cNvSpPr/>
          <p:nvPr/>
        </p:nvSpPr>
        <p:spPr>
          <a:xfrm>
            <a:off x="8433606" y="4765532"/>
            <a:ext cx="133598" cy="126935"/>
          </a:xfrm>
          <a:custGeom>
            <a:avLst/>
            <a:gdLst/>
            <a:ahLst/>
            <a:cxnLst/>
            <a:rect l="l" t="t" r="r" b="b"/>
            <a:pathLst>
              <a:path w="1324" h="1258" extrusionOk="0">
                <a:moveTo>
                  <a:pt x="869" y="1"/>
                </a:moveTo>
                <a:cubicBezTo>
                  <a:pt x="850" y="1"/>
                  <a:pt x="831" y="9"/>
                  <a:pt x="822" y="28"/>
                </a:cubicBezTo>
                <a:cubicBezTo>
                  <a:pt x="727" y="122"/>
                  <a:pt x="642" y="233"/>
                  <a:pt x="573" y="344"/>
                </a:cubicBezTo>
                <a:lnTo>
                  <a:pt x="479" y="276"/>
                </a:lnTo>
                <a:cubicBezTo>
                  <a:pt x="445" y="241"/>
                  <a:pt x="419" y="207"/>
                  <a:pt x="394" y="164"/>
                </a:cubicBezTo>
                <a:cubicBezTo>
                  <a:pt x="377" y="148"/>
                  <a:pt x="361" y="138"/>
                  <a:pt x="344" y="138"/>
                </a:cubicBezTo>
                <a:cubicBezTo>
                  <a:pt x="335" y="138"/>
                  <a:pt x="326" y="141"/>
                  <a:pt x="317" y="147"/>
                </a:cubicBezTo>
                <a:lnTo>
                  <a:pt x="154" y="36"/>
                </a:lnTo>
                <a:cubicBezTo>
                  <a:pt x="142" y="31"/>
                  <a:pt x="129" y="29"/>
                  <a:pt x="118" y="29"/>
                </a:cubicBezTo>
                <a:cubicBezTo>
                  <a:pt x="49" y="29"/>
                  <a:pt x="0" y="106"/>
                  <a:pt x="52" y="164"/>
                </a:cubicBezTo>
                <a:lnTo>
                  <a:pt x="188" y="284"/>
                </a:lnTo>
                <a:cubicBezTo>
                  <a:pt x="274" y="378"/>
                  <a:pt x="368" y="472"/>
                  <a:pt x="462" y="558"/>
                </a:cubicBezTo>
                <a:cubicBezTo>
                  <a:pt x="428" y="635"/>
                  <a:pt x="402" y="712"/>
                  <a:pt x="377" y="797"/>
                </a:cubicBezTo>
                <a:cubicBezTo>
                  <a:pt x="377" y="815"/>
                  <a:pt x="377" y="823"/>
                  <a:pt x="377" y="840"/>
                </a:cubicBezTo>
                <a:cubicBezTo>
                  <a:pt x="368" y="874"/>
                  <a:pt x="351" y="909"/>
                  <a:pt x="342" y="943"/>
                </a:cubicBezTo>
                <a:cubicBezTo>
                  <a:pt x="334" y="969"/>
                  <a:pt x="334" y="986"/>
                  <a:pt x="342" y="1003"/>
                </a:cubicBezTo>
                <a:lnTo>
                  <a:pt x="274" y="1140"/>
                </a:lnTo>
                <a:cubicBezTo>
                  <a:pt x="245" y="1199"/>
                  <a:pt x="301" y="1258"/>
                  <a:pt x="352" y="1258"/>
                </a:cubicBezTo>
                <a:cubicBezTo>
                  <a:pt x="375" y="1258"/>
                  <a:pt x="398" y="1246"/>
                  <a:pt x="411" y="1217"/>
                </a:cubicBezTo>
                <a:cubicBezTo>
                  <a:pt x="479" y="1114"/>
                  <a:pt x="531" y="1003"/>
                  <a:pt x="591" y="892"/>
                </a:cubicBezTo>
                <a:cubicBezTo>
                  <a:pt x="616" y="883"/>
                  <a:pt x="642" y="866"/>
                  <a:pt x="659" y="832"/>
                </a:cubicBezTo>
                <a:lnTo>
                  <a:pt x="668" y="797"/>
                </a:lnTo>
                <a:cubicBezTo>
                  <a:pt x="822" y="951"/>
                  <a:pt x="993" y="1097"/>
                  <a:pt x="1172" y="1225"/>
                </a:cubicBezTo>
                <a:cubicBezTo>
                  <a:pt x="1185" y="1234"/>
                  <a:pt x="1199" y="1238"/>
                  <a:pt x="1211" y="1238"/>
                </a:cubicBezTo>
                <a:cubicBezTo>
                  <a:pt x="1274" y="1238"/>
                  <a:pt x="1323" y="1147"/>
                  <a:pt x="1266" y="1097"/>
                </a:cubicBezTo>
                <a:lnTo>
                  <a:pt x="1172" y="994"/>
                </a:lnTo>
                <a:cubicBezTo>
                  <a:pt x="1181" y="969"/>
                  <a:pt x="1172" y="934"/>
                  <a:pt x="1155" y="917"/>
                </a:cubicBezTo>
                <a:lnTo>
                  <a:pt x="1147" y="917"/>
                </a:lnTo>
                <a:cubicBezTo>
                  <a:pt x="1147" y="900"/>
                  <a:pt x="1138" y="874"/>
                  <a:pt x="1121" y="866"/>
                </a:cubicBezTo>
                <a:cubicBezTo>
                  <a:pt x="1035" y="763"/>
                  <a:pt x="933" y="669"/>
                  <a:pt x="839" y="575"/>
                </a:cubicBezTo>
                <a:cubicBezTo>
                  <a:pt x="907" y="464"/>
                  <a:pt x="958" y="336"/>
                  <a:pt x="984" y="207"/>
                </a:cubicBezTo>
                <a:cubicBezTo>
                  <a:pt x="993" y="182"/>
                  <a:pt x="984" y="156"/>
                  <a:pt x="976" y="139"/>
                </a:cubicBezTo>
                <a:cubicBezTo>
                  <a:pt x="993" y="87"/>
                  <a:pt x="967" y="36"/>
                  <a:pt x="916" y="19"/>
                </a:cubicBezTo>
                <a:cubicBezTo>
                  <a:pt x="904" y="7"/>
                  <a:pt x="886" y="1"/>
                  <a:pt x="869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1" name="Google Shape;3201;p25"/>
          <p:cNvSpPr/>
          <p:nvPr/>
        </p:nvSpPr>
        <p:spPr>
          <a:xfrm>
            <a:off x="8625625" y="4791162"/>
            <a:ext cx="140157" cy="119569"/>
          </a:xfrm>
          <a:custGeom>
            <a:avLst/>
            <a:gdLst/>
            <a:ahLst/>
            <a:cxnLst/>
            <a:rect l="l" t="t" r="r" b="b"/>
            <a:pathLst>
              <a:path w="1389" h="1185" extrusionOk="0">
                <a:moveTo>
                  <a:pt x="965" y="0"/>
                </a:moveTo>
                <a:cubicBezTo>
                  <a:pt x="947" y="0"/>
                  <a:pt x="929" y="7"/>
                  <a:pt x="912" y="22"/>
                </a:cubicBezTo>
                <a:lnTo>
                  <a:pt x="903" y="22"/>
                </a:lnTo>
                <a:cubicBezTo>
                  <a:pt x="887" y="14"/>
                  <a:pt x="870" y="10"/>
                  <a:pt x="853" y="10"/>
                </a:cubicBezTo>
                <a:cubicBezTo>
                  <a:pt x="814" y="10"/>
                  <a:pt x="778" y="29"/>
                  <a:pt x="766" y="64"/>
                </a:cubicBezTo>
                <a:lnTo>
                  <a:pt x="758" y="82"/>
                </a:lnTo>
                <a:cubicBezTo>
                  <a:pt x="752" y="80"/>
                  <a:pt x="746" y="79"/>
                  <a:pt x="740" y="79"/>
                </a:cubicBezTo>
                <a:cubicBezTo>
                  <a:pt x="715" y="79"/>
                  <a:pt x="695" y="95"/>
                  <a:pt x="681" y="116"/>
                </a:cubicBezTo>
                <a:cubicBezTo>
                  <a:pt x="638" y="184"/>
                  <a:pt x="604" y="261"/>
                  <a:pt x="561" y="330"/>
                </a:cubicBezTo>
                <a:lnTo>
                  <a:pt x="262" y="116"/>
                </a:lnTo>
                <a:cubicBezTo>
                  <a:pt x="247" y="109"/>
                  <a:pt x="232" y="105"/>
                  <a:pt x="217" y="105"/>
                </a:cubicBezTo>
                <a:cubicBezTo>
                  <a:pt x="196" y="105"/>
                  <a:pt x="178" y="113"/>
                  <a:pt x="168" y="133"/>
                </a:cubicBezTo>
                <a:lnTo>
                  <a:pt x="150" y="116"/>
                </a:lnTo>
                <a:cubicBezTo>
                  <a:pt x="137" y="108"/>
                  <a:pt x="125" y="104"/>
                  <a:pt x="112" y="104"/>
                </a:cubicBezTo>
                <a:cubicBezTo>
                  <a:pt x="45" y="104"/>
                  <a:pt x="1" y="210"/>
                  <a:pt x="73" y="261"/>
                </a:cubicBezTo>
                <a:lnTo>
                  <a:pt x="176" y="330"/>
                </a:lnTo>
                <a:lnTo>
                  <a:pt x="253" y="389"/>
                </a:lnTo>
                <a:cubicBezTo>
                  <a:pt x="262" y="398"/>
                  <a:pt x="270" y="407"/>
                  <a:pt x="279" y="407"/>
                </a:cubicBezTo>
                <a:cubicBezTo>
                  <a:pt x="330" y="449"/>
                  <a:pt x="381" y="484"/>
                  <a:pt x="441" y="518"/>
                </a:cubicBezTo>
                <a:lnTo>
                  <a:pt x="476" y="535"/>
                </a:lnTo>
                <a:cubicBezTo>
                  <a:pt x="399" y="715"/>
                  <a:pt x="347" y="894"/>
                  <a:pt x="304" y="1082"/>
                </a:cubicBezTo>
                <a:cubicBezTo>
                  <a:pt x="294" y="1144"/>
                  <a:pt x="346" y="1184"/>
                  <a:pt x="392" y="1184"/>
                </a:cubicBezTo>
                <a:cubicBezTo>
                  <a:pt x="423" y="1184"/>
                  <a:pt x="452" y="1166"/>
                  <a:pt x="458" y="1125"/>
                </a:cubicBezTo>
                <a:lnTo>
                  <a:pt x="476" y="1057"/>
                </a:lnTo>
                <a:cubicBezTo>
                  <a:pt x="490" y="1076"/>
                  <a:pt x="515" y="1087"/>
                  <a:pt x="541" y="1087"/>
                </a:cubicBezTo>
                <a:cubicBezTo>
                  <a:pt x="560" y="1087"/>
                  <a:pt x="580" y="1080"/>
                  <a:pt x="595" y="1065"/>
                </a:cubicBezTo>
                <a:lnTo>
                  <a:pt x="621" y="1040"/>
                </a:lnTo>
                <a:cubicBezTo>
                  <a:pt x="707" y="963"/>
                  <a:pt x="766" y="860"/>
                  <a:pt x="818" y="749"/>
                </a:cubicBezTo>
                <a:lnTo>
                  <a:pt x="1228" y="1014"/>
                </a:lnTo>
                <a:cubicBezTo>
                  <a:pt x="1241" y="1020"/>
                  <a:pt x="1253" y="1022"/>
                  <a:pt x="1264" y="1022"/>
                </a:cubicBezTo>
                <a:cubicBezTo>
                  <a:pt x="1340" y="1022"/>
                  <a:pt x="1388" y="912"/>
                  <a:pt x="1314" y="860"/>
                </a:cubicBezTo>
                <a:lnTo>
                  <a:pt x="1049" y="672"/>
                </a:lnTo>
                <a:cubicBezTo>
                  <a:pt x="1057" y="629"/>
                  <a:pt x="1040" y="578"/>
                  <a:pt x="997" y="569"/>
                </a:cubicBezTo>
                <a:cubicBezTo>
                  <a:pt x="955" y="552"/>
                  <a:pt x="912" y="535"/>
                  <a:pt x="878" y="518"/>
                </a:cubicBezTo>
                <a:cubicBezTo>
                  <a:pt x="878" y="475"/>
                  <a:pt x="878" y="432"/>
                  <a:pt x="878" y="389"/>
                </a:cubicBezTo>
                <a:cubicBezTo>
                  <a:pt x="886" y="347"/>
                  <a:pt x="895" y="295"/>
                  <a:pt x="903" y="244"/>
                </a:cubicBezTo>
                <a:cubicBezTo>
                  <a:pt x="938" y="201"/>
                  <a:pt x="980" y="167"/>
                  <a:pt x="1023" y="133"/>
                </a:cubicBezTo>
                <a:cubicBezTo>
                  <a:pt x="1083" y="80"/>
                  <a:pt x="1029" y="0"/>
                  <a:pt x="965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2" name="Google Shape;3202;p25"/>
          <p:cNvSpPr/>
          <p:nvPr/>
        </p:nvSpPr>
        <p:spPr>
          <a:xfrm>
            <a:off x="8535922" y="4930105"/>
            <a:ext cx="139148" cy="119569"/>
          </a:xfrm>
          <a:custGeom>
            <a:avLst/>
            <a:gdLst/>
            <a:ahLst/>
            <a:cxnLst/>
            <a:rect l="l" t="t" r="r" b="b"/>
            <a:pathLst>
              <a:path w="1379" h="1185" extrusionOk="0">
                <a:moveTo>
                  <a:pt x="956" y="1"/>
                </a:moveTo>
                <a:cubicBezTo>
                  <a:pt x="938" y="1"/>
                  <a:pt x="920" y="7"/>
                  <a:pt x="903" y="22"/>
                </a:cubicBezTo>
                <a:lnTo>
                  <a:pt x="894" y="31"/>
                </a:lnTo>
                <a:cubicBezTo>
                  <a:pt x="876" y="18"/>
                  <a:pt x="856" y="13"/>
                  <a:pt x="836" y="13"/>
                </a:cubicBezTo>
                <a:cubicBezTo>
                  <a:pt x="801" y="13"/>
                  <a:pt x="768" y="32"/>
                  <a:pt x="757" y="65"/>
                </a:cubicBezTo>
                <a:lnTo>
                  <a:pt x="757" y="82"/>
                </a:lnTo>
                <a:cubicBezTo>
                  <a:pt x="723" y="82"/>
                  <a:pt x="689" y="90"/>
                  <a:pt x="680" y="125"/>
                </a:cubicBezTo>
                <a:cubicBezTo>
                  <a:pt x="637" y="193"/>
                  <a:pt x="595" y="262"/>
                  <a:pt x="560" y="339"/>
                </a:cubicBezTo>
                <a:lnTo>
                  <a:pt x="261" y="125"/>
                </a:lnTo>
                <a:cubicBezTo>
                  <a:pt x="247" y="114"/>
                  <a:pt x="231" y="109"/>
                  <a:pt x="215" y="109"/>
                </a:cubicBezTo>
                <a:cubicBezTo>
                  <a:pt x="194" y="109"/>
                  <a:pt x="173" y="118"/>
                  <a:pt x="158" y="133"/>
                </a:cubicBezTo>
                <a:lnTo>
                  <a:pt x="150" y="125"/>
                </a:lnTo>
                <a:cubicBezTo>
                  <a:pt x="135" y="114"/>
                  <a:pt x="120" y="110"/>
                  <a:pt x="107" y="110"/>
                </a:cubicBezTo>
                <a:cubicBezTo>
                  <a:pt x="42" y="110"/>
                  <a:pt x="1" y="212"/>
                  <a:pt x="64" y="262"/>
                </a:cubicBezTo>
                <a:cubicBezTo>
                  <a:pt x="107" y="287"/>
                  <a:pt x="141" y="313"/>
                  <a:pt x="175" y="339"/>
                </a:cubicBezTo>
                <a:lnTo>
                  <a:pt x="252" y="390"/>
                </a:lnTo>
                <a:cubicBezTo>
                  <a:pt x="261" y="398"/>
                  <a:pt x="261" y="407"/>
                  <a:pt x="278" y="415"/>
                </a:cubicBezTo>
                <a:cubicBezTo>
                  <a:pt x="329" y="450"/>
                  <a:pt x="381" y="484"/>
                  <a:pt x="441" y="518"/>
                </a:cubicBezTo>
                <a:lnTo>
                  <a:pt x="466" y="544"/>
                </a:lnTo>
                <a:cubicBezTo>
                  <a:pt x="398" y="715"/>
                  <a:pt x="338" y="903"/>
                  <a:pt x="304" y="1091"/>
                </a:cubicBezTo>
                <a:cubicBezTo>
                  <a:pt x="288" y="1147"/>
                  <a:pt x="337" y="1185"/>
                  <a:pt x="384" y="1185"/>
                </a:cubicBezTo>
                <a:cubicBezTo>
                  <a:pt x="416" y="1185"/>
                  <a:pt x="447" y="1167"/>
                  <a:pt x="458" y="1126"/>
                </a:cubicBezTo>
                <a:lnTo>
                  <a:pt x="475" y="1057"/>
                </a:lnTo>
                <a:cubicBezTo>
                  <a:pt x="490" y="1082"/>
                  <a:pt x="513" y="1095"/>
                  <a:pt x="539" y="1095"/>
                </a:cubicBezTo>
                <a:cubicBezTo>
                  <a:pt x="557" y="1095"/>
                  <a:pt x="577" y="1089"/>
                  <a:pt x="595" y="1074"/>
                </a:cubicBezTo>
                <a:lnTo>
                  <a:pt x="612" y="1049"/>
                </a:lnTo>
                <a:cubicBezTo>
                  <a:pt x="697" y="963"/>
                  <a:pt x="766" y="869"/>
                  <a:pt x="808" y="758"/>
                </a:cubicBezTo>
                <a:lnTo>
                  <a:pt x="1219" y="1014"/>
                </a:lnTo>
                <a:cubicBezTo>
                  <a:pt x="1232" y="1020"/>
                  <a:pt x="1244" y="1022"/>
                  <a:pt x="1255" y="1022"/>
                </a:cubicBezTo>
                <a:cubicBezTo>
                  <a:pt x="1331" y="1022"/>
                  <a:pt x="1379" y="913"/>
                  <a:pt x="1305" y="869"/>
                </a:cubicBezTo>
                <a:lnTo>
                  <a:pt x="1039" y="672"/>
                </a:lnTo>
                <a:cubicBezTo>
                  <a:pt x="1048" y="629"/>
                  <a:pt x="1031" y="578"/>
                  <a:pt x="988" y="569"/>
                </a:cubicBezTo>
                <a:lnTo>
                  <a:pt x="868" y="518"/>
                </a:lnTo>
                <a:cubicBezTo>
                  <a:pt x="868" y="475"/>
                  <a:pt x="868" y="433"/>
                  <a:pt x="868" y="390"/>
                </a:cubicBezTo>
                <a:cubicBezTo>
                  <a:pt x="877" y="347"/>
                  <a:pt x="885" y="296"/>
                  <a:pt x="894" y="244"/>
                </a:cubicBezTo>
                <a:cubicBezTo>
                  <a:pt x="928" y="202"/>
                  <a:pt x="971" y="167"/>
                  <a:pt x="1014" y="133"/>
                </a:cubicBezTo>
                <a:cubicBezTo>
                  <a:pt x="1074" y="80"/>
                  <a:pt x="1019" y="1"/>
                  <a:pt x="956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3" name="Google Shape;3203;p25"/>
          <p:cNvSpPr/>
          <p:nvPr/>
        </p:nvSpPr>
        <p:spPr>
          <a:xfrm>
            <a:off x="8619167" y="5039181"/>
            <a:ext cx="112610" cy="118460"/>
          </a:xfrm>
          <a:custGeom>
            <a:avLst/>
            <a:gdLst/>
            <a:ahLst/>
            <a:cxnLst/>
            <a:rect l="l" t="t" r="r" b="b"/>
            <a:pathLst>
              <a:path w="1116" h="1174" extrusionOk="0">
                <a:moveTo>
                  <a:pt x="670" y="0"/>
                </a:moveTo>
                <a:cubicBezTo>
                  <a:pt x="658" y="0"/>
                  <a:pt x="645" y="3"/>
                  <a:pt x="634" y="10"/>
                </a:cubicBezTo>
                <a:cubicBezTo>
                  <a:pt x="505" y="45"/>
                  <a:pt x="488" y="199"/>
                  <a:pt x="463" y="318"/>
                </a:cubicBezTo>
                <a:cubicBezTo>
                  <a:pt x="454" y="361"/>
                  <a:pt x="445" y="404"/>
                  <a:pt x="437" y="447"/>
                </a:cubicBezTo>
                <a:lnTo>
                  <a:pt x="351" y="412"/>
                </a:lnTo>
                <a:lnTo>
                  <a:pt x="206" y="344"/>
                </a:lnTo>
                <a:cubicBezTo>
                  <a:pt x="230" y="288"/>
                  <a:pt x="186" y="223"/>
                  <a:pt x="123" y="223"/>
                </a:cubicBezTo>
                <a:cubicBezTo>
                  <a:pt x="120" y="223"/>
                  <a:pt x="116" y="224"/>
                  <a:pt x="112" y="224"/>
                </a:cubicBezTo>
                <a:cubicBezTo>
                  <a:pt x="9" y="250"/>
                  <a:pt x="1" y="327"/>
                  <a:pt x="35" y="395"/>
                </a:cubicBezTo>
                <a:cubicBezTo>
                  <a:pt x="35" y="421"/>
                  <a:pt x="52" y="447"/>
                  <a:pt x="78" y="455"/>
                </a:cubicBezTo>
                <a:cubicBezTo>
                  <a:pt x="86" y="472"/>
                  <a:pt x="95" y="481"/>
                  <a:pt x="103" y="489"/>
                </a:cubicBezTo>
                <a:cubicBezTo>
                  <a:pt x="180" y="549"/>
                  <a:pt x="266" y="601"/>
                  <a:pt x="360" y="643"/>
                </a:cubicBezTo>
                <a:cubicBezTo>
                  <a:pt x="377" y="652"/>
                  <a:pt x="386" y="660"/>
                  <a:pt x="403" y="669"/>
                </a:cubicBezTo>
                <a:cubicBezTo>
                  <a:pt x="394" y="720"/>
                  <a:pt x="386" y="763"/>
                  <a:pt x="377" y="806"/>
                </a:cubicBezTo>
                <a:cubicBezTo>
                  <a:pt x="377" y="832"/>
                  <a:pt x="377" y="849"/>
                  <a:pt x="394" y="874"/>
                </a:cubicBezTo>
                <a:lnTo>
                  <a:pt x="394" y="1003"/>
                </a:lnTo>
                <a:cubicBezTo>
                  <a:pt x="386" y="1020"/>
                  <a:pt x="377" y="1037"/>
                  <a:pt x="377" y="1054"/>
                </a:cubicBezTo>
                <a:cubicBezTo>
                  <a:pt x="348" y="1118"/>
                  <a:pt x="398" y="1174"/>
                  <a:pt x="449" y="1174"/>
                </a:cubicBezTo>
                <a:cubicBezTo>
                  <a:pt x="473" y="1174"/>
                  <a:pt x="497" y="1161"/>
                  <a:pt x="514" y="1131"/>
                </a:cubicBezTo>
                <a:cubicBezTo>
                  <a:pt x="557" y="1045"/>
                  <a:pt x="599" y="960"/>
                  <a:pt x="634" y="866"/>
                </a:cubicBezTo>
                <a:cubicBezTo>
                  <a:pt x="651" y="840"/>
                  <a:pt x="659" y="823"/>
                  <a:pt x="659" y="797"/>
                </a:cubicBezTo>
                <a:cubicBezTo>
                  <a:pt x="702" y="814"/>
                  <a:pt x="745" y="823"/>
                  <a:pt x="788" y="832"/>
                </a:cubicBezTo>
                <a:cubicBezTo>
                  <a:pt x="795" y="834"/>
                  <a:pt x="803" y="835"/>
                  <a:pt x="810" y="835"/>
                </a:cubicBezTo>
                <a:cubicBezTo>
                  <a:pt x="828" y="835"/>
                  <a:pt x="844" y="829"/>
                  <a:pt x="856" y="823"/>
                </a:cubicBezTo>
                <a:lnTo>
                  <a:pt x="959" y="866"/>
                </a:lnTo>
                <a:cubicBezTo>
                  <a:pt x="972" y="874"/>
                  <a:pt x="985" y="877"/>
                  <a:pt x="997" y="877"/>
                </a:cubicBezTo>
                <a:cubicBezTo>
                  <a:pt x="1066" y="877"/>
                  <a:pt x="1115" y="772"/>
                  <a:pt x="1036" y="729"/>
                </a:cubicBezTo>
                <a:cubicBezTo>
                  <a:pt x="933" y="669"/>
                  <a:pt x="830" y="618"/>
                  <a:pt x="728" y="566"/>
                </a:cubicBezTo>
                <a:lnTo>
                  <a:pt x="728" y="558"/>
                </a:lnTo>
                <a:cubicBezTo>
                  <a:pt x="762" y="412"/>
                  <a:pt x="771" y="267"/>
                  <a:pt x="771" y="122"/>
                </a:cubicBezTo>
                <a:cubicBezTo>
                  <a:pt x="771" y="96"/>
                  <a:pt x="762" y="79"/>
                  <a:pt x="745" y="62"/>
                </a:cubicBezTo>
                <a:cubicBezTo>
                  <a:pt x="739" y="24"/>
                  <a:pt x="705" y="0"/>
                  <a:pt x="670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4" name="Google Shape;3204;p25"/>
          <p:cNvSpPr/>
          <p:nvPr/>
        </p:nvSpPr>
        <p:spPr>
          <a:xfrm>
            <a:off x="8752965" y="5205166"/>
            <a:ext cx="112408" cy="118560"/>
          </a:xfrm>
          <a:custGeom>
            <a:avLst/>
            <a:gdLst/>
            <a:ahLst/>
            <a:cxnLst/>
            <a:rect l="l" t="t" r="r" b="b"/>
            <a:pathLst>
              <a:path w="1114" h="1175" extrusionOk="0">
                <a:moveTo>
                  <a:pt x="677" y="1"/>
                </a:moveTo>
                <a:cubicBezTo>
                  <a:pt x="662" y="1"/>
                  <a:pt x="647" y="6"/>
                  <a:pt x="634" y="16"/>
                </a:cubicBezTo>
                <a:cubicBezTo>
                  <a:pt x="505" y="42"/>
                  <a:pt x="488" y="196"/>
                  <a:pt x="463" y="324"/>
                </a:cubicBezTo>
                <a:cubicBezTo>
                  <a:pt x="454" y="359"/>
                  <a:pt x="445" y="401"/>
                  <a:pt x="437" y="444"/>
                </a:cubicBezTo>
                <a:lnTo>
                  <a:pt x="351" y="410"/>
                </a:lnTo>
                <a:lnTo>
                  <a:pt x="206" y="342"/>
                </a:lnTo>
                <a:cubicBezTo>
                  <a:pt x="229" y="288"/>
                  <a:pt x="190" y="228"/>
                  <a:pt x="133" y="228"/>
                </a:cubicBezTo>
                <a:cubicBezTo>
                  <a:pt x="126" y="228"/>
                  <a:pt x="119" y="228"/>
                  <a:pt x="112" y="230"/>
                </a:cubicBezTo>
                <a:cubicBezTo>
                  <a:pt x="9" y="247"/>
                  <a:pt x="1" y="324"/>
                  <a:pt x="35" y="401"/>
                </a:cubicBezTo>
                <a:cubicBezTo>
                  <a:pt x="35" y="427"/>
                  <a:pt x="52" y="444"/>
                  <a:pt x="78" y="461"/>
                </a:cubicBezTo>
                <a:cubicBezTo>
                  <a:pt x="86" y="470"/>
                  <a:pt x="95" y="478"/>
                  <a:pt x="103" y="487"/>
                </a:cubicBezTo>
                <a:cubicBezTo>
                  <a:pt x="189" y="547"/>
                  <a:pt x="266" y="598"/>
                  <a:pt x="360" y="641"/>
                </a:cubicBezTo>
                <a:lnTo>
                  <a:pt x="403" y="675"/>
                </a:lnTo>
                <a:cubicBezTo>
                  <a:pt x="394" y="718"/>
                  <a:pt x="386" y="761"/>
                  <a:pt x="377" y="803"/>
                </a:cubicBezTo>
                <a:cubicBezTo>
                  <a:pt x="377" y="829"/>
                  <a:pt x="377" y="855"/>
                  <a:pt x="394" y="872"/>
                </a:cubicBezTo>
                <a:lnTo>
                  <a:pt x="394" y="1000"/>
                </a:lnTo>
                <a:cubicBezTo>
                  <a:pt x="386" y="1017"/>
                  <a:pt x="386" y="1034"/>
                  <a:pt x="377" y="1052"/>
                </a:cubicBezTo>
                <a:cubicBezTo>
                  <a:pt x="347" y="1117"/>
                  <a:pt x="400" y="1174"/>
                  <a:pt x="453" y="1174"/>
                </a:cubicBezTo>
                <a:cubicBezTo>
                  <a:pt x="475" y="1174"/>
                  <a:pt x="498" y="1163"/>
                  <a:pt x="514" y="1137"/>
                </a:cubicBezTo>
                <a:cubicBezTo>
                  <a:pt x="557" y="1052"/>
                  <a:pt x="599" y="957"/>
                  <a:pt x="642" y="863"/>
                </a:cubicBezTo>
                <a:lnTo>
                  <a:pt x="668" y="795"/>
                </a:lnTo>
                <a:cubicBezTo>
                  <a:pt x="702" y="812"/>
                  <a:pt x="745" y="829"/>
                  <a:pt x="788" y="838"/>
                </a:cubicBezTo>
                <a:cubicBezTo>
                  <a:pt x="813" y="838"/>
                  <a:pt x="839" y="838"/>
                  <a:pt x="856" y="821"/>
                </a:cubicBezTo>
                <a:lnTo>
                  <a:pt x="959" y="863"/>
                </a:lnTo>
                <a:cubicBezTo>
                  <a:pt x="974" y="874"/>
                  <a:pt x="988" y="878"/>
                  <a:pt x="1002" y="878"/>
                </a:cubicBezTo>
                <a:cubicBezTo>
                  <a:pt x="1069" y="878"/>
                  <a:pt x="1114" y="776"/>
                  <a:pt x="1036" y="726"/>
                </a:cubicBezTo>
                <a:cubicBezTo>
                  <a:pt x="942" y="667"/>
                  <a:pt x="839" y="615"/>
                  <a:pt x="728" y="564"/>
                </a:cubicBezTo>
                <a:lnTo>
                  <a:pt x="728" y="555"/>
                </a:lnTo>
                <a:cubicBezTo>
                  <a:pt x="762" y="410"/>
                  <a:pt x="779" y="265"/>
                  <a:pt x="771" y="119"/>
                </a:cubicBezTo>
                <a:cubicBezTo>
                  <a:pt x="771" y="102"/>
                  <a:pt x="762" y="76"/>
                  <a:pt x="745" y="59"/>
                </a:cubicBezTo>
                <a:cubicBezTo>
                  <a:pt x="739" y="24"/>
                  <a:pt x="709" y="1"/>
                  <a:pt x="677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5" name="Google Shape;3205;p25"/>
          <p:cNvSpPr/>
          <p:nvPr/>
        </p:nvSpPr>
        <p:spPr>
          <a:xfrm>
            <a:off x="8752965" y="4924152"/>
            <a:ext cx="125929" cy="102012"/>
          </a:xfrm>
          <a:custGeom>
            <a:avLst/>
            <a:gdLst/>
            <a:ahLst/>
            <a:cxnLst/>
            <a:rect l="l" t="t" r="r" b="b"/>
            <a:pathLst>
              <a:path w="1248" h="1011" extrusionOk="0">
                <a:moveTo>
                  <a:pt x="670" y="0"/>
                </a:moveTo>
                <a:cubicBezTo>
                  <a:pt x="652" y="0"/>
                  <a:pt x="633" y="7"/>
                  <a:pt x="617" y="21"/>
                </a:cubicBezTo>
                <a:cubicBezTo>
                  <a:pt x="591" y="21"/>
                  <a:pt x="565" y="30"/>
                  <a:pt x="548" y="47"/>
                </a:cubicBezTo>
                <a:cubicBezTo>
                  <a:pt x="463" y="149"/>
                  <a:pt x="394" y="261"/>
                  <a:pt x="343" y="389"/>
                </a:cubicBezTo>
                <a:lnTo>
                  <a:pt x="334" y="380"/>
                </a:lnTo>
                <a:cubicBezTo>
                  <a:pt x="283" y="338"/>
                  <a:pt x="223" y="295"/>
                  <a:pt x="172" y="252"/>
                </a:cubicBezTo>
                <a:cubicBezTo>
                  <a:pt x="156" y="237"/>
                  <a:pt x="139" y="231"/>
                  <a:pt x="121" y="231"/>
                </a:cubicBezTo>
                <a:cubicBezTo>
                  <a:pt x="60" y="231"/>
                  <a:pt x="1" y="308"/>
                  <a:pt x="60" y="355"/>
                </a:cubicBezTo>
                <a:lnTo>
                  <a:pt x="120" y="406"/>
                </a:lnTo>
                <a:cubicBezTo>
                  <a:pt x="120" y="432"/>
                  <a:pt x="137" y="457"/>
                  <a:pt x="163" y="466"/>
                </a:cubicBezTo>
                <a:cubicBezTo>
                  <a:pt x="206" y="500"/>
                  <a:pt x="257" y="526"/>
                  <a:pt x="300" y="543"/>
                </a:cubicBezTo>
                <a:cubicBezTo>
                  <a:pt x="283" y="628"/>
                  <a:pt x="274" y="714"/>
                  <a:pt x="283" y="791"/>
                </a:cubicBezTo>
                <a:cubicBezTo>
                  <a:pt x="274" y="808"/>
                  <a:pt x="266" y="825"/>
                  <a:pt x="257" y="842"/>
                </a:cubicBezTo>
                <a:cubicBezTo>
                  <a:pt x="240" y="877"/>
                  <a:pt x="257" y="928"/>
                  <a:pt x="291" y="945"/>
                </a:cubicBezTo>
                <a:lnTo>
                  <a:pt x="291" y="954"/>
                </a:lnTo>
                <a:cubicBezTo>
                  <a:pt x="301" y="991"/>
                  <a:pt x="334" y="1011"/>
                  <a:pt x="367" y="1011"/>
                </a:cubicBezTo>
                <a:cubicBezTo>
                  <a:pt x="394" y="1011"/>
                  <a:pt x="421" y="998"/>
                  <a:pt x="437" y="971"/>
                </a:cubicBezTo>
                <a:cubicBezTo>
                  <a:pt x="454" y="936"/>
                  <a:pt x="471" y="902"/>
                  <a:pt x="488" y="868"/>
                </a:cubicBezTo>
                <a:cubicBezTo>
                  <a:pt x="531" y="834"/>
                  <a:pt x="565" y="791"/>
                  <a:pt x="599" y="740"/>
                </a:cubicBezTo>
                <a:cubicBezTo>
                  <a:pt x="711" y="800"/>
                  <a:pt x="830" y="859"/>
                  <a:pt x="950" y="902"/>
                </a:cubicBezTo>
                <a:cubicBezTo>
                  <a:pt x="958" y="908"/>
                  <a:pt x="967" y="911"/>
                  <a:pt x="977" y="911"/>
                </a:cubicBezTo>
                <a:cubicBezTo>
                  <a:pt x="1006" y="911"/>
                  <a:pt x="1038" y="883"/>
                  <a:pt x="1044" y="851"/>
                </a:cubicBezTo>
                <a:lnTo>
                  <a:pt x="1147" y="859"/>
                </a:lnTo>
                <a:cubicBezTo>
                  <a:pt x="1149" y="860"/>
                  <a:pt x="1152" y="860"/>
                  <a:pt x="1154" y="860"/>
                </a:cubicBezTo>
                <a:cubicBezTo>
                  <a:pt x="1233" y="860"/>
                  <a:pt x="1247" y="722"/>
                  <a:pt x="1164" y="705"/>
                </a:cubicBezTo>
                <a:cubicBezTo>
                  <a:pt x="1002" y="671"/>
                  <a:pt x="848" y="620"/>
                  <a:pt x="694" y="560"/>
                </a:cubicBezTo>
                <a:cubicBezTo>
                  <a:pt x="719" y="483"/>
                  <a:pt x="736" y="389"/>
                  <a:pt x="728" y="303"/>
                </a:cubicBezTo>
                <a:cubicBezTo>
                  <a:pt x="736" y="295"/>
                  <a:pt x="745" y="278"/>
                  <a:pt x="753" y="269"/>
                </a:cubicBezTo>
                <a:cubicBezTo>
                  <a:pt x="779" y="235"/>
                  <a:pt x="771" y="192"/>
                  <a:pt x="736" y="167"/>
                </a:cubicBezTo>
                <a:lnTo>
                  <a:pt x="753" y="98"/>
                </a:lnTo>
                <a:cubicBezTo>
                  <a:pt x="760" y="43"/>
                  <a:pt x="717" y="0"/>
                  <a:pt x="670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6" name="Google Shape;3206;p25"/>
          <p:cNvSpPr/>
          <p:nvPr/>
        </p:nvSpPr>
        <p:spPr>
          <a:xfrm>
            <a:off x="8802408" y="4736775"/>
            <a:ext cx="117655" cy="96160"/>
          </a:xfrm>
          <a:custGeom>
            <a:avLst/>
            <a:gdLst/>
            <a:ahLst/>
            <a:cxnLst/>
            <a:rect l="l" t="t" r="r" b="b"/>
            <a:pathLst>
              <a:path w="1166" h="953" extrusionOk="0">
                <a:moveTo>
                  <a:pt x="787" y="0"/>
                </a:moveTo>
                <a:cubicBezTo>
                  <a:pt x="770" y="0"/>
                  <a:pt x="751" y="7"/>
                  <a:pt x="734" y="22"/>
                </a:cubicBezTo>
                <a:cubicBezTo>
                  <a:pt x="614" y="124"/>
                  <a:pt x="503" y="253"/>
                  <a:pt x="426" y="390"/>
                </a:cubicBezTo>
                <a:lnTo>
                  <a:pt x="204" y="236"/>
                </a:lnTo>
                <a:cubicBezTo>
                  <a:pt x="188" y="224"/>
                  <a:pt x="172" y="217"/>
                  <a:pt x="157" y="217"/>
                </a:cubicBezTo>
                <a:cubicBezTo>
                  <a:pt x="139" y="217"/>
                  <a:pt x="123" y="226"/>
                  <a:pt x="109" y="244"/>
                </a:cubicBezTo>
                <a:cubicBezTo>
                  <a:pt x="98" y="236"/>
                  <a:pt x="86" y="233"/>
                  <a:pt x="77" y="233"/>
                </a:cubicBezTo>
                <a:cubicBezTo>
                  <a:pt x="22" y="233"/>
                  <a:pt x="0" y="336"/>
                  <a:pt x="58" y="372"/>
                </a:cubicBezTo>
                <a:cubicBezTo>
                  <a:pt x="152" y="441"/>
                  <a:pt x="246" y="501"/>
                  <a:pt x="349" y="552"/>
                </a:cubicBezTo>
                <a:cubicBezTo>
                  <a:pt x="315" y="655"/>
                  <a:pt x="289" y="766"/>
                  <a:pt x="272" y="869"/>
                </a:cubicBezTo>
                <a:cubicBezTo>
                  <a:pt x="264" y="908"/>
                  <a:pt x="292" y="947"/>
                  <a:pt x="329" y="947"/>
                </a:cubicBezTo>
                <a:cubicBezTo>
                  <a:pt x="333" y="947"/>
                  <a:pt x="337" y="946"/>
                  <a:pt x="340" y="946"/>
                </a:cubicBezTo>
                <a:cubicBezTo>
                  <a:pt x="350" y="950"/>
                  <a:pt x="359" y="952"/>
                  <a:pt x="369" y="952"/>
                </a:cubicBezTo>
                <a:cubicBezTo>
                  <a:pt x="396" y="952"/>
                  <a:pt x="422" y="936"/>
                  <a:pt x="435" y="911"/>
                </a:cubicBezTo>
                <a:cubicBezTo>
                  <a:pt x="486" y="843"/>
                  <a:pt x="529" y="757"/>
                  <a:pt x="571" y="680"/>
                </a:cubicBezTo>
                <a:lnTo>
                  <a:pt x="571" y="672"/>
                </a:lnTo>
                <a:lnTo>
                  <a:pt x="777" y="817"/>
                </a:lnTo>
                <a:cubicBezTo>
                  <a:pt x="788" y="824"/>
                  <a:pt x="801" y="827"/>
                  <a:pt x="814" y="827"/>
                </a:cubicBezTo>
                <a:cubicBezTo>
                  <a:pt x="849" y="827"/>
                  <a:pt x="884" y="804"/>
                  <a:pt x="896" y="766"/>
                </a:cubicBezTo>
                <a:cubicBezTo>
                  <a:pt x="939" y="775"/>
                  <a:pt x="982" y="783"/>
                  <a:pt x="1033" y="792"/>
                </a:cubicBezTo>
                <a:cubicBezTo>
                  <a:pt x="1039" y="793"/>
                  <a:pt x="1045" y="794"/>
                  <a:pt x="1050" y="794"/>
                </a:cubicBezTo>
                <a:cubicBezTo>
                  <a:pt x="1112" y="794"/>
                  <a:pt x="1165" y="710"/>
                  <a:pt x="1110" y="663"/>
                </a:cubicBezTo>
                <a:lnTo>
                  <a:pt x="1068" y="629"/>
                </a:lnTo>
                <a:cubicBezTo>
                  <a:pt x="1053" y="614"/>
                  <a:pt x="1032" y="605"/>
                  <a:pt x="1011" y="605"/>
                </a:cubicBezTo>
                <a:cubicBezTo>
                  <a:pt x="995" y="605"/>
                  <a:pt x="979" y="610"/>
                  <a:pt x="965" y="621"/>
                </a:cubicBezTo>
                <a:cubicBezTo>
                  <a:pt x="862" y="595"/>
                  <a:pt x="751" y="561"/>
                  <a:pt x="648" y="518"/>
                </a:cubicBezTo>
                <a:cubicBezTo>
                  <a:pt x="700" y="407"/>
                  <a:pt x="751" y="304"/>
                  <a:pt x="785" y="184"/>
                </a:cubicBezTo>
                <a:lnTo>
                  <a:pt x="845" y="133"/>
                </a:lnTo>
                <a:cubicBezTo>
                  <a:pt x="905" y="80"/>
                  <a:pt x="851" y="0"/>
                  <a:pt x="787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7" name="Google Shape;3207;p25"/>
          <p:cNvSpPr/>
          <p:nvPr/>
        </p:nvSpPr>
        <p:spPr>
          <a:xfrm>
            <a:off x="8442890" y="5036557"/>
            <a:ext cx="115133" cy="110186"/>
          </a:xfrm>
          <a:custGeom>
            <a:avLst/>
            <a:gdLst/>
            <a:ahLst/>
            <a:cxnLst/>
            <a:rect l="l" t="t" r="r" b="b"/>
            <a:pathLst>
              <a:path w="1141" h="1092" extrusionOk="0">
                <a:moveTo>
                  <a:pt x="781" y="1"/>
                </a:moveTo>
                <a:cubicBezTo>
                  <a:pt x="751" y="1"/>
                  <a:pt x="722" y="17"/>
                  <a:pt x="712" y="53"/>
                </a:cubicBezTo>
                <a:cubicBezTo>
                  <a:pt x="701" y="46"/>
                  <a:pt x="688" y="43"/>
                  <a:pt x="676" y="43"/>
                </a:cubicBezTo>
                <a:cubicBezTo>
                  <a:pt x="645" y="43"/>
                  <a:pt x="616" y="65"/>
                  <a:pt x="610" y="96"/>
                </a:cubicBezTo>
                <a:cubicBezTo>
                  <a:pt x="584" y="216"/>
                  <a:pt x="558" y="336"/>
                  <a:pt x="524" y="447"/>
                </a:cubicBezTo>
                <a:cubicBezTo>
                  <a:pt x="430" y="396"/>
                  <a:pt x="345" y="336"/>
                  <a:pt x="259" y="276"/>
                </a:cubicBezTo>
                <a:lnTo>
                  <a:pt x="208" y="242"/>
                </a:lnTo>
                <a:cubicBezTo>
                  <a:pt x="199" y="233"/>
                  <a:pt x="199" y="233"/>
                  <a:pt x="191" y="233"/>
                </a:cubicBezTo>
                <a:lnTo>
                  <a:pt x="148" y="199"/>
                </a:lnTo>
                <a:cubicBezTo>
                  <a:pt x="133" y="189"/>
                  <a:pt x="118" y="184"/>
                  <a:pt x="105" y="184"/>
                </a:cubicBezTo>
                <a:cubicBezTo>
                  <a:pt x="40" y="184"/>
                  <a:pt x="0" y="286"/>
                  <a:pt x="71" y="336"/>
                </a:cubicBezTo>
                <a:cubicBezTo>
                  <a:pt x="79" y="344"/>
                  <a:pt x="96" y="361"/>
                  <a:pt x="114" y="370"/>
                </a:cubicBezTo>
                <a:lnTo>
                  <a:pt x="122" y="379"/>
                </a:lnTo>
                <a:cubicBezTo>
                  <a:pt x="105" y="387"/>
                  <a:pt x="96" y="387"/>
                  <a:pt x="79" y="396"/>
                </a:cubicBezTo>
                <a:cubicBezTo>
                  <a:pt x="19" y="438"/>
                  <a:pt x="37" y="524"/>
                  <a:pt x="96" y="541"/>
                </a:cubicBezTo>
                <a:lnTo>
                  <a:pt x="439" y="686"/>
                </a:lnTo>
                <a:cubicBezTo>
                  <a:pt x="404" y="781"/>
                  <a:pt x="362" y="875"/>
                  <a:pt x="310" y="969"/>
                </a:cubicBezTo>
                <a:cubicBezTo>
                  <a:pt x="285" y="1026"/>
                  <a:pt x="334" y="1092"/>
                  <a:pt x="386" y="1092"/>
                </a:cubicBezTo>
                <a:cubicBezTo>
                  <a:pt x="404" y="1092"/>
                  <a:pt x="423" y="1083"/>
                  <a:pt x="439" y="1063"/>
                </a:cubicBezTo>
                <a:lnTo>
                  <a:pt x="447" y="1054"/>
                </a:lnTo>
                <a:lnTo>
                  <a:pt x="490" y="994"/>
                </a:lnTo>
                <a:cubicBezTo>
                  <a:pt x="506" y="1011"/>
                  <a:pt x="527" y="1018"/>
                  <a:pt x="548" y="1018"/>
                </a:cubicBezTo>
                <a:cubicBezTo>
                  <a:pt x="582" y="1018"/>
                  <a:pt x="616" y="998"/>
                  <a:pt x="627" y="960"/>
                </a:cubicBezTo>
                <a:cubicBezTo>
                  <a:pt x="644" y="900"/>
                  <a:pt x="661" y="849"/>
                  <a:pt x="678" y="789"/>
                </a:cubicBezTo>
                <a:lnTo>
                  <a:pt x="704" y="798"/>
                </a:lnTo>
                <a:lnTo>
                  <a:pt x="909" y="952"/>
                </a:lnTo>
                <a:cubicBezTo>
                  <a:pt x="922" y="961"/>
                  <a:pt x="937" y="966"/>
                  <a:pt x="952" y="966"/>
                </a:cubicBezTo>
                <a:cubicBezTo>
                  <a:pt x="977" y="966"/>
                  <a:pt x="1001" y="953"/>
                  <a:pt x="1012" y="926"/>
                </a:cubicBezTo>
                <a:cubicBezTo>
                  <a:pt x="1021" y="930"/>
                  <a:pt x="1030" y="931"/>
                  <a:pt x="1039" y="931"/>
                </a:cubicBezTo>
                <a:cubicBezTo>
                  <a:pt x="1107" y="931"/>
                  <a:pt x="1140" y="819"/>
                  <a:pt x="1072" y="781"/>
                </a:cubicBezTo>
                <a:cubicBezTo>
                  <a:pt x="961" y="721"/>
                  <a:pt x="841" y="652"/>
                  <a:pt x="730" y="584"/>
                </a:cubicBezTo>
                <a:cubicBezTo>
                  <a:pt x="789" y="430"/>
                  <a:pt x="841" y="267"/>
                  <a:pt x="866" y="96"/>
                </a:cubicBezTo>
                <a:cubicBezTo>
                  <a:pt x="877" y="39"/>
                  <a:pt x="827" y="1"/>
                  <a:pt x="781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8" name="Google Shape;3208;p25"/>
          <p:cNvSpPr/>
          <p:nvPr/>
        </p:nvSpPr>
        <p:spPr>
          <a:xfrm>
            <a:off x="8849529" y="5090540"/>
            <a:ext cx="108776" cy="104030"/>
          </a:xfrm>
          <a:custGeom>
            <a:avLst/>
            <a:gdLst/>
            <a:ahLst/>
            <a:cxnLst/>
            <a:rect l="l" t="t" r="r" b="b"/>
            <a:pathLst>
              <a:path w="1078" h="1031" extrusionOk="0">
                <a:moveTo>
                  <a:pt x="612" y="1"/>
                </a:moveTo>
                <a:cubicBezTo>
                  <a:pt x="590" y="1"/>
                  <a:pt x="569" y="12"/>
                  <a:pt x="558" y="40"/>
                </a:cubicBezTo>
                <a:cubicBezTo>
                  <a:pt x="481" y="177"/>
                  <a:pt x="421" y="323"/>
                  <a:pt x="387" y="468"/>
                </a:cubicBezTo>
                <a:cubicBezTo>
                  <a:pt x="310" y="417"/>
                  <a:pt x="241" y="365"/>
                  <a:pt x="173" y="297"/>
                </a:cubicBezTo>
                <a:cubicBezTo>
                  <a:pt x="161" y="285"/>
                  <a:pt x="146" y="280"/>
                  <a:pt x="131" y="280"/>
                </a:cubicBezTo>
                <a:cubicBezTo>
                  <a:pt x="70" y="280"/>
                  <a:pt x="0" y="362"/>
                  <a:pt x="62" y="417"/>
                </a:cubicBezTo>
                <a:lnTo>
                  <a:pt x="113" y="451"/>
                </a:lnTo>
                <a:cubicBezTo>
                  <a:pt x="87" y="485"/>
                  <a:pt x="96" y="536"/>
                  <a:pt x="130" y="562"/>
                </a:cubicBezTo>
                <a:lnTo>
                  <a:pt x="335" y="656"/>
                </a:lnTo>
                <a:cubicBezTo>
                  <a:pt x="335" y="682"/>
                  <a:pt x="335" y="699"/>
                  <a:pt x="327" y="716"/>
                </a:cubicBezTo>
                <a:lnTo>
                  <a:pt x="310" y="767"/>
                </a:lnTo>
                <a:cubicBezTo>
                  <a:pt x="284" y="819"/>
                  <a:pt x="258" y="870"/>
                  <a:pt x="233" y="913"/>
                </a:cubicBezTo>
                <a:cubicBezTo>
                  <a:pt x="205" y="969"/>
                  <a:pt x="245" y="1025"/>
                  <a:pt x="298" y="1025"/>
                </a:cubicBezTo>
                <a:cubicBezTo>
                  <a:pt x="310" y="1025"/>
                  <a:pt x="323" y="1022"/>
                  <a:pt x="335" y="1016"/>
                </a:cubicBezTo>
                <a:cubicBezTo>
                  <a:pt x="349" y="1026"/>
                  <a:pt x="365" y="1030"/>
                  <a:pt x="381" y="1030"/>
                </a:cubicBezTo>
                <a:cubicBezTo>
                  <a:pt x="406" y="1030"/>
                  <a:pt x="431" y="1019"/>
                  <a:pt x="447" y="998"/>
                </a:cubicBezTo>
                <a:cubicBezTo>
                  <a:pt x="481" y="921"/>
                  <a:pt x="506" y="844"/>
                  <a:pt x="541" y="759"/>
                </a:cubicBezTo>
                <a:lnTo>
                  <a:pt x="549" y="759"/>
                </a:lnTo>
                <a:cubicBezTo>
                  <a:pt x="635" y="810"/>
                  <a:pt x="720" y="862"/>
                  <a:pt x="814" y="896"/>
                </a:cubicBezTo>
                <a:cubicBezTo>
                  <a:pt x="824" y="900"/>
                  <a:pt x="834" y="902"/>
                  <a:pt x="845" y="902"/>
                </a:cubicBezTo>
                <a:cubicBezTo>
                  <a:pt x="874" y="902"/>
                  <a:pt x="905" y="887"/>
                  <a:pt x="917" y="862"/>
                </a:cubicBezTo>
                <a:lnTo>
                  <a:pt x="951" y="870"/>
                </a:lnTo>
                <a:cubicBezTo>
                  <a:pt x="954" y="870"/>
                  <a:pt x="958" y="871"/>
                  <a:pt x="961" y="871"/>
                </a:cubicBezTo>
                <a:cubicBezTo>
                  <a:pt x="1040" y="871"/>
                  <a:pt x="1077" y="766"/>
                  <a:pt x="1011" y="725"/>
                </a:cubicBezTo>
                <a:lnTo>
                  <a:pt x="618" y="571"/>
                </a:lnTo>
                <a:cubicBezTo>
                  <a:pt x="652" y="468"/>
                  <a:pt x="678" y="357"/>
                  <a:pt x="703" y="254"/>
                </a:cubicBezTo>
                <a:cubicBezTo>
                  <a:pt x="712" y="228"/>
                  <a:pt x="703" y="194"/>
                  <a:pt x="686" y="177"/>
                </a:cubicBezTo>
                <a:cubicBezTo>
                  <a:pt x="686" y="151"/>
                  <a:pt x="695" y="126"/>
                  <a:pt x="703" y="100"/>
                </a:cubicBezTo>
                <a:cubicBezTo>
                  <a:pt x="709" y="48"/>
                  <a:pt x="657" y="1"/>
                  <a:pt x="612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25"/>
          <p:cNvSpPr/>
          <p:nvPr/>
        </p:nvSpPr>
        <p:spPr>
          <a:xfrm>
            <a:off x="8915217" y="4867141"/>
            <a:ext cx="121086" cy="119872"/>
          </a:xfrm>
          <a:custGeom>
            <a:avLst/>
            <a:gdLst/>
            <a:ahLst/>
            <a:cxnLst/>
            <a:rect l="l" t="t" r="r" b="b"/>
            <a:pathLst>
              <a:path w="1200" h="1188" extrusionOk="0">
                <a:moveTo>
                  <a:pt x="859" y="0"/>
                </a:moveTo>
                <a:cubicBezTo>
                  <a:pt x="841" y="0"/>
                  <a:pt x="822" y="6"/>
                  <a:pt x="805" y="21"/>
                </a:cubicBezTo>
                <a:cubicBezTo>
                  <a:pt x="796" y="18"/>
                  <a:pt x="787" y="16"/>
                  <a:pt x="778" y="16"/>
                </a:cubicBezTo>
                <a:cubicBezTo>
                  <a:pt x="745" y="16"/>
                  <a:pt x="716" y="39"/>
                  <a:pt x="702" y="73"/>
                </a:cubicBezTo>
                <a:cubicBezTo>
                  <a:pt x="651" y="201"/>
                  <a:pt x="600" y="329"/>
                  <a:pt x="557" y="466"/>
                </a:cubicBezTo>
                <a:cubicBezTo>
                  <a:pt x="420" y="406"/>
                  <a:pt x="292" y="347"/>
                  <a:pt x="163" y="278"/>
                </a:cubicBezTo>
                <a:cubicBezTo>
                  <a:pt x="147" y="268"/>
                  <a:pt x="131" y="263"/>
                  <a:pt x="116" y="263"/>
                </a:cubicBezTo>
                <a:cubicBezTo>
                  <a:pt x="45" y="263"/>
                  <a:pt x="0" y="365"/>
                  <a:pt x="78" y="415"/>
                </a:cubicBezTo>
                <a:cubicBezTo>
                  <a:pt x="215" y="483"/>
                  <a:pt x="352" y="552"/>
                  <a:pt x="489" y="612"/>
                </a:cubicBezTo>
                <a:cubicBezTo>
                  <a:pt x="420" y="766"/>
                  <a:pt x="352" y="920"/>
                  <a:pt x="275" y="1074"/>
                </a:cubicBezTo>
                <a:cubicBezTo>
                  <a:pt x="251" y="1133"/>
                  <a:pt x="301" y="1188"/>
                  <a:pt x="351" y="1188"/>
                </a:cubicBezTo>
                <a:cubicBezTo>
                  <a:pt x="373" y="1188"/>
                  <a:pt x="396" y="1177"/>
                  <a:pt x="412" y="1151"/>
                </a:cubicBezTo>
                <a:cubicBezTo>
                  <a:pt x="446" y="1108"/>
                  <a:pt x="480" y="1057"/>
                  <a:pt x="514" y="1005"/>
                </a:cubicBezTo>
                <a:cubicBezTo>
                  <a:pt x="540" y="1005"/>
                  <a:pt x="566" y="980"/>
                  <a:pt x="574" y="954"/>
                </a:cubicBezTo>
                <a:cubicBezTo>
                  <a:pt x="608" y="868"/>
                  <a:pt x="643" y="783"/>
                  <a:pt x="668" y="697"/>
                </a:cubicBezTo>
                <a:cubicBezTo>
                  <a:pt x="677" y="689"/>
                  <a:pt x="677" y="689"/>
                  <a:pt x="677" y="680"/>
                </a:cubicBezTo>
                <a:lnTo>
                  <a:pt x="788" y="714"/>
                </a:lnTo>
                <a:cubicBezTo>
                  <a:pt x="831" y="732"/>
                  <a:pt x="1002" y="740"/>
                  <a:pt x="1036" y="783"/>
                </a:cubicBezTo>
                <a:cubicBezTo>
                  <a:pt x="1052" y="801"/>
                  <a:pt x="1071" y="809"/>
                  <a:pt x="1089" y="809"/>
                </a:cubicBezTo>
                <a:cubicBezTo>
                  <a:pt x="1147" y="809"/>
                  <a:pt x="1199" y="730"/>
                  <a:pt x="1147" y="672"/>
                </a:cubicBezTo>
                <a:cubicBezTo>
                  <a:pt x="1079" y="578"/>
                  <a:pt x="856" y="569"/>
                  <a:pt x="737" y="535"/>
                </a:cubicBezTo>
                <a:cubicBezTo>
                  <a:pt x="762" y="475"/>
                  <a:pt x="779" y="415"/>
                  <a:pt x="797" y="355"/>
                </a:cubicBezTo>
                <a:cubicBezTo>
                  <a:pt x="839" y="278"/>
                  <a:pt x="882" y="193"/>
                  <a:pt x="925" y="116"/>
                </a:cubicBezTo>
                <a:cubicBezTo>
                  <a:pt x="957" y="58"/>
                  <a:pt x="912" y="0"/>
                  <a:pt x="859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0" name="Google Shape;3210;p25"/>
          <p:cNvSpPr/>
          <p:nvPr/>
        </p:nvSpPr>
        <p:spPr>
          <a:xfrm>
            <a:off x="8349554" y="4902155"/>
            <a:ext cx="112610" cy="113414"/>
          </a:xfrm>
          <a:custGeom>
            <a:avLst/>
            <a:gdLst/>
            <a:ahLst/>
            <a:cxnLst/>
            <a:rect l="l" t="t" r="r" b="b"/>
            <a:pathLst>
              <a:path w="1116" h="1124" extrusionOk="0">
                <a:moveTo>
                  <a:pt x="566" y="1"/>
                </a:moveTo>
                <a:cubicBezTo>
                  <a:pt x="535" y="1"/>
                  <a:pt x="506" y="18"/>
                  <a:pt x="500" y="59"/>
                </a:cubicBezTo>
                <a:cubicBezTo>
                  <a:pt x="474" y="188"/>
                  <a:pt x="457" y="325"/>
                  <a:pt x="457" y="453"/>
                </a:cubicBezTo>
                <a:cubicBezTo>
                  <a:pt x="388" y="410"/>
                  <a:pt x="329" y="367"/>
                  <a:pt x="269" y="316"/>
                </a:cubicBezTo>
                <a:cubicBezTo>
                  <a:pt x="252" y="302"/>
                  <a:pt x="232" y="296"/>
                  <a:pt x="212" y="296"/>
                </a:cubicBezTo>
                <a:cubicBezTo>
                  <a:pt x="183" y="296"/>
                  <a:pt x="156" y="311"/>
                  <a:pt x="140" y="342"/>
                </a:cubicBezTo>
                <a:lnTo>
                  <a:pt x="123" y="342"/>
                </a:lnTo>
                <a:cubicBezTo>
                  <a:pt x="116" y="339"/>
                  <a:pt x="109" y="338"/>
                  <a:pt x="101" y="338"/>
                </a:cubicBezTo>
                <a:cubicBezTo>
                  <a:pt x="43" y="338"/>
                  <a:pt x="0" y="424"/>
                  <a:pt x="46" y="470"/>
                </a:cubicBezTo>
                <a:cubicBezTo>
                  <a:pt x="157" y="581"/>
                  <a:pt x="294" y="667"/>
                  <a:pt x="431" y="727"/>
                </a:cubicBezTo>
                <a:cubicBezTo>
                  <a:pt x="423" y="829"/>
                  <a:pt x="423" y="941"/>
                  <a:pt x="431" y="1043"/>
                </a:cubicBezTo>
                <a:cubicBezTo>
                  <a:pt x="436" y="1096"/>
                  <a:pt x="480" y="1123"/>
                  <a:pt x="521" y="1123"/>
                </a:cubicBezTo>
                <a:cubicBezTo>
                  <a:pt x="561" y="1123"/>
                  <a:pt x="598" y="1098"/>
                  <a:pt x="594" y="1043"/>
                </a:cubicBezTo>
                <a:lnTo>
                  <a:pt x="594" y="1043"/>
                </a:lnTo>
                <a:cubicBezTo>
                  <a:pt x="597" y="1044"/>
                  <a:pt x="601" y="1044"/>
                  <a:pt x="605" y="1044"/>
                </a:cubicBezTo>
                <a:cubicBezTo>
                  <a:pt x="642" y="1044"/>
                  <a:pt x="671" y="1005"/>
                  <a:pt x="671" y="966"/>
                </a:cubicBezTo>
                <a:cubicBezTo>
                  <a:pt x="671" y="915"/>
                  <a:pt x="662" y="864"/>
                  <a:pt x="654" y="804"/>
                </a:cubicBezTo>
                <a:lnTo>
                  <a:pt x="654" y="804"/>
                </a:lnTo>
                <a:cubicBezTo>
                  <a:pt x="730" y="820"/>
                  <a:pt x="805" y="826"/>
                  <a:pt x="881" y="826"/>
                </a:cubicBezTo>
                <a:cubicBezTo>
                  <a:pt x="925" y="826"/>
                  <a:pt x="969" y="824"/>
                  <a:pt x="1013" y="821"/>
                </a:cubicBezTo>
                <a:cubicBezTo>
                  <a:pt x="1116" y="821"/>
                  <a:pt x="1116" y="667"/>
                  <a:pt x="1013" y="667"/>
                </a:cubicBezTo>
                <a:cubicBezTo>
                  <a:pt x="996" y="658"/>
                  <a:pt x="987" y="650"/>
                  <a:pt x="979" y="641"/>
                </a:cubicBezTo>
                <a:lnTo>
                  <a:pt x="654" y="530"/>
                </a:lnTo>
                <a:lnTo>
                  <a:pt x="654" y="376"/>
                </a:lnTo>
                <a:cubicBezTo>
                  <a:pt x="654" y="350"/>
                  <a:pt x="645" y="325"/>
                  <a:pt x="619" y="308"/>
                </a:cubicBezTo>
                <a:cubicBezTo>
                  <a:pt x="628" y="239"/>
                  <a:pt x="637" y="171"/>
                  <a:pt x="654" y="102"/>
                </a:cubicBezTo>
                <a:cubicBezTo>
                  <a:pt x="664" y="41"/>
                  <a:pt x="613" y="1"/>
                  <a:pt x="566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1" name="Google Shape;3211;p25"/>
          <p:cNvSpPr/>
          <p:nvPr/>
        </p:nvSpPr>
        <p:spPr>
          <a:xfrm>
            <a:off x="284765" y="3926"/>
            <a:ext cx="2128894" cy="591188"/>
          </a:xfrm>
          <a:custGeom>
            <a:avLst/>
            <a:gdLst/>
            <a:ahLst/>
            <a:cxnLst/>
            <a:rect l="l" t="t" r="r" b="b"/>
            <a:pathLst>
              <a:path w="21098" h="5859" extrusionOk="0">
                <a:moveTo>
                  <a:pt x="11407" y="0"/>
                </a:moveTo>
                <a:cubicBezTo>
                  <a:pt x="9700" y="0"/>
                  <a:pt x="7998" y="259"/>
                  <a:pt x="6358" y="773"/>
                </a:cubicBezTo>
                <a:cubicBezTo>
                  <a:pt x="4852" y="1252"/>
                  <a:pt x="3457" y="1988"/>
                  <a:pt x="2080" y="2767"/>
                </a:cubicBezTo>
                <a:cubicBezTo>
                  <a:pt x="1875" y="2767"/>
                  <a:pt x="1669" y="2784"/>
                  <a:pt x="1464" y="2826"/>
                </a:cubicBezTo>
                <a:lnTo>
                  <a:pt x="172" y="3032"/>
                </a:lnTo>
                <a:cubicBezTo>
                  <a:pt x="1" y="3056"/>
                  <a:pt x="56" y="3307"/>
                  <a:pt x="217" y="3307"/>
                </a:cubicBezTo>
                <a:cubicBezTo>
                  <a:pt x="225" y="3307"/>
                  <a:pt x="233" y="3307"/>
                  <a:pt x="241" y="3305"/>
                </a:cubicBezTo>
                <a:lnTo>
                  <a:pt x="1353" y="3126"/>
                </a:lnTo>
                <a:cubicBezTo>
                  <a:pt x="1541" y="3100"/>
                  <a:pt x="1738" y="3057"/>
                  <a:pt x="1926" y="3040"/>
                </a:cubicBezTo>
                <a:cubicBezTo>
                  <a:pt x="1949" y="3080"/>
                  <a:pt x="1993" y="3100"/>
                  <a:pt x="2038" y="3100"/>
                </a:cubicBezTo>
                <a:cubicBezTo>
                  <a:pt x="2062" y="3100"/>
                  <a:pt x="2085" y="3095"/>
                  <a:pt x="2106" y="3083"/>
                </a:cubicBezTo>
                <a:lnTo>
                  <a:pt x="2149" y="3057"/>
                </a:lnTo>
                <a:cubicBezTo>
                  <a:pt x="2303" y="3100"/>
                  <a:pt x="2439" y="3160"/>
                  <a:pt x="2576" y="3237"/>
                </a:cubicBezTo>
                <a:cubicBezTo>
                  <a:pt x="3184" y="3562"/>
                  <a:pt x="3808" y="3853"/>
                  <a:pt x="4441" y="4118"/>
                </a:cubicBezTo>
                <a:cubicBezTo>
                  <a:pt x="5750" y="4657"/>
                  <a:pt x="7102" y="5068"/>
                  <a:pt x="8479" y="5350"/>
                </a:cubicBezTo>
                <a:cubicBezTo>
                  <a:pt x="9822" y="5632"/>
                  <a:pt x="11182" y="5795"/>
                  <a:pt x="12551" y="5846"/>
                </a:cubicBezTo>
                <a:cubicBezTo>
                  <a:pt x="12778" y="5854"/>
                  <a:pt x="13004" y="5858"/>
                  <a:pt x="13229" y="5858"/>
                </a:cubicBezTo>
                <a:cubicBezTo>
                  <a:pt x="14480" y="5858"/>
                  <a:pt x="15702" y="5727"/>
                  <a:pt x="16906" y="5350"/>
                </a:cubicBezTo>
                <a:cubicBezTo>
                  <a:pt x="18377" y="4880"/>
                  <a:pt x="19772" y="4161"/>
                  <a:pt x="21003" y="3228"/>
                </a:cubicBezTo>
                <a:cubicBezTo>
                  <a:pt x="21098" y="3177"/>
                  <a:pt x="21098" y="3040"/>
                  <a:pt x="21003" y="2989"/>
                </a:cubicBezTo>
                <a:cubicBezTo>
                  <a:pt x="18899" y="1518"/>
                  <a:pt x="16478" y="559"/>
                  <a:pt x="13946" y="192"/>
                </a:cubicBezTo>
                <a:cubicBezTo>
                  <a:pt x="13103" y="64"/>
                  <a:pt x="12255" y="0"/>
                  <a:pt x="114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2" name="Google Shape;3212;p25"/>
          <p:cNvSpPr/>
          <p:nvPr/>
        </p:nvSpPr>
        <p:spPr>
          <a:xfrm>
            <a:off x="493735" y="245588"/>
            <a:ext cx="1669574" cy="61752"/>
          </a:xfrm>
          <a:custGeom>
            <a:avLst/>
            <a:gdLst/>
            <a:ahLst/>
            <a:cxnLst/>
            <a:rect l="l" t="t" r="r" b="b"/>
            <a:pathLst>
              <a:path w="16546" h="612" extrusionOk="0">
                <a:moveTo>
                  <a:pt x="9685" y="1"/>
                </a:moveTo>
                <a:cubicBezTo>
                  <a:pt x="6480" y="1"/>
                  <a:pt x="3277" y="158"/>
                  <a:pt x="86" y="474"/>
                </a:cubicBezTo>
                <a:cubicBezTo>
                  <a:pt x="3" y="482"/>
                  <a:pt x="1" y="611"/>
                  <a:pt x="79" y="611"/>
                </a:cubicBezTo>
                <a:cubicBezTo>
                  <a:pt x="81" y="611"/>
                  <a:pt x="83" y="611"/>
                  <a:pt x="86" y="611"/>
                </a:cubicBezTo>
                <a:cubicBezTo>
                  <a:pt x="3302" y="293"/>
                  <a:pt x="6530" y="132"/>
                  <a:pt x="9759" y="132"/>
                </a:cubicBezTo>
                <a:cubicBezTo>
                  <a:pt x="11993" y="132"/>
                  <a:pt x="14228" y="209"/>
                  <a:pt x="16460" y="363"/>
                </a:cubicBezTo>
                <a:cubicBezTo>
                  <a:pt x="16463" y="363"/>
                  <a:pt x="16465" y="363"/>
                  <a:pt x="16468" y="363"/>
                </a:cubicBezTo>
                <a:cubicBezTo>
                  <a:pt x="16546" y="363"/>
                  <a:pt x="16543" y="235"/>
                  <a:pt x="16460" y="235"/>
                </a:cubicBezTo>
                <a:cubicBezTo>
                  <a:pt x="14203" y="79"/>
                  <a:pt x="11944" y="1"/>
                  <a:pt x="96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3" name="Google Shape;3213;p25"/>
          <p:cNvSpPr/>
          <p:nvPr/>
        </p:nvSpPr>
        <p:spPr>
          <a:xfrm>
            <a:off x="942048" y="258806"/>
            <a:ext cx="395749" cy="158215"/>
          </a:xfrm>
          <a:custGeom>
            <a:avLst/>
            <a:gdLst/>
            <a:ahLst/>
            <a:cxnLst/>
            <a:rect l="l" t="t" r="r" b="b"/>
            <a:pathLst>
              <a:path w="3922" h="1568" extrusionOk="0">
                <a:moveTo>
                  <a:pt x="100" y="1"/>
                </a:moveTo>
                <a:cubicBezTo>
                  <a:pt x="29" y="1"/>
                  <a:pt x="0" y="105"/>
                  <a:pt x="74" y="129"/>
                </a:cubicBezTo>
                <a:cubicBezTo>
                  <a:pt x="1358" y="497"/>
                  <a:pt x="2598" y="968"/>
                  <a:pt x="3787" y="1558"/>
                </a:cubicBezTo>
                <a:cubicBezTo>
                  <a:pt x="3799" y="1564"/>
                  <a:pt x="3810" y="1567"/>
                  <a:pt x="3821" y="1567"/>
                </a:cubicBezTo>
                <a:cubicBezTo>
                  <a:pt x="3881" y="1567"/>
                  <a:pt x="3921" y="1476"/>
                  <a:pt x="3856" y="1447"/>
                </a:cubicBezTo>
                <a:cubicBezTo>
                  <a:pt x="2658" y="848"/>
                  <a:pt x="1401" y="369"/>
                  <a:pt x="109" y="1"/>
                </a:cubicBezTo>
                <a:cubicBezTo>
                  <a:pt x="106" y="1"/>
                  <a:pt x="103" y="1"/>
                  <a:pt x="1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4" name="Google Shape;3214;p25"/>
          <p:cNvSpPr/>
          <p:nvPr/>
        </p:nvSpPr>
        <p:spPr>
          <a:xfrm>
            <a:off x="1668955" y="250936"/>
            <a:ext cx="242172" cy="131274"/>
          </a:xfrm>
          <a:custGeom>
            <a:avLst/>
            <a:gdLst/>
            <a:ahLst/>
            <a:cxnLst/>
            <a:rect l="l" t="t" r="r" b="b"/>
            <a:pathLst>
              <a:path w="2400" h="1301" extrusionOk="0">
                <a:moveTo>
                  <a:pt x="99" y="1"/>
                </a:moveTo>
                <a:cubicBezTo>
                  <a:pt x="39" y="1"/>
                  <a:pt x="0" y="86"/>
                  <a:pt x="65" y="122"/>
                </a:cubicBezTo>
                <a:lnTo>
                  <a:pt x="2264" y="1294"/>
                </a:lnTo>
                <a:cubicBezTo>
                  <a:pt x="2274" y="1298"/>
                  <a:pt x="2284" y="1300"/>
                  <a:pt x="2293" y="1300"/>
                </a:cubicBezTo>
                <a:cubicBezTo>
                  <a:pt x="2356" y="1300"/>
                  <a:pt x="2399" y="1211"/>
                  <a:pt x="2332" y="1174"/>
                </a:cubicBezTo>
                <a:lnTo>
                  <a:pt x="134" y="11"/>
                </a:lnTo>
                <a:cubicBezTo>
                  <a:pt x="122" y="4"/>
                  <a:pt x="110" y="1"/>
                  <a:pt x="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5" name="Google Shape;3215;p25"/>
          <p:cNvSpPr/>
          <p:nvPr/>
        </p:nvSpPr>
        <p:spPr>
          <a:xfrm>
            <a:off x="1383903" y="250129"/>
            <a:ext cx="249942" cy="151354"/>
          </a:xfrm>
          <a:custGeom>
            <a:avLst/>
            <a:gdLst/>
            <a:ahLst/>
            <a:cxnLst/>
            <a:rect l="l" t="t" r="r" b="b"/>
            <a:pathLst>
              <a:path w="2477" h="1500" extrusionOk="0">
                <a:moveTo>
                  <a:pt x="97" y="1"/>
                </a:moveTo>
                <a:cubicBezTo>
                  <a:pt x="41" y="1"/>
                  <a:pt x="0" y="93"/>
                  <a:pt x="58" y="130"/>
                </a:cubicBezTo>
                <a:cubicBezTo>
                  <a:pt x="803" y="609"/>
                  <a:pt x="1564" y="1062"/>
                  <a:pt x="2343" y="1490"/>
                </a:cubicBezTo>
                <a:cubicBezTo>
                  <a:pt x="2354" y="1496"/>
                  <a:pt x="2365" y="1499"/>
                  <a:pt x="2376" y="1499"/>
                </a:cubicBezTo>
                <a:cubicBezTo>
                  <a:pt x="2437" y="1499"/>
                  <a:pt x="2477" y="1407"/>
                  <a:pt x="2411" y="1370"/>
                </a:cubicBezTo>
                <a:cubicBezTo>
                  <a:pt x="1633" y="942"/>
                  <a:pt x="871" y="489"/>
                  <a:pt x="127" y="10"/>
                </a:cubicBezTo>
                <a:cubicBezTo>
                  <a:pt x="117" y="4"/>
                  <a:pt x="107" y="1"/>
                  <a:pt x="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6" name="Google Shape;3216;p25"/>
          <p:cNvSpPr/>
          <p:nvPr/>
        </p:nvSpPr>
        <p:spPr>
          <a:xfrm>
            <a:off x="671627" y="268594"/>
            <a:ext cx="196765" cy="86776"/>
          </a:xfrm>
          <a:custGeom>
            <a:avLst/>
            <a:gdLst/>
            <a:ahLst/>
            <a:cxnLst/>
            <a:rect l="l" t="t" r="r" b="b"/>
            <a:pathLst>
              <a:path w="1950" h="860" extrusionOk="0">
                <a:moveTo>
                  <a:pt x="78" y="1"/>
                </a:moveTo>
                <a:cubicBezTo>
                  <a:pt x="19" y="1"/>
                  <a:pt x="0" y="105"/>
                  <a:pt x="68" y="135"/>
                </a:cubicBezTo>
                <a:lnTo>
                  <a:pt x="1839" y="854"/>
                </a:lnTo>
                <a:cubicBezTo>
                  <a:pt x="1849" y="858"/>
                  <a:pt x="1858" y="859"/>
                  <a:pt x="1867" y="859"/>
                </a:cubicBezTo>
                <a:cubicBezTo>
                  <a:pt x="1931" y="859"/>
                  <a:pt x="1950" y="756"/>
                  <a:pt x="1882" y="725"/>
                </a:cubicBezTo>
                <a:lnTo>
                  <a:pt x="102" y="7"/>
                </a:lnTo>
                <a:cubicBezTo>
                  <a:pt x="94" y="3"/>
                  <a:pt x="85" y="1"/>
                  <a:pt x="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7" name="Google Shape;3217;p25"/>
          <p:cNvSpPr/>
          <p:nvPr/>
        </p:nvSpPr>
        <p:spPr>
          <a:xfrm>
            <a:off x="1187445" y="79905"/>
            <a:ext cx="158623" cy="176680"/>
          </a:xfrm>
          <a:custGeom>
            <a:avLst/>
            <a:gdLst/>
            <a:ahLst/>
            <a:cxnLst/>
            <a:rect l="l" t="t" r="r" b="b"/>
            <a:pathLst>
              <a:path w="1572" h="1751" extrusionOk="0">
                <a:moveTo>
                  <a:pt x="1472" y="0"/>
                </a:moveTo>
                <a:cubicBezTo>
                  <a:pt x="1451" y="0"/>
                  <a:pt x="1430" y="9"/>
                  <a:pt x="1415" y="29"/>
                </a:cubicBezTo>
                <a:cubicBezTo>
                  <a:pt x="996" y="602"/>
                  <a:pt x="543" y="1132"/>
                  <a:pt x="46" y="1637"/>
                </a:cubicBezTo>
                <a:cubicBezTo>
                  <a:pt x="0" y="1683"/>
                  <a:pt x="46" y="1750"/>
                  <a:pt x="97" y="1750"/>
                </a:cubicBezTo>
                <a:cubicBezTo>
                  <a:pt x="112" y="1750"/>
                  <a:pt x="127" y="1745"/>
                  <a:pt x="141" y="1731"/>
                </a:cubicBezTo>
                <a:cubicBezTo>
                  <a:pt x="645" y="1218"/>
                  <a:pt x="1107" y="679"/>
                  <a:pt x="1535" y="97"/>
                </a:cubicBezTo>
                <a:cubicBezTo>
                  <a:pt x="1571" y="49"/>
                  <a:pt x="1522" y="0"/>
                  <a:pt x="14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8" name="Google Shape;3218;p25"/>
          <p:cNvSpPr/>
          <p:nvPr/>
        </p:nvSpPr>
        <p:spPr>
          <a:xfrm>
            <a:off x="1553320" y="103819"/>
            <a:ext cx="145000" cy="156702"/>
          </a:xfrm>
          <a:custGeom>
            <a:avLst/>
            <a:gdLst/>
            <a:ahLst/>
            <a:cxnLst/>
            <a:rect l="l" t="t" r="r" b="b"/>
            <a:pathLst>
              <a:path w="1437" h="1553" extrusionOk="0">
                <a:moveTo>
                  <a:pt x="1342" y="0"/>
                </a:moveTo>
                <a:cubicBezTo>
                  <a:pt x="1327" y="0"/>
                  <a:pt x="1311" y="7"/>
                  <a:pt x="1297" y="23"/>
                </a:cubicBezTo>
                <a:lnTo>
                  <a:pt x="39" y="1434"/>
                </a:lnTo>
                <a:cubicBezTo>
                  <a:pt x="0" y="1486"/>
                  <a:pt x="44" y="1552"/>
                  <a:pt x="91" y="1552"/>
                </a:cubicBezTo>
                <a:cubicBezTo>
                  <a:pt x="105" y="1552"/>
                  <a:pt x="121" y="1545"/>
                  <a:pt x="133" y="1528"/>
                </a:cubicBezTo>
                <a:cubicBezTo>
                  <a:pt x="552" y="1058"/>
                  <a:pt x="972" y="587"/>
                  <a:pt x="1391" y="117"/>
                </a:cubicBezTo>
                <a:cubicBezTo>
                  <a:pt x="1437" y="71"/>
                  <a:pt x="1392" y="0"/>
                  <a:pt x="13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9" name="Google Shape;3219;p25"/>
          <p:cNvSpPr/>
          <p:nvPr/>
        </p:nvSpPr>
        <p:spPr>
          <a:xfrm>
            <a:off x="1913544" y="164159"/>
            <a:ext cx="125929" cy="107058"/>
          </a:xfrm>
          <a:custGeom>
            <a:avLst/>
            <a:gdLst/>
            <a:ahLst/>
            <a:cxnLst/>
            <a:rect l="l" t="t" r="r" b="b"/>
            <a:pathLst>
              <a:path w="1248" h="1061" extrusionOk="0">
                <a:moveTo>
                  <a:pt x="1145" y="0"/>
                </a:moveTo>
                <a:cubicBezTo>
                  <a:pt x="1131" y="0"/>
                  <a:pt x="1118" y="5"/>
                  <a:pt x="1106" y="15"/>
                </a:cubicBezTo>
                <a:lnTo>
                  <a:pt x="54" y="948"/>
                </a:lnTo>
                <a:cubicBezTo>
                  <a:pt x="1" y="994"/>
                  <a:pt x="45" y="1061"/>
                  <a:pt x="100" y="1061"/>
                </a:cubicBezTo>
                <a:cubicBezTo>
                  <a:pt x="116" y="1061"/>
                  <a:pt x="132" y="1055"/>
                  <a:pt x="148" y="1042"/>
                </a:cubicBezTo>
                <a:lnTo>
                  <a:pt x="1200" y="118"/>
                </a:lnTo>
                <a:cubicBezTo>
                  <a:pt x="1248" y="70"/>
                  <a:pt x="1197" y="0"/>
                  <a:pt x="1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0" name="Google Shape;3220;p25"/>
          <p:cNvSpPr/>
          <p:nvPr/>
        </p:nvSpPr>
        <p:spPr>
          <a:xfrm>
            <a:off x="816928" y="108865"/>
            <a:ext cx="168511" cy="162352"/>
          </a:xfrm>
          <a:custGeom>
            <a:avLst/>
            <a:gdLst/>
            <a:ahLst/>
            <a:cxnLst/>
            <a:rect l="l" t="t" r="r" b="b"/>
            <a:pathLst>
              <a:path w="1670" h="1609" extrusionOk="0">
                <a:moveTo>
                  <a:pt x="1580" y="0"/>
                </a:moveTo>
                <a:cubicBezTo>
                  <a:pt x="1565" y="0"/>
                  <a:pt x="1550" y="7"/>
                  <a:pt x="1537" y="24"/>
                </a:cubicBezTo>
                <a:lnTo>
                  <a:pt x="870" y="760"/>
                </a:lnTo>
                <a:cubicBezTo>
                  <a:pt x="780" y="849"/>
                  <a:pt x="318" y="1475"/>
                  <a:pt x="156" y="1475"/>
                </a:cubicBezTo>
                <a:cubicBezTo>
                  <a:pt x="148" y="1475"/>
                  <a:pt x="140" y="1473"/>
                  <a:pt x="134" y="1470"/>
                </a:cubicBezTo>
                <a:cubicBezTo>
                  <a:pt x="122" y="1463"/>
                  <a:pt x="110" y="1460"/>
                  <a:pt x="99" y="1460"/>
                </a:cubicBezTo>
                <a:cubicBezTo>
                  <a:pt x="39" y="1460"/>
                  <a:pt x="1" y="1545"/>
                  <a:pt x="65" y="1581"/>
                </a:cubicBezTo>
                <a:cubicBezTo>
                  <a:pt x="102" y="1600"/>
                  <a:pt x="138" y="1608"/>
                  <a:pt x="172" y="1608"/>
                </a:cubicBezTo>
                <a:cubicBezTo>
                  <a:pt x="372" y="1608"/>
                  <a:pt x="538" y="1329"/>
                  <a:pt x="647" y="1205"/>
                </a:cubicBezTo>
                <a:lnTo>
                  <a:pt x="1631" y="118"/>
                </a:lnTo>
                <a:cubicBezTo>
                  <a:pt x="1670" y="67"/>
                  <a:pt x="1626" y="0"/>
                  <a:pt x="15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1" name="Google Shape;3221;p25"/>
          <p:cNvSpPr/>
          <p:nvPr/>
        </p:nvSpPr>
        <p:spPr>
          <a:xfrm>
            <a:off x="21609" y="49130"/>
            <a:ext cx="614713" cy="2118852"/>
          </a:xfrm>
          <a:custGeom>
            <a:avLst/>
            <a:gdLst/>
            <a:ahLst/>
            <a:cxnLst/>
            <a:rect l="l" t="t" r="r" b="b"/>
            <a:pathLst>
              <a:path w="6092" h="20999" extrusionOk="0">
                <a:moveTo>
                  <a:pt x="2753" y="1"/>
                </a:moveTo>
                <a:cubicBezTo>
                  <a:pt x="2671" y="1"/>
                  <a:pt x="2580" y="72"/>
                  <a:pt x="2601" y="180"/>
                </a:cubicBezTo>
                <a:lnTo>
                  <a:pt x="2772" y="1292"/>
                </a:lnTo>
                <a:cubicBezTo>
                  <a:pt x="2797" y="1480"/>
                  <a:pt x="2840" y="1668"/>
                  <a:pt x="2857" y="1857"/>
                </a:cubicBezTo>
                <a:cubicBezTo>
                  <a:pt x="2797" y="1899"/>
                  <a:pt x="2780" y="1976"/>
                  <a:pt x="2815" y="2036"/>
                </a:cubicBezTo>
                <a:lnTo>
                  <a:pt x="2840" y="2088"/>
                </a:lnTo>
                <a:cubicBezTo>
                  <a:pt x="2797" y="2233"/>
                  <a:pt x="2738" y="2378"/>
                  <a:pt x="2661" y="2507"/>
                </a:cubicBezTo>
                <a:cubicBezTo>
                  <a:pt x="2335" y="3114"/>
                  <a:pt x="2045" y="3739"/>
                  <a:pt x="1779" y="4380"/>
                </a:cubicBezTo>
                <a:cubicBezTo>
                  <a:pt x="1240" y="5681"/>
                  <a:pt x="830" y="7032"/>
                  <a:pt x="548" y="8418"/>
                </a:cubicBezTo>
                <a:cubicBezTo>
                  <a:pt x="265" y="9761"/>
                  <a:pt x="103" y="11121"/>
                  <a:pt x="51" y="12490"/>
                </a:cubicBezTo>
                <a:cubicBezTo>
                  <a:pt x="0" y="13970"/>
                  <a:pt x="103" y="15416"/>
                  <a:pt x="556" y="16836"/>
                </a:cubicBezTo>
                <a:cubicBezTo>
                  <a:pt x="1018" y="18308"/>
                  <a:pt x="1737" y="19693"/>
                  <a:pt x="2669" y="20934"/>
                </a:cubicBezTo>
                <a:cubicBezTo>
                  <a:pt x="2695" y="20977"/>
                  <a:pt x="2742" y="20998"/>
                  <a:pt x="2789" y="20998"/>
                </a:cubicBezTo>
                <a:cubicBezTo>
                  <a:pt x="2836" y="20998"/>
                  <a:pt x="2883" y="20977"/>
                  <a:pt x="2909" y="20934"/>
                </a:cubicBezTo>
                <a:cubicBezTo>
                  <a:pt x="4380" y="18829"/>
                  <a:pt x="5338" y="16417"/>
                  <a:pt x="5706" y="13876"/>
                </a:cubicBezTo>
                <a:cubicBezTo>
                  <a:pt x="6091" y="11335"/>
                  <a:pt x="5894" y="8743"/>
                  <a:pt x="5124" y="6297"/>
                </a:cubicBezTo>
                <a:cubicBezTo>
                  <a:pt x="4645" y="4782"/>
                  <a:pt x="3910" y="3388"/>
                  <a:pt x="3131" y="2019"/>
                </a:cubicBezTo>
                <a:cubicBezTo>
                  <a:pt x="3131" y="1805"/>
                  <a:pt x="3114" y="1600"/>
                  <a:pt x="3071" y="1403"/>
                </a:cubicBezTo>
                <a:cubicBezTo>
                  <a:pt x="3003" y="967"/>
                  <a:pt x="2934" y="539"/>
                  <a:pt x="2866" y="103"/>
                </a:cubicBezTo>
                <a:cubicBezTo>
                  <a:pt x="2856" y="31"/>
                  <a:pt x="2806" y="1"/>
                  <a:pt x="27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2" name="Google Shape;3222;p25"/>
          <p:cNvSpPr/>
          <p:nvPr/>
        </p:nvSpPr>
        <p:spPr>
          <a:xfrm>
            <a:off x="312917" y="253257"/>
            <a:ext cx="76486" cy="1665194"/>
          </a:xfrm>
          <a:custGeom>
            <a:avLst/>
            <a:gdLst/>
            <a:ahLst/>
            <a:cxnLst/>
            <a:rect l="l" t="t" r="r" b="b"/>
            <a:pathLst>
              <a:path w="758" h="16503" extrusionOk="0">
                <a:moveTo>
                  <a:pt x="67" y="0"/>
                </a:moveTo>
                <a:cubicBezTo>
                  <a:pt x="32" y="0"/>
                  <a:pt x="0" y="22"/>
                  <a:pt x="5" y="65"/>
                </a:cubicBezTo>
                <a:cubicBezTo>
                  <a:pt x="544" y="5505"/>
                  <a:pt x="629" y="10981"/>
                  <a:pt x="253" y="16439"/>
                </a:cubicBezTo>
                <a:cubicBezTo>
                  <a:pt x="248" y="16481"/>
                  <a:pt x="280" y="16503"/>
                  <a:pt x="314" y="16503"/>
                </a:cubicBezTo>
                <a:cubicBezTo>
                  <a:pt x="347" y="16503"/>
                  <a:pt x="381" y="16481"/>
                  <a:pt x="381" y="16439"/>
                </a:cubicBezTo>
                <a:cubicBezTo>
                  <a:pt x="757" y="10981"/>
                  <a:pt x="680" y="5505"/>
                  <a:pt x="141" y="65"/>
                </a:cubicBezTo>
                <a:cubicBezTo>
                  <a:pt x="137" y="22"/>
                  <a:pt x="101" y="0"/>
                  <a:pt x="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3" name="Google Shape;3223;p25"/>
          <p:cNvSpPr/>
          <p:nvPr/>
        </p:nvSpPr>
        <p:spPr>
          <a:xfrm>
            <a:off x="202226" y="702577"/>
            <a:ext cx="160035" cy="389282"/>
          </a:xfrm>
          <a:custGeom>
            <a:avLst/>
            <a:gdLst/>
            <a:ahLst/>
            <a:cxnLst/>
            <a:rect l="l" t="t" r="r" b="b"/>
            <a:pathLst>
              <a:path w="1586" h="3858" extrusionOk="0">
                <a:moveTo>
                  <a:pt x="1509" y="0"/>
                </a:moveTo>
                <a:cubicBezTo>
                  <a:pt x="1485" y="0"/>
                  <a:pt x="1462" y="13"/>
                  <a:pt x="1452" y="43"/>
                </a:cubicBezTo>
                <a:cubicBezTo>
                  <a:pt x="1084" y="1326"/>
                  <a:pt x="614" y="2567"/>
                  <a:pt x="24" y="3756"/>
                </a:cubicBezTo>
                <a:cubicBezTo>
                  <a:pt x="0" y="3809"/>
                  <a:pt x="46" y="3858"/>
                  <a:pt x="87" y="3858"/>
                </a:cubicBezTo>
                <a:cubicBezTo>
                  <a:pt x="106" y="3858"/>
                  <a:pt x="124" y="3848"/>
                  <a:pt x="135" y="3824"/>
                </a:cubicBezTo>
                <a:cubicBezTo>
                  <a:pt x="734" y="2627"/>
                  <a:pt x="1213" y="1369"/>
                  <a:pt x="1581" y="86"/>
                </a:cubicBezTo>
                <a:cubicBezTo>
                  <a:pt x="1586" y="33"/>
                  <a:pt x="1546" y="0"/>
                  <a:pt x="1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4" name="Google Shape;3224;p25"/>
          <p:cNvSpPr/>
          <p:nvPr/>
        </p:nvSpPr>
        <p:spPr>
          <a:xfrm>
            <a:off x="236936" y="1429381"/>
            <a:ext cx="134708" cy="235708"/>
          </a:xfrm>
          <a:custGeom>
            <a:avLst/>
            <a:gdLst/>
            <a:ahLst/>
            <a:cxnLst/>
            <a:rect l="l" t="t" r="r" b="b"/>
            <a:pathLst>
              <a:path w="1335" h="2336" extrusionOk="0">
                <a:moveTo>
                  <a:pt x="1243" y="1"/>
                </a:moveTo>
                <a:cubicBezTo>
                  <a:pt x="1223" y="1"/>
                  <a:pt x="1204" y="11"/>
                  <a:pt x="1194" y="35"/>
                </a:cubicBezTo>
                <a:cubicBezTo>
                  <a:pt x="800" y="770"/>
                  <a:pt x="415" y="1506"/>
                  <a:pt x="30" y="2233"/>
                </a:cubicBezTo>
                <a:cubicBezTo>
                  <a:pt x="1" y="2286"/>
                  <a:pt x="45" y="2335"/>
                  <a:pt x="89" y="2335"/>
                </a:cubicBezTo>
                <a:cubicBezTo>
                  <a:pt x="109" y="2335"/>
                  <a:pt x="128" y="2325"/>
                  <a:pt x="142" y="2302"/>
                </a:cubicBezTo>
                <a:lnTo>
                  <a:pt x="1305" y="103"/>
                </a:lnTo>
                <a:cubicBezTo>
                  <a:pt x="1335" y="50"/>
                  <a:pt x="1287" y="1"/>
                  <a:pt x="12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5" name="Google Shape;3225;p25"/>
          <p:cNvSpPr/>
          <p:nvPr/>
        </p:nvSpPr>
        <p:spPr>
          <a:xfrm>
            <a:off x="217967" y="1144229"/>
            <a:ext cx="155192" cy="243780"/>
          </a:xfrm>
          <a:custGeom>
            <a:avLst/>
            <a:gdLst/>
            <a:ahLst/>
            <a:cxnLst/>
            <a:rect l="l" t="t" r="r" b="b"/>
            <a:pathLst>
              <a:path w="1538" h="2416" extrusionOk="0">
                <a:moveTo>
                  <a:pt x="1442" y="1"/>
                </a:moveTo>
                <a:cubicBezTo>
                  <a:pt x="1422" y="1"/>
                  <a:pt x="1403" y="9"/>
                  <a:pt x="1390" y="29"/>
                </a:cubicBezTo>
                <a:cubicBezTo>
                  <a:pt x="903" y="773"/>
                  <a:pt x="449" y="1535"/>
                  <a:pt x="30" y="2313"/>
                </a:cubicBezTo>
                <a:cubicBezTo>
                  <a:pt x="1" y="2366"/>
                  <a:pt x="44" y="2415"/>
                  <a:pt x="89" y="2415"/>
                </a:cubicBezTo>
                <a:cubicBezTo>
                  <a:pt x="108" y="2415"/>
                  <a:pt x="128" y="2405"/>
                  <a:pt x="141" y="2382"/>
                </a:cubicBezTo>
                <a:cubicBezTo>
                  <a:pt x="569" y="1603"/>
                  <a:pt x="1023" y="842"/>
                  <a:pt x="1502" y="97"/>
                </a:cubicBezTo>
                <a:cubicBezTo>
                  <a:pt x="1538" y="49"/>
                  <a:pt x="1489" y="1"/>
                  <a:pt x="14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6" name="Google Shape;3226;p25"/>
          <p:cNvSpPr/>
          <p:nvPr/>
        </p:nvSpPr>
        <p:spPr>
          <a:xfrm>
            <a:off x="263777" y="431451"/>
            <a:ext cx="89705" cy="191816"/>
          </a:xfrm>
          <a:custGeom>
            <a:avLst/>
            <a:gdLst/>
            <a:ahLst/>
            <a:cxnLst/>
            <a:rect l="l" t="t" r="r" b="b"/>
            <a:pathLst>
              <a:path w="889" h="1901" extrusionOk="0">
                <a:moveTo>
                  <a:pt x="808" y="0"/>
                </a:moveTo>
                <a:cubicBezTo>
                  <a:pt x="781" y="0"/>
                  <a:pt x="753" y="13"/>
                  <a:pt x="740" y="44"/>
                </a:cubicBezTo>
                <a:cubicBezTo>
                  <a:pt x="500" y="634"/>
                  <a:pt x="261" y="1224"/>
                  <a:pt x="21" y="1815"/>
                </a:cubicBezTo>
                <a:cubicBezTo>
                  <a:pt x="0" y="1867"/>
                  <a:pt x="40" y="1900"/>
                  <a:pt x="82" y="1900"/>
                </a:cubicBezTo>
                <a:cubicBezTo>
                  <a:pt x="109" y="1900"/>
                  <a:pt x="136" y="1887"/>
                  <a:pt x="149" y="1857"/>
                </a:cubicBezTo>
                <a:cubicBezTo>
                  <a:pt x="389" y="1267"/>
                  <a:pt x="628" y="668"/>
                  <a:pt x="868" y="78"/>
                </a:cubicBezTo>
                <a:cubicBezTo>
                  <a:pt x="889" y="31"/>
                  <a:pt x="850" y="0"/>
                  <a:pt x="8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7" name="Google Shape;3227;p25"/>
          <p:cNvSpPr/>
          <p:nvPr/>
        </p:nvSpPr>
        <p:spPr>
          <a:xfrm>
            <a:off x="361350" y="947468"/>
            <a:ext cx="182234" cy="153473"/>
          </a:xfrm>
          <a:custGeom>
            <a:avLst/>
            <a:gdLst/>
            <a:ahLst/>
            <a:cxnLst/>
            <a:rect l="l" t="t" r="r" b="b"/>
            <a:pathLst>
              <a:path w="1806" h="1521" extrusionOk="0">
                <a:moveTo>
                  <a:pt x="97" y="1"/>
                </a:moveTo>
                <a:cubicBezTo>
                  <a:pt x="46" y="1"/>
                  <a:pt x="0" y="68"/>
                  <a:pt x="46" y="114"/>
                </a:cubicBezTo>
                <a:cubicBezTo>
                  <a:pt x="560" y="619"/>
                  <a:pt x="1099" y="1081"/>
                  <a:pt x="1680" y="1508"/>
                </a:cubicBezTo>
                <a:cubicBezTo>
                  <a:pt x="1692" y="1517"/>
                  <a:pt x="1704" y="1521"/>
                  <a:pt x="1715" y="1521"/>
                </a:cubicBezTo>
                <a:cubicBezTo>
                  <a:pt x="1768" y="1521"/>
                  <a:pt x="1806" y="1431"/>
                  <a:pt x="1749" y="1389"/>
                </a:cubicBezTo>
                <a:cubicBezTo>
                  <a:pt x="1176" y="969"/>
                  <a:pt x="645" y="516"/>
                  <a:pt x="141" y="20"/>
                </a:cubicBezTo>
                <a:cubicBezTo>
                  <a:pt x="127" y="6"/>
                  <a:pt x="112" y="1"/>
                  <a:pt x="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8" name="Google Shape;3228;p25"/>
          <p:cNvSpPr/>
          <p:nvPr/>
        </p:nvSpPr>
        <p:spPr>
          <a:xfrm>
            <a:off x="357011" y="1313040"/>
            <a:ext cx="162861" cy="139952"/>
          </a:xfrm>
          <a:custGeom>
            <a:avLst/>
            <a:gdLst/>
            <a:ahLst/>
            <a:cxnLst/>
            <a:rect l="l" t="t" r="r" b="b"/>
            <a:pathLst>
              <a:path w="1614" h="1387" extrusionOk="0">
                <a:moveTo>
                  <a:pt x="106" y="1"/>
                </a:moveTo>
                <a:cubicBezTo>
                  <a:pt x="50" y="1"/>
                  <a:pt x="1" y="70"/>
                  <a:pt x="55" y="118"/>
                </a:cubicBezTo>
                <a:lnTo>
                  <a:pt x="1467" y="1367"/>
                </a:lnTo>
                <a:cubicBezTo>
                  <a:pt x="1480" y="1381"/>
                  <a:pt x="1496" y="1386"/>
                  <a:pt x="1511" y="1386"/>
                </a:cubicBezTo>
                <a:cubicBezTo>
                  <a:pt x="1564" y="1386"/>
                  <a:pt x="1614" y="1320"/>
                  <a:pt x="1561" y="1273"/>
                </a:cubicBezTo>
                <a:lnTo>
                  <a:pt x="149" y="16"/>
                </a:lnTo>
                <a:cubicBezTo>
                  <a:pt x="135" y="5"/>
                  <a:pt x="121" y="1"/>
                  <a:pt x="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9" name="Google Shape;3229;p25"/>
          <p:cNvSpPr/>
          <p:nvPr/>
        </p:nvSpPr>
        <p:spPr>
          <a:xfrm>
            <a:off x="347425" y="1673868"/>
            <a:ext cx="111601" cy="120074"/>
          </a:xfrm>
          <a:custGeom>
            <a:avLst/>
            <a:gdLst/>
            <a:ahLst/>
            <a:cxnLst/>
            <a:rect l="l" t="t" r="r" b="b"/>
            <a:pathLst>
              <a:path w="1106" h="1190" extrusionOk="0">
                <a:moveTo>
                  <a:pt x="90" y="0"/>
                </a:moveTo>
                <a:cubicBezTo>
                  <a:pt x="44" y="0"/>
                  <a:pt x="0" y="67"/>
                  <a:pt x="39" y="118"/>
                </a:cubicBezTo>
                <a:lnTo>
                  <a:pt x="971" y="1170"/>
                </a:lnTo>
                <a:cubicBezTo>
                  <a:pt x="983" y="1184"/>
                  <a:pt x="997" y="1190"/>
                  <a:pt x="1011" y="1190"/>
                </a:cubicBezTo>
                <a:cubicBezTo>
                  <a:pt x="1058" y="1190"/>
                  <a:pt x="1105" y="1123"/>
                  <a:pt x="1066" y="1076"/>
                </a:cubicBezTo>
                <a:lnTo>
                  <a:pt x="133" y="24"/>
                </a:lnTo>
                <a:cubicBezTo>
                  <a:pt x="120" y="7"/>
                  <a:pt x="105" y="0"/>
                  <a:pt x="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0" name="Google Shape;3230;p25"/>
          <p:cNvSpPr/>
          <p:nvPr/>
        </p:nvSpPr>
        <p:spPr>
          <a:xfrm>
            <a:off x="339252" y="577458"/>
            <a:ext cx="175676" cy="162958"/>
          </a:xfrm>
          <a:custGeom>
            <a:avLst/>
            <a:gdLst/>
            <a:ahLst/>
            <a:cxnLst/>
            <a:rect l="l" t="t" r="r" b="b"/>
            <a:pathLst>
              <a:path w="1741" h="1615" extrusionOk="0">
                <a:moveTo>
                  <a:pt x="182" y="0"/>
                </a:moveTo>
                <a:cubicBezTo>
                  <a:pt x="162" y="0"/>
                  <a:pt x="142" y="10"/>
                  <a:pt x="129" y="34"/>
                </a:cubicBezTo>
                <a:cubicBezTo>
                  <a:pt x="0" y="282"/>
                  <a:pt x="360" y="487"/>
                  <a:pt x="513" y="616"/>
                </a:cubicBezTo>
                <a:lnTo>
                  <a:pt x="1591" y="1599"/>
                </a:lnTo>
                <a:cubicBezTo>
                  <a:pt x="1605" y="1610"/>
                  <a:pt x="1620" y="1614"/>
                  <a:pt x="1635" y="1614"/>
                </a:cubicBezTo>
                <a:cubicBezTo>
                  <a:pt x="1691" y="1614"/>
                  <a:pt x="1740" y="1546"/>
                  <a:pt x="1686" y="1505"/>
                </a:cubicBezTo>
                <a:lnTo>
                  <a:pt x="950" y="838"/>
                </a:lnTo>
                <a:cubicBezTo>
                  <a:pt x="856" y="744"/>
                  <a:pt x="171" y="239"/>
                  <a:pt x="248" y="102"/>
                </a:cubicBezTo>
                <a:cubicBezTo>
                  <a:pt x="272" y="49"/>
                  <a:pt x="226" y="0"/>
                  <a:pt x="1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1" name="Google Shape;3231;p25"/>
          <p:cNvSpPr/>
          <p:nvPr/>
        </p:nvSpPr>
        <p:spPr>
          <a:xfrm>
            <a:off x="-17239" y="-91831"/>
            <a:ext cx="1200770" cy="1215875"/>
          </a:xfrm>
          <a:custGeom>
            <a:avLst/>
            <a:gdLst/>
            <a:ahLst/>
            <a:cxnLst/>
            <a:rect l="l" t="t" r="r" b="b"/>
            <a:pathLst>
              <a:path w="11900" h="12050" extrusionOk="0">
                <a:moveTo>
                  <a:pt x="6072" y="0"/>
                </a:moveTo>
                <a:cubicBezTo>
                  <a:pt x="5417" y="0"/>
                  <a:pt x="4762" y="20"/>
                  <a:pt x="4106" y="63"/>
                </a:cubicBezTo>
                <a:cubicBezTo>
                  <a:pt x="3063" y="131"/>
                  <a:pt x="2028" y="242"/>
                  <a:pt x="992" y="413"/>
                </a:cubicBezTo>
                <a:cubicBezTo>
                  <a:pt x="951" y="399"/>
                  <a:pt x="908" y="393"/>
                  <a:pt x="865" y="393"/>
                </a:cubicBezTo>
                <a:cubicBezTo>
                  <a:pt x="778" y="393"/>
                  <a:pt x="691" y="421"/>
                  <a:pt x="616" y="473"/>
                </a:cubicBezTo>
                <a:cubicBezTo>
                  <a:pt x="342" y="525"/>
                  <a:pt x="180" y="807"/>
                  <a:pt x="282" y="1072"/>
                </a:cubicBezTo>
                <a:cubicBezTo>
                  <a:pt x="240" y="1354"/>
                  <a:pt x="282" y="1654"/>
                  <a:pt x="257" y="1936"/>
                </a:cubicBezTo>
                <a:cubicBezTo>
                  <a:pt x="197" y="2552"/>
                  <a:pt x="163" y="3168"/>
                  <a:pt x="137" y="3784"/>
                </a:cubicBezTo>
                <a:cubicBezTo>
                  <a:pt x="86" y="5033"/>
                  <a:pt x="0" y="6299"/>
                  <a:pt x="111" y="7540"/>
                </a:cubicBezTo>
                <a:cubicBezTo>
                  <a:pt x="163" y="8130"/>
                  <a:pt x="257" y="8720"/>
                  <a:pt x="376" y="9302"/>
                </a:cubicBezTo>
                <a:cubicBezTo>
                  <a:pt x="496" y="9875"/>
                  <a:pt x="616" y="10474"/>
                  <a:pt x="838" y="11021"/>
                </a:cubicBezTo>
                <a:cubicBezTo>
                  <a:pt x="1044" y="11543"/>
                  <a:pt x="1429" y="12014"/>
                  <a:pt x="2019" y="12048"/>
                </a:cubicBezTo>
                <a:cubicBezTo>
                  <a:pt x="2038" y="12049"/>
                  <a:pt x="2058" y="12049"/>
                  <a:pt x="2077" y="12049"/>
                </a:cubicBezTo>
                <a:cubicBezTo>
                  <a:pt x="2615" y="12049"/>
                  <a:pt x="3055" y="11707"/>
                  <a:pt x="3319" y="11252"/>
                </a:cubicBezTo>
                <a:cubicBezTo>
                  <a:pt x="3533" y="10867"/>
                  <a:pt x="3662" y="10440"/>
                  <a:pt x="3704" y="10003"/>
                </a:cubicBezTo>
                <a:cubicBezTo>
                  <a:pt x="3764" y="10097"/>
                  <a:pt x="3833" y="10183"/>
                  <a:pt x="3910" y="10269"/>
                </a:cubicBezTo>
                <a:cubicBezTo>
                  <a:pt x="4240" y="10643"/>
                  <a:pt x="4720" y="10890"/>
                  <a:pt x="5203" y="10890"/>
                </a:cubicBezTo>
                <a:cubicBezTo>
                  <a:pt x="5469" y="10890"/>
                  <a:pt x="5737" y="10815"/>
                  <a:pt x="5980" y="10645"/>
                </a:cubicBezTo>
                <a:cubicBezTo>
                  <a:pt x="6699" y="10149"/>
                  <a:pt x="6493" y="9174"/>
                  <a:pt x="6279" y="8463"/>
                </a:cubicBezTo>
                <a:cubicBezTo>
                  <a:pt x="6254" y="8386"/>
                  <a:pt x="6237" y="8318"/>
                  <a:pt x="6211" y="8250"/>
                </a:cubicBezTo>
                <a:lnTo>
                  <a:pt x="6211" y="8250"/>
                </a:lnTo>
                <a:cubicBezTo>
                  <a:pt x="6570" y="8463"/>
                  <a:pt x="6955" y="8660"/>
                  <a:pt x="7340" y="8831"/>
                </a:cubicBezTo>
                <a:cubicBezTo>
                  <a:pt x="7673" y="8978"/>
                  <a:pt x="8153" y="9118"/>
                  <a:pt x="8590" y="9118"/>
                </a:cubicBezTo>
                <a:cubicBezTo>
                  <a:pt x="9120" y="9118"/>
                  <a:pt x="9588" y="8913"/>
                  <a:pt x="9658" y="8267"/>
                </a:cubicBezTo>
                <a:cubicBezTo>
                  <a:pt x="9701" y="7830"/>
                  <a:pt x="9539" y="7326"/>
                  <a:pt x="9376" y="6924"/>
                </a:cubicBezTo>
                <a:cubicBezTo>
                  <a:pt x="9214" y="6522"/>
                  <a:pt x="8991" y="6137"/>
                  <a:pt x="8735" y="5786"/>
                </a:cubicBezTo>
                <a:cubicBezTo>
                  <a:pt x="8692" y="5734"/>
                  <a:pt x="8649" y="5683"/>
                  <a:pt x="8606" y="5623"/>
                </a:cubicBezTo>
                <a:lnTo>
                  <a:pt x="8606" y="5623"/>
                </a:lnTo>
                <a:cubicBezTo>
                  <a:pt x="8709" y="5649"/>
                  <a:pt x="8820" y="5666"/>
                  <a:pt x="8923" y="5692"/>
                </a:cubicBezTo>
                <a:cubicBezTo>
                  <a:pt x="9248" y="5750"/>
                  <a:pt x="9690" y="5827"/>
                  <a:pt x="10122" y="5827"/>
                </a:cubicBezTo>
                <a:cubicBezTo>
                  <a:pt x="10703" y="5827"/>
                  <a:pt x="11266" y="5688"/>
                  <a:pt x="11506" y="5178"/>
                </a:cubicBezTo>
                <a:cubicBezTo>
                  <a:pt x="11900" y="4314"/>
                  <a:pt x="10950" y="3288"/>
                  <a:pt x="10309" y="2826"/>
                </a:cubicBezTo>
                <a:cubicBezTo>
                  <a:pt x="10103" y="2680"/>
                  <a:pt x="9889" y="2552"/>
                  <a:pt x="9667" y="2441"/>
                </a:cubicBezTo>
                <a:cubicBezTo>
                  <a:pt x="9975" y="2407"/>
                  <a:pt x="10274" y="2330"/>
                  <a:pt x="10565" y="2227"/>
                </a:cubicBezTo>
                <a:cubicBezTo>
                  <a:pt x="10976" y="2064"/>
                  <a:pt x="11515" y="1671"/>
                  <a:pt x="11369" y="1158"/>
                </a:cubicBezTo>
                <a:cubicBezTo>
                  <a:pt x="11233" y="713"/>
                  <a:pt x="10642" y="465"/>
                  <a:pt x="10240" y="336"/>
                </a:cubicBezTo>
                <a:cubicBezTo>
                  <a:pt x="9291" y="37"/>
                  <a:pt x="8221" y="54"/>
                  <a:pt x="7237" y="20"/>
                </a:cubicBezTo>
                <a:cubicBezTo>
                  <a:pt x="6849" y="7"/>
                  <a:pt x="6460" y="0"/>
                  <a:pt x="6072" y="0"/>
                </a:cubicBezTo>
                <a:close/>
              </a:path>
            </a:pathLst>
          </a:custGeom>
          <a:solidFill>
            <a:srgbClr val="FDD6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2" name="Google Shape;3232;p25"/>
          <p:cNvSpPr/>
          <p:nvPr/>
        </p:nvSpPr>
        <p:spPr>
          <a:xfrm>
            <a:off x="833174" y="934654"/>
            <a:ext cx="117353" cy="115836"/>
          </a:xfrm>
          <a:custGeom>
            <a:avLst/>
            <a:gdLst/>
            <a:ahLst/>
            <a:cxnLst/>
            <a:rect l="l" t="t" r="r" b="b"/>
            <a:pathLst>
              <a:path w="1163" h="1148" extrusionOk="0">
                <a:moveTo>
                  <a:pt x="551" y="1"/>
                </a:moveTo>
                <a:cubicBezTo>
                  <a:pt x="420" y="1"/>
                  <a:pt x="288" y="51"/>
                  <a:pt x="187" y="155"/>
                </a:cubicBezTo>
                <a:cubicBezTo>
                  <a:pt x="84" y="267"/>
                  <a:pt x="33" y="412"/>
                  <a:pt x="58" y="558"/>
                </a:cubicBezTo>
                <a:cubicBezTo>
                  <a:pt x="33" y="634"/>
                  <a:pt x="50" y="720"/>
                  <a:pt x="93" y="780"/>
                </a:cubicBezTo>
                <a:cubicBezTo>
                  <a:pt x="0" y="919"/>
                  <a:pt x="74" y="1148"/>
                  <a:pt x="259" y="1148"/>
                </a:cubicBezTo>
                <a:cubicBezTo>
                  <a:pt x="279" y="1148"/>
                  <a:pt x="301" y="1145"/>
                  <a:pt x="324" y="1139"/>
                </a:cubicBezTo>
                <a:cubicBezTo>
                  <a:pt x="409" y="1122"/>
                  <a:pt x="495" y="1088"/>
                  <a:pt x="580" y="1054"/>
                </a:cubicBezTo>
                <a:cubicBezTo>
                  <a:pt x="589" y="1054"/>
                  <a:pt x="598" y="1054"/>
                  <a:pt x="606" y="1054"/>
                </a:cubicBezTo>
                <a:cubicBezTo>
                  <a:pt x="786" y="1054"/>
                  <a:pt x="962" y="970"/>
                  <a:pt x="1077" y="823"/>
                </a:cubicBezTo>
                <a:cubicBezTo>
                  <a:pt x="1145" y="737"/>
                  <a:pt x="1162" y="626"/>
                  <a:pt x="1128" y="523"/>
                </a:cubicBezTo>
                <a:cubicBezTo>
                  <a:pt x="1145" y="421"/>
                  <a:pt x="1102" y="318"/>
                  <a:pt x="1008" y="267"/>
                </a:cubicBezTo>
                <a:cubicBezTo>
                  <a:pt x="909" y="94"/>
                  <a:pt x="731" y="1"/>
                  <a:pt x="5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3" name="Google Shape;3233;p25"/>
          <p:cNvSpPr/>
          <p:nvPr/>
        </p:nvSpPr>
        <p:spPr>
          <a:xfrm>
            <a:off x="1012579" y="722354"/>
            <a:ext cx="122600" cy="120377"/>
          </a:xfrm>
          <a:custGeom>
            <a:avLst/>
            <a:gdLst/>
            <a:ahLst/>
            <a:cxnLst/>
            <a:rect l="l" t="t" r="r" b="b"/>
            <a:pathLst>
              <a:path w="1215" h="1193" extrusionOk="0">
                <a:moveTo>
                  <a:pt x="897" y="0"/>
                </a:moveTo>
                <a:cubicBezTo>
                  <a:pt x="846" y="0"/>
                  <a:pt x="794" y="14"/>
                  <a:pt x="753" y="44"/>
                </a:cubicBezTo>
                <a:cubicBezTo>
                  <a:pt x="599" y="155"/>
                  <a:pt x="385" y="181"/>
                  <a:pt x="231" y="300"/>
                </a:cubicBezTo>
                <a:cubicBezTo>
                  <a:pt x="103" y="412"/>
                  <a:pt x="26" y="557"/>
                  <a:pt x="17" y="720"/>
                </a:cubicBezTo>
                <a:cubicBezTo>
                  <a:pt x="0" y="882"/>
                  <a:pt x="68" y="1036"/>
                  <a:pt x="205" y="1130"/>
                </a:cubicBezTo>
                <a:cubicBezTo>
                  <a:pt x="273" y="1175"/>
                  <a:pt x="346" y="1192"/>
                  <a:pt x="421" y="1192"/>
                </a:cubicBezTo>
                <a:cubicBezTo>
                  <a:pt x="546" y="1192"/>
                  <a:pt x="675" y="1144"/>
                  <a:pt x="787" y="1096"/>
                </a:cubicBezTo>
                <a:cubicBezTo>
                  <a:pt x="967" y="1028"/>
                  <a:pt x="1112" y="882"/>
                  <a:pt x="1181" y="702"/>
                </a:cubicBezTo>
                <a:cubicBezTo>
                  <a:pt x="1215" y="574"/>
                  <a:pt x="1198" y="429"/>
                  <a:pt x="1121" y="309"/>
                </a:cubicBezTo>
                <a:cubicBezTo>
                  <a:pt x="1129" y="292"/>
                  <a:pt x="1129" y="266"/>
                  <a:pt x="1138" y="240"/>
                </a:cubicBezTo>
                <a:cubicBezTo>
                  <a:pt x="1156" y="88"/>
                  <a:pt x="1026" y="0"/>
                  <a:pt x="8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4" name="Google Shape;3234;p25"/>
          <p:cNvSpPr/>
          <p:nvPr/>
        </p:nvSpPr>
        <p:spPr>
          <a:xfrm>
            <a:off x="567092" y="873809"/>
            <a:ext cx="154687" cy="137732"/>
          </a:xfrm>
          <a:custGeom>
            <a:avLst/>
            <a:gdLst/>
            <a:ahLst/>
            <a:cxnLst/>
            <a:rect l="l" t="t" r="r" b="b"/>
            <a:pathLst>
              <a:path w="1533" h="1365" extrusionOk="0">
                <a:moveTo>
                  <a:pt x="1138" y="0"/>
                </a:moveTo>
                <a:cubicBezTo>
                  <a:pt x="1121" y="0"/>
                  <a:pt x="1104" y="2"/>
                  <a:pt x="1087" y="6"/>
                </a:cubicBezTo>
                <a:cubicBezTo>
                  <a:pt x="873" y="40"/>
                  <a:pt x="642" y="91"/>
                  <a:pt x="488" y="271"/>
                </a:cubicBezTo>
                <a:cubicBezTo>
                  <a:pt x="454" y="314"/>
                  <a:pt x="428" y="356"/>
                  <a:pt x="403" y="408"/>
                </a:cubicBezTo>
                <a:cubicBezTo>
                  <a:pt x="240" y="459"/>
                  <a:pt x="103" y="579"/>
                  <a:pt x="35" y="733"/>
                </a:cubicBezTo>
                <a:cubicBezTo>
                  <a:pt x="1" y="835"/>
                  <a:pt x="35" y="947"/>
                  <a:pt x="120" y="1007"/>
                </a:cubicBezTo>
                <a:cubicBezTo>
                  <a:pt x="138" y="1015"/>
                  <a:pt x="155" y="1024"/>
                  <a:pt x="172" y="1032"/>
                </a:cubicBezTo>
                <a:cubicBezTo>
                  <a:pt x="223" y="1195"/>
                  <a:pt x="360" y="1314"/>
                  <a:pt x="523" y="1357"/>
                </a:cubicBezTo>
                <a:cubicBezTo>
                  <a:pt x="548" y="1362"/>
                  <a:pt x="574" y="1364"/>
                  <a:pt x="600" y="1364"/>
                </a:cubicBezTo>
                <a:cubicBezTo>
                  <a:pt x="760" y="1364"/>
                  <a:pt x="910" y="1274"/>
                  <a:pt x="976" y="1126"/>
                </a:cubicBezTo>
                <a:lnTo>
                  <a:pt x="1053" y="1101"/>
                </a:lnTo>
                <a:cubicBezTo>
                  <a:pt x="1083" y="1117"/>
                  <a:pt x="1115" y="1124"/>
                  <a:pt x="1147" y="1124"/>
                </a:cubicBezTo>
                <a:cubicBezTo>
                  <a:pt x="1217" y="1124"/>
                  <a:pt x="1286" y="1088"/>
                  <a:pt x="1327" y="1024"/>
                </a:cubicBezTo>
                <a:cubicBezTo>
                  <a:pt x="1532" y="741"/>
                  <a:pt x="1523" y="356"/>
                  <a:pt x="1310" y="83"/>
                </a:cubicBezTo>
                <a:cubicBezTo>
                  <a:pt x="1269" y="28"/>
                  <a:pt x="1206" y="0"/>
                  <a:pt x="11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5" name="Google Shape;3235;p25"/>
          <p:cNvSpPr/>
          <p:nvPr/>
        </p:nvSpPr>
        <p:spPr>
          <a:xfrm>
            <a:off x="749222" y="733857"/>
            <a:ext cx="126131" cy="102416"/>
          </a:xfrm>
          <a:custGeom>
            <a:avLst/>
            <a:gdLst/>
            <a:ahLst/>
            <a:cxnLst/>
            <a:rect l="l" t="t" r="r" b="b"/>
            <a:pathLst>
              <a:path w="1250" h="1015" extrusionOk="0">
                <a:moveTo>
                  <a:pt x="396" y="468"/>
                </a:moveTo>
                <a:cubicBezTo>
                  <a:pt x="402" y="468"/>
                  <a:pt x="408" y="471"/>
                  <a:pt x="411" y="477"/>
                </a:cubicBezTo>
                <a:cubicBezTo>
                  <a:pt x="403" y="477"/>
                  <a:pt x="394" y="486"/>
                  <a:pt x="394" y="486"/>
                </a:cubicBezTo>
                <a:lnTo>
                  <a:pt x="369" y="486"/>
                </a:lnTo>
                <a:cubicBezTo>
                  <a:pt x="374" y="475"/>
                  <a:pt x="386" y="468"/>
                  <a:pt x="396" y="468"/>
                </a:cubicBezTo>
                <a:close/>
                <a:moveTo>
                  <a:pt x="824" y="0"/>
                </a:moveTo>
                <a:cubicBezTo>
                  <a:pt x="688" y="0"/>
                  <a:pt x="557" y="52"/>
                  <a:pt x="446" y="144"/>
                </a:cubicBezTo>
                <a:cubicBezTo>
                  <a:pt x="300" y="246"/>
                  <a:pt x="86" y="383"/>
                  <a:pt x="35" y="571"/>
                </a:cubicBezTo>
                <a:cubicBezTo>
                  <a:pt x="1" y="742"/>
                  <a:pt x="121" y="922"/>
                  <a:pt x="300" y="948"/>
                </a:cubicBezTo>
                <a:cubicBezTo>
                  <a:pt x="345" y="993"/>
                  <a:pt x="402" y="1014"/>
                  <a:pt x="460" y="1014"/>
                </a:cubicBezTo>
                <a:cubicBezTo>
                  <a:pt x="512" y="1014"/>
                  <a:pt x="564" y="997"/>
                  <a:pt x="608" y="965"/>
                </a:cubicBezTo>
                <a:cubicBezTo>
                  <a:pt x="719" y="871"/>
                  <a:pt x="865" y="777"/>
                  <a:pt x="976" y="674"/>
                </a:cubicBezTo>
                <a:cubicBezTo>
                  <a:pt x="1121" y="571"/>
                  <a:pt x="1250" y="409"/>
                  <a:pt x="1164" y="229"/>
                </a:cubicBezTo>
                <a:cubicBezTo>
                  <a:pt x="1139" y="126"/>
                  <a:pt x="1053" y="41"/>
                  <a:pt x="950" y="15"/>
                </a:cubicBezTo>
                <a:cubicBezTo>
                  <a:pt x="908" y="5"/>
                  <a:pt x="866" y="0"/>
                  <a:pt x="8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6" name="Google Shape;3236;p25"/>
          <p:cNvSpPr/>
          <p:nvPr/>
        </p:nvSpPr>
        <p:spPr>
          <a:xfrm>
            <a:off x="1064343" y="894898"/>
            <a:ext cx="126938" cy="108167"/>
          </a:xfrm>
          <a:custGeom>
            <a:avLst/>
            <a:gdLst/>
            <a:ahLst/>
            <a:cxnLst/>
            <a:rect l="l" t="t" r="r" b="b"/>
            <a:pathLst>
              <a:path w="1258" h="1072" extrusionOk="0">
                <a:moveTo>
                  <a:pt x="611" y="0"/>
                </a:moveTo>
                <a:cubicBezTo>
                  <a:pt x="447" y="0"/>
                  <a:pt x="284" y="59"/>
                  <a:pt x="171" y="182"/>
                </a:cubicBezTo>
                <a:cubicBezTo>
                  <a:pt x="0" y="395"/>
                  <a:pt x="0" y="703"/>
                  <a:pt x="180" y="917"/>
                </a:cubicBezTo>
                <a:cubicBezTo>
                  <a:pt x="214" y="986"/>
                  <a:pt x="283" y="1037"/>
                  <a:pt x="360" y="1037"/>
                </a:cubicBezTo>
                <a:cubicBezTo>
                  <a:pt x="411" y="1060"/>
                  <a:pt x="466" y="1071"/>
                  <a:pt x="520" y="1071"/>
                </a:cubicBezTo>
                <a:cubicBezTo>
                  <a:pt x="547" y="1071"/>
                  <a:pt x="573" y="1068"/>
                  <a:pt x="599" y="1063"/>
                </a:cubicBezTo>
                <a:cubicBezTo>
                  <a:pt x="676" y="1054"/>
                  <a:pt x="753" y="1020"/>
                  <a:pt x="822" y="977"/>
                </a:cubicBezTo>
                <a:cubicBezTo>
                  <a:pt x="1070" y="892"/>
                  <a:pt x="1258" y="712"/>
                  <a:pt x="1189" y="413"/>
                </a:cubicBezTo>
                <a:cubicBezTo>
                  <a:pt x="1127" y="146"/>
                  <a:pt x="868" y="0"/>
                  <a:pt x="61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7" name="Google Shape;3237;p25"/>
          <p:cNvSpPr/>
          <p:nvPr/>
        </p:nvSpPr>
        <p:spPr>
          <a:xfrm>
            <a:off x="1255958" y="629221"/>
            <a:ext cx="102822" cy="93638"/>
          </a:xfrm>
          <a:custGeom>
            <a:avLst/>
            <a:gdLst/>
            <a:ahLst/>
            <a:cxnLst/>
            <a:rect l="l" t="t" r="r" b="b"/>
            <a:pathLst>
              <a:path w="1019" h="928" extrusionOk="0">
                <a:moveTo>
                  <a:pt x="555" y="0"/>
                </a:moveTo>
                <a:cubicBezTo>
                  <a:pt x="448" y="0"/>
                  <a:pt x="341" y="39"/>
                  <a:pt x="257" y="120"/>
                </a:cubicBezTo>
                <a:cubicBezTo>
                  <a:pt x="0" y="334"/>
                  <a:pt x="52" y="736"/>
                  <a:pt x="351" y="873"/>
                </a:cubicBezTo>
                <a:cubicBezTo>
                  <a:pt x="394" y="890"/>
                  <a:pt x="437" y="898"/>
                  <a:pt x="488" y="907"/>
                </a:cubicBezTo>
                <a:cubicBezTo>
                  <a:pt x="519" y="919"/>
                  <a:pt x="555" y="927"/>
                  <a:pt x="592" y="927"/>
                </a:cubicBezTo>
                <a:cubicBezTo>
                  <a:pt x="606" y="927"/>
                  <a:pt x="620" y="926"/>
                  <a:pt x="634" y="924"/>
                </a:cubicBezTo>
                <a:cubicBezTo>
                  <a:pt x="719" y="898"/>
                  <a:pt x="796" y="856"/>
                  <a:pt x="865" y="787"/>
                </a:cubicBezTo>
                <a:cubicBezTo>
                  <a:pt x="950" y="719"/>
                  <a:pt x="1001" y="616"/>
                  <a:pt x="1019" y="496"/>
                </a:cubicBezTo>
                <a:cubicBezTo>
                  <a:pt x="1019" y="453"/>
                  <a:pt x="1010" y="411"/>
                  <a:pt x="993" y="368"/>
                </a:cubicBezTo>
                <a:cubicBezTo>
                  <a:pt x="984" y="334"/>
                  <a:pt x="976" y="299"/>
                  <a:pt x="959" y="257"/>
                </a:cubicBezTo>
                <a:cubicBezTo>
                  <a:pt x="881" y="91"/>
                  <a:pt x="719" y="0"/>
                  <a:pt x="5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8" name="Google Shape;3238;p25"/>
          <p:cNvSpPr/>
          <p:nvPr/>
        </p:nvSpPr>
        <p:spPr>
          <a:xfrm>
            <a:off x="998756" y="527208"/>
            <a:ext cx="97575" cy="95857"/>
          </a:xfrm>
          <a:custGeom>
            <a:avLst/>
            <a:gdLst/>
            <a:ahLst/>
            <a:cxnLst/>
            <a:rect l="l" t="t" r="r" b="b"/>
            <a:pathLst>
              <a:path w="967" h="950" extrusionOk="0">
                <a:moveTo>
                  <a:pt x="414" y="1"/>
                </a:moveTo>
                <a:cubicBezTo>
                  <a:pt x="279" y="1"/>
                  <a:pt x="145" y="62"/>
                  <a:pt x="60" y="173"/>
                </a:cubicBezTo>
                <a:cubicBezTo>
                  <a:pt x="17" y="224"/>
                  <a:pt x="0" y="301"/>
                  <a:pt x="9" y="369"/>
                </a:cubicBezTo>
                <a:cubicBezTo>
                  <a:pt x="9" y="404"/>
                  <a:pt x="0" y="438"/>
                  <a:pt x="0" y="472"/>
                </a:cubicBezTo>
                <a:cubicBezTo>
                  <a:pt x="0" y="532"/>
                  <a:pt x="17" y="592"/>
                  <a:pt x="43" y="652"/>
                </a:cubicBezTo>
                <a:cubicBezTo>
                  <a:pt x="7" y="810"/>
                  <a:pt x="128" y="950"/>
                  <a:pt x="279" y="950"/>
                </a:cubicBezTo>
                <a:cubicBezTo>
                  <a:pt x="308" y="950"/>
                  <a:pt x="338" y="945"/>
                  <a:pt x="368" y="934"/>
                </a:cubicBezTo>
                <a:cubicBezTo>
                  <a:pt x="428" y="908"/>
                  <a:pt x="479" y="874"/>
                  <a:pt x="531" y="831"/>
                </a:cubicBezTo>
                <a:cubicBezTo>
                  <a:pt x="590" y="814"/>
                  <a:pt x="650" y="780"/>
                  <a:pt x="702" y="746"/>
                </a:cubicBezTo>
                <a:cubicBezTo>
                  <a:pt x="967" y="532"/>
                  <a:pt x="873" y="104"/>
                  <a:pt x="539" y="19"/>
                </a:cubicBezTo>
                <a:cubicBezTo>
                  <a:pt x="498" y="6"/>
                  <a:pt x="456" y="1"/>
                  <a:pt x="4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9" name="Google Shape;3239;p25"/>
          <p:cNvSpPr/>
          <p:nvPr/>
        </p:nvSpPr>
        <p:spPr>
          <a:xfrm>
            <a:off x="1205002" y="431451"/>
            <a:ext cx="100300" cy="93940"/>
          </a:xfrm>
          <a:custGeom>
            <a:avLst/>
            <a:gdLst/>
            <a:ahLst/>
            <a:cxnLst/>
            <a:rect l="l" t="t" r="r" b="b"/>
            <a:pathLst>
              <a:path w="994" h="931" extrusionOk="0">
                <a:moveTo>
                  <a:pt x="420" y="0"/>
                </a:moveTo>
                <a:cubicBezTo>
                  <a:pt x="370" y="0"/>
                  <a:pt x="318" y="17"/>
                  <a:pt x="274" y="52"/>
                </a:cubicBezTo>
                <a:cubicBezTo>
                  <a:pt x="61" y="249"/>
                  <a:pt x="1" y="548"/>
                  <a:pt x="129" y="805"/>
                </a:cubicBezTo>
                <a:cubicBezTo>
                  <a:pt x="171" y="884"/>
                  <a:pt x="256" y="931"/>
                  <a:pt x="342" y="931"/>
                </a:cubicBezTo>
                <a:cubicBezTo>
                  <a:pt x="396" y="931"/>
                  <a:pt x="451" y="913"/>
                  <a:pt x="497" y="874"/>
                </a:cubicBezTo>
                <a:lnTo>
                  <a:pt x="890" y="591"/>
                </a:lnTo>
                <a:cubicBezTo>
                  <a:pt x="985" y="506"/>
                  <a:pt x="993" y="360"/>
                  <a:pt x="916" y="266"/>
                </a:cubicBezTo>
                <a:cubicBezTo>
                  <a:pt x="868" y="212"/>
                  <a:pt x="802" y="183"/>
                  <a:pt x="734" y="183"/>
                </a:cubicBezTo>
                <a:cubicBezTo>
                  <a:pt x="707" y="183"/>
                  <a:pt x="678" y="188"/>
                  <a:pt x="651" y="198"/>
                </a:cubicBezTo>
                <a:cubicBezTo>
                  <a:pt x="651" y="198"/>
                  <a:pt x="651" y="189"/>
                  <a:pt x="651" y="189"/>
                </a:cubicBezTo>
                <a:cubicBezTo>
                  <a:pt x="628" y="73"/>
                  <a:pt x="526" y="0"/>
                  <a:pt x="4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0" name="Google Shape;3240;p25"/>
          <p:cNvSpPr/>
          <p:nvPr/>
        </p:nvSpPr>
        <p:spPr>
          <a:xfrm>
            <a:off x="1269782" y="809231"/>
            <a:ext cx="68313" cy="76888"/>
          </a:xfrm>
          <a:custGeom>
            <a:avLst/>
            <a:gdLst/>
            <a:ahLst/>
            <a:cxnLst/>
            <a:rect l="l" t="t" r="r" b="b"/>
            <a:pathLst>
              <a:path w="677" h="762" extrusionOk="0">
                <a:moveTo>
                  <a:pt x="332" y="1"/>
                </a:moveTo>
                <a:cubicBezTo>
                  <a:pt x="319" y="1"/>
                  <a:pt x="305" y="2"/>
                  <a:pt x="291" y="4"/>
                </a:cubicBezTo>
                <a:cubicBezTo>
                  <a:pt x="129" y="30"/>
                  <a:pt x="9" y="175"/>
                  <a:pt x="17" y="338"/>
                </a:cubicBezTo>
                <a:cubicBezTo>
                  <a:pt x="17" y="372"/>
                  <a:pt x="17" y="406"/>
                  <a:pt x="26" y="440"/>
                </a:cubicBezTo>
                <a:cubicBezTo>
                  <a:pt x="0" y="500"/>
                  <a:pt x="0" y="577"/>
                  <a:pt x="26" y="637"/>
                </a:cubicBezTo>
                <a:cubicBezTo>
                  <a:pt x="69" y="717"/>
                  <a:pt x="151" y="761"/>
                  <a:pt x="239" y="761"/>
                </a:cubicBezTo>
                <a:cubicBezTo>
                  <a:pt x="273" y="761"/>
                  <a:pt x="309" y="754"/>
                  <a:pt x="343" y="740"/>
                </a:cubicBezTo>
                <a:cubicBezTo>
                  <a:pt x="454" y="688"/>
                  <a:pt x="548" y="594"/>
                  <a:pt x="582" y="474"/>
                </a:cubicBezTo>
                <a:lnTo>
                  <a:pt x="591" y="440"/>
                </a:lnTo>
                <a:cubicBezTo>
                  <a:pt x="599" y="406"/>
                  <a:pt x="616" y="363"/>
                  <a:pt x="633" y="329"/>
                </a:cubicBezTo>
                <a:cubicBezTo>
                  <a:pt x="676" y="201"/>
                  <a:pt x="616" y="72"/>
                  <a:pt x="488" y="30"/>
                </a:cubicBezTo>
                <a:cubicBezTo>
                  <a:pt x="479" y="21"/>
                  <a:pt x="462" y="21"/>
                  <a:pt x="437" y="21"/>
                </a:cubicBezTo>
                <a:cubicBezTo>
                  <a:pt x="405" y="9"/>
                  <a:pt x="369" y="1"/>
                  <a:pt x="3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1" name="Google Shape;3241;p25"/>
          <p:cNvSpPr/>
          <p:nvPr/>
        </p:nvSpPr>
        <p:spPr>
          <a:xfrm>
            <a:off x="644989" y="133889"/>
            <a:ext cx="133396" cy="126935"/>
          </a:xfrm>
          <a:custGeom>
            <a:avLst/>
            <a:gdLst/>
            <a:ahLst/>
            <a:cxnLst/>
            <a:rect l="l" t="t" r="r" b="b"/>
            <a:pathLst>
              <a:path w="1322" h="1258" extrusionOk="0">
                <a:moveTo>
                  <a:pt x="968" y="0"/>
                </a:moveTo>
                <a:cubicBezTo>
                  <a:pt x="945" y="0"/>
                  <a:pt x="921" y="12"/>
                  <a:pt x="905" y="41"/>
                </a:cubicBezTo>
                <a:cubicBezTo>
                  <a:pt x="846" y="144"/>
                  <a:pt x="786" y="255"/>
                  <a:pt x="734" y="366"/>
                </a:cubicBezTo>
                <a:cubicBezTo>
                  <a:pt x="700" y="375"/>
                  <a:pt x="674" y="392"/>
                  <a:pt x="666" y="426"/>
                </a:cubicBezTo>
                <a:lnTo>
                  <a:pt x="649" y="460"/>
                </a:lnTo>
                <a:cubicBezTo>
                  <a:pt x="495" y="307"/>
                  <a:pt x="332" y="161"/>
                  <a:pt x="153" y="33"/>
                </a:cubicBezTo>
                <a:cubicBezTo>
                  <a:pt x="140" y="24"/>
                  <a:pt x="126" y="20"/>
                  <a:pt x="114" y="20"/>
                </a:cubicBezTo>
                <a:cubicBezTo>
                  <a:pt x="51" y="20"/>
                  <a:pt x="0" y="111"/>
                  <a:pt x="50" y="161"/>
                </a:cubicBezTo>
                <a:lnTo>
                  <a:pt x="153" y="264"/>
                </a:lnTo>
                <a:cubicBezTo>
                  <a:pt x="136" y="289"/>
                  <a:pt x="144" y="315"/>
                  <a:pt x="170" y="332"/>
                </a:cubicBezTo>
                <a:lnTo>
                  <a:pt x="178" y="341"/>
                </a:lnTo>
                <a:cubicBezTo>
                  <a:pt x="178" y="358"/>
                  <a:pt x="187" y="383"/>
                  <a:pt x="204" y="392"/>
                </a:cubicBezTo>
                <a:cubicBezTo>
                  <a:pt x="289" y="495"/>
                  <a:pt x="384" y="589"/>
                  <a:pt x="486" y="674"/>
                </a:cubicBezTo>
                <a:cubicBezTo>
                  <a:pt x="409" y="794"/>
                  <a:pt x="366" y="922"/>
                  <a:pt x="332" y="1051"/>
                </a:cubicBezTo>
                <a:cubicBezTo>
                  <a:pt x="332" y="1076"/>
                  <a:pt x="332" y="1102"/>
                  <a:pt x="349" y="1119"/>
                </a:cubicBezTo>
                <a:cubicBezTo>
                  <a:pt x="332" y="1171"/>
                  <a:pt x="358" y="1222"/>
                  <a:pt x="409" y="1239"/>
                </a:cubicBezTo>
                <a:cubicBezTo>
                  <a:pt x="421" y="1251"/>
                  <a:pt x="437" y="1257"/>
                  <a:pt x="453" y="1257"/>
                </a:cubicBezTo>
                <a:cubicBezTo>
                  <a:pt x="471" y="1257"/>
                  <a:pt x="490" y="1249"/>
                  <a:pt x="503" y="1230"/>
                </a:cubicBezTo>
                <a:cubicBezTo>
                  <a:pt x="597" y="1136"/>
                  <a:pt x="683" y="1025"/>
                  <a:pt x="751" y="914"/>
                </a:cubicBezTo>
                <a:lnTo>
                  <a:pt x="846" y="982"/>
                </a:lnTo>
                <a:cubicBezTo>
                  <a:pt x="871" y="1017"/>
                  <a:pt x="905" y="1051"/>
                  <a:pt x="931" y="1094"/>
                </a:cubicBezTo>
                <a:cubicBezTo>
                  <a:pt x="942" y="1110"/>
                  <a:pt x="960" y="1120"/>
                  <a:pt x="979" y="1120"/>
                </a:cubicBezTo>
                <a:cubicBezTo>
                  <a:pt x="989" y="1120"/>
                  <a:pt x="999" y="1117"/>
                  <a:pt x="1008" y="1111"/>
                </a:cubicBezTo>
                <a:cubicBezTo>
                  <a:pt x="1059" y="1153"/>
                  <a:pt x="1119" y="1188"/>
                  <a:pt x="1171" y="1222"/>
                </a:cubicBezTo>
                <a:cubicBezTo>
                  <a:pt x="1184" y="1231"/>
                  <a:pt x="1197" y="1234"/>
                  <a:pt x="1210" y="1234"/>
                </a:cubicBezTo>
                <a:cubicBezTo>
                  <a:pt x="1272" y="1234"/>
                  <a:pt x="1322" y="1143"/>
                  <a:pt x="1265" y="1094"/>
                </a:cubicBezTo>
                <a:lnTo>
                  <a:pt x="1136" y="974"/>
                </a:lnTo>
                <a:cubicBezTo>
                  <a:pt x="1042" y="880"/>
                  <a:pt x="948" y="786"/>
                  <a:pt x="854" y="700"/>
                </a:cubicBezTo>
                <a:cubicBezTo>
                  <a:pt x="888" y="623"/>
                  <a:pt x="923" y="546"/>
                  <a:pt x="940" y="460"/>
                </a:cubicBezTo>
                <a:cubicBezTo>
                  <a:pt x="948" y="452"/>
                  <a:pt x="948" y="435"/>
                  <a:pt x="940" y="418"/>
                </a:cubicBezTo>
                <a:cubicBezTo>
                  <a:pt x="957" y="383"/>
                  <a:pt x="965" y="349"/>
                  <a:pt x="982" y="315"/>
                </a:cubicBezTo>
                <a:cubicBezTo>
                  <a:pt x="991" y="289"/>
                  <a:pt x="991" y="272"/>
                  <a:pt x="982" y="255"/>
                </a:cubicBezTo>
                <a:lnTo>
                  <a:pt x="1042" y="118"/>
                </a:lnTo>
                <a:cubicBezTo>
                  <a:pt x="1072" y="59"/>
                  <a:pt x="1020" y="0"/>
                  <a:pt x="968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2" name="Google Shape;3242;p25"/>
          <p:cNvSpPr/>
          <p:nvPr/>
        </p:nvSpPr>
        <p:spPr>
          <a:xfrm>
            <a:off x="446008" y="116331"/>
            <a:ext cx="139552" cy="118863"/>
          </a:xfrm>
          <a:custGeom>
            <a:avLst/>
            <a:gdLst/>
            <a:ahLst/>
            <a:cxnLst/>
            <a:rect l="l" t="t" r="r" b="b"/>
            <a:pathLst>
              <a:path w="1383" h="1178" extrusionOk="0">
                <a:moveTo>
                  <a:pt x="992" y="0"/>
                </a:moveTo>
                <a:cubicBezTo>
                  <a:pt x="961" y="0"/>
                  <a:pt x="934" y="16"/>
                  <a:pt x="927" y="53"/>
                </a:cubicBezTo>
                <a:cubicBezTo>
                  <a:pt x="927" y="78"/>
                  <a:pt x="918" y="104"/>
                  <a:pt x="910" y="130"/>
                </a:cubicBezTo>
                <a:cubicBezTo>
                  <a:pt x="895" y="105"/>
                  <a:pt x="868" y="92"/>
                  <a:pt x="842" y="92"/>
                </a:cubicBezTo>
                <a:cubicBezTo>
                  <a:pt x="823" y="92"/>
                  <a:pt x="804" y="98"/>
                  <a:pt x="790" y="113"/>
                </a:cubicBezTo>
                <a:lnTo>
                  <a:pt x="764" y="138"/>
                </a:lnTo>
                <a:cubicBezTo>
                  <a:pt x="679" y="224"/>
                  <a:pt x="610" y="318"/>
                  <a:pt x="568" y="429"/>
                </a:cubicBezTo>
                <a:lnTo>
                  <a:pt x="157" y="173"/>
                </a:lnTo>
                <a:cubicBezTo>
                  <a:pt x="141" y="162"/>
                  <a:pt x="125" y="158"/>
                  <a:pt x="110" y="158"/>
                </a:cubicBezTo>
                <a:cubicBezTo>
                  <a:pt x="41" y="158"/>
                  <a:pt x="1" y="260"/>
                  <a:pt x="71" y="309"/>
                </a:cubicBezTo>
                <a:lnTo>
                  <a:pt x="337" y="506"/>
                </a:lnTo>
                <a:cubicBezTo>
                  <a:pt x="320" y="549"/>
                  <a:pt x="345" y="592"/>
                  <a:pt x="388" y="609"/>
                </a:cubicBezTo>
                <a:lnTo>
                  <a:pt x="508" y="652"/>
                </a:lnTo>
                <a:cubicBezTo>
                  <a:pt x="508" y="694"/>
                  <a:pt x="508" y="737"/>
                  <a:pt x="508" y="780"/>
                </a:cubicBezTo>
                <a:cubicBezTo>
                  <a:pt x="499" y="831"/>
                  <a:pt x="491" y="883"/>
                  <a:pt x="482" y="934"/>
                </a:cubicBezTo>
                <a:cubicBezTo>
                  <a:pt x="448" y="968"/>
                  <a:pt x="405" y="1011"/>
                  <a:pt x="362" y="1045"/>
                </a:cubicBezTo>
                <a:cubicBezTo>
                  <a:pt x="302" y="1098"/>
                  <a:pt x="357" y="1178"/>
                  <a:pt x="420" y="1178"/>
                </a:cubicBezTo>
                <a:cubicBezTo>
                  <a:pt x="438" y="1178"/>
                  <a:pt x="457" y="1171"/>
                  <a:pt x="474" y="1156"/>
                </a:cubicBezTo>
                <a:lnTo>
                  <a:pt x="482" y="1148"/>
                </a:lnTo>
                <a:cubicBezTo>
                  <a:pt x="500" y="1160"/>
                  <a:pt x="520" y="1166"/>
                  <a:pt x="538" y="1166"/>
                </a:cubicBezTo>
                <a:cubicBezTo>
                  <a:pt x="572" y="1166"/>
                  <a:pt x="602" y="1147"/>
                  <a:pt x="619" y="1114"/>
                </a:cubicBezTo>
                <a:lnTo>
                  <a:pt x="628" y="1096"/>
                </a:lnTo>
                <a:cubicBezTo>
                  <a:pt x="634" y="1098"/>
                  <a:pt x="639" y="1099"/>
                  <a:pt x="645" y="1099"/>
                </a:cubicBezTo>
                <a:cubicBezTo>
                  <a:pt x="671" y="1099"/>
                  <a:pt x="690" y="1083"/>
                  <a:pt x="705" y="1062"/>
                </a:cubicBezTo>
                <a:cubicBezTo>
                  <a:pt x="747" y="985"/>
                  <a:pt x="781" y="917"/>
                  <a:pt x="824" y="848"/>
                </a:cubicBezTo>
                <a:lnTo>
                  <a:pt x="1124" y="1062"/>
                </a:lnTo>
                <a:cubicBezTo>
                  <a:pt x="1138" y="1069"/>
                  <a:pt x="1152" y="1073"/>
                  <a:pt x="1166" y="1073"/>
                </a:cubicBezTo>
                <a:cubicBezTo>
                  <a:pt x="1185" y="1073"/>
                  <a:pt x="1203" y="1065"/>
                  <a:pt x="1218" y="1045"/>
                </a:cubicBezTo>
                <a:lnTo>
                  <a:pt x="1235" y="1054"/>
                </a:lnTo>
                <a:cubicBezTo>
                  <a:pt x="1250" y="1064"/>
                  <a:pt x="1264" y="1069"/>
                  <a:pt x="1278" y="1069"/>
                </a:cubicBezTo>
                <a:cubicBezTo>
                  <a:pt x="1342" y="1069"/>
                  <a:pt x="1383" y="966"/>
                  <a:pt x="1312" y="917"/>
                </a:cubicBezTo>
                <a:cubicBezTo>
                  <a:pt x="1278" y="891"/>
                  <a:pt x="1243" y="865"/>
                  <a:pt x="1209" y="840"/>
                </a:cubicBezTo>
                <a:cubicBezTo>
                  <a:pt x="1175" y="814"/>
                  <a:pt x="1158" y="806"/>
                  <a:pt x="1132" y="788"/>
                </a:cubicBezTo>
                <a:cubicBezTo>
                  <a:pt x="1124" y="780"/>
                  <a:pt x="1115" y="771"/>
                  <a:pt x="1107" y="763"/>
                </a:cubicBezTo>
                <a:cubicBezTo>
                  <a:pt x="1055" y="729"/>
                  <a:pt x="1004" y="694"/>
                  <a:pt x="944" y="660"/>
                </a:cubicBezTo>
                <a:lnTo>
                  <a:pt x="910" y="643"/>
                </a:lnTo>
                <a:cubicBezTo>
                  <a:pt x="987" y="472"/>
                  <a:pt x="1038" y="284"/>
                  <a:pt x="1081" y="96"/>
                </a:cubicBezTo>
                <a:cubicBezTo>
                  <a:pt x="1091" y="38"/>
                  <a:pt x="1038" y="0"/>
                  <a:pt x="992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3" name="Google Shape;3243;p25"/>
          <p:cNvSpPr/>
          <p:nvPr/>
        </p:nvSpPr>
        <p:spPr>
          <a:xfrm>
            <a:off x="537426" y="-24125"/>
            <a:ext cx="137937" cy="119469"/>
          </a:xfrm>
          <a:custGeom>
            <a:avLst/>
            <a:gdLst/>
            <a:ahLst/>
            <a:cxnLst/>
            <a:rect l="l" t="t" r="r" b="b"/>
            <a:pathLst>
              <a:path w="1367" h="1184" extrusionOk="0">
                <a:moveTo>
                  <a:pt x="977" y="0"/>
                </a:moveTo>
                <a:cubicBezTo>
                  <a:pt x="946" y="0"/>
                  <a:pt x="917" y="18"/>
                  <a:pt x="911" y="59"/>
                </a:cubicBezTo>
                <a:cubicBezTo>
                  <a:pt x="911" y="85"/>
                  <a:pt x="902" y="102"/>
                  <a:pt x="894" y="127"/>
                </a:cubicBezTo>
                <a:cubicBezTo>
                  <a:pt x="880" y="105"/>
                  <a:pt x="857" y="94"/>
                  <a:pt x="833" y="94"/>
                </a:cubicBezTo>
                <a:cubicBezTo>
                  <a:pt x="812" y="94"/>
                  <a:pt x="790" y="103"/>
                  <a:pt x="774" y="119"/>
                </a:cubicBezTo>
                <a:lnTo>
                  <a:pt x="748" y="136"/>
                </a:lnTo>
                <a:cubicBezTo>
                  <a:pt x="663" y="221"/>
                  <a:pt x="603" y="324"/>
                  <a:pt x="551" y="427"/>
                </a:cubicBezTo>
                <a:lnTo>
                  <a:pt x="149" y="187"/>
                </a:lnTo>
                <a:cubicBezTo>
                  <a:pt x="134" y="177"/>
                  <a:pt x="120" y="172"/>
                  <a:pt x="106" y="172"/>
                </a:cubicBezTo>
                <a:cubicBezTo>
                  <a:pt x="42" y="172"/>
                  <a:pt x="0" y="275"/>
                  <a:pt x="64" y="324"/>
                </a:cubicBezTo>
                <a:lnTo>
                  <a:pt x="337" y="512"/>
                </a:lnTo>
                <a:cubicBezTo>
                  <a:pt x="320" y="555"/>
                  <a:pt x="346" y="606"/>
                  <a:pt x="389" y="623"/>
                </a:cubicBezTo>
                <a:lnTo>
                  <a:pt x="500" y="666"/>
                </a:lnTo>
                <a:cubicBezTo>
                  <a:pt x="500" y="709"/>
                  <a:pt x="500" y="752"/>
                  <a:pt x="500" y="795"/>
                </a:cubicBezTo>
                <a:cubicBezTo>
                  <a:pt x="491" y="846"/>
                  <a:pt x="483" y="889"/>
                  <a:pt x="474" y="940"/>
                </a:cubicBezTo>
                <a:cubicBezTo>
                  <a:pt x="440" y="983"/>
                  <a:pt x="397" y="1026"/>
                  <a:pt x="363" y="1060"/>
                </a:cubicBezTo>
                <a:cubicBezTo>
                  <a:pt x="297" y="1106"/>
                  <a:pt x="354" y="1184"/>
                  <a:pt x="415" y="1184"/>
                </a:cubicBezTo>
                <a:cubicBezTo>
                  <a:pt x="433" y="1184"/>
                  <a:pt x="451" y="1178"/>
                  <a:pt x="466" y="1162"/>
                </a:cubicBezTo>
                <a:cubicBezTo>
                  <a:pt x="466" y="1162"/>
                  <a:pt x="474" y="1162"/>
                  <a:pt x="474" y="1154"/>
                </a:cubicBezTo>
                <a:cubicBezTo>
                  <a:pt x="489" y="1166"/>
                  <a:pt x="508" y="1172"/>
                  <a:pt x="526" y="1172"/>
                </a:cubicBezTo>
                <a:cubicBezTo>
                  <a:pt x="560" y="1172"/>
                  <a:pt x="595" y="1153"/>
                  <a:pt x="611" y="1120"/>
                </a:cubicBezTo>
                <a:lnTo>
                  <a:pt x="611" y="1103"/>
                </a:lnTo>
                <a:cubicBezTo>
                  <a:pt x="617" y="1104"/>
                  <a:pt x="623" y="1105"/>
                  <a:pt x="629" y="1105"/>
                </a:cubicBezTo>
                <a:cubicBezTo>
                  <a:pt x="654" y="1105"/>
                  <a:pt x="674" y="1089"/>
                  <a:pt x="688" y="1068"/>
                </a:cubicBezTo>
                <a:cubicBezTo>
                  <a:pt x="731" y="991"/>
                  <a:pt x="774" y="923"/>
                  <a:pt x="808" y="854"/>
                </a:cubicBezTo>
                <a:lnTo>
                  <a:pt x="1107" y="1068"/>
                </a:lnTo>
                <a:cubicBezTo>
                  <a:pt x="1122" y="1075"/>
                  <a:pt x="1136" y="1080"/>
                  <a:pt x="1149" y="1080"/>
                </a:cubicBezTo>
                <a:cubicBezTo>
                  <a:pt x="1168" y="1080"/>
                  <a:pt x="1186" y="1071"/>
                  <a:pt x="1202" y="1051"/>
                </a:cubicBezTo>
                <a:lnTo>
                  <a:pt x="1219" y="1060"/>
                </a:lnTo>
                <a:cubicBezTo>
                  <a:pt x="1233" y="1070"/>
                  <a:pt x="1248" y="1075"/>
                  <a:pt x="1261" y="1075"/>
                </a:cubicBezTo>
                <a:cubicBezTo>
                  <a:pt x="1326" y="1075"/>
                  <a:pt x="1366" y="972"/>
                  <a:pt x="1296" y="923"/>
                </a:cubicBezTo>
                <a:cubicBezTo>
                  <a:pt x="1261" y="897"/>
                  <a:pt x="1227" y="872"/>
                  <a:pt x="1193" y="846"/>
                </a:cubicBezTo>
                <a:cubicBezTo>
                  <a:pt x="1159" y="820"/>
                  <a:pt x="1142" y="812"/>
                  <a:pt x="1116" y="795"/>
                </a:cubicBezTo>
                <a:cubicBezTo>
                  <a:pt x="1107" y="786"/>
                  <a:pt x="1099" y="777"/>
                  <a:pt x="1090" y="769"/>
                </a:cubicBezTo>
                <a:cubicBezTo>
                  <a:pt x="1039" y="735"/>
                  <a:pt x="988" y="700"/>
                  <a:pt x="928" y="666"/>
                </a:cubicBezTo>
                <a:lnTo>
                  <a:pt x="894" y="649"/>
                </a:lnTo>
                <a:cubicBezTo>
                  <a:pt x="971" y="470"/>
                  <a:pt x="1022" y="290"/>
                  <a:pt x="1065" y="102"/>
                </a:cubicBezTo>
                <a:cubicBezTo>
                  <a:pt x="1075" y="40"/>
                  <a:pt x="1024" y="0"/>
                  <a:pt x="977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4" name="Google Shape;3244;p25"/>
          <p:cNvSpPr/>
          <p:nvPr/>
        </p:nvSpPr>
        <p:spPr>
          <a:xfrm>
            <a:off x="480214" y="-131991"/>
            <a:ext cx="112005" cy="118359"/>
          </a:xfrm>
          <a:custGeom>
            <a:avLst/>
            <a:gdLst/>
            <a:ahLst/>
            <a:cxnLst/>
            <a:rect l="l" t="t" r="r" b="b"/>
            <a:pathLst>
              <a:path w="1110" h="1173" extrusionOk="0">
                <a:moveTo>
                  <a:pt x="666" y="0"/>
                </a:moveTo>
                <a:cubicBezTo>
                  <a:pt x="643" y="0"/>
                  <a:pt x="621" y="12"/>
                  <a:pt x="605" y="41"/>
                </a:cubicBezTo>
                <a:cubicBezTo>
                  <a:pt x="554" y="127"/>
                  <a:pt x="511" y="221"/>
                  <a:pt x="477" y="307"/>
                </a:cubicBezTo>
                <a:cubicBezTo>
                  <a:pt x="468" y="332"/>
                  <a:pt x="460" y="349"/>
                  <a:pt x="451" y="375"/>
                </a:cubicBezTo>
                <a:cubicBezTo>
                  <a:pt x="408" y="358"/>
                  <a:pt x="366" y="349"/>
                  <a:pt x="323" y="341"/>
                </a:cubicBezTo>
                <a:cubicBezTo>
                  <a:pt x="315" y="338"/>
                  <a:pt x="308" y="337"/>
                  <a:pt x="300" y="337"/>
                </a:cubicBezTo>
                <a:cubicBezTo>
                  <a:pt x="283" y="337"/>
                  <a:pt x="266" y="343"/>
                  <a:pt x="254" y="349"/>
                </a:cubicBezTo>
                <a:lnTo>
                  <a:pt x="160" y="307"/>
                </a:lnTo>
                <a:cubicBezTo>
                  <a:pt x="148" y="301"/>
                  <a:pt x="136" y="298"/>
                  <a:pt x="125" y="298"/>
                </a:cubicBezTo>
                <a:cubicBezTo>
                  <a:pt x="54" y="298"/>
                  <a:pt x="1" y="399"/>
                  <a:pt x="75" y="443"/>
                </a:cubicBezTo>
                <a:cubicBezTo>
                  <a:pt x="177" y="503"/>
                  <a:pt x="280" y="563"/>
                  <a:pt x="383" y="606"/>
                </a:cubicBezTo>
                <a:cubicBezTo>
                  <a:pt x="383" y="615"/>
                  <a:pt x="383" y="615"/>
                  <a:pt x="383" y="623"/>
                </a:cubicBezTo>
                <a:cubicBezTo>
                  <a:pt x="357" y="760"/>
                  <a:pt x="340" y="905"/>
                  <a:pt x="340" y="1051"/>
                </a:cubicBezTo>
                <a:cubicBezTo>
                  <a:pt x="340" y="1077"/>
                  <a:pt x="348" y="1102"/>
                  <a:pt x="366" y="1111"/>
                </a:cubicBezTo>
                <a:cubicBezTo>
                  <a:pt x="372" y="1148"/>
                  <a:pt x="406" y="1172"/>
                  <a:pt x="440" y="1172"/>
                </a:cubicBezTo>
                <a:cubicBezTo>
                  <a:pt x="453" y="1172"/>
                  <a:pt x="465" y="1169"/>
                  <a:pt x="477" y="1162"/>
                </a:cubicBezTo>
                <a:cubicBezTo>
                  <a:pt x="614" y="1128"/>
                  <a:pt x="631" y="982"/>
                  <a:pt x="656" y="854"/>
                </a:cubicBezTo>
                <a:cubicBezTo>
                  <a:pt x="665" y="811"/>
                  <a:pt x="665" y="769"/>
                  <a:pt x="673" y="734"/>
                </a:cubicBezTo>
                <a:lnTo>
                  <a:pt x="759" y="760"/>
                </a:lnTo>
                <a:lnTo>
                  <a:pt x="904" y="828"/>
                </a:lnTo>
                <a:cubicBezTo>
                  <a:pt x="880" y="885"/>
                  <a:pt x="924" y="949"/>
                  <a:pt x="987" y="949"/>
                </a:cubicBezTo>
                <a:cubicBezTo>
                  <a:pt x="991" y="949"/>
                  <a:pt x="995" y="949"/>
                  <a:pt x="999" y="948"/>
                </a:cubicBezTo>
                <a:cubicBezTo>
                  <a:pt x="1110" y="931"/>
                  <a:pt x="1110" y="846"/>
                  <a:pt x="1076" y="777"/>
                </a:cubicBezTo>
                <a:cubicBezTo>
                  <a:pt x="1076" y="751"/>
                  <a:pt x="1058" y="726"/>
                  <a:pt x="1041" y="717"/>
                </a:cubicBezTo>
                <a:cubicBezTo>
                  <a:pt x="1033" y="709"/>
                  <a:pt x="1016" y="700"/>
                  <a:pt x="1007" y="683"/>
                </a:cubicBezTo>
                <a:cubicBezTo>
                  <a:pt x="930" y="632"/>
                  <a:pt x="845" y="572"/>
                  <a:pt x="750" y="529"/>
                </a:cubicBezTo>
                <a:lnTo>
                  <a:pt x="708" y="503"/>
                </a:lnTo>
                <a:cubicBezTo>
                  <a:pt x="716" y="461"/>
                  <a:pt x="725" y="409"/>
                  <a:pt x="733" y="366"/>
                </a:cubicBezTo>
                <a:cubicBezTo>
                  <a:pt x="742" y="349"/>
                  <a:pt x="733" y="324"/>
                  <a:pt x="716" y="307"/>
                </a:cubicBezTo>
                <a:lnTo>
                  <a:pt x="716" y="178"/>
                </a:lnTo>
                <a:lnTo>
                  <a:pt x="742" y="118"/>
                </a:lnTo>
                <a:cubicBezTo>
                  <a:pt x="766" y="59"/>
                  <a:pt x="716" y="0"/>
                  <a:pt x="666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5" name="Google Shape;3245;p25"/>
          <p:cNvSpPr/>
          <p:nvPr/>
        </p:nvSpPr>
        <p:spPr>
          <a:xfrm>
            <a:off x="332795" y="-2129"/>
            <a:ext cx="125627" cy="103425"/>
          </a:xfrm>
          <a:custGeom>
            <a:avLst/>
            <a:gdLst/>
            <a:ahLst/>
            <a:cxnLst/>
            <a:rect l="l" t="t" r="r" b="b"/>
            <a:pathLst>
              <a:path w="1245" h="1025" extrusionOk="0">
                <a:moveTo>
                  <a:pt x="881" y="0"/>
                </a:moveTo>
                <a:cubicBezTo>
                  <a:pt x="856" y="0"/>
                  <a:pt x="832" y="12"/>
                  <a:pt x="817" y="38"/>
                </a:cubicBezTo>
                <a:cubicBezTo>
                  <a:pt x="800" y="80"/>
                  <a:pt x="783" y="115"/>
                  <a:pt x="766" y="149"/>
                </a:cubicBezTo>
                <a:cubicBezTo>
                  <a:pt x="723" y="183"/>
                  <a:pt x="680" y="226"/>
                  <a:pt x="646" y="277"/>
                </a:cubicBezTo>
                <a:cubicBezTo>
                  <a:pt x="535" y="209"/>
                  <a:pt x="424" y="157"/>
                  <a:pt x="304" y="115"/>
                </a:cubicBezTo>
                <a:cubicBezTo>
                  <a:pt x="294" y="109"/>
                  <a:pt x="283" y="106"/>
                  <a:pt x="272" y="106"/>
                </a:cubicBezTo>
                <a:cubicBezTo>
                  <a:pt x="236" y="106"/>
                  <a:pt x="201" y="135"/>
                  <a:pt x="201" y="175"/>
                </a:cubicBezTo>
                <a:lnTo>
                  <a:pt x="107" y="166"/>
                </a:lnTo>
                <a:cubicBezTo>
                  <a:pt x="102" y="165"/>
                  <a:pt x="97" y="165"/>
                  <a:pt x="93" y="165"/>
                </a:cubicBezTo>
                <a:cubicBezTo>
                  <a:pt x="11" y="165"/>
                  <a:pt x="0" y="304"/>
                  <a:pt x="81" y="320"/>
                </a:cubicBezTo>
                <a:cubicBezTo>
                  <a:pt x="244" y="354"/>
                  <a:pt x="398" y="405"/>
                  <a:pt x="552" y="465"/>
                </a:cubicBezTo>
                <a:cubicBezTo>
                  <a:pt x="526" y="542"/>
                  <a:pt x="518" y="636"/>
                  <a:pt x="518" y="722"/>
                </a:cubicBezTo>
                <a:lnTo>
                  <a:pt x="492" y="756"/>
                </a:lnTo>
                <a:cubicBezTo>
                  <a:pt x="475" y="790"/>
                  <a:pt x="483" y="833"/>
                  <a:pt x="518" y="859"/>
                </a:cubicBezTo>
                <a:lnTo>
                  <a:pt x="500" y="927"/>
                </a:lnTo>
                <a:cubicBezTo>
                  <a:pt x="488" y="983"/>
                  <a:pt x="534" y="1025"/>
                  <a:pt x="582" y="1025"/>
                </a:cubicBezTo>
                <a:cubicBezTo>
                  <a:pt x="601" y="1025"/>
                  <a:pt x="621" y="1019"/>
                  <a:pt x="637" y="1004"/>
                </a:cubicBezTo>
                <a:cubicBezTo>
                  <a:pt x="663" y="1004"/>
                  <a:pt x="680" y="996"/>
                  <a:pt x="706" y="979"/>
                </a:cubicBezTo>
                <a:cubicBezTo>
                  <a:pt x="791" y="876"/>
                  <a:pt x="860" y="765"/>
                  <a:pt x="903" y="636"/>
                </a:cubicBezTo>
                <a:lnTo>
                  <a:pt x="920" y="636"/>
                </a:lnTo>
                <a:cubicBezTo>
                  <a:pt x="971" y="679"/>
                  <a:pt x="1022" y="722"/>
                  <a:pt x="1074" y="765"/>
                </a:cubicBezTo>
                <a:cubicBezTo>
                  <a:pt x="1091" y="780"/>
                  <a:pt x="1109" y="786"/>
                  <a:pt x="1127" y="786"/>
                </a:cubicBezTo>
                <a:cubicBezTo>
                  <a:pt x="1191" y="786"/>
                  <a:pt x="1245" y="707"/>
                  <a:pt x="1185" y="654"/>
                </a:cubicBezTo>
                <a:lnTo>
                  <a:pt x="1125" y="611"/>
                </a:lnTo>
                <a:cubicBezTo>
                  <a:pt x="1125" y="577"/>
                  <a:pt x="1108" y="559"/>
                  <a:pt x="1091" y="542"/>
                </a:cubicBezTo>
                <a:cubicBezTo>
                  <a:pt x="1039" y="517"/>
                  <a:pt x="997" y="491"/>
                  <a:pt x="954" y="465"/>
                </a:cubicBezTo>
                <a:cubicBezTo>
                  <a:pt x="962" y="388"/>
                  <a:pt x="971" y="303"/>
                  <a:pt x="971" y="217"/>
                </a:cubicBezTo>
                <a:lnTo>
                  <a:pt x="988" y="175"/>
                </a:lnTo>
                <a:cubicBezTo>
                  <a:pt x="1005" y="132"/>
                  <a:pt x="997" y="89"/>
                  <a:pt x="962" y="63"/>
                </a:cubicBezTo>
                <a:lnTo>
                  <a:pt x="962" y="55"/>
                </a:lnTo>
                <a:cubicBezTo>
                  <a:pt x="948" y="21"/>
                  <a:pt x="914" y="0"/>
                  <a:pt x="881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6" name="Google Shape;3246;p25"/>
          <p:cNvSpPr/>
          <p:nvPr/>
        </p:nvSpPr>
        <p:spPr>
          <a:xfrm>
            <a:off x="291121" y="192917"/>
            <a:ext cx="118261" cy="96261"/>
          </a:xfrm>
          <a:custGeom>
            <a:avLst/>
            <a:gdLst/>
            <a:ahLst/>
            <a:cxnLst/>
            <a:rect l="l" t="t" r="r" b="b"/>
            <a:pathLst>
              <a:path w="1172" h="954" extrusionOk="0">
                <a:moveTo>
                  <a:pt x="804" y="1"/>
                </a:moveTo>
                <a:cubicBezTo>
                  <a:pt x="778" y="1"/>
                  <a:pt x="753" y="12"/>
                  <a:pt x="734" y="38"/>
                </a:cubicBezTo>
                <a:cubicBezTo>
                  <a:pt x="691" y="115"/>
                  <a:pt x="640" y="192"/>
                  <a:pt x="606" y="278"/>
                </a:cubicBezTo>
                <a:lnTo>
                  <a:pt x="597" y="278"/>
                </a:lnTo>
                <a:lnTo>
                  <a:pt x="392" y="141"/>
                </a:lnTo>
                <a:cubicBezTo>
                  <a:pt x="380" y="134"/>
                  <a:pt x="367" y="131"/>
                  <a:pt x="355" y="131"/>
                </a:cubicBezTo>
                <a:cubicBezTo>
                  <a:pt x="320" y="131"/>
                  <a:pt x="284" y="154"/>
                  <a:pt x="272" y="192"/>
                </a:cubicBezTo>
                <a:cubicBezTo>
                  <a:pt x="229" y="183"/>
                  <a:pt x="186" y="166"/>
                  <a:pt x="135" y="158"/>
                </a:cubicBezTo>
                <a:cubicBezTo>
                  <a:pt x="132" y="157"/>
                  <a:pt x="129" y="157"/>
                  <a:pt x="125" y="157"/>
                </a:cubicBezTo>
                <a:cubicBezTo>
                  <a:pt x="60" y="157"/>
                  <a:pt x="1" y="238"/>
                  <a:pt x="58" y="295"/>
                </a:cubicBezTo>
                <a:lnTo>
                  <a:pt x="101" y="329"/>
                </a:lnTo>
                <a:cubicBezTo>
                  <a:pt x="115" y="343"/>
                  <a:pt x="134" y="349"/>
                  <a:pt x="154" y="349"/>
                </a:cubicBezTo>
                <a:cubicBezTo>
                  <a:pt x="171" y="349"/>
                  <a:pt x="188" y="345"/>
                  <a:pt x="203" y="337"/>
                </a:cubicBezTo>
                <a:cubicBezTo>
                  <a:pt x="306" y="363"/>
                  <a:pt x="417" y="397"/>
                  <a:pt x="520" y="440"/>
                </a:cubicBezTo>
                <a:cubicBezTo>
                  <a:pt x="469" y="543"/>
                  <a:pt x="426" y="654"/>
                  <a:pt x="392" y="765"/>
                </a:cubicBezTo>
                <a:cubicBezTo>
                  <a:pt x="366" y="782"/>
                  <a:pt x="349" y="808"/>
                  <a:pt x="323" y="825"/>
                </a:cubicBezTo>
                <a:cubicBezTo>
                  <a:pt x="262" y="873"/>
                  <a:pt x="320" y="953"/>
                  <a:pt x="386" y="953"/>
                </a:cubicBezTo>
                <a:cubicBezTo>
                  <a:pt x="402" y="953"/>
                  <a:pt x="419" y="948"/>
                  <a:pt x="434" y="936"/>
                </a:cubicBezTo>
                <a:cubicBezTo>
                  <a:pt x="563" y="834"/>
                  <a:pt x="665" y="705"/>
                  <a:pt x="742" y="568"/>
                </a:cubicBezTo>
                <a:lnTo>
                  <a:pt x="973" y="731"/>
                </a:lnTo>
                <a:cubicBezTo>
                  <a:pt x="985" y="739"/>
                  <a:pt x="1000" y="743"/>
                  <a:pt x="1014" y="743"/>
                </a:cubicBezTo>
                <a:cubicBezTo>
                  <a:pt x="1032" y="743"/>
                  <a:pt x="1050" y="737"/>
                  <a:pt x="1059" y="722"/>
                </a:cubicBezTo>
                <a:cubicBezTo>
                  <a:pt x="1069" y="726"/>
                  <a:pt x="1078" y="728"/>
                  <a:pt x="1086" y="728"/>
                </a:cubicBezTo>
                <a:cubicBezTo>
                  <a:pt x="1151" y="728"/>
                  <a:pt x="1172" y="623"/>
                  <a:pt x="1119" y="586"/>
                </a:cubicBezTo>
                <a:cubicBezTo>
                  <a:pt x="1016" y="517"/>
                  <a:pt x="922" y="457"/>
                  <a:pt x="819" y="406"/>
                </a:cubicBezTo>
                <a:cubicBezTo>
                  <a:pt x="862" y="303"/>
                  <a:pt x="888" y="192"/>
                  <a:pt x="896" y="81"/>
                </a:cubicBezTo>
                <a:cubicBezTo>
                  <a:pt x="905" y="38"/>
                  <a:pt x="871" y="4"/>
                  <a:pt x="828" y="4"/>
                </a:cubicBezTo>
                <a:cubicBezTo>
                  <a:pt x="820" y="2"/>
                  <a:pt x="812" y="1"/>
                  <a:pt x="804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7" name="Google Shape;3247;p25"/>
          <p:cNvSpPr/>
          <p:nvPr/>
        </p:nvSpPr>
        <p:spPr>
          <a:xfrm>
            <a:off x="653364" y="-121295"/>
            <a:ext cx="115334" cy="110993"/>
          </a:xfrm>
          <a:custGeom>
            <a:avLst/>
            <a:gdLst/>
            <a:ahLst/>
            <a:cxnLst/>
            <a:rect l="l" t="t" r="r" b="b"/>
            <a:pathLst>
              <a:path w="1143" h="1100" extrusionOk="0">
                <a:moveTo>
                  <a:pt x="764" y="1"/>
                </a:moveTo>
                <a:cubicBezTo>
                  <a:pt x="746" y="1"/>
                  <a:pt x="727" y="9"/>
                  <a:pt x="711" y="30"/>
                </a:cubicBezTo>
                <a:lnTo>
                  <a:pt x="694" y="47"/>
                </a:lnTo>
                <a:lnTo>
                  <a:pt x="651" y="107"/>
                </a:lnTo>
                <a:cubicBezTo>
                  <a:pt x="634" y="86"/>
                  <a:pt x="611" y="76"/>
                  <a:pt x="589" y="76"/>
                </a:cubicBezTo>
                <a:cubicBezTo>
                  <a:pt x="556" y="76"/>
                  <a:pt x="525" y="97"/>
                  <a:pt x="514" y="132"/>
                </a:cubicBezTo>
                <a:cubicBezTo>
                  <a:pt x="497" y="192"/>
                  <a:pt x="489" y="252"/>
                  <a:pt x="472" y="303"/>
                </a:cubicBezTo>
                <a:lnTo>
                  <a:pt x="446" y="295"/>
                </a:lnTo>
                <a:cubicBezTo>
                  <a:pt x="378" y="243"/>
                  <a:pt x="309" y="201"/>
                  <a:pt x="241" y="149"/>
                </a:cubicBezTo>
                <a:cubicBezTo>
                  <a:pt x="228" y="136"/>
                  <a:pt x="212" y="131"/>
                  <a:pt x="197" y="131"/>
                </a:cubicBezTo>
                <a:cubicBezTo>
                  <a:pt x="172" y="131"/>
                  <a:pt x="149" y="145"/>
                  <a:pt x="138" y="166"/>
                </a:cubicBezTo>
                <a:cubicBezTo>
                  <a:pt x="129" y="163"/>
                  <a:pt x="121" y="161"/>
                  <a:pt x="112" y="161"/>
                </a:cubicBezTo>
                <a:cubicBezTo>
                  <a:pt x="42" y="161"/>
                  <a:pt x="1" y="281"/>
                  <a:pt x="70" y="312"/>
                </a:cubicBezTo>
                <a:cubicBezTo>
                  <a:pt x="189" y="380"/>
                  <a:pt x="301" y="449"/>
                  <a:pt x="420" y="517"/>
                </a:cubicBezTo>
                <a:cubicBezTo>
                  <a:pt x="352" y="671"/>
                  <a:pt x="301" y="834"/>
                  <a:pt x="275" y="996"/>
                </a:cubicBezTo>
                <a:cubicBezTo>
                  <a:pt x="270" y="1059"/>
                  <a:pt x="323" y="1100"/>
                  <a:pt x="368" y="1100"/>
                </a:cubicBezTo>
                <a:cubicBezTo>
                  <a:pt x="397" y="1100"/>
                  <a:pt x="422" y="1084"/>
                  <a:pt x="429" y="1048"/>
                </a:cubicBezTo>
                <a:cubicBezTo>
                  <a:pt x="440" y="1052"/>
                  <a:pt x="451" y="1054"/>
                  <a:pt x="462" y="1054"/>
                </a:cubicBezTo>
                <a:cubicBezTo>
                  <a:pt x="495" y="1054"/>
                  <a:pt x="527" y="1035"/>
                  <a:pt x="540" y="996"/>
                </a:cubicBezTo>
                <a:cubicBezTo>
                  <a:pt x="557" y="876"/>
                  <a:pt x="591" y="757"/>
                  <a:pt x="626" y="645"/>
                </a:cubicBezTo>
                <a:cubicBezTo>
                  <a:pt x="711" y="705"/>
                  <a:pt x="797" y="757"/>
                  <a:pt x="891" y="825"/>
                </a:cubicBezTo>
                <a:lnTo>
                  <a:pt x="942" y="859"/>
                </a:lnTo>
                <a:lnTo>
                  <a:pt x="951" y="868"/>
                </a:lnTo>
                <a:lnTo>
                  <a:pt x="994" y="894"/>
                </a:lnTo>
                <a:cubicBezTo>
                  <a:pt x="1008" y="904"/>
                  <a:pt x="1023" y="908"/>
                  <a:pt x="1036" y="908"/>
                </a:cubicBezTo>
                <a:cubicBezTo>
                  <a:pt x="1101" y="908"/>
                  <a:pt x="1143" y="806"/>
                  <a:pt x="1079" y="757"/>
                </a:cubicBezTo>
                <a:lnTo>
                  <a:pt x="1036" y="731"/>
                </a:lnTo>
                <a:lnTo>
                  <a:pt x="1028" y="714"/>
                </a:lnTo>
                <a:cubicBezTo>
                  <a:pt x="1036" y="714"/>
                  <a:pt x="1053" y="705"/>
                  <a:pt x="1062" y="697"/>
                </a:cubicBezTo>
                <a:cubicBezTo>
                  <a:pt x="1122" y="663"/>
                  <a:pt x="1105" y="568"/>
                  <a:pt x="1045" y="551"/>
                </a:cubicBezTo>
                <a:lnTo>
                  <a:pt x="711" y="406"/>
                </a:lnTo>
                <a:cubicBezTo>
                  <a:pt x="745" y="312"/>
                  <a:pt x="788" y="218"/>
                  <a:pt x="831" y="124"/>
                </a:cubicBezTo>
                <a:cubicBezTo>
                  <a:pt x="863" y="67"/>
                  <a:pt x="815" y="1"/>
                  <a:pt x="764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8" name="Google Shape;3248;p25"/>
          <p:cNvSpPr/>
          <p:nvPr/>
        </p:nvSpPr>
        <p:spPr>
          <a:xfrm>
            <a:off x="254897" y="-169022"/>
            <a:ext cx="107867" cy="104131"/>
          </a:xfrm>
          <a:custGeom>
            <a:avLst/>
            <a:gdLst/>
            <a:ahLst/>
            <a:cxnLst/>
            <a:rect l="l" t="t" r="r" b="b"/>
            <a:pathLst>
              <a:path w="1069" h="1032" extrusionOk="0">
                <a:moveTo>
                  <a:pt x="684" y="0"/>
                </a:moveTo>
                <a:cubicBezTo>
                  <a:pt x="657" y="0"/>
                  <a:pt x="633" y="14"/>
                  <a:pt x="622" y="41"/>
                </a:cubicBezTo>
                <a:cubicBezTo>
                  <a:pt x="588" y="118"/>
                  <a:pt x="554" y="195"/>
                  <a:pt x="520" y="272"/>
                </a:cubicBezTo>
                <a:cubicBezTo>
                  <a:pt x="434" y="220"/>
                  <a:pt x="340" y="177"/>
                  <a:pt x="254" y="135"/>
                </a:cubicBezTo>
                <a:cubicBezTo>
                  <a:pt x="243" y="130"/>
                  <a:pt x="232" y="128"/>
                  <a:pt x="222" y="128"/>
                </a:cubicBezTo>
                <a:cubicBezTo>
                  <a:pt x="191" y="128"/>
                  <a:pt x="162" y="146"/>
                  <a:pt x="143" y="177"/>
                </a:cubicBezTo>
                <a:lnTo>
                  <a:pt x="109" y="169"/>
                </a:lnTo>
                <a:cubicBezTo>
                  <a:pt x="106" y="169"/>
                  <a:pt x="103" y="168"/>
                  <a:pt x="100" y="168"/>
                </a:cubicBezTo>
                <a:cubicBezTo>
                  <a:pt x="29" y="168"/>
                  <a:pt x="0" y="265"/>
                  <a:pt x="58" y="306"/>
                </a:cubicBezTo>
                <a:lnTo>
                  <a:pt x="451" y="460"/>
                </a:lnTo>
                <a:cubicBezTo>
                  <a:pt x="417" y="562"/>
                  <a:pt x="391" y="674"/>
                  <a:pt x="366" y="776"/>
                </a:cubicBezTo>
                <a:cubicBezTo>
                  <a:pt x="357" y="810"/>
                  <a:pt x="366" y="836"/>
                  <a:pt x="383" y="862"/>
                </a:cubicBezTo>
                <a:cubicBezTo>
                  <a:pt x="383" y="879"/>
                  <a:pt x="374" y="905"/>
                  <a:pt x="366" y="930"/>
                </a:cubicBezTo>
                <a:cubicBezTo>
                  <a:pt x="360" y="987"/>
                  <a:pt x="406" y="1032"/>
                  <a:pt x="451" y="1032"/>
                </a:cubicBezTo>
                <a:cubicBezTo>
                  <a:pt x="474" y="1032"/>
                  <a:pt x="496" y="1019"/>
                  <a:pt x="511" y="990"/>
                </a:cubicBezTo>
                <a:cubicBezTo>
                  <a:pt x="588" y="853"/>
                  <a:pt x="639" y="716"/>
                  <a:pt x="682" y="562"/>
                </a:cubicBezTo>
                <a:cubicBezTo>
                  <a:pt x="759" y="614"/>
                  <a:pt x="828" y="674"/>
                  <a:pt x="888" y="733"/>
                </a:cubicBezTo>
                <a:cubicBezTo>
                  <a:pt x="902" y="746"/>
                  <a:pt x="919" y="752"/>
                  <a:pt x="936" y="752"/>
                </a:cubicBezTo>
                <a:cubicBezTo>
                  <a:pt x="1001" y="752"/>
                  <a:pt x="1068" y="676"/>
                  <a:pt x="1007" y="622"/>
                </a:cubicBezTo>
                <a:lnTo>
                  <a:pt x="956" y="588"/>
                </a:lnTo>
                <a:cubicBezTo>
                  <a:pt x="990" y="554"/>
                  <a:pt x="973" y="494"/>
                  <a:pt x="930" y="477"/>
                </a:cubicBezTo>
                <a:cubicBezTo>
                  <a:pt x="862" y="443"/>
                  <a:pt x="793" y="408"/>
                  <a:pt x="734" y="374"/>
                </a:cubicBezTo>
                <a:cubicBezTo>
                  <a:pt x="734" y="357"/>
                  <a:pt x="734" y="340"/>
                  <a:pt x="742" y="323"/>
                </a:cubicBezTo>
                <a:lnTo>
                  <a:pt x="759" y="272"/>
                </a:lnTo>
                <a:cubicBezTo>
                  <a:pt x="759" y="272"/>
                  <a:pt x="759" y="263"/>
                  <a:pt x="759" y="263"/>
                </a:cubicBezTo>
                <a:cubicBezTo>
                  <a:pt x="785" y="220"/>
                  <a:pt x="811" y="169"/>
                  <a:pt x="836" y="126"/>
                </a:cubicBezTo>
                <a:cubicBezTo>
                  <a:pt x="865" y="68"/>
                  <a:pt x="820" y="9"/>
                  <a:pt x="763" y="9"/>
                </a:cubicBezTo>
                <a:cubicBezTo>
                  <a:pt x="754" y="9"/>
                  <a:pt x="744" y="11"/>
                  <a:pt x="734" y="15"/>
                </a:cubicBezTo>
                <a:cubicBezTo>
                  <a:pt x="717" y="5"/>
                  <a:pt x="700" y="0"/>
                  <a:pt x="684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9" name="Google Shape;3249;p25"/>
          <p:cNvSpPr/>
          <p:nvPr/>
        </p:nvSpPr>
        <p:spPr>
          <a:xfrm>
            <a:off x="175083" y="38838"/>
            <a:ext cx="120178" cy="120276"/>
          </a:xfrm>
          <a:custGeom>
            <a:avLst/>
            <a:gdLst/>
            <a:ahLst/>
            <a:cxnLst/>
            <a:rect l="l" t="t" r="r" b="b"/>
            <a:pathLst>
              <a:path w="1191" h="1192" extrusionOk="0">
                <a:moveTo>
                  <a:pt x="854" y="0"/>
                </a:moveTo>
                <a:cubicBezTo>
                  <a:pt x="831" y="0"/>
                  <a:pt x="807" y="10"/>
                  <a:pt x="789" y="34"/>
                </a:cubicBezTo>
                <a:cubicBezTo>
                  <a:pt x="755" y="76"/>
                  <a:pt x="720" y="128"/>
                  <a:pt x="695" y="179"/>
                </a:cubicBezTo>
                <a:cubicBezTo>
                  <a:pt x="660" y="179"/>
                  <a:pt x="635" y="205"/>
                  <a:pt x="626" y="230"/>
                </a:cubicBezTo>
                <a:cubicBezTo>
                  <a:pt x="592" y="316"/>
                  <a:pt x="558" y="402"/>
                  <a:pt x="532" y="487"/>
                </a:cubicBezTo>
                <a:lnTo>
                  <a:pt x="532" y="504"/>
                </a:lnTo>
                <a:cubicBezTo>
                  <a:pt x="489" y="496"/>
                  <a:pt x="455" y="479"/>
                  <a:pt x="421" y="470"/>
                </a:cubicBezTo>
                <a:cubicBezTo>
                  <a:pt x="387" y="461"/>
                  <a:pt x="207" y="444"/>
                  <a:pt x="173" y="402"/>
                </a:cubicBezTo>
                <a:cubicBezTo>
                  <a:pt x="157" y="384"/>
                  <a:pt x="139" y="377"/>
                  <a:pt x="121" y="377"/>
                </a:cubicBezTo>
                <a:cubicBezTo>
                  <a:pt x="60" y="377"/>
                  <a:pt x="0" y="462"/>
                  <a:pt x="53" y="521"/>
                </a:cubicBezTo>
                <a:cubicBezTo>
                  <a:pt x="130" y="607"/>
                  <a:pt x="353" y="615"/>
                  <a:pt x="464" y="650"/>
                </a:cubicBezTo>
                <a:cubicBezTo>
                  <a:pt x="447" y="710"/>
                  <a:pt x="421" y="769"/>
                  <a:pt x="404" y="829"/>
                </a:cubicBezTo>
                <a:cubicBezTo>
                  <a:pt x="361" y="906"/>
                  <a:pt x="318" y="992"/>
                  <a:pt x="276" y="1069"/>
                </a:cubicBezTo>
                <a:cubicBezTo>
                  <a:pt x="243" y="1128"/>
                  <a:pt x="295" y="1192"/>
                  <a:pt x="352" y="1192"/>
                </a:cubicBezTo>
                <a:cubicBezTo>
                  <a:pt x="370" y="1192"/>
                  <a:pt x="388" y="1186"/>
                  <a:pt x="404" y="1172"/>
                </a:cubicBezTo>
                <a:cubicBezTo>
                  <a:pt x="408" y="1173"/>
                  <a:pt x="413" y="1173"/>
                  <a:pt x="418" y="1173"/>
                </a:cubicBezTo>
                <a:cubicBezTo>
                  <a:pt x="451" y="1173"/>
                  <a:pt x="491" y="1149"/>
                  <a:pt x="498" y="1112"/>
                </a:cubicBezTo>
                <a:cubicBezTo>
                  <a:pt x="558" y="983"/>
                  <a:pt x="609" y="855"/>
                  <a:pt x="643" y="718"/>
                </a:cubicBezTo>
                <a:cubicBezTo>
                  <a:pt x="780" y="778"/>
                  <a:pt x="917" y="838"/>
                  <a:pt x="1045" y="915"/>
                </a:cubicBezTo>
                <a:cubicBezTo>
                  <a:pt x="1056" y="919"/>
                  <a:pt x="1066" y="921"/>
                  <a:pt x="1076" y="921"/>
                </a:cubicBezTo>
                <a:cubicBezTo>
                  <a:pt x="1145" y="921"/>
                  <a:pt x="1190" y="822"/>
                  <a:pt x="1122" y="769"/>
                </a:cubicBezTo>
                <a:cubicBezTo>
                  <a:pt x="994" y="701"/>
                  <a:pt x="857" y="633"/>
                  <a:pt x="712" y="573"/>
                </a:cubicBezTo>
                <a:cubicBezTo>
                  <a:pt x="780" y="419"/>
                  <a:pt x="857" y="265"/>
                  <a:pt x="926" y="111"/>
                </a:cubicBezTo>
                <a:cubicBezTo>
                  <a:pt x="955" y="51"/>
                  <a:pt x="907" y="0"/>
                  <a:pt x="854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0" name="Google Shape;3250;p25"/>
          <p:cNvSpPr/>
          <p:nvPr/>
        </p:nvSpPr>
        <p:spPr>
          <a:xfrm>
            <a:off x="749222" y="9879"/>
            <a:ext cx="112812" cy="113414"/>
          </a:xfrm>
          <a:custGeom>
            <a:avLst/>
            <a:gdLst/>
            <a:ahLst/>
            <a:cxnLst/>
            <a:rect l="l" t="t" r="r" b="b"/>
            <a:pathLst>
              <a:path w="1118" h="1124" extrusionOk="0">
                <a:moveTo>
                  <a:pt x="596" y="1"/>
                </a:moveTo>
                <a:cubicBezTo>
                  <a:pt x="558" y="1"/>
                  <a:pt x="523" y="27"/>
                  <a:pt x="531" y="81"/>
                </a:cubicBezTo>
                <a:cubicBezTo>
                  <a:pt x="480" y="81"/>
                  <a:pt x="446" y="115"/>
                  <a:pt x="454" y="158"/>
                </a:cubicBezTo>
                <a:cubicBezTo>
                  <a:pt x="454" y="210"/>
                  <a:pt x="463" y="261"/>
                  <a:pt x="463" y="321"/>
                </a:cubicBezTo>
                <a:cubicBezTo>
                  <a:pt x="375" y="308"/>
                  <a:pt x="292" y="300"/>
                  <a:pt x="207" y="300"/>
                </a:cubicBezTo>
                <a:cubicBezTo>
                  <a:pt x="176" y="300"/>
                  <a:pt x="144" y="301"/>
                  <a:pt x="112" y="304"/>
                </a:cubicBezTo>
                <a:cubicBezTo>
                  <a:pt x="9" y="304"/>
                  <a:pt x="1" y="466"/>
                  <a:pt x="112" y="466"/>
                </a:cubicBezTo>
                <a:cubicBezTo>
                  <a:pt x="121" y="475"/>
                  <a:pt x="129" y="483"/>
                  <a:pt x="146" y="483"/>
                </a:cubicBezTo>
                <a:lnTo>
                  <a:pt x="463" y="603"/>
                </a:lnTo>
                <a:lnTo>
                  <a:pt x="463" y="757"/>
                </a:lnTo>
                <a:cubicBezTo>
                  <a:pt x="463" y="783"/>
                  <a:pt x="480" y="808"/>
                  <a:pt x="497" y="817"/>
                </a:cubicBezTo>
                <a:cubicBezTo>
                  <a:pt x="488" y="885"/>
                  <a:pt x="480" y="954"/>
                  <a:pt x="471" y="1022"/>
                </a:cubicBezTo>
                <a:cubicBezTo>
                  <a:pt x="456" y="1084"/>
                  <a:pt x="505" y="1124"/>
                  <a:pt x="553" y="1124"/>
                </a:cubicBezTo>
                <a:cubicBezTo>
                  <a:pt x="584" y="1124"/>
                  <a:pt x="615" y="1106"/>
                  <a:pt x="625" y="1065"/>
                </a:cubicBezTo>
                <a:cubicBezTo>
                  <a:pt x="651" y="937"/>
                  <a:pt x="659" y="808"/>
                  <a:pt x="668" y="671"/>
                </a:cubicBezTo>
                <a:cubicBezTo>
                  <a:pt x="728" y="714"/>
                  <a:pt x="788" y="757"/>
                  <a:pt x="848" y="808"/>
                </a:cubicBezTo>
                <a:cubicBezTo>
                  <a:pt x="865" y="826"/>
                  <a:pt x="885" y="833"/>
                  <a:pt x="904" y="833"/>
                </a:cubicBezTo>
                <a:cubicBezTo>
                  <a:pt x="933" y="833"/>
                  <a:pt x="961" y="817"/>
                  <a:pt x="976" y="791"/>
                </a:cubicBezTo>
                <a:lnTo>
                  <a:pt x="993" y="791"/>
                </a:lnTo>
                <a:cubicBezTo>
                  <a:pt x="999" y="793"/>
                  <a:pt x="1005" y="793"/>
                  <a:pt x="1011" y="793"/>
                </a:cubicBezTo>
                <a:cubicBezTo>
                  <a:pt x="1078" y="793"/>
                  <a:pt x="1117" y="709"/>
                  <a:pt x="1070" y="654"/>
                </a:cubicBezTo>
                <a:cubicBezTo>
                  <a:pt x="959" y="552"/>
                  <a:pt x="831" y="466"/>
                  <a:pt x="685" y="398"/>
                </a:cubicBezTo>
                <a:cubicBezTo>
                  <a:pt x="694" y="295"/>
                  <a:pt x="694" y="184"/>
                  <a:pt x="685" y="81"/>
                </a:cubicBezTo>
                <a:cubicBezTo>
                  <a:pt x="681" y="29"/>
                  <a:pt x="636" y="1"/>
                  <a:pt x="596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1" name="Google Shape;3251;p25"/>
          <p:cNvSpPr txBox="1">
            <a:spLocks noGrp="1"/>
          </p:cNvSpPr>
          <p:nvPr>
            <p:ph type="title"/>
          </p:nvPr>
        </p:nvSpPr>
        <p:spPr>
          <a:xfrm>
            <a:off x="685800" y="375262"/>
            <a:ext cx="77865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9pPr>
          </a:lstStyle>
          <a:p>
            <a:endParaRPr/>
          </a:p>
        </p:txBody>
      </p:sp>
      <p:sp>
        <p:nvSpPr>
          <p:cNvPr id="3252" name="Google Shape;3252;p25"/>
          <p:cNvSpPr txBox="1">
            <a:spLocks noGrp="1"/>
          </p:cNvSpPr>
          <p:nvPr>
            <p:ph type="subTitle" idx="1"/>
          </p:nvPr>
        </p:nvSpPr>
        <p:spPr>
          <a:xfrm>
            <a:off x="3436711" y="2889725"/>
            <a:ext cx="2289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Nunito ExtraBold"/>
              <a:buNone/>
              <a:defRPr sz="1600" b="1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3" name="Google Shape;3253;p25"/>
          <p:cNvSpPr txBox="1">
            <a:spLocks noGrp="1"/>
          </p:cNvSpPr>
          <p:nvPr>
            <p:ph type="subTitle" idx="2"/>
          </p:nvPr>
        </p:nvSpPr>
        <p:spPr>
          <a:xfrm>
            <a:off x="891086" y="1544875"/>
            <a:ext cx="2289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1">
                <a:highlight>
                  <a:schemeClr val="accent4"/>
                </a:highlight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54" name="Google Shape;3254;p25"/>
          <p:cNvSpPr txBox="1">
            <a:spLocks noGrp="1"/>
          </p:cNvSpPr>
          <p:nvPr>
            <p:ph type="subTitle" idx="3"/>
          </p:nvPr>
        </p:nvSpPr>
        <p:spPr>
          <a:xfrm>
            <a:off x="3445061" y="1980475"/>
            <a:ext cx="22173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55" name="Google Shape;3255;p25"/>
          <p:cNvSpPr txBox="1">
            <a:spLocks noGrp="1"/>
          </p:cNvSpPr>
          <p:nvPr>
            <p:ph type="subTitle" idx="4"/>
          </p:nvPr>
        </p:nvSpPr>
        <p:spPr>
          <a:xfrm>
            <a:off x="900211" y="2889550"/>
            <a:ext cx="2289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Nunito ExtraBold"/>
              <a:buNone/>
              <a:defRPr sz="1600" b="1">
                <a:highlight>
                  <a:schemeClr val="accent4"/>
                </a:highlight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6" name="Google Shape;3256;p25"/>
          <p:cNvSpPr txBox="1">
            <a:spLocks noGrp="1"/>
          </p:cNvSpPr>
          <p:nvPr>
            <p:ph type="subTitle" idx="5"/>
          </p:nvPr>
        </p:nvSpPr>
        <p:spPr>
          <a:xfrm>
            <a:off x="891011" y="1980325"/>
            <a:ext cx="22893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7" name="Google Shape;3257;p25"/>
          <p:cNvSpPr txBox="1">
            <a:spLocks noGrp="1"/>
          </p:cNvSpPr>
          <p:nvPr>
            <p:ph type="subTitle" idx="6"/>
          </p:nvPr>
        </p:nvSpPr>
        <p:spPr>
          <a:xfrm>
            <a:off x="5963711" y="2890450"/>
            <a:ext cx="2289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 sz="1600" b="1">
                <a:highlight>
                  <a:schemeClr val="accent4"/>
                </a:highlight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8" name="Google Shape;3258;p25"/>
          <p:cNvSpPr txBox="1">
            <a:spLocks noGrp="1"/>
          </p:cNvSpPr>
          <p:nvPr>
            <p:ph type="subTitle" idx="7"/>
          </p:nvPr>
        </p:nvSpPr>
        <p:spPr>
          <a:xfrm>
            <a:off x="906986" y="3320850"/>
            <a:ext cx="22893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59" name="Google Shape;3259;p25"/>
          <p:cNvSpPr txBox="1">
            <a:spLocks noGrp="1"/>
          </p:cNvSpPr>
          <p:nvPr>
            <p:ph type="subTitle" idx="8"/>
          </p:nvPr>
        </p:nvSpPr>
        <p:spPr>
          <a:xfrm>
            <a:off x="3445061" y="1549700"/>
            <a:ext cx="2217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 sz="1600" b="1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0" name="Google Shape;3260;p25"/>
          <p:cNvSpPr txBox="1">
            <a:spLocks noGrp="1"/>
          </p:cNvSpPr>
          <p:nvPr>
            <p:ph type="subTitle" idx="9"/>
          </p:nvPr>
        </p:nvSpPr>
        <p:spPr>
          <a:xfrm>
            <a:off x="3436711" y="3336275"/>
            <a:ext cx="22893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61" name="Google Shape;3261;p25"/>
          <p:cNvSpPr txBox="1">
            <a:spLocks noGrp="1"/>
          </p:cNvSpPr>
          <p:nvPr>
            <p:ph type="subTitle" idx="13"/>
          </p:nvPr>
        </p:nvSpPr>
        <p:spPr>
          <a:xfrm>
            <a:off x="5927536" y="1549875"/>
            <a:ext cx="2289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Nunito ExtraBold"/>
              <a:buNone/>
              <a:defRPr sz="1600" b="1">
                <a:highlight>
                  <a:schemeClr val="accent4"/>
                </a:highlight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2" name="Google Shape;3262;p25"/>
          <p:cNvSpPr txBox="1">
            <a:spLocks noGrp="1"/>
          </p:cNvSpPr>
          <p:nvPr>
            <p:ph type="subTitle" idx="14"/>
          </p:nvPr>
        </p:nvSpPr>
        <p:spPr>
          <a:xfrm>
            <a:off x="5963711" y="3325025"/>
            <a:ext cx="22893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63" name="Google Shape;3263;p25"/>
          <p:cNvSpPr txBox="1">
            <a:spLocks noGrp="1"/>
          </p:cNvSpPr>
          <p:nvPr>
            <p:ph type="subTitle" idx="15"/>
          </p:nvPr>
        </p:nvSpPr>
        <p:spPr>
          <a:xfrm>
            <a:off x="5927536" y="1980325"/>
            <a:ext cx="22893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ExtraBold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10">
    <p:spTree>
      <p:nvGrpSpPr>
        <p:cNvPr id="1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p31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83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9pPr>
          </a:lstStyle>
          <a:p>
            <a:endParaRPr/>
          </a:p>
        </p:txBody>
      </p:sp>
      <p:grpSp>
        <p:nvGrpSpPr>
          <p:cNvPr id="3911" name="Google Shape;3911;p31"/>
          <p:cNvGrpSpPr/>
          <p:nvPr/>
        </p:nvGrpSpPr>
        <p:grpSpPr>
          <a:xfrm>
            <a:off x="-74212" y="-160033"/>
            <a:ext cx="2606169" cy="2505602"/>
            <a:chOff x="1988" y="-160033"/>
            <a:chExt cx="2606169" cy="2505602"/>
          </a:xfrm>
        </p:grpSpPr>
        <p:sp>
          <p:nvSpPr>
            <p:cNvPr id="3912" name="Google Shape;3912;p31"/>
            <p:cNvSpPr/>
            <p:nvPr/>
          </p:nvSpPr>
          <p:spPr>
            <a:xfrm>
              <a:off x="326940" y="25640"/>
              <a:ext cx="2281216" cy="633563"/>
            </a:xfrm>
            <a:custGeom>
              <a:avLst/>
              <a:gdLst/>
              <a:ahLst/>
              <a:cxnLst/>
              <a:rect l="l" t="t" r="r" b="b"/>
              <a:pathLst>
                <a:path w="21096" h="5859" extrusionOk="0">
                  <a:moveTo>
                    <a:pt x="11405" y="1"/>
                  </a:moveTo>
                  <a:cubicBezTo>
                    <a:pt x="9698" y="1"/>
                    <a:pt x="7996" y="259"/>
                    <a:pt x="6355" y="774"/>
                  </a:cubicBezTo>
                  <a:cubicBezTo>
                    <a:pt x="4849" y="1253"/>
                    <a:pt x="3455" y="1989"/>
                    <a:pt x="2078" y="2767"/>
                  </a:cubicBezTo>
                  <a:cubicBezTo>
                    <a:pt x="1872" y="2767"/>
                    <a:pt x="1667" y="2784"/>
                    <a:pt x="1462" y="2827"/>
                  </a:cubicBezTo>
                  <a:lnTo>
                    <a:pt x="161" y="3032"/>
                  </a:lnTo>
                  <a:cubicBezTo>
                    <a:pt x="0" y="3056"/>
                    <a:pt x="51" y="3300"/>
                    <a:pt x="208" y="3300"/>
                  </a:cubicBezTo>
                  <a:cubicBezTo>
                    <a:pt x="218" y="3300"/>
                    <a:pt x="228" y="3299"/>
                    <a:pt x="238" y="3297"/>
                  </a:cubicBezTo>
                  <a:lnTo>
                    <a:pt x="1350" y="3126"/>
                  </a:lnTo>
                  <a:cubicBezTo>
                    <a:pt x="1539" y="3101"/>
                    <a:pt x="1735" y="3058"/>
                    <a:pt x="1924" y="3041"/>
                  </a:cubicBezTo>
                  <a:cubicBezTo>
                    <a:pt x="1945" y="3078"/>
                    <a:pt x="1986" y="3099"/>
                    <a:pt x="2029" y="3099"/>
                  </a:cubicBezTo>
                  <a:cubicBezTo>
                    <a:pt x="2054" y="3099"/>
                    <a:pt x="2081" y="3091"/>
                    <a:pt x="2103" y="3075"/>
                  </a:cubicBezTo>
                  <a:lnTo>
                    <a:pt x="2146" y="3049"/>
                  </a:lnTo>
                  <a:cubicBezTo>
                    <a:pt x="2291" y="3092"/>
                    <a:pt x="2437" y="3152"/>
                    <a:pt x="2574" y="3238"/>
                  </a:cubicBezTo>
                  <a:cubicBezTo>
                    <a:pt x="3181" y="3563"/>
                    <a:pt x="3806" y="3854"/>
                    <a:pt x="4439" y="4119"/>
                  </a:cubicBezTo>
                  <a:cubicBezTo>
                    <a:pt x="5748" y="4649"/>
                    <a:pt x="7099" y="5068"/>
                    <a:pt x="8477" y="5351"/>
                  </a:cubicBezTo>
                  <a:cubicBezTo>
                    <a:pt x="9820" y="5624"/>
                    <a:pt x="11180" y="5796"/>
                    <a:pt x="12549" y="5847"/>
                  </a:cubicBezTo>
                  <a:cubicBezTo>
                    <a:pt x="12776" y="5855"/>
                    <a:pt x="13002" y="5859"/>
                    <a:pt x="13227" y="5859"/>
                  </a:cubicBezTo>
                  <a:cubicBezTo>
                    <a:pt x="14478" y="5859"/>
                    <a:pt x="15700" y="5728"/>
                    <a:pt x="16903" y="5351"/>
                  </a:cubicBezTo>
                  <a:cubicBezTo>
                    <a:pt x="18375" y="4880"/>
                    <a:pt x="19769" y="4162"/>
                    <a:pt x="21001" y="3229"/>
                  </a:cubicBezTo>
                  <a:cubicBezTo>
                    <a:pt x="21095" y="3169"/>
                    <a:pt x="21095" y="3041"/>
                    <a:pt x="21001" y="2990"/>
                  </a:cubicBezTo>
                  <a:cubicBezTo>
                    <a:pt x="18896" y="1518"/>
                    <a:pt x="16475" y="560"/>
                    <a:pt x="13943" y="192"/>
                  </a:cubicBezTo>
                  <a:cubicBezTo>
                    <a:pt x="13100" y="64"/>
                    <a:pt x="12252" y="1"/>
                    <a:pt x="11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31"/>
            <p:cNvSpPr/>
            <p:nvPr/>
          </p:nvSpPr>
          <p:spPr>
            <a:xfrm>
              <a:off x="550677" y="284197"/>
              <a:ext cx="1789202" cy="66611"/>
            </a:xfrm>
            <a:custGeom>
              <a:avLst/>
              <a:gdLst/>
              <a:ahLst/>
              <a:cxnLst/>
              <a:rect l="l" t="t" r="r" b="b"/>
              <a:pathLst>
                <a:path w="16546" h="616" extrusionOk="0">
                  <a:moveTo>
                    <a:pt x="9758" y="0"/>
                  </a:moveTo>
                  <a:cubicBezTo>
                    <a:pt x="6529" y="0"/>
                    <a:pt x="3301" y="160"/>
                    <a:pt x="86" y="479"/>
                  </a:cubicBezTo>
                  <a:cubicBezTo>
                    <a:pt x="0" y="487"/>
                    <a:pt x="0" y="616"/>
                    <a:pt x="86" y="616"/>
                  </a:cubicBezTo>
                  <a:cubicBezTo>
                    <a:pt x="3301" y="297"/>
                    <a:pt x="6529" y="137"/>
                    <a:pt x="9758" y="137"/>
                  </a:cubicBezTo>
                  <a:cubicBezTo>
                    <a:pt x="11993" y="137"/>
                    <a:pt x="14228" y="214"/>
                    <a:pt x="16460" y="368"/>
                  </a:cubicBezTo>
                  <a:cubicBezTo>
                    <a:pt x="16462" y="368"/>
                    <a:pt x="16465" y="368"/>
                    <a:pt x="16467" y="368"/>
                  </a:cubicBezTo>
                  <a:cubicBezTo>
                    <a:pt x="16545" y="368"/>
                    <a:pt x="16543" y="239"/>
                    <a:pt x="16460" y="231"/>
                  </a:cubicBezTo>
                  <a:cubicBezTo>
                    <a:pt x="14228" y="77"/>
                    <a:pt x="11993" y="0"/>
                    <a:pt x="9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31"/>
            <p:cNvSpPr/>
            <p:nvPr/>
          </p:nvSpPr>
          <p:spPr>
            <a:xfrm>
              <a:off x="1031347" y="298687"/>
              <a:ext cx="423997" cy="169339"/>
            </a:xfrm>
            <a:custGeom>
              <a:avLst/>
              <a:gdLst/>
              <a:ahLst/>
              <a:cxnLst/>
              <a:rect l="l" t="t" r="r" b="b"/>
              <a:pathLst>
                <a:path w="3921" h="1566" extrusionOk="0">
                  <a:moveTo>
                    <a:pt x="91" y="1"/>
                  </a:moveTo>
                  <a:cubicBezTo>
                    <a:pt x="25" y="1"/>
                    <a:pt x="0" y="107"/>
                    <a:pt x="72" y="131"/>
                  </a:cubicBezTo>
                  <a:cubicBezTo>
                    <a:pt x="1355" y="490"/>
                    <a:pt x="2596" y="969"/>
                    <a:pt x="3785" y="1560"/>
                  </a:cubicBezTo>
                  <a:cubicBezTo>
                    <a:pt x="3795" y="1564"/>
                    <a:pt x="3805" y="1566"/>
                    <a:pt x="3814" y="1566"/>
                  </a:cubicBezTo>
                  <a:cubicBezTo>
                    <a:pt x="3877" y="1566"/>
                    <a:pt x="3920" y="1477"/>
                    <a:pt x="3853" y="1440"/>
                  </a:cubicBezTo>
                  <a:cubicBezTo>
                    <a:pt x="2647" y="849"/>
                    <a:pt x="1398" y="370"/>
                    <a:pt x="106" y="3"/>
                  </a:cubicBezTo>
                  <a:cubicBezTo>
                    <a:pt x="101" y="1"/>
                    <a:pt x="96" y="1"/>
                    <a:pt x="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31"/>
            <p:cNvSpPr/>
            <p:nvPr/>
          </p:nvSpPr>
          <p:spPr>
            <a:xfrm>
              <a:off x="1810044" y="290469"/>
              <a:ext cx="259416" cy="139927"/>
            </a:xfrm>
            <a:custGeom>
              <a:avLst/>
              <a:gdLst/>
              <a:ahLst/>
              <a:cxnLst/>
              <a:rect l="l" t="t" r="r" b="b"/>
              <a:pathLst>
                <a:path w="2399" h="1294" extrusionOk="0">
                  <a:moveTo>
                    <a:pt x="101" y="1"/>
                  </a:moveTo>
                  <a:cubicBezTo>
                    <a:pt x="40" y="1"/>
                    <a:pt x="0" y="92"/>
                    <a:pt x="66" y="121"/>
                  </a:cubicBezTo>
                  <a:lnTo>
                    <a:pt x="2264" y="1285"/>
                  </a:lnTo>
                  <a:cubicBezTo>
                    <a:pt x="2276" y="1291"/>
                    <a:pt x="2287" y="1294"/>
                    <a:pt x="2297" y="1294"/>
                  </a:cubicBezTo>
                  <a:cubicBezTo>
                    <a:pt x="2358" y="1294"/>
                    <a:pt x="2398" y="1201"/>
                    <a:pt x="2333" y="1165"/>
                  </a:cubicBezTo>
                  <a:lnTo>
                    <a:pt x="134" y="10"/>
                  </a:lnTo>
                  <a:cubicBezTo>
                    <a:pt x="123" y="4"/>
                    <a:pt x="111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31"/>
            <p:cNvSpPr/>
            <p:nvPr/>
          </p:nvSpPr>
          <p:spPr>
            <a:xfrm>
              <a:off x="1504664" y="289496"/>
              <a:ext cx="267959" cy="161878"/>
            </a:xfrm>
            <a:custGeom>
              <a:avLst/>
              <a:gdLst/>
              <a:ahLst/>
              <a:cxnLst/>
              <a:rect l="l" t="t" r="r" b="b"/>
              <a:pathLst>
                <a:path w="2478" h="1497" extrusionOk="0">
                  <a:moveTo>
                    <a:pt x="95" y="1"/>
                  </a:moveTo>
                  <a:cubicBezTo>
                    <a:pt x="40" y="1"/>
                    <a:pt x="0" y="87"/>
                    <a:pt x="58" y="130"/>
                  </a:cubicBezTo>
                  <a:cubicBezTo>
                    <a:pt x="802" y="609"/>
                    <a:pt x="1564" y="1063"/>
                    <a:pt x="2342" y="1491"/>
                  </a:cubicBezTo>
                  <a:cubicBezTo>
                    <a:pt x="2352" y="1495"/>
                    <a:pt x="2362" y="1497"/>
                    <a:pt x="2371" y="1497"/>
                  </a:cubicBezTo>
                  <a:cubicBezTo>
                    <a:pt x="2434" y="1497"/>
                    <a:pt x="2478" y="1408"/>
                    <a:pt x="2411" y="1371"/>
                  </a:cubicBezTo>
                  <a:cubicBezTo>
                    <a:pt x="1632" y="943"/>
                    <a:pt x="871" y="490"/>
                    <a:pt x="126" y="11"/>
                  </a:cubicBezTo>
                  <a:cubicBezTo>
                    <a:pt x="116" y="4"/>
                    <a:pt x="105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31"/>
            <p:cNvSpPr/>
            <p:nvPr/>
          </p:nvSpPr>
          <p:spPr>
            <a:xfrm>
              <a:off x="740998" y="308744"/>
              <a:ext cx="211188" cy="93537"/>
            </a:xfrm>
            <a:custGeom>
              <a:avLst/>
              <a:gdLst/>
              <a:ahLst/>
              <a:cxnLst/>
              <a:rect l="l" t="t" r="r" b="b"/>
              <a:pathLst>
                <a:path w="1953" h="865" extrusionOk="0">
                  <a:moveTo>
                    <a:pt x="85" y="0"/>
                  </a:moveTo>
                  <a:cubicBezTo>
                    <a:pt x="23" y="0"/>
                    <a:pt x="1" y="109"/>
                    <a:pt x="71" y="132"/>
                  </a:cubicBezTo>
                  <a:lnTo>
                    <a:pt x="1842" y="859"/>
                  </a:lnTo>
                  <a:cubicBezTo>
                    <a:pt x="1852" y="863"/>
                    <a:pt x="1861" y="865"/>
                    <a:pt x="1869" y="865"/>
                  </a:cubicBezTo>
                  <a:cubicBezTo>
                    <a:pt x="1934" y="865"/>
                    <a:pt x="1952" y="761"/>
                    <a:pt x="1884" y="731"/>
                  </a:cubicBezTo>
                  <a:lnTo>
                    <a:pt x="105" y="4"/>
                  </a:lnTo>
                  <a:cubicBezTo>
                    <a:pt x="98" y="1"/>
                    <a:pt x="91" y="0"/>
                    <a:pt x="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31"/>
            <p:cNvSpPr/>
            <p:nvPr/>
          </p:nvSpPr>
          <p:spPr>
            <a:xfrm>
              <a:off x="1294013" y="107176"/>
              <a:ext cx="169988" cy="189236"/>
            </a:xfrm>
            <a:custGeom>
              <a:avLst/>
              <a:gdLst/>
              <a:ahLst/>
              <a:cxnLst/>
              <a:rect l="l" t="t" r="r" b="b"/>
              <a:pathLst>
                <a:path w="1572" h="1750" extrusionOk="0">
                  <a:moveTo>
                    <a:pt x="1472" y="0"/>
                  </a:moveTo>
                  <a:cubicBezTo>
                    <a:pt x="1452" y="0"/>
                    <a:pt x="1431" y="8"/>
                    <a:pt x="1416" y="28"/>
                  </a:cubicBezTo>
                  <a:cubicBezTo>
                    <a:pt x="996" y="593"/>
                    <a:pt x="543" y="1132"/>
                    <a:pt x="47" y="1637"/>
                  </a:cubicBezTo>
                  <a:cubicBezTo>
                    <a:pt x="1" y="1683"/>
                    <a:pt x="47" y="1750"/>
                    <a:pt x="97" y="1750"/>
                  </a:cubicBezTo>
                  <a:cubicBezTo>
                    <a:pt x="112" y="1750"/>
                    <a:pt x="128" y="1744"/>
                    <a:pt x="141" y="1731"/>
                  </a:cubicBezTo>
                  <a:cubicBezTo>
                    <a:pt x="646" y="1217"/>
                    <a:pt x="1108" y="670"/>
                    <a:pt x="1535" y="97"/>
                  </a:cubicBezTo>
                  <a:cubicBezTo>
                    <a:pt x="1572" y="48"/>
                    <a:pt x="1522" y="0"/>
                    <a:pt x="1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31"/>
            <p:cNvSpPr/>
            <p:nvPr/>
          </p:nvSpPr>
          <p:spPr>
            <a:xfrm>
              <a:off x="1686119" y="132588"/>
              <a:ext cx="155390" cy="168042"/>
            </a:xfrm>
            <a:custGeom>
              <a:avLst/>
              <a:gdLst/>
              <a:ahLst/>
              <a:cxnLst/>
              <a:rect l="l" t="t" r="r" b="b"/>
              <a:pathLst>
                <a:path w="1437" h="1554" extrusionOk="0">
                  <a:moveTo>
                    <a:pt x="1345" y="1"/>
                  </a:moveTo>
                  <a:cubicBezTo>
                    <a:pt x="1329" y="1"/>
                    <a:pt x="1312" y="8"/>
                    <a:pt x="1297" y="24"/>
                  </a:cubicBezTo>
                  <a:cubicBezTo>
                    <a:pt x="878" y="495"/>
                    <a:pt x="459" y="965"/>
                    <a:pt x="40" y="1436"/>
                  </a:cubicBezTo>
                  <a:cubicBezTo>
                    <a:pt x="1" y="1488"/>
                    <a:pt x="45" y="1554"/>
                    <a:pt x="91" y="1554"/>
                  </a:cubicBezTo>
                  <a:cubicBezTo>
                    <a:pt x="106" y="1554"/>
                    <a:pt x="121" y="1547"/>
                    <a:pt x="134" y="1530"/>
                  </a:cubicBezTo>
                  <a:lnTo>
                    <a:pt x="1391" y="118"/>
                  </a:lnTo>
                  <a:cubicBezTo>
                    <a:pt x="1436" y="67"/>
                    <a:pt x="1394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31"/>
            <p:cNvSpPr/>
            <p:nvPr/>
          </p:nvSpPr>
          <p:spPr>
            <a:xfrm>
              <a:off x="2072061" y="196930"/>
              <a:ext cx="134952" cy="114839"/>
            </a:xfrm>
            <a:custGeom>
              <a:avLst/>
              <a:gdLst/>
              <a:ahLst/>
              <a:cxnLst/>
              <a:rect l="l" t="t" r="r" b="b"/>
              <a:pathLst>
                <a:path w="1248" h="1062" extrusionOk="0">
                  <a:moveTo>
                    <a:pt x="1151" y="0"/>
                  </a:moveTo>
                  <a:cubicBezTo>
                    <a:pt x="1136" y="0"/>
                    <a:pt x="1121" y="6"/>
                    <a:pt x="1107" y="20"/>
                  </a:cubicBezTo>
                  <a:lnTo>
                    <a:pt x="55" y="952"/>
                  </a:lnTo>
                  <a:cubicBezTo>
                    <a:pt x="1" y="993"/>
                    <a:pt x="49" y="1061"/>
                    <a:pt x="106" y="1061"/>
                  </a:cubicBezTo>
                  <a:cubicBezTo>
                    <a:pt x="120" y="1061"/>
                    <a:pt x="135" y="1057"/>
                    <a:pt x="149" y="1046"/>
                  </a:cubicBezTo>
                  <a:lnTo>
                    <a:pt x="1201" y="114"/>
                  </a:lnTo>
                  <a:cubicBezTo>
                    <a:pt x="1248" y="67"/>
                    <a:pt x="1202" y="0"/>
                    <a:pt x="1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31"/>
            <p:cNvSpPr/>
            <p:nvPr/>
          </p:nvSpPr>
          <p:spPr>
            <a:xfrm>
              <a:off x="896716" y="137779"/>
              <a:ext cx="181018" cy="174314"/>
            </a:xfrm>
            <a:custGeom>
              <a:avLst/>
              <a:gdLst/>
              <a:ahLst/>
              <a:cxnLst/>
              <a:rect l="l" t="t" r="r" b="b"/>
              <a:pathLst>
                <a:path w="1674" h="1612" extrusionOk="0">
                  <a:moveTo>
                    <a:pt x="1578" y="0"/>
                  </a:moveTo>
                  <a:cubicBezTo>
                    <a:pt x="1565" y="0"/>
                    <a:pt x="1551" y="6"/>
                    <a:pt x="1539" y="19"/>
                  </a:cubicBezTo>
                  <a:lnTo>
                    <a:pt x="872" y="763"/>
                  </a:lnTo>
                  <a:cubicBezTo>
                    <a:pt x="783" y="852"/>
                    <a:pt x="326" y="1471"/>
                    <a:pt x="161" y="1471"/>
                  </a:cubicBezTo>
                  <a:cubicBezTo>
                    <a:pt x="152" y="1471"/>
                    <a:pt x="144" y="1469"/>
                    <a:pt x="136" y="1465"/>
                  </a:cubicBezTo>
                  <a:cubicBezTo>
                    <a:pt x="126" y="1460"/>
                    <a:pt x="117" y="1458"/>
                    <a:pt x="107" y="1458"/>
                  </a:cubicBezTo>
                  <a:cubicBezTo>
                    <a:pt x="44" y="1458"/>
                    <a:pt x="1" y="1547"/>
                    <a:pt x="68" y="1585"/>
                  </a:cubicBezTo>
                  <a:cubicBezTo>
                    <a:pt x="104" y="1603"/>
                    <a:pt x="139" y="1611"/>
                    <a:pt x="173" y="1611"/>
                  </a:cubicBezTo>
                  <a:cubicBezTo>
                    <a:pt x="374" y="1611"/>
                    <a:pt x="540" y="1324"/>
                    <a:pt x="650" y="1200"/>
                  </a:cubicBezTo>
                  <a:lnTo>
                    <a:pt x="1634" y="122"/>
                  </a:lnTo>
                  <a:cubicBezTo>
                    <a:pt x="1673" y="69"/>
                    <a:pt x="1626" y="0"/>
                    <a:pt x="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31"/>
            <p:cNvSpPr/>
            <p:nvPr/>
          </p:nvSpPr>
          <p:spPr>
            <a:xfrm>
              <a:off x="44594" y="73220"/>
              <a:ext cx="658758" cy="2272349"/>
            </a:xfrm>
            <a:custGeom>
              <a:avLst/>
              <a:gdLst/>
              <a:ahLst/>
              <a:cxnLst/>
              <a:rect l="l" t="t" r="r" b="b"/>
              <a:pathLst>
                <a:path w="6092" h="21014" extrusionOk="0">
                  <a:moveTo>
                    <a:pt x="2757" y="1"/>
                  </a:moveTo>
                  <a:cubicBezTo>
                    <a:pt x="2676" y="1"/>
                    <a:pt x="2586" y="72"/>
                    <a:pt x="2601" y="180"/>
                  </a:cubicBezTo>
                  <a:cubicBezTo>
                    <a:pt x="2661" y="548"/>
                    <a:pt x="2712" y="924"/>
                    <a:pt x="2772" y="1292"/>
                  </a:cubicBezTo>
                  <a:cubicBezTo>
                    <a:pt x="2806" y="1480"/>
                    <a:pt x="2849" y="1677"/>
                    <a:pt x="2858" y="1865"/>
                  </a:cubicBezTo>
                  <a:cubicBezTo>
                    <a:pt x="2798" y="1899"/>
                    <a:pt x="2781" y="1985"/>
                    <a:pt x="2824" y="2045"/>
                  </a:cubicBezTo>
                  <a:lnTo>
                    <a:pt x="2849" y="2088"/>
                  </a:lnTo>
                  <a:cubicBezTo>
                    <a:pt x="2806" y="2233"/>
                    <a:pt x="2747" y="2378"/>
                    <a:pt x="2661" y="2515"/>
                  </a:cubicBezTo>
                  <a:cubicBezTo>
                    <a:pt x="2336" y="3123"/>
                    <a:pt x="2045" y="3747"/>
                    <a:pt x="1780" y="4380"/>
                  </a:cubicBezTo>
                  <a:cubicBezTo>
                    <a:pt x="1250" y="5689"/>
                    <a:pt x="839" y="7041"/>
                    <a:pt x="557" y="8427"/>
                  </a:cubicBezTo>
                  <a:cubicBezTo>
                    <a:pt x="274" y="9761"/>
                    <a:pt x="112" y="11121"/>
                    <a:pt x="60" y="12490"/>
                  </a:cubicBezTo>
                  <a:cubicBezTo>
                    <a:pt x="0" y="13970"/>
                    <a:pt x="103" y="15425"/>
                    <a:pt x="557" y="16836"/>
                  </a:cubicBezTo>
                  <a:cubicBezTo>
                    <a:pt x="1019" y="18316"/>
                    <a:pt x="1737" y="19702"/>
                    <a:pt x="2670" y="20942"/>
                  </a:cubicBezTo>
                  <a:cubicBezTo>
                    <a:pt x="2700" y="20990"/>
                    <a:pt x="2747" y="21013"/>
                    <a:pt x="2794" y="21013"/>
                  </a:cubicBezTo>
                  <a:cubicBezTo>
                    <a:pt x="2841" y="21013"/>
                    <a:pt x="2888" y="20990"/>
                    <a:pt x="2918" y="20942"/>
                  </a:cubicBezTo>
                  <a:cubicBezTo>
                    <a:pt x="4381" y="18838"/>
                    <a:pt x="5339" y="16417"/>
                    <a:pt x="5707" y="13876"/>
                  </a:cubicBezTo>
                  <a:cubicBezTo>
                    <a:pt x="6092" y="11344"/>
                    <a:pt x="5895" y="8743"/>
                    <a:pt x="5125" y="6297"/>
                  </a:cubicBezTo>
                  <a:cubicBezTo>
                    <a:pt x="4646" y="4791"/>
                    <a:pt x="3910" y="3396"/>
                    <a:pt x="3132" y="2019"/>
                  </a:cubicBezTo>
                  <a:cubicBezTo>
                    <a:pt x="3132" y="1814"/>
                    <a:pt x="3114" y="1608"/>
                    <a:pt x="3072" y="1403"/>
                  </a:cubicBezTo>
                  <a:lnTo>
                    <a:pt x="2875" y="103"/>
                  </a:lnTo>
                  <a:cubicBezTo>
                    <a:pt x="2861" y="31"/>
                    <a:pt x="2811" y="1"/>
                    <a:pt x="2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31"/>
            <p:cNvSpPr/>
            <p:nvPr/>
          </p:nvSpPr>
          <p:spPr>
            <a:xfrm>
              <a:off x="356786" y="292848"/>
              <a:ext cx="81966" cy="1783687"/>
            </a:xfrm>
            <a:custGeom>
              <a:avLst/>
              <a:gdLst/>
              <a:ahLst/>
              <a:cxnLst/>
              <a:rect l="l" t="t" r="r" b="b"/>
              <a:pathLst>
                <a:path w="758" h="16495" extrusionOk="0">
                  <a:moveTo>
                    <a:pt x="67" y="1"/>
                  </a:moveTo>
                  <a:cubicBezTo>
                    <a:pt x="33" y="1"/>
                    <a:pt x="1" y="22"/>
                    <a:pt x="5" y="65"/>
                  </a:cubicBezTo>
                  <a:cubicBezTo>
                    <a:pt x="544" y="5506"/>
                    <a:pt x="630" y="10981"/>
                    <a:pt x="253" y="16431"/>
                  </a:cubicBezTo>
                  <a:cubicBezTo>
                    <a:pt x="253" y="16473"/>
                    <a:pt x="285" y="16495"/>
                    <a:pt x="317" y="16495"/>
                  </a:cubicBezTo>
                  <a:cubicBezTo>
                    <a:pt x="349" y="16495"/>
                    <a:pt x="381" y="16473"/>
                    <a:pt x="381" y="16431"/>
                  </a:cubicBezTo>
                  <a:cubicBezTo>
                    <a:pt x="758" y="10981"/>
                    <a:pt x="681" y="5506"/>
                    <a:pt x="142" y="65"/>
                  </a:cubicBezTo>
                  <a:cubicBezTo>
                    <a:pt x="138" y="22"/>
                    <a:pt x="101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31"/>
            <p:cNvSpPr/>
            <p:nvPr/>
          </p:nvSpPr>
          <p:spPr>
            <a:xfrm>
              <a:off x="238160" y="774385"/>
              <a:ext cx="171610" cy="417293"/>
            </a:xfrm>
            <a:custGeom>
              <a:avLst/>
              <a:gdLst/>
              <a:ahLst/>
              <a:cxnLst/>
              <a:rect l="l" t="t" r="r" b="b"/>
              <a:pathLst>
                <a:path w="1587" h="3859" extrusionOk="0">
                  <a:moveTo>
                    <a:pt x="1510" y="0"/>
                  </a:moveTo>
                  <a:cubicBezTo>
                    <a:pt x="1486" y="0"/>
                    <a:pt x="1463" y="13"/>
                    <a:pt x="1453" y="44"/>
                  </a:cubicBezTo>
                  <a:cubicBezTo>
                    <a:pt x="1085" y="1318"/>
                    <a:pt x="614" y="2567"/>
                    <a:pt x="24" y="3756"/>
                  </a:cubicBezTo>
                  <a:cubicBezTo>
                    <a:pt x="1" y="3809"/>
                    <a:pt x="46" y="3859"/>
                    <a:pt x="91" y="3859"/>
                  </a:cubicBezTo>
                  <a:cubicBezTo>
                    <a:pt x="111" y="3859"/>
                    <a:pt x="131" y="3849"/>
                    <a:pt x="144" y="3825"/>
                  </a:cubicBezTo>
                  <a:cubicBezTo>
                    <a:pt x="734" y="2619"/>
                    <a:pt x="1213" y="1370"/>
                    <a:pt x="1581" y="78"/>
                  </a:cubicBezTo>
                  <a:cubicBezTo>
                    <a:pt x="1586" y="31"/>
                    <a:pt x="1547" y="0"/>
                    <a:pt x="1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31"/>
            <p:cNvSpPr/>
            <p:nvPr/>
          </p:nvSpPr>
          <p:spPr>
            <a:xfrm>
              <a:off x="274494" y="1553409"/>
              <a:ext cx="144685" cy="252495"/>
            </a:xfrm>
            <a:custGeom>
              <a:avLst/>
              <a:gdLst/>
              <a:ahLst/>
              <a:cxnLst/>
              <a:rect l="l" t="t" r="r" b="b"/>
              <a:pathLst>
                <a:path w="1338" h="2335" extrusionOk="0">
                  <a:moveTo>
                    <a:pt x="1247" y="0"/>
                  </a:moveTo>
                  <a:cubicBezTo>
                    <a:pt x="1227" y="0"/>
                    <a:pt x="1207" y="10"/>
                    <a:pt x="1194" y="34"/>
                  </a:cubicBezTo>
                  <a:lnTo>
                    <a:pt x="1202" y="34"/>
                  </a:lnTo>
                  <a:lnTo>
                    <a:pt x="30" y="2233"/>
                  </a:lnTo>
                  <a:cubicBezTo>
                    <a:pt x="1" y="2286"/>
                    <a:pt x="49" y="2335"/>
                    <a:pt x="95" y="2335"/>
                  </a:cubicBezTo>
                  <a:cubicBezTo>
                    <a:pt x="116" y="2335"/>
                    <a:pt x="137" y="2325"/>
                    <a:pt x="150" y="2301"/>
                  </a:cubicBezTo>
                  <a:lnTo>
                    <a:pt x="1314" y="103"/>
                  </a:lnTo>
                  <a:cubicBezTo>
                    <a:pt x="1337" y="49"/>
                    <a:pt x="1292" y="0"/>
                    <a:pt x="1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31"/>
            <p:cNvSpPr/>
            <p:nvPr/>
          </p:nvSpPr>
          <p:spPr>
            <a:xfrm>
              <a:off x="255137" y="1248136"/>
              <a:ext cx="166203" cy="261362"/>
            </a:xfrm>
            <a:custGeom>
              <a:avLst/>
              <a:gdLst/>
              <a:ahLst/>
              <a:cxnLst/>
              <a:rect l="l" t="t" r="r" b="b"/>
              <a:pathLst>
                <a:path w="1537" h="2417" extrusionOk="0">
                  <a:moveTo>
                    <a:pt x="1445" y="0"/>
                  </a:moveTo>
                  <a:cubicBezTo>
                    <a:pt x="1424" y="0"/>
                    <a:pt x="1403" y="10"/>
                    <a:pt x="1390" y="34"/>
                  </a:cubicBezTo>
                  <a:cubicBezTo>
                    <a:pt x="902" y="778"/>
                    <a:pt x="449" y="1540"/>
                    <a:pt x="30" y="2318"/>
                  </a:cubicBezTo>
                  <a:cubicBezTo>
                    <a:pt x="0" y="2371"/>
                    <a:pt x="44" y="2417"/>
                    <a:pt x="88" y="2417"/>
                  </a:cubicBezTo>
                  <a:cubicBezTo>
                    <a:pt x="108" y="2417"/>
                    <a:pt x="128" y="2408"/>
                    <a:pt x="141" y="2387"/>
                  </a:cubicBezTo>
                  <a:cubicBezTo>
                    <a:pt x="569" y="1608"/>
                    <a:pt x="1022" y="847"/>
                    <a:pt x="1501" y="94"/>
                  </a:cubicBezTo>
                  <a:cubicBezTo>
                    <a:pt x="1536" y="47"/>
                    <a:pt x="1491" y="0"/>
                    <a:pt x="1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31"/>
            <p:cNvSpPr/>
            <p:nvPr/>
          </p:nvSpPr>
          <p:spPr>
            <a:xfrm>
              <a:off x="304123" y="483170"/>
              <a:ext cx="96132" cy="205348"/>
            </a:xfrm>
            <a:custGeom>
              <a:avLst/>
              <a:gdLst/>
              <a:ahLst/>
              <a:cxnLst/>
              <a:rect l="l" t="t" r="r" b="b"/>
              <a:pathLst>
                <a:path w="889" h="1899" extrusionOk="0">
                  <a:moveTo>
                    <a:pt x="811" y="1"/>
                  </a:moveTo>
                  <a:cubicBezTo>
                    <a:pt x="783" y="1"/>
                    <a:pt x="754" y="16"/>
                    <a:pt x="740" y="50"/>
                  </a:cubicBezTo>
                  <a:lnTo>
                    <a:pt x="22" y="1821"/>
                  </a:lnTo>
                  <a:cubicBezTo>
                    <a:pt x="1" y="1868"/>
                    <a:pt x="40" y="1899"/>
                    <a:pt x="81" y="1899"/>
                  </a:cubicBezTo>
                  <a:cubicBezTo>
                    <a:pt x="108" y="1899"/>
                    <a:pt x="136" y="1886"/>
                    <a:pt x="150" y="1855"/>
                  </a:cubicBezTo>
                  <a:cubicBezTo>
                    <a:pt x="389" y="1265"/>
                    <a:pt x="629" y="675"/>
                    <a:pt x="868" y="85"/>
                  </a:cubicBezTo>
                  <a:cubicBezTo>
                    <a:pt x="889" y="34"/>
                    <a:pt x="851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31"/>
            <p:cNvSpPr/>
            <p:nvPr/>
          </p:nvSpPr>
          <p:spPr>
            <a:xfrm>
              <a:off x="408692" y="1036943"/>
              <a:ext cx="195400" cy="164473"/>
            </a:xfrm>
            <a:custGeom>
              <a:avLst/>
              <a:gdLst/>
              <a:ahLst/>
              <a:cxnLst/>
              <a:rect l="l" t="t" r="r" b="b"/>
              <a:pathLst>
                <a:path w="1807" h="1521" extrusionOk="0">
                  <a:moveTo>
                    <a:pt x="97" y="0"/>
                  </a:moveTo>
                  <a:cubicBezTo>
                    <a:pt x="46" y="0"/>
                    <a:pt x="1" y="67"/>
                    <a:pt x="47" y="114"/>
                  </a:cubicBezTo>
                  <a:cubicBezTo>
                    <a:pt x="560" y="618"/>
                    <a:pt x="1099" y="1080"/>
                    <a:pt x="1681" y="1508"/>
                  </a:cubicBezTo>
                  <a:cubicBezTo>
                    <a:pt x="1693" y="1517"/>
                    <a:pt x="1704" y="1520"/>
                    <a:pt x="1715" y="1520"/>
                  </a:cubicBezTo>
                  <a:cubicBezTo>
                    <a:pt x="1769" y="1520"/>
                    <a:pt x="1806" y="1431"/>
                    <a:pt x="1749" y="1388"/>
                  </a:cubicBezTo>
                  <a:cubicBezTo>
                    <a:pt x="1176" y="969"/>
                    <a:pt x="646" y="516"/>
                    <a:pt x="141" y="19"/>
                  </a:cubicBezTo>
                  <a:cubicBezTo>
                    <a:pt x="127" y="6"/>
                    <a:pt x="112" y="0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31"/>
            <p:cNvSpPr/>
            <p:nvPr/>
          </p:nvSpPr>
          <p:spPr>
            <a:xfrm>
              <a:off x="404150" y="1428726"/>
              <a:ext cx="174530" cy="149875"/>
            </a:xfrm>
            <a:custGeom>
              <a:avLst/>
              <a:gdLst/>
              <a:ahLst/>
              <a:cxnLst/>
              <a:rect l="l" t="t" r="r" b="b"/>
              <a:pathLst>
                <a:path w="1614" h="1386" extrusionOk="0">
                  <a:moveTo>
                    <a:pt x="105" y="0"/>
                  </a:moveTo>
                  <a:cubicBezTo>
                    <a:pt x="49" y="0"/>
                    <a:pt x="0" y="68"/>
                    <a:pt x="55" y="109"/>
                  </a:cubicBezTo>
                  <a:lnTo>
                    <a:pt x="1466" y="1367"/>
                  </a:lnTo>
                  <a:cubicBezTo>
                    <a:pt x="1480" y="1380"/>
                    <a:pt x="1495" y="1386"/>
                    <a:pt x="1511" y="1386"/>
                  </a:cubicBezTo>
                  <a:cubicBezTo>
                    <a:pt x="1564" y="1386"/>
                    <a:pt x="1613" y="1319"/>
                    <a:pt x="1560" y="1273"/>
                  </a:cubicBezTo>
                  <a:lnTo>
                    <a:pt x="149" y="15"/>
                  </a:lnTo>
                  <a:cubicBezTo>
                    <a:pt x="135" y="5"/>
                    <a:pt x="120" y="0"/>
                    <a:pt x="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31"/>
            <p:cNvSpPr/>
            <p:nvPr/>
          </p:nvSpPr>
          <p:spPr>
            <a:xfrm>
              <a:off x="393661" y="1814886"/>
              <a:ext cx="119705" cy="129221"/>
            </a:xfrm>
            <a:custGeom>
              <a:avLst/>
              <a:gdLst/>
              <a:ahLst/>
              <a:cxnLst/>
              <a:rect l="l" t="t" r="r" b="b"/>
              <a:pathLst>
                <a:path w="1107" h="1195" extrusionOk="0">
                  <a:moveTo>
                    <a:pt x="96" y="1"/>
                  </a:moveTo>
                  <a:cubicBezTo>
                    <a:pt x="48" y="1"/>
                    <a:pt x="1" y="70"/>
                    <a:pt x="40" y="123"/>
                  </a:cubicBezTo>
                  <a:cubicBezTo>
                    <a:pt x="348" y="473"/>
                    <a:pt x="656" y="824"/>
                    <a:pt x="973" y="1175"/>
                  </a:cubicBezTo>
                  <a:cubicBezTo>
                    <a:pt x="984" y="1188"/>
                    <a:pt x="998" y="1194"/>
                    <a:pt x="1012" y="1194"/>
                  </a:cubicBezTo>
                  <a:cubicBezTo>
                    <a:pt x="1059" y="1194"/>
                    <a:pt x="1107" y="1125"/>
                    <a:pt x="1067" y="1072"/>
                  </a:cubicBezTo>
                  <a:lnTo>
                    <a:pt x="135" y="20"/>
                  </a:lnTo>
                  <a:cubicBezTo>
                    <a:pt x="123" y="7"/>
                    <a:pt x="109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31"/>
            <p:cNvSpPr/>
            <p:nvPr/>
          </p:nvSpPr>
          <p:spPr>
            <a:xfrm>
              <a:off x="385010" y="640294"/>
              <a:ext cx="188263" cy="174638"/>
            </a:xfrm>
            <a:custGeom>
              <a:avLst/>
              <a:gdLst/>
              <a:ahLst/>
              <a:cxnLst/>
              <a:rect l="l" t="t" r="r" b="b"/>
              <a:pathLst>
                <a:path w="1741" h="1615" extrusionOk="0">
                  <a:moveTo>
                    <a:pt x="182" y="1"/>
                  </a:moveTo>
                  <a:cubicBezTo>
                    <a:pt x="162" y="1"/>
                    <a:pt x="142" y="11"/>
                    <a:pt x="129" y="35"/>
                  </a:cubicBezTo>
                  <a:cubicBezTo>
                    <a:pt x="1" y="274"/>
                    <a:pt x="360" y="488"/>
                    <a:pt x="514" y="616"/>
                  </a:cubicBezTo>
                  <a:lnTo>
                    <a:pt x="1592" y="1600"/>
                  </a:lnTo>
                  <a:cubicBezTo>
                    <a:pt x="1606" y="1610"/>
                    <a:pt x="1621" y="1615"/>
                    <a:pt x="1635" y="1615"/>
                  </a:cubicBezTo>
                  <a:cubicBezTo>
                    <a:pt x="1692" y="1615"/>
                    <a:pt x="1741" y="1547"/>
                    <a:pt x="1686" y="1506"/>
                  </a:cubicBezTo>
                  <a:lnTo>
                    <a:pt x="950" y="839"/>
                  </a:lnTo>
                  <a:cubicBezTo>
                    <a:pt x="856" y="745"/>
                    <a:pt x="172" y="240"/>
                    <a:pt x="249" y="103"/>
                  </a:cubicBezTo>
                  <a:cubicBezTo>
                    <a:pt x="272" y="50"/>
                    <a:pt x="227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31"/>
            <p:cNvSpPr/>
            <p:nvPr/>
          </p:nvSpPr>
          <p:spPr>
            <a:xfrm>
              <a:off x="1988" y="-77632"/>
              <a:ext cx="1287888" cy="1302919"/>
            </a:xfrm>
            <a:custGeom>
              <a:avLst/>
              <a:gdLst/>
              <a:ahLst/>
              <a:cxnLst/>
              <a:rect l="l" t="t" r="r" b="b"/>
              <a:pathLst>
                <a:path w="11910" h="12049" extrusionOk="0">
                  <a:moveTo>
                    <a:pt x="6203" y="1"/>
                  </a:moveTo>
                  <a:cubicBezTo>
                    <a:pt x="5507" y="1"/>
                    <a:pt x="4812" y="24"/>
                    <a:pt x="4116" y="69"/>
                  </a:cubicBezTo>
                  <a:cubicBezTo>
                    <a:pt x="3072" y="129"/>
                    <a:pt x="2037" y="249"/>
                    <a:pt x="1002" y="420"/>
                  </a:cubicBezTo>
                  <a:cubicBezTo>
                    <a:pt x="960" y="406"/>
                    <a:pt x="917" y="399"/>
                    <a:pt x="875" y="399"/>
                  </a:cubicBezTo>
                  <a:cubicBezTo>
                    <a:pt x="788" y="399"/>
                    <a:pt x="703" y="428"/>
                    <a:pt x="634" y="480"/>
                  </a:cubicBezTo>
                  <a:lnTo>
                    <a:pt x="625" y="480"/>
                  </a:lnTo>
                  <a:cubicBezTo>
                    <a:pt x="343" y="531"/>
                    <a:pt x="189" y="822"/>
                    <a:pt x="292" y="1079"/>
                  </a:cubicBezTo>
                  <a:cubicBezTo>
                    <a:pt x="249" y="1361"/>
                    <a:pt x="292" y="1669"/>
                    <a:pt x="258" y="1951"/>
                  </a:cubicBezTo>
                  <a:cubicBezTo>
                    <a:pt x="206" y="2559"/>
                    <a:pt x="172" y="3183"/>
                    <a:pt x="138" y="3799"/>
                  </a:cubicBezTo>
                  <a:cubicBezTo>
                    <a:pt x="87" y="5040"/>
                    <a:pt x="1" y="6306"/>
                    <a:pt x="112" y="7546"/>
                  </a:cubicBezTo>
                  <a:cubicBezTo>
                    <a:pt x="172" y="8145"/>
                    <a:pt x="258" y="8727"/>
                    <a:pt x="377" y="9308"/>
                  </a:cubicBezTo>
                  <a:cubicBezTo>
                    <a:pt x="506" y="9882"/>
                    <a:pt x="625" y="10480"/>
                    <a:pt x="848" y="11028"/>
                  </a:cubicBezTo>
                  <a:cubicBezTo>
                    <a:pt x="1053" y="11550"/>
                    <a:pt x="1438" y="12020"/>
                    <a:pt x="2028" y="12046"/>
                  </a:cubicBezTo>
                  <a:cubicBezTo>
                    <a:pt x="2054" y="12048"/>
                    <a:pt x="2079" y="12048"/>
                    <a:pt x="2104" y="12048"/>
                  </a:cubicBezTo>
                  <a:cubicBezTo>
                    <a:pt x="2634" y="12048"/>
                    <a:pt x="3067" y="11708"/>
                    <a:pt x="3329" y="11259"/>
                  </a:cubicBezTo>
                  <a:cubicBezTo>
                    <a:pt x="3543" y="10874"/>
                    <a:pt x="3671" y="10446"/>
                    <a:pt x="3714" y="10010"/>
                  </a:cubicBezTo>
                  <a:cubicBezTo>
                    <a:pt x="3774" y="10095"/>
                    <a:pt x="3842" y="10190"/>
                    <a:pt x="3919" y="10275"/>
                  </a:cubicBezTo>
                  <a:cubicBezTo>
                    <a:pt x="4250" y="10650"/>
                    <a:pt x="4730" y="10897"/>
                    <a:pt x="5213" y="10897"/>
                  </a:cubicBezTo>
                  <a:cubicBezTo>
                    <a:pt x="5479" y="10897"/>
                    <a:pt x="5746" y="10822"/>
                    <a:pt x="5989" y="10652"/>
                  </a:cubicBezTo>
                  <a:cubicBezTo>
                    <a:pt x="6717" y="10147"/>
                    <a:pt x="6503" y="9180"/>
                    <a:pt x="6289" y="8461"/>
                  </a:cubicBezTo>
                  <a:cubicBezTo>
                    <a:pt x="6263" y="8393"/>
                    <a:pt x="6246" y="8325"/>
                    <a:pt x="6220" y="8248"/>
                  </a:cubicBezTo>
                  <a:lnTo>
                    <a:pt x="6220" y="8248"/>
                  </a:lnTo>
                  <a:cubicBezTo>
                    <a:pt x="6580" y="8470"/>
                    <a:pt x="6965" y="8667"/>
                    <a:pt x="7350" y="8838"/>
                  </a:cubicBezTo>
                  <a:cubicBezTo>
                    <a:pt x="7682" y="8981"/>
                    <a:pt x="8161" y="9119"/>
                    <a:pt x="8598" y="9119"/>
                  </a:cubicBezTo>
                  <a:cubicBezTo>
                    <a:pt x="9129" y="9119"/>
                    <a:pt x="9598" y="8916"/>
                    <a:pt x="9668" y="8273"/>
                  </a:cubicBezTo>
                  <a:cubicBezTo>
                    <a:pt x="9711" y="7837"/>
                    <a:pt x="9548" y="7332"/>
                    <a:pt x="9386" y="6930"/>
                  </a:cubicBezTo>
                  <a:cubicBezTo>
                    <a:pt x="9223" y="6528"/>
                    <a:pt x="9001" y="6143"/>
                    <a:pt x="8744" y="5792"/>
                  </a:cubicBezTo>
                  <a:cubicBezTo>
                    <a:pt x="8701" y="5741"/>
                    <a:pt x="8659" y="5690"/>
                    <a:pt x="8616" y="5630"/>
                  </a:cubicBezTo>
                  <a:lnTo>
                    <a:pt x="8616" y="5630"/>
                  </a:lnTo>
                  <a:cubicBezTo>
                    <a:pt x="8718" y="5655"/>
                    <a:pt x="8830" y="5673"/>
                    <a:pt x="8932" y="5698"/>
                  </a:cubicBezTo>
                  <a:cubicBezTo>
                    <a:pt x="9259" y="5753"/>
                    <a:pt x="9703" y="5830"/>
                    <a:pt x="10137" y="5830"/>
                  </a:cubicBezTo>
                  <a:cubicBezTo>
                    <a:pt x="10716" y="5830"/>
                    <a:pt x="11276" y="5693"/>
                    <a:pt x="11516" y="5185"/>
                  </a:cubicBezTo>
                  <a:cubicBezTo>
                    <a:pt x="11909" y="4321"/>
                    <a:pt x="10960" y="3286"/>
                    <a:pt x="10318" y="2832"/>
                  </a:cubicBezTo>
                  <a:cubicBezTo>
                    <a:pt x="10113" y="2687"/>
                    <a:pt x="9899" y="2559"/>
                    <a:pt x="9677" y="2447"/>
                  </a:cubicBezTo>
                  <a:cubicBezTo>
                    <a:pt x="9985" y="2413"/>
                    <a:pt x="10284" y="2336"/>
                    <a:pt x="10575" y="2234"/>
                  </a:cubicBezTo>
                  <a:cubicBezTo>
                    <a:pt x="10985" y="2062"/>
                    <a:pt x="11524" y="1677"/>
                    <a:pt x="11379" y="1164"/>
                  </a:cubicBezTo>
                  <a:cubicBezTo>
                    <a:pt x="11242" y="719"/>
                    <a:pt x="10652" y="471"/>
                    <a:pt x="10250" y="343"/>
                  </a:cubicBezTo>
                  <a:cubicBezTo>
                    <a:pt x="9300" y="43"/>
                    <a:pt x="8231" y="61"/>
                    <a:pt x="7247" y="18"/>
                  </a:cubicBezTo>
                  <a:cubicBezTo>
                    <a:pt x="6899" y="6"/>
                    <a:pt x="6551" y="1"/>
                    <a:pt x="6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31"/>
            <p:cNvSpPr/>
            <p:nvPr/>
          </p:nvSpPr>
          <p:spPr>
            <a:xfrm>
              <a:off x="914342" y="1023751"/>
              <a:ext cx="125761" cy="123598"/>
            </a:xfrm>
            <a:custGeom>
              <a:avLst/>
              <a:gdLst/>
              <a:ahLst/>
              <a:cxnLst/>
              <a:rect l="l" t="t" r="r" b="b"/>
              <a:pathLst>
                <a:path w="1163" h="1143" extrusionOk="0">
                  <a:moveTo>
                    <a:pt x="559" y="1"/>
                  </a:moveTo>
                  <a:cubicBezTo>
                    <a:pt x="425" y="1"/>
                    <a:pt x="290" y="52"/>
                    <a:pt x="187" y="159"/>
                  </a:cubicBezTo>
                  <a:cubicBezTo>
                    <a:pt x="85" y="261"/>
                    <a:pt x="42" y="407"/>
                    <a:pt x="59" y="552"/>
                  </a:cubicBezTo>
                  <a:cubicBezTo>
                    <a:pt x="33" y="629"/>
                    <a:pt x="50" y="706"/>
                    <a:pt x="93" y="774"/>
                  </a:cubicBezTo>
                  <a:cubicBezTo>
                    <a:pt x="1" y="913"/>
                    <a:pt x="75" y="1142"/>
                    <a:pt x="260" y="1142"/>
                  </a:cubicBezTo>
                  <a:cubicBezTo>
                    <a:pt x="280" y="1142"/>
                    <a:pt x="301" y="1140"/>
                    <a:pt x="324" y="1134"/>
                  </a:cubicBezTo>
                  <a:cubicBezTo>
                    <a:pt x="410" y="1117"/>
                    <a:pt x="495" y="1082"/>
                    <a:pt x="581" y="1048"/>
                  </a:cubicBezTo>
                  <a:cubicBezTo>
                    <a:pt x="769" y="1048"/>
                    <a:pt x="957" y="963"/>
                    <a:pt x="1077" y="817"/>
                  </a:cubicBezTo>
                  <a:cubicBezTo>
                    <a:pt x="1145" y="732"/>
                    <a:pt x="1163" y="621"/>
                    <a:pt x="1128" y="518"/>
                  </a:cubicBezTo>
                  <a:cubicBezTo>
                    <a:pt x="1154" y="415"/>
                    <a:pt x="1103" y="313"/>
                    <a:pt x="1009" y="261"/>
                  </a:cubicBezTo>
                  <a:cubicBezTo>
                    <a:pt x="911" y="91"/>
                    <a:pt x="736" y="1"/>
                    <a:pt x="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31"/>
            <p:cNvSpPr/>
            <p:nvPr/>
          </p:nvSpPr>
          <p:spPr>
            <a:xfrm>
              <a:off x="1106611" y="795256"/>
              <a:ext cx="131492" cy="128897"/>
            </a:xfrm>
            <a:custGeom>
              <a:avLst/>
              <a:gdLst/>
              <a:ahLst/>
              <a:cxnLst/>
              <a:rect l="l" t="t" r="r" b="b"/>
              <a:pathLst>
                <a:path w="1216" h="1192" extrusionOk="0">
                  <a:moveTo>
                    <a:pt x="899" y="0"/>
                  </a:moveTo>
                  <a:cubicBezTo>
                    <a:pt x="847" y="0"/>
                    <a:pt x="795" y="15"/>
                    <a:pt x="753" y="47"/>
                  </a:cubicBezTo>
                  <a:cubicBezTo>
                    <a:pt x="599" y="158"/>
                    <a:pt x="385" y="184"/>
                    <a:pt x="231" y="304"/>
                  </a:cubicBezTo>
                  <a:cubicBezTo>
                    <a:pt x="103" y="407"/>
                    <a:pt x="26" y="561"/>
                    <a:pt x="18" y="723"/>
                  </a:cubicBezTo>
                  <a:cubicBezTo>
                    <a:pt x="0" y="886"/>
                    <a:pt x="69" y="1040"/>
                    <a:pt x="206" y="1134"/>
                  </a:cubicBezTo>
                  <a:cubicBezTo>
                    <a:pt x="273" y="1175"/>
                    <a:pt x="345" y="1192"/>
                    <a:pt x="420" y="1192"/>
                  </a:cubicBezTo>
                  <a:cubicBezTo>
                    <a:pt x="545" y="1192"/>
                    <a:pt x="675" y="1145"/>
                    <a:pt x="788" y="1091"/>
                  </a:cubicBezTo>
                  <a:cubicBezTo>
                    <a:pt x="967" y="1031"/>
                    <a:pt x="1113" y="886"/>
                    <a:pt x="1181" y="706"/>
                  </a:cubicBezTo>
                  <a:cubicBezTo>
                    <a:pt x="1215" y="569"/>
                    <a:pt x="1198" y="432"/>
                    <a:pt x="1121" y="312"/>
                  </a:cubicBezTo>
                  <a:cubicBezTo>
                    <a:pt x="1121" y="287"/>
                    <a:pt x="1130" y="270"/>
                    <a:pt x="1138" y="244"/>
                  </a:cubicBezTo>
                  <a:cubicBezTo>
                    <a:pt x="1157" y="92"/>
                    <a:pt x="1027" y="0"/>
                    <a:pt x="8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31"/>
            <p:cNvSpPr/>
            <p:nvPr/>
          </p:nvSpPr>
          <p:spPr>
            <a:xfrm>
              <a:off x="629292" y="957462"/>
              <a:ext cx="165663" cy="148037"/>
            </a:xfrm>
            <a:custGeom>
              <a:avLst/>
              <a:gdLst/>
              <a:ahLst/>
              <a:cxnLst/>
              <a:rect l="l" t="t" r="r" b="b"/>
              <a:pathLst>
                <a:path w="1532" h="1369" extrusionOk="0">
                  <a:moveTo>
                    <a:pt x="1118" y="0"/>
                  </a:moveTo>
                  <a:cubicBezTo>
                    <a:pt x="1108" y="0"/>
                    <a:pt x="1097" y="1"/>
                    <a:pt x="1087" y="2"/>
                  </a:cubicBezTo>
                  <a:cubicBezTo>
                    <a:pt x="873" y="36"/>
                    <a:pt x="642" y="96"/>
                    <a:pt x="488" y="275"/>
                  </a:cubicBezTo>
                  <a:cubicBezTo>
                    <a:pt x="454" y="318"/>
                    <a:pt x="428" y="361"/>
                    <a:pt x="402" y="412"/>
                  </a:cubicBezTo>
                  <a:cubicBezTo>
                    <a:pt x="240" y="464"/>
                    <a:pt x="103" y="583"/>
                    <a:pt x="34" y="737"/>
                  </a:cubicBezTo>
                  <a:cubicBezTo>
                    <a:pt x="0" y="840"/>
                    <a:pt x="34" y="943"/>
                    <a:pt x="120" y="1011"/>
                  </a:cubicBezTo>
                  <a:cubicBezTo>
                    <a:pt x="137" y="1020"/>
                    <a:pt x="154" y="1028"/>
                    <a:pt x="171" y="1037"/>
                  </a:cubicBezTo>
                  <a:cubicBezTo>
                    <a:pt x="223" y="1199"/>
                    <a:pt x="359" y="1319"/>
                    <a:pt x="522" y="1362"/>
                  </a:cubicBezTo>
                  <a:cubicBezTo>
                    <a:pt x="548" y="1367"/>
                    <a:pt x="574" y="1369"/>
                    <a:pt x="599" y="1369"/>
                  </a:cubicBezTo>
                  <a:cubicBezTo>
                    <a:pt x="760" y="1369"/>
                    <a:pt x="909" y="1278"/>
                    <a:pt x="975" y="1131"/>
                  </a:cubicBezTo>
                  <a:cubicBezTo>
                    <a:pt x="1001" y="1122"/>
                    <a:pt x="1027" y="1114"/>
                    <a:pt x="1052" y="1105"/>
                  </a:cubicBezTo>
                  <a:cubicBezTo>
                    <a:pt x="1082" y="1119"/>
                    <a:pt x="1114" y="1125"/>
                    <a:pt x="1146" y="1125"/>
                  </a:cubicBezTo>
                  <a:cubicBezTo>
                    <a:pt x="1216" y="1125"/>
                    <a:pt x="1285" y="1093"/>
                    <a:pt x="1326" y="1028"/>
                  </a:cubicBezTo>
                  <a:cubicBezTo>
                    <a:pt x="1531" y="746"/>
                    <a:pt x="1523" y="361"/>
                    <a:pt x="1309" y="87"/>
                  </a:cubicBezTo>
                  <a:cubicBezTo>
                    <a:pt x="1264" y="27"/>
                    <a:pt x="1193" y="0"/>
                    <a:pt x="11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31"/>
            <p:cNvSpPr/>
            <p:nvPr/>
          </p:nvSpPr>
          <p:spPr>
            <a:xfrm>
              <a:off x="824480" y="807800"/>
              <a:ext cx="135169" cy="109757"/>
            </a:xfrm>
            <a:custGeom>
              <a:avLst/>
              <a:gdLst/>
              <a:ahLst/>
              <a:cxnLst/>
              <a:rect l="l" t="t" r="r" b="b"/>
              <a:pathLst>
                <a:path w="1250" h="1015" extrusionOk="0">
                  <a:moveTo>
                    <a:pt x="394" y="473"/>
                  </a:moveTo>
                  <a:cubicBezTo>
                    <a:pt x="401" y="473"/>
                    <a:pt x="407" y="475"/>
                    <a:pt x="411" y="479"/>
                  </a:cubicBezTo>
                  <a:lnTo>
                    <a:pt x="394" y="487"/>
                  </a:lnTo>
                  <a:lnTo>
                    <a:pt x="368" y="487"/>
                  </a:lnTo>
                  <a:cubicBezTo>
                    <a:pt x="373" y="477"/>
                    <a:pt x="384" y="473"/>
                    <a:pt x="394" y="473"/>
                  </a:cubicBezTo>
                  <a:close/>
                  <a:moveTo>
                    <a:pt x="814" y="1"/>
                  </a:moveTo>
                  <a:cubicBezTo>
                    <a:pt x="682" y="1"/>
                    <a:pt x="556" y="47"/>
                    <a:pt x="454" y="137"/>
                  </a:cubicBezTo>
                  <a:cubicBezTo>
                    <a:pt x="300" y="248"/>
                    <a:pt x="86" y="376"/>
                    <a:pt x="34" y="564"/>
                  </a:cubicBezTo>
                  <a:cubicBezTo>
                    <a:pt x="0" y="744"/>
                    <a:pt x="120" y="915"/>
                    <a:pt x="300" y="949"/>
                  </a:cubicBezTo>
                  <a:cubicBezTo>
                    <a:pt x="344" y="993"/>
                    <a:pt x="399" y="1015"/>
                    <a:pt x="455" y="1015"/>
                  </a:cubicBezTo>
                  <a:cubicBezTo>
                    <a:pt x="508" y="1015"/>
                    <a:pt x="562" y="995"/>
                    <a:pt x="608" y="958"/>
                  </a:cubicBezTo>
                  <a:cubicBezTo>
                    <a:pt x="719" y="872"/>
                    <a:pt x="864" y="778"/>
                    <a:pt x="984" y="676"/>
                  </a:cubicBezTo>
                  <a:cubicBezTo>
                    <a:pt x="1121" y="564"/>
                    <a:pt x="1249" y="410"/>
                    <a:pt x="1164" y="231"/>
                  </a:cubicBezTo>
                  <a:cubicBezTo>
                    <a:pt x="1129" y="128"/>
                    <a:pt x="1053" y="42"/>
                    <a:pt x="950" y="17"/>
                  </a:cubicBezTo>
                  <a:cubicBezTo>
                    <a:pt x="904" y="6"/>
                    <a:pt x="859" y="1"/>
                    <a:pt x="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31"/>
            <p:cNvSpPr/>
            <p:nvPr/>
          </p:nvSpPr>
          <p:spPr>
            <a:xfrm>
              <a:off x="1161220" y="979847"/>
              <a:ext cx="137007" cy="116570"/>
            </a:xfrm>
            <a:custGeom>
              <a:avLst/>
              <a:gdLst/>
              <a:ahLst/>
              <a:cxnLst/>
              <a:rect l="l" t="t" r="r" b="b"/>
              <a:pathLst>
                <a:path w="1267" h="1078" extrusionOk="0">
                  <a:moveTo>
                    <a:pt x="624" y="1"/>
                  </a:moveTo>
                  <a:cubicBezTo>
                    <a:pt x="461" y="1"/>
                    <a:pt x="299" y="61"/>
                    <a:pt x="188" y="188"/>
                  </a:cubicBezTo>
                  <a:cubicBezTo>
                    <a:pt x="0" y="402"/>
                    <a:pt x="9" y="710"/>
                    <a:pt x="188" y="915"/>
                  </a:cubicBezTo>
                  <a:cubicBezTo>
                    <a:pt x="223" y="992"/>
                    <a:pt x="291" y="1044"/>
                    <a:pt x="368" y="1044"/>
                  </a:cubicBezTo>
                  <a:cubicBezTo>
                    <a:pt x="419" y="1066"/>
                    <a:pt x="475" y="1078"/>
                    <a:pt x="528" y="1078"/>
                  </a:cubicBezTo>
                  <a:cubicBezTo>
                    <a:pt x="555" y="1078"/>
                    <a:pt x="582" y="1075"/>
                    <a:pt x="608" y="1069"/>
                  </a:cubicBezTo>
                  <a:cubicBezTo>
                    <a:pt x="685" y="1061"/>
                    <a:pt x="762" y="1027"/>
                    <a:pt x="830" y="984"/>
                  </a:cubicBezTo>
                  <a:cubicBezTo>
                    <a:pt x="1078" y="898"/>
                    <a:pt x="1266" y="719"/>
                    <a:pt x="1198" y="419"/>
                  </a:cubicBezTo>
                  <a:cubicBezTo>
                    <a:pt x="1135" y="148"/>
                    <a:pt x="879" y="1"/>
                    <a:pt x="6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31"/>
            <p:cNvSpPr/>
            <p:nvPr/>
          </p:nvSpPr>
          <p:spPr>
            <a:xfrm>
              <a:off x="1367438" y="695769"/>
              <a:ext cx="111163" cy="100133"/>
            </a:xfrm>
            <a:custGeom>
              <a:avLst/>
              <a:gdLst/>
              <a:ahLst/>
              <a:cxnLst/>
              <a:rect l="l" t="t" r="r" b="b"/>
              <a:pathLst>
                <a:path w="1028" h="926" extrusionOk="0">
                  <a:moveTo>
                    <a:pt x="548" y="430"/>
                  </a:moveTo>
                  <a:cubicBezTo>
                    <a:pt x="553" y="430"/>
                    <a:pt x="557" y="433"/>
                    <a:pt x="557" y="437"/>
                  </a:cubicBezTo>
                  <a:lnTo>
                    <a:pt x="540" y="437"/>
                  </a:lnTo>
                  <a:cubicBezTo>
                    <a:pt x="540" y="433"/>
                    <a:pt x="544" y="430"/>
                    <a:pt x="548" y="430"/>
                  </a:cubicBezTo>
                  <a:close/>
                  <a:moveTo>
                    <a:pt x="555" y="1"/>
                  </a:moveTo>
                  <a:cubicBezTo>
                    <a:pt x="449" y="1"/>
                    <a:pt x="342" y="39"/>
                    <a:pt x="258" y="120"/>
                  </a:cubicBezTo>
                  <a:cubicBezTo>
                    <a:pt x="1" y="326"/>
                    <a:pt x="52" y="728"/>
                    <a:pt x="352" y="873"/>
                  </a:cubicBezTo>
                  <a:cubicBezTo>
                    <a:pt x="394" y="890"/>
                    <a:pt x="437" y="899"/>
                    <a:pt x="489" y="907"/>
                  </a:cubicBezTo>
                  <a:cubicBezTo>
                    <a:pt x="515" y="918"/>
                    <a:pt x="545" y="925"/>
                    <a:pt x="576" y="925"/>
                  </a:cubicBezTo>
                  <a:cubicBezTo>
                    <a:pt x="595" y="925"/>
                    <a:pt x="614" y="922"/>
                    <a:pt x="634" y="916"/>
                  </a:cubicBezTo>
                  <a:cubicBezTo>
                    <a:pt x="720" y="899"/>
                    <a:pt x="805" y="856"/>
                    <a:pt x="865" y="788"/>
                  </a:cubicBezTo>
                  <a:cubicBezTo>
                    <a:pt x="951" y="711"/>
                    <a:pt x="1002" y="608"/>
                    <a:pt x="1019" y="497"/>
                  </a:cubicBezTo>
                  <a:cubicBezTo>
                    <a:pt x="1028" y="454"/>
                    <a:pt x="1010" y="411"/>
                    <a:pt x="993" y="368"/>
                  </a:cubicBezTo>
                  <a:cubicBezTo>
                    <a:pt x="985" y="334"/>
                    <a:pt x="976" y="291"/>
                    <a:pt x="959" y="257"/>
                  </a:cubicBezTo>
                  <a:cubicBezTo>
                    <a:pt x="881" y="91"/>
                    <a:pt x="719" y="1"/>
                    <a:pt x="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31"/>
            <p:cNvSpPr/>
            <p:nvPr/>
          </p:nvSpPr>
          <p:spPr>
            <a:xfrm>
              <a:off x="1091796" y="586550"/>
              <a:ext cx="105540" cy="103053"/>
            </a:xfrm>
            <a:custGeom>
              <a:avLst/>
              <a:gdLst/>
              <a:ahLst/>
              <a:cxnLst/>
              <a:rect l="l" t="t" r="r" b="b"/>
              <a:pathLst>
                <a:path w="976" h="953" extrusionOk="0">
                  <a:moveTo>
                    <a:pt x="419" y="0"/>
                  </a:moveTo>
                  <a:cubicBezTo>
                    <a:pt x="283" y="0"/>
                    <a:pt x="154" y="60"/>
                    <a:pt x="69" y="164"/>
                  </a:cubicBezTo>
                  <a:cubicBezTo>
                    <a:pt x="26" y="224"/>
                    <a:pt x="9" y="301"/>
                    <a:pt x="18" y="369"/>
                  </a:cubicBezTo>
                  <a:cubicBezTo>
                    <a:pt x="9" y="403"/>
                    <a:pt x="1" y="429"/>
                    <a:pt x="1" y="463"/>
                  </a:cubicBezTo>
                  <a:cubicBezTo>
                    <a:pt x="1" y="532"/>
                    <a:pt x="18" y="591"/>
                    <a:pt x="43" y="643"/>
                  </a:cubicBezTo>
                  <a:cubicBezTo>
                    <a:pt x="1" y="806"/>
                    <a:pt x="130" y="952"/>
                    <a:pt x="278" y="952"/>
                  </a:cubicBezTo>
                  <a:cubicBezTo>
                    <a:pt x="308" y="952"/>
                    <a:pt x="338" y="947"/>
                    <a:pt x="368" y="934"/>
                  </a:cubicBezTo>
                  <a:cubicBezTo>
                    <a:pt x="437" y="908"/>
                    <a:pt x="488" y="874"/>
                    <a:pt x="540" y="831"/>
                  </a:cubicBezTo>
                  <a:cubicBezTo>
                    <a:pt x="599" y="805"/>
                    <a:pt x="659" y="780"/>
                    <a:pt x="702" y="737"/>
                  </a:cubicBezTo>
                  <a:cubicBezTo>
                    <a:pt x="976" y="532"/>
                    <a:pt x="882" y="95"/>
                    <a:pt x="548" y="18"/>
                  </a:cubicBezTo>
                  <a:cubicBezTo>
                    <a:pt x="505" y="6"/>
                    <a:pt x="462" y="0"/>
                    <a:pt x="4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31"/>
            <p:cNvSpPr/>
            <p:nvPr/>
          </p:nvSpPr>
          <p:spPr>
            <a:xfrm>
              <a:off x="1312937" y="483603"/>
              <a:ext cx="108351" cy="100566"/>
            </a:xfrm>
            <a:custGeom>
              <a:avLst/>
              <a:gdLst/>
              <a:ahLst/>
              <a:cxnLst/>
              <a:rect l="l" t="t" r="r" b="b"/>
              <a:pathLst>
                <a:path w="1002" h="930" extrusionOk="0">
                  <a:moveTo>
                    <a:pt x="423" y="1"/>
                  </a:moveTo>
                  <a:cubicBezTo>
                    <a:pt x="372" y="1"/>
                    <a:pt x="319" y="18"/>
                    <a:pt x="274" y="55"/>
                  </a:cubicBezTo>
                  <a:cubicBezTo>
                    <a:pt x="60" y="243"/>
                    <a:pt x="0" y="551"/>
                    <a:pt x="129" y="808"/>
                  </a:cubicBezTo>
                  <a:cubicBezTo>
                    <a:pt x="171" y="886"/>
                    <a:pt x="254" y="930"/>
                    <a:pt x="339" y="930"/>
                  </a:cubicBezTo>
                  <a:cubicBezTo>
                    <a:pt x="392" y="930"/>
                    <a:pt x="445" y="912"/>
                    <a:pt x="488" y="876"/>
                  </a:cubicBezTo>
                  <a:lnTo>
                    <a:pt x="890" y="594"/>
                  </a:lnTo>
                  <a:cubicBezTo>
                    <a:pt x="984" y="508"/>
                    <a:pt x="1001" y="363"/>
                    <a:pt x="916" y="260"/>
                  </a:cubicBezTo>
                  <a:cubicBezTo>
                    <a:pt x="869" y="208"/>
                    <a:pt x="808" y="183"/>
                    <a:pt x="743" y="183"/>
                  </a:cubicBezTo>
                  <a:cubicBezTo>
                    <a:pt x="712" y="183"/>
                    <a:pt x="681" y="189"/>
                    <a:pt x="650" y="200"/>
                  </a:cubicBezTo>
                  <a:lnTo>
                    <a:pt x="650" y="192"/>
                  </a:lnTo>
                  <a:cubicBezTo>
                    <a:pt x="627" y="71"/>
                    <a:pt x="528" y="1"/>
                    <a:pt x="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31"/>
            <p:cNvSpPr/>
            <p:nvPr/>
          </p:nvSpPr>
          <p:spPr>
            <a:xfrm>
              <a:off x="1382253" y="888579"/>
              <a:ext cx="73207" cy="82507"/>
            </a:xfrm>
            <a:custGeom>
              <a:avLst/>
              <a:gdLst/>
              <a:ahLst/>
              <a:cxnLst/>
              <a:rect l="l" t="t" r="r" b="b"/>
              <a:pathLst>
                <a:path w="677" h="763" extrusionOk="0">
                  <a:moveTo>
                    <a:pt x="348" y="0"/>
                  </a:moveTo>
                  <a:cubicBezTo>
                    <a:pt x="329" y="0"/>
                    <a:pt x="310" y="2"/>
                    <a:pt x="292" y="6"/>
                  </a:cubicBezTo>
                  <a:cubicBezTo>
                    <a:pt x="129" y="31"/>
                    <a:pt x="9" y="168"/>
                    <a:pt x="18" y="339"/>
                  </a:cubicBezTo>
                  <a:cubicBezTo>
                    <a:pt x="18" y="373"/>
                    <a:pt x="18" y="408"/>
                    <a:pt x="27" y="442"/>
                  </a:cubicBezTo>
                  <a:cubicBezTo>
                    <a:pt x="1" y="502"/>
                    <a:pt x="1" y="570"/>
                    <a:pt x="27" y="639"/>
                  </a:cubicBezTo>
                  <a:cubicBezTo>
                    <a:pt x="69" y="718"/>
                    <a:pt x="152" y="763"/>
                    <a:pt x="239" y="763"/>
                  </a:cubicBezTo>
                  <a:cubicBezTo>
                    <a:pt x="274" y="763"/>
                    <a:pt x="309" y="756"/>
                    <a:pt x="343" y="741"/>
                  </a:cubicBezTo>
                  <a:cubicBezTo>
                    <a:pt x="454" y="690"/>
                    <a:pt x="548" y="596"/>
                    <a:pt x="583" y="468"/>
                  </a:cubicBezTo>
                  <a:cubicBezTo>
                    <a:pt x="583" y="459"/>
                    <a:pt x="583" y="450"/>
                    <a:pt x="591" y="442"/>
                  </a:cubicBezTo>
                  <a:lnTo>
                    <a:pt x="634" y="331"/>
                  </a:lnTo>
                  <a:cubicBezTo>
                    <a:pt x="677" y="202"/>
                    <a:pt x="617" y="74"/>
                    <a:pt x="497" y="31"/>
                  </a:cubicBezTo>
                  <a:cubicBezTo>
                    <a:pt x="480" y="23"/>
                    <a:pt x="463" y="23"/>
                    <a:pt x="446" y="23"/>
                  </a:cubicBezTo>
                  <a:cubicBezTo>
                    <a:pt x="413" y="6"/>
                    <a:pt x="381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31"/>
            <p:cNvSpPr/>
            <p:nvPr/>
          </p:nvSpPr>
          <p:spPr>
            <a:xfrm>
              <a:off x="711909" y="164813"/>
              <a:ext cx="143928" cy="135926"/>
            </a:xfrm>
            <a:custGeom>
              <a:avLst/>
              <a:gdLst/>
              <a:ahLst/>
              <a:cxnLst/>
              <a:rect l="l" t="t" r="r" b="b"/>
              <a:pathLst>
                <a:path w="1331" h="1257" extrusionOk="0">
                  <a:moveTo>
                    <a:pt x="978" y="0"/>
                  </a:moveTo>
                  <a:cubicBezTo>
                    <a:pt x="954" y="0"/>
                    <a:pt x="929" y="13"/>
                    <a:pt x="913" y="43"/>
                  </a:cubicBezTo>
                  <a:cubicBezTo>
                    <a:pt x="853" y="146"/>
                    <a:pt x="793" y="257"/>
                    <a:pt x="742" y="368"/>
                  </a:cubicBezTo>
                  <a:cubicBezTo>
                    <a:pt x="708" y="377"/>
                    <a:pt x="682" y="394"/>
                    <a:pt x="673" y="419"/>
                  </a:cubicBezTo>
                  <a:lnTo>
                    <a:pt x="656" y="462"/>
                  </a:lnTo>
                  <a:cubicBezTo>
                    <a:pt x="502" y="308"/>
                    <a:pt x="340" y="163"/>
                    <a:pt x="152" y="34"/>
                  </a:cubicBezTo>
                  <a:cubicBezTo>
                    <a:pt x="140" y="26"/>
                    <a:pt x="128" y="22"/>
                    <a:pt x="115" y="22"/>
                  </a:cubicBezTo>
                  <a:cubicBezTo>
                    <a:pt x="56" y="22"/>
                    <a:pt x="1" y="113"/>
                    <a:pt x="57" y="163"/>
                  </a:cubicBezTo>
                  <a:lnTo>
                    <a:pt x="160" y="257"/>
                  </a:lnTo>
                  <a:cubicBezTo>
                    <a:pt x="143" y="282"/>
                    <a:pt x="152" y="317"/>
                    <a:pt x="177" y="334"/>
                  </a:cubicBezTo>
                  <a:lnTo>
                    <a:pt x="186" y="342"/>
                  </a:lnTo>
                  <a:cubicBezTo>
                    <a:pt x="186" y="359"/>
                    <a:pt x="194" y="377"/>
                    <a:pt x="203" y="394"/>
                  </a:cubicBezTo>
                  <a:cubicBezTo>
                    <a:pt x="297" y="496"/>
                    <a:pt x="391" y="590"/>
                    <a:pt x="494" y="676"/>
                  </a:cubicBezTo>
                  <a:cubicBezTo>
                    <a:pt x="417" y="796"/>
                    <a:pt x="365" y="924"/>
                    <a:pt x="340" y="1052"/>
                  </a:cubicBezTo>
                  <a:cubicBezTo>
                    <a:pt x="340" y="1078"/>
                    <a:pt x="340" y="1104"/>
                    <a:pt x="357" y="1121"/>
                  </a:cubicBezTo>
                  <a:cubicBezTo>
                    <a:pt x="331" y="1172"/>
                    <a:pt x="365" y="1223"/>
                    <a:pt x="417" y="1241"/>
                  </a:cubicBezTo>
                  <a:cubicBezTo>
                    <a:pt x="427" y="1251"/>
                    <a:pt x="441" y="1256"/>
                    <a:pt x="455" y="1256"/>
                  </a:cubicBezTo>
                  <a:cubicBezTo>
                    <a:pt x="475" y="1256"/>
                    <a:pt x="496" y="1247"/>
                    <a:pt x="511" y="1232"/>
                  </a:cubicBezTo>
                  <a:cubicBezTo>
                    <a:pt x="605" y="1129"/>
                    <a:pt x="691" y="1027"/>
                    <a:pt x="759" y="907"/>
                  </a:cubicBezTo>
                  <a:lnTo>
                    <a:pt x="853" y="984"/>
                  </a:lnTo>
                  <a:cubicBezTo>
                    <a:pt x="879" y="1018"/>
                    <a:pt x="913" y="1052"/>
                    <a:pt x="939" y="1095"/>
                  </a:cubicBezTo>
                  <a:cubicBezTo>
                    <a:pt x="951" y="1108"/>
                    <a:pt x="973" y="1116"/>
                    <a:pt x="994" y="1116"/>
                  </a:cubicBezTo>
                  <a:cubicBezTo>
                    <a:pt x="1001" y="1116"/>
                    <a:pt x="1009" y="1115"/>
                    <a:pt x="1016" y="1112"/>
                  </a:cubicBezTo>
                  <a:cubicBezTo>
                    <a:pt x="1067" y="1146"/>
                    <a:pt x="1127" y="1189"/>
                    <a:pt x="1178" y="1223"/>
                  </a:cubicBezTo>
                  <a:cubicBezTo>
                    <a:pt x="1190" y="1230"/>
                    <a:pt x="1202" y="1233"/>
                    <a:pt x="1214" y="1233"/>
                  </a:cubicBezTo>
                  <a:cubicBezTo>
                    <a:pt x="1278" y="1233"/>
                    <a:pt x="1330" y="1146"/>
                    <a:pt x="1272" y="1095"/>
                  </a:cubicBezTo>
                  <a:lnTo>
                    <a:pt x="1144" y="967"/>
                  </a:lnTo>
                  <a:cubicBezTo>
                    <a:pt x="1050" y="881"/>
                    <a:pt x="956" y="787"/>
                    <a:pt x="862" y="702"/>
                  </a:cubicBezTo>
                  <a:cubicBezTo>
                    <a:pt x="896" y="625"/>
                    <a:pt x="930" y="539"/>
                    <a:pt x="947" y="462"/>
                  </a:cubicBezTo>
                  <a:cubicBezTo>
                    <a:pt x="956" y="445"/>
                    <a:pt x="956" y="436"/>
                    <a:pt x="947" y="419"/>
                  </a:cubicBezTo>
                  <a:cubicBezTo>
                    <a:pt x="964" y="385"/>
                    <a:pt x="973" y="351"/>
                    <a:pt x="990" y="308"/>
                  </a:cubicBezTo>
                  <a:cubicBezTo>
                    <a:pt x="998" y="291"/>
                    <a:pt x="998" y="274"/>
                    <a:pt x="990" y="257"/>
                  </a:cubicBezTo>
                  <a:cubicBezTo>
                    <a:pt x="1007" y="205"/>
                    <a:pt x="1033" y="163"/>
                    <a:pt x="1050" y="120"/>
                  </a:cubicBezTo>
                  <a:cubicBezTo>
                    <a:pt x="1079" y="56"/>
                    <a:pt x="1029" y="0"/>
                    <a:pt x="978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31"/>
            <p:cNvSpPr/>
            <p:nvPr/>
          </p:nvSpPr>
          <p:spPr>
            <a:xfrm>
              <a:off x="499528" y="146105"/>
              <a:ext cx="149551" cy="127383"/>
            </a:xfrm>
            <a:custGeom>
              <a:avLst/>
              <a:gdLst/>
              <a:ahLst/>
              <a:cxnLst/>
              <a:rect l="l" t="t" r="r" b="b"/>
              <a:pathLst>
                <a:path w="1383" h="1178" extrusionOk="0">
                  <a:moveTo>
                    <a:pt x="991" y="1"/>
                  </a:moveTo>
                  <a:cubicBezTo>
                    <a:pt x="961" y="1"/>
                    <a:pt x="933" y="16"/>
                    <a:pt x="926" y="53"/>
                  </a:cubicBezTo>
                  <a:cubicBezTo>
                    <a:pt x="926" y="79"/>
                    <a:pt x="918" y="105"/>
                    <a:pt x="909" y="122"/>
                  </a:cubicBezTo>
                  <a:cubicBezTo>
                    <a:pt x="895" y="103"/>
                    <a:pt x="870" y="91"/>
                    <a:pt x="844" y="91"/>
                  </a:cubicBezTo>
                  <a:cubicBezTo>
                    <a:pt x="824" y="91"/>
                    <a:pt x="805" y="98"/>
                    <a:pt x="790" y="113"/>
                  </a:cubicBezTo>
                  <a:lnTo>
                    <a:pt x="764" y="139"/>
                  </a:lnTo>
                  <a:cubicBezTo>
                    <a:pt x="678" y="216"/>
                    <a:pt x="610" y="319"/>
                    <a:pt x="567" y="430"/>
                  </a:cubicBezTo>
                  <a:lnTo>
                    <a:pt x="156" y="173"/>
                  </a:lnTo>
                  <a:cubicBezTo>
                    <a:pt x="140" y="163"/>
                    <a:pt x="124" y="158"/>
                    <a:pt x="110" y="158"/>
                  </a:cubicBezTo>
                  <a:cubicBezTo>
                    <a:pt x="41" y="158"/>
                    <a:pt x="0" y="260"/>
                    <a:pt x="71" y="310"/>
                  </a:cubicBezTo>
                  <a:lnTo>
                    <a:pt x="345" y="498"/>
                  </a:lnTo>
                  <a:cubicBezTo>
                    <a:pt x="319" y="541"/>
                    <a:pt x="345" y="592"/>
                    <a:pt x="387" y="609"/>
                  </a:cubicBezTo>
                  <a:lnTo>
                    <a:pt x="507" y="652"/>
                  </a:lnTo>
                  <a:cubicBezTo>
                    <a:pt x="507" y="695"/>
                    <a:pt x="507" y="738"/>
                    <a:pt x="507" y="780"/>
                  </a:cubicBezTo>
                  <a:cubicBezTo>
                    <a:pt x="499" y="832"/>
                    <a:pt x="490" y="883"/>
                    <a:pt x="482" y="926"/>
                  </a:cubicBezTo>
                  <a:cubicBezTo>
                    <a:pt x="447" y="969"/>
                    <a:pt x="405" y="1011"/>
                    <a:pt x="362" y="1046"/>
                  </a:cubicBezTo>
                  <a:cubicBezTo>
                    <a:pt x="301" y="1093"/>
                    <a:pt x="357" y="1177"/>
                    <a:pt x="422" y="1177"/>
                  </a:cubicBezTo>
                  <a:cubicBezTo>
                    <a:pt x="439" y="1177"/>
                    <a:pt x="457" y="1171"/>
                    <a:pt x="473" y="1157"/>
                  </a:cubicBezTo>
                  <a:lnTo>
                    <a:pt x="482" y="1148"/>
                  </a:lnTo>
                  <a:cubicBezTo>
                    <a:pt x="500" y="1160"/>
                    <a:pt x="519" y="1166"/>
                    <a:pt x="537" y="1166"/>
                  </a:cubicBezTo>
                  <a:cubicBezTo>
                    <a:pt x="571" y="1166"/>
                    <a:pt x="602" y="1147"/>
                    <a:pt x="618" y="1114"/>
                  </a:cubicBezTo>
                  <a:lnTo>
                    <a:pt x="627" y="1097"/>
                  </a:lnTo>
                  <a:cubicBezTo>
                    <a:pt x="661" y="1097"/>
                    <a:pt x="687" y="1088"/>
                    <a:pt x="704" y="1054"/>
                  </a:cubicBezTo>
                  <a:cubicBezTo>
                    <a:pt x="747" y="986"/>
                    <a:pt x="781" y="917"/>
                    <a:pt x="824" y="840"/>
                  </a:cubicBezTo>
                  <a:lnTo>
                    <a:pt x="1123" y="1054"/>
                  </a:lnTo>
                  <a:cubicBezTo>
                    <a:pt x="1138" y="1065"/>
                    <a:pt x="1152" y="1070"/>
                    <a:pt x="1166" y="1070"/>
                  </a:cubicBezTo>
                  <a:cubicBezTo>
                    <a:pt x="1185" y="1070"/>
                    <a:pt x="1202" y="1061"/>
                    <a:pt x="1217" y="1046"/>
                  </a:cubicBezTo>
                  <a:lnTo>
                    <a:pt x="1234" y="1054"/>
                  </a:lnTo>
                  <a:cubicBezTo>
                    <a:pt x="1249" y="1065"/>
                    <a:pt x="1264" y="1069"/>
                    <a:pt x="1277" y="1069"/>
                  </a:cubicBezTo>
                  <a:cubicBezTo>
                    <a:pt x="1342" y="1069"/>
                    <a:pt x="1382" y="967"/>
                    <a:pt x="1311" y="917"/>
                  </a:cubicBezTo>
                  <a:cubicBezTo>
                    <a:pt x="1277" y="892"/>
                    <a:pt x="1243" y="866"/>
                    <a:pt x="1209" y="840"/>
                  </a:cubicBezTo>
                  <a:lnTo>
                    <a:pt x="1132" y="789"/>
                  </a:lnTo>
                  <a:cubicBezTo>
                    <a:pt x="1123" y="780"/>
                    <a:pt x="1115" y="772"/>
                    <a:pt x="1106" y="763"/>
                  </a:cubicBezTo>
                  <a:cubicBezTo>
                    <a:pt x="1055" y="729"/>
                    <a:pt x="1003" y="695"/>
                    <a:pt x="944" y="661"/>
                  </a:cubicBezTo>
                  <a:lnTo>
                    <a:pt x="909" y="644"/>
                  </a:lnTo>
                  <a:cubicBezTo>
                    <a:pt x="986" y="464"/>
                    <a:pt x="1038" y="284"/>
                    <a:pt x="1080" y="96"/>
                  </a:cubicBezTo>
                  <a:cubicBezTo>
                    <a:pt x="1091" y="39"/>
                    <a:pt x="1038" y="1"/>
                    <a:pt x="991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31"/>
            <p:cNvSpPr/>
            <p:nvPr/>
          </p:nvSpPr>
          <p:spPr>
            <a:xfrm>
              <a:off x="597176" y="-3774"/>
              <a:ext cx="149010" cy="127924"/>
            </a:xfrm>
            <a:custGeom>
              <a:avLst/>
              <a:gdLst/>
              <a:ahLst/>
              <a:cxnLst/>
              <a:rect l="l" t="t" r="r" b="b"/>
              <a:pathLst>
                <a:path w="1378" h="1183" extrusionOk="0">
                  <a:moveTo>
                    <a:pt x="986" y="1"/>
                  </a:moveTo>
                  <a:cubicBezTo>
                    <a:pt x="956" y="1"/>
                    <a:pt x="928" y="17"/>
                    <a:pt x="922" y="53"/>
                  </a:cubicBezTo>
                  <a:lnTo>
                    <a:pt x="905" y="130"/>
                  </a:lnTo>
                  <a:cubicBezTo>
                    <a:pt x="890" y="106"/>
                    <a:pt x="863" y="92"/>
                    <a:pt x="837" y="92"/>
                  </a:cubicBezTo>
                  <a:cubicBezTo>
                    <a:pt x="818" y="92"/>
                    <a:pt x="799" y="99"/>
                    <a:pt x="785" y="113"/>
                  </a:cubicBezTo>
                  <a:lnTo>
                    <a:pt x="759" y="139"/>
                  </a:lnTo>
                  <a:cubicBezTo>
                    <a:pt x="674" y="216"/>
                    <a:pt x="605" y="319"/>
                    <a:pt x="562" y="430"/>
                  </a:cubicBezTo>
                  <a:lnTo>
                    <a:pt x="152" y="173"/>
                  </a:lnTo>
                  <a:cubicBezTo>
                    <a:pt x="139" y="165"/>
                    <a:pt x="126" y="162"/>
                    <a:pt x="114" y="162"/>
                  </a:cubicBezTo>
                  <a:cubicBezTo>
                    <a:pt x="46" y="162"/>
                    <a:pt x="1" y="268"/>
                    <a:pt x="66" y="319"/>
                  </a:cubicBezTo>
                  <a:lnTo>
                    <a:pt x="340" y="507"/>
                  </a:lnTo>
                  <a:cubicBezTo>
                    <a:pt x="323" y="550"/>
                    <a:pt x="349" y="601"/>
                    <a:pt x="391" y="618"/>
                  </a:cubicBezTo>
                  <a:lnTo>
                    <a:pt x="511" y="661"/>
                  </a:lnTo>
                  <a:cubicBezTo>
                    <a:pt x="502" y="704"/>
                    <a:pt x="502" y="746"/>
                    <a:pt x="511" y="789"/>
                  </a:cubicBezTo>
                  <a:cubicBezTo>
                    <a:pt x="494" y="840"/>
                    <a:pt x="485" y="883"/>
                    <a:pt x="477" y="935"/>
                  </a:cubicBezTo>
                  <a:cubicBezTo>
                    <a:pt x="443" y="977"/>
                    <a:pt x="408" y="1012"/>
                    <a:pt x="366" y="1046"/>
                  </a:cubicBezTo>
                  <a:cubicBezTo>
                    <a:pt x="297" y="1101"/>
                    <a:pt x="360" y="1183"/>
                    <a:pt x="423" y="1183"/>
                  </a:cubicBezTo>
                  <a:cubicBezTo>
                    <a:pt x="439" y="1183"/>
                    <a:pt x="455" y="1178"/>
                    <a:pt x="468" y="1166"/>
                  </a:cubicBezTo>
                  <a:lnTo>
                    <a:pt x="477" y="1157"/>
                  </a:lnTo>
                  <a:cubicBezTo>
                    <a:pt x="493" y="1168"/>
                    <a:pt x="510" y="1173"/>
                    <a:pt x="526" y="1173"/>
                  </a:cubicBezTo>
                  <a:cubicBezTo>
                    <a:pt x="562" y="1173"/>
                    <a:pt x="596" y="1149"/>
                    <a:pt x="614" y="1114"/>
                  </a:cubicBezTo>
                  <a:lnTo>
                    <a:pt x="622" y="1097"/>
                  </a:lnTo>
                  <a:cubicBezTo>
                    <a:pt x="627" y="1099"/>
                    <a:pt x="632" y="1099"/>
                    <a:pt x="637" y="1099"/>
                  </a:cubicBezTo>
                  <a:cubicBezTo>
                    <a:pt x="660" y="1099"/>
                    <a:pt x="685" y="1084"/>
                    <a:pt x="699" y="1063"/>
                  </a:cubicBezTo>
                  <a:cubicBezTo>
                    <a:pt x="742" y="994"/>
                    <a:pt x="776" y="926"/>
                    <a:pt x="819" y="849"/>
                  </a:cubicBezTo>
                  <a:lnTo>
                    <a:pt x="1118" y="1063"/>
                  </a:lnTo>
                  <a:cubicBezTo>
                    <a:pt x="1129" y="1074"/>
                    <a:pt x="1143" y="1078"/>
                    <a:pt x="1157" y="1078"/>
                  </a:cubicBezTo>
                  <a:cubicBezTo>
                    <a:pt x="1177" y="1078"/>
                    <a:pt x="1198" y="1069"/>
                    <a:pt x="1213" y="1054"/>
                  </a:cubicBezTo>
                  <a:lnTo>
                    <a:pt x="1230" y="1063"/>
                  </a:lnTo>
                  <a:cubicBezTo>
                    <a:pt x="1243" y="1073"/>
                    <a:pt x="1257" y="1078"/>
                    <a:pt x="1269" y="1078"/>
                  </a:cubicBezTo>
                  <a:cubicBezTo>
                    <a:pt x="1331" y="1078"/>
                    <a:pt x="1377" y="976"/>
                    <a:pt x="1307" y="926"/>
                  </a:cubicBezTo>
                  <a:lnTo>
                    <a:pt x="1204" y="849"/>
                  </a:lnTo>
                  <a:lnTo>
                    <a:pt x="1118" y="798"/>
                  </a:lnTo>
                  <a:cubicBezTo>
                    <a:pt x="1118" y="781"/>
                    <a:pt x="1110" y="781"/>
                    <a:pt x="1101" y="772"/>
                  </a:cubicBezTo>
                  <a:cubicBezTo>
                    <a:pt x="1050" y="738"/>
                    <a:pt x="990" y="704"/>
                    <a:pt x="939" y="661"/>
                  </a:cubicBezTo>
                  <a:lnTo>
                    <a:pt x="905" y="644"/>
                  </a:lnTo>
                  <a:cubicBezTo>
                    <a:pt x="982" y="464"/>
                    <a:pt x="1033" y="284"/>
                    <a:pt x="1076" y="96"/>
                  </a:cubicBezTo>
                  <a:cubicBezTo>
                    <a:pt x="1086" y="39"/>
                    <a:pt x="1033" y="1"/>
                    <a:pt x="986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1"/>
            <p:cNvSpPr/>
            <p:nvPr/>
          </p:nvSpPr>
          <p:spPr>
            <a:xfrm>
              <a:off x="537700" y="-120130"/>
              <a:ext cx="118516" cy="126518"/>
            </a:xfrm>
            <a:custGeom>
              <a:avLst/>
              <a:gdLst/>
              <a:ahLst/>
              <a:cxnLst/>
              <a:rect l="l" t="t" r="r" b="b"/>
              <a:pathLst>
                <a:path w="1096" h="1170" extrusionOk="0">
                  <a:moveTo>
                    <a:pt x="647" y="0"/>
                  </a:moveTo>
                  <a:cubicBezTo>
                    <a:pt x="623" y="0"/>
                    <a:pt x="598" y="13"/>
                    <a:pt x="582" y="43"/>
                  </a:cubicBezTo>
                  <a:cubicBezTo>
                    <a:pt x="531" y="129"/>
                    <a:pt x="496" y="214"/>
                    <a:pt x="454" y="308"/>
                  </a:cubicBezTo>
                  <a:cubicBezTo>
                    <a:pt x="445" y="334"/>
                    <a:pt x="437" y="351"/>
                    <a:pt x="428" y="377"/>
                  </a:cubicBezTo>
                  <a:cubicBezTo>
                    <a:pt x="394" y="360"/>
                    <a:pt x="351" y="351"/>
                    <a:pt x="308" y="342"/>
                  </a:cubicBezTo>
                  <a:cubicBezTo>
                    <a:pt x="301" y="340"/>
                    <a:pt x="293" y="339"/>
                    <a:pt x="286" y="339"/>
                  </a:cubicBezTo>
                  <a:cubicBezTo>
                    <a:pt x="268" y="339"/>
                    <a:pt x="252" y="345"/>
                    <a:pt x="240" y="351"/>
                  </a:cubicBezTo>
                  <a:lnTo>
                    <a:pt x="137" y="308"/>
                  </a:lnTo>
                  <a:cubicBezTo>
                    <a:pt x="127" y="304"/>
                    <a:pt x="117" y="302"/>
                    <a:pt x="107" y="302"/>
                  </a:cubicBezTo>
                  <a:cubicBezTo>
                    <a:pt x="39" y="302"/>
                    <a:pt x="0" y="400"/>
                    <a:pt x="60" y="445"/>
                  </a:cubicBezTo>
                  <a:cubicBezTo>
                    <a:pt x="163" y="505"/>
                    <a:pt x="265" y="556"/>
                    <a:pt x="368" y="608"/>
                  </a:cubicBezTo>
                  <a:lnTo>
                    <a:pt x="368" y="616"/>
                  </a:lnTo>
                  <a:cubicBezTo>
                    <a:pt x="342" y="762"/>
                    <a:pt x="325" y="907"/>
                    <a:pt x="325" y="1052"/>
                  </a:cubicBezTo>
                  <a:cubicBezTo>
                    <a:pt x="325" y="1078"/>
                    <a:pt x="334" y="1095"/>
                    <a:pt x="351" y="1112"/>
                  </a:cubicBezTo>
                  <a:cubicBezTo>
                    <a:pt x="358" y="1146"/>
                    <a:pt x="396" y="1169"/>
                    <a:pt x="433" y="1169"/>
                  </a:cubicBezTo>
                  <a:cubicBezTo>
                    <a:pt x="443" y="1169"/>
                    <a:pt x="453" y="1167"/>
                    <a:pt x="462" y="1164"/>
                  </a:cubicBezTo>
                  <a:cubicBezTo>
                    <a:pt x="591" y="1129"/>
                    <a:pt x="608" y="975"/>
                    <a:pt x="633" y="856"/>
                  </a:cubicBezTo>
                  <a:cubicBezTo>
                    <a:pt x="642" y="813"/>
                    <a:pt x="650" y="770"/>
                    <a:pt x="659" y="727"/>
                  </a:cubicBezTo>
                  <a:lnTo>
                    <a:pt x="745" y="762"/>
                  </a:lnTo>
                  <a:lnTo>
                    <a:pt x="890" y="830"/>
                  </a:lnTo>
                  <a:cubicBezTo>
                    <a:pt x="866" y="886"/>
                    <a:pt x="910" y="951"/>
                    <a:pt x="972" y="951"/>
                  </a:cubicBezTo>
                  <a:cubicBezTo>
                    <a:pt x="976" y="951"/>
                    <a:pt x="980" y="950"/>
                    <a:pt x="984" y="950"/>
                  </a:cubicBezTo>
                  <a:cubicBezTo>
                    <a:pt x="1087" y="924"/>
                    <a:pt x="1095" y="847"/>
                    <a:pt x="1061" y="779"/>
                  </a:cubicBezTo>
                  <a:cubicBezTo>
                    <a:pt x="1061" y="753"/>
                    <a:pt x="1044" y="727"/>
                    <a:pt x="1018" y="719"/>
                  </a:cubicBezTo>
                  <a:cubicBezTo>
                    <a:pt x="1010" y="702"/>
                    <a:pt x="1001" y="693"/>
                    <a:pt x="993" y="685"/>
                  </a:cubicBezTo>
                  <a:cubicBezTo>
                    <a:pt x="907" y="625"/>
                    <a:pt x="822" y="573"/>
                    <a:pt x="736" y="531"/>
                  </a:cubicBezTo>
                  <a:lnTo>
                    <a:pt x="693" y="505"/>
                  </a:lnTo>
                  <a:cubicBezTo>
                    <a:pt x="702" y="454"/>
                    <a:pt x="710" y="411"/>
                    <a:pt x="719" y="368"/>
                  </a:cubicBezTo>
                  <a:cubicBezTo>
                    <a:pt x="719" y="342"/>
                    <a:pt x="710" y="325"/>
                    <a:pt x="702" y="300"/>
                  </a:cubicBezTo>
                  <a:lnTo>
                    <a:pt x="702" y="171"/>
                  </a:lnTo>
                  <a:cubicBezTo>
                    <a:pt x="710" y="154"/>
                    <a:pt x="710" y="137"/>
                    <a:pt x="719" y="120"/>
                  </a:cubicBezTo>
                  <a:cubicBezTo>
                    <a:pt x="748" y="56"/>
                    <a:pt x="698" y="0"/>
                    <a:pt x="647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31"/>
            <p:cNvSpPr/>
            <p:nvPr/>
          </p:nvSpPr>
          <p:spPr>
            <a:xfrm>
              <a:off x="377873" y="18935"/>
              <a:ext cx="134952" cy="110622"/>
            </a:xfrm>
            <a:custGeom>
              <a:avLst/>
              <a:gdLst/>
              <a:ahLst/>
              <a:cxnLst/>
              <a:rect l="l" t="t" r="r" b="b"/>
              <a:pathLst>
                <a:path w="1248" h="1023" extrusionOk="0">
                  <a:moveTo>
                    <a:pt x="881" y="0"/>
                  </a:moveTo>
                  <a:cubicBezTo>
                    <a:pt x="854" y="0"/>
                    <a:pt x="826" y="13"/>
                    <a:pt x="811" y="40"/>
                  </a:cubicBezTo>
                  <a:cubicBezTo>
                    <a:pt x="794" y="74"/>
                    <a:pt x="777" y="117"/>
                    <a:pt x="760" y="151"/>
                  </a:cubicBezTo>
                  <a:cubicBezTo>
                    <a:pt x="717" y="186"/>
                    <a:pt x="683" y="228"/>
                    <a:pt x="648" y="271"/>
                  </a:cubicBezTo>
                  <a:cubicBezTo>
                    <a:pt x="537" y="211"/>
                    <a:pt x="417" y="160"/>
                    <a:pt x="298" y="117"/>
                  </a:cubicBezTo>
                  <a:cubicBezTo>
                    <a:pt x="288" y="111"/>
                    <a:pt x="277" y="108"/>
                    <a:pt x="267" y="108"/>
                  </a:cubicBezTo>
                  <a:cubicBezTo>
                    <a:pt x="234" y="108"/>
                    <a:pt x="204" y="138"/>
                    <a:pt x="204" y="177"/>
                  </a:cubicBezTo>
                  <a:lnTo>
                    <a:pt x="109" y="160"/>
                  </a:lnTo>
                  <a:cubicBezTo>
                    <a:pt x="107" y="160"/>
                    <a:pt x="104" y="160"/>
                    <a:pt x="102" y="160"/>
                  </a:cubicBezTo>
                  <a:cubicBezTo>
                    <a:pt x="14" y="160"/>
                    <a:pt x="1" y="298"/>
                    <a:pt x="84" y="323"/>
                  </a:cubicBezTo>
                  <a:cubicBezTo>
                    <a:pt x="246" y="357"/>
                    <a:pt x="400" y="400"/>
                    <a:pt x="554" y="468"/>
                  </a:cubicBezTo>
                  <a:cubicBezTo>
                    <a:pt x="529" y="545"/>
                    <a:pt x="520" y="630"/>
                    <a:pt x="520" y="716"/>
                  </a:cubicBezTo>
                  <a:lnTo>
                    <a:pt x="494" y="759"/>
                  </a:lnTo>
                  <a:cubicBezTo>
                    <a:pt x="477" y="793"/>
                    <a:pt x="486" y="836"/>
                    <a:pt x="520" y="853"/>
                  </a:cubicBezTo>
                  <a:cubicBezTo>
                    <a:pt x="520" y="879"/>
                    <a:pt x="512" y="904"/>
                    <a:pt x="503" y="921"/>
                  </a:cubicBezTo>
                  <a:cubicBezTo>
                    <a:pt x="490" y="979"/>
                    <a:pt x="540" y="1022"/>
                    <a:pt x="591" y="1022"/>
                  </a:cubicBezTo>
                  <a:cubicBezTo>
                    <a:pt x="608" y="1022"/>
                    <a:pt x="625" y="1018"/>
                    <a:pt x="640" y="1007"/>
                  </a:cubicBezTo>
                  <a:cubicBezTo>
                    <a:pt x="666" y="1007"/>
                    <a:pt x="683" y="998"/>
                    <a:pt x="708" y="981"/>
                  </a:cubicBezTo>
                  <a:cubicBezTo>
                    <a:pt x="794" y="879"/>
                    <a:pt x="862" y="767"/>
                    <a:pt x="905" y="639"/>
                  </a:cubicBezTo>
                  <a:lnTo>
                    <a:pt x="922" y="639"/>
                  </a:lnTo>
                  <a:cubicBezTo>
                    <a:pt x="974" y="682"/>
                    <a:pt x="1025" y="725"/>
                    <a:pt x="1076" y="767"/>
                  </a:cubicBezTo>
                  <a:cubicBezTo>
                    <a:pt x="1093" y="782"/>
                    <a:pt x="1112" y="789"/>
                    <a:pt x="1130" y="789"/>
                  </a:cubicBezTo>
                  <a:cubicBezTo>
                    <a:pt x="1193" y="789"/>
                    <a:pt x="1247" y="709"/>
                    <a:pt x="1187" y="656"/>
                  </a:cubicBezTo>
                  <a:lnTo>
                    <a:pt x="1127" y="605"/>
                  </a:lnTo>
                  <a:cubicBezTo>
                    <a:pt x="1127" y="579"/>
                    <a:pt x="1110" y="553"/>
                    <a:pt x="1085" y="545"/>
                  </a:cubicBezTo>
                  <a:cubicBezTo>
                    <a:pt x="1042" y="519"/>
                    <a:pt x="991" y="494"/>
                    <a:pt x="948" y="468"/>
                  </a:cubicBezTo>
                  <a:cubicBezTo>
                    <a:pt x="965" y="382"/>
                    <a:pt x="974" y="305"/>
                    <a:pt x="965" y="220"/>
                  </a:cubicBezTo>
                  <a:lnTo>
                    <a:pt x="991" y="177"/>
                  </a:lnTo>
                  <a:cubicBezTo>
                    <a:pt x="1008" y="134"/>
                    <a:pt x="991" y="92"/>
                    <a:pt x="956" y="66"/>
                  </a:cubicBezTo>
                  <a:cubicBezTo>
                    <a:pt x="956" y="66"/>
                    <a:pt x="956" y="66"/>
                    <a:pt x="956" y="57"/>
                  </a:cubicBezTo>
                  <a:cubicBezTo>
                    <a:pt x="947" y="20"/>
                    <a:pt x="914" y="0"/>
                    <a:pt x="881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31"/>
            <p:cNvSpPr/>
            <p:nvPr/>
          </p:nvSpPr>
          <p:spPr>
            <a:xfrm>
              <a:off x="333861" y="228290"/>
              <a:ext cx="127059" cy="102620"/>
            </a:xfrm>
            <a:custGeom>
              <a:avLst/>
              <a:gdLst/>
              <a:ahLst/>
              <a:cxnLst/>
              <a:rect l="l" t="t" r="r" b="b"/>
              <a:pathLst>
                <a:path w="1175" h="949" extrusionOk="0">
                  <a:moveTo>
                    <a:pt x="800" y="0"/>
                  </a:moveTo>
                  <a:cubicBezTo>
                    <a:pt x="775" y="0"/>
                    <a:pt x="752" y="11"/>
                    <a:pt x="739" y="38"/>
                  </a:cubicBezTo>
                  <a:cubicBezTo>
                    <a:pt x="688" y="115"/>
                    <a:pt x="645" y="192"/>
                    <a:pt x="602" y="269"/>
                  </a:cubicBezTo>
                  <a:cubicBezTo>
                    <a:pt x="598" y="269"/>
                    <a:pt x="596" y="271"/>
                    <a:pt x="596" y="273"/>
                  </a:cubicBezTo>
                  <a:lnTo>
                    <a:pt x="596" y="273"/>
                  </a:lnTo>
                  <a:lnTo>
                    <a:pt x="397" y="132"/>
                  </a:lnTo>
                  <a:cubicBezTo>
                    <a:pt x="383" y="125"/>
                    <a:pt x="369" y="122"/>
                    <a:pt x="356" y="122"/>
                  </a:cubicBezTo>
                  <a:cubicBezTo>
                    <a:pt x="318" y="122"/>
                    <a:pt x="283" y="147"/>
                    <a:pt x="277" y="192"/>
                  </a:cubicBezTo>
                  <a:cubicBezTo>
                    <a:pt x="234" y="174"/>
                    <a:pt x="183" y="166"/>
                    <a:pt x="140" y="157"/>
                  </a:cubicBezTo>
                  <a:cubicBezTo>
                    <a:pt x="134" y="156"/>
                    <a:pt x="128" y="155"/>
                    <a:pt x="121" y="155"/>
                  </a:cubicBezTo>
                  <a:cubicBezTo>
                    <a:pt x="53" y="155"/>
                    <a:pt x="0" y="239"/>
                    <a:pt x="63" y="286"/>
                  </a:cubicBezTo>
                  <a:lnTo>
                    <a:pt x="106" y="328"/>
                  </a:lnTo>
                  <a:cubicBezTo>
                    <a:pt x="119" y="341"/>
                    <a:pt x="136" y="348"/>
                    <a:pt x="153" y="348"/>
                  </a:cubicBezTo>
                  <a:cubicBezTo>
                    <a:pt x="170" y="348"/>
                    <a:pt x="187" y="341"/>
                    <a:pt x="200" y="328"/>
                  </a:cubicBezTo>
                  <a:cubicBezTo>
                    <a:pt x="311" y="363"/>
                    <a:pt x="414" y="388"/>
                    <a:pt x="516" y="431"/>
                  </a:cubicBezTo>
                  <a:cubicBezTo>
                    <a:pt x="465" y="542"/>
                    <a:pt x="422" y="654"/>
                    <a:pt x="388" y="765"/>
                  </a:cubicBezTo>
                  <a:cubicBezTo>
                    <a:pt x="362" y="782"/>
                    <a:pt x="345" y="799"/>
                    <a:pt x="320" y="816"/>
                  </a:cubicBezTo>
                  <a:cubicBezTo>
                    <a:pt x="260" y="869"/>
                    <a:pt x="314" y="949"/>
                    <a:pt x="381" y="949"/>
                  </a:cubicBezTo>
                  <a:cubicBezTo>
                    <a:pt x="400" y="949"/>
                    <a:pt x="421" y="942"/>
                    <a:pt x="439" y="927"/>
                  </a:cubicBezTo>
                  <a:cubicBezTo>
                    <a:pt x="559" y="833"/>
                    <a:pt x="662" y="705"/>
                    <a:pt x="739" y="568"/>
                  </a:cubicBezTo>
                  <a:lnTo>
                    <a:pt x="970" y="722"/>
                  </a:lnTo>
                  <a:cubicBezTo>
                    <a:pt x="981" y="733"/>
                    <a:pt x="994" y="737"/>
                    <a:pt x="1009" y="737"/>
                  </a:cubicBezTo>
                  <a:cubicBezTo>
                    <a:pt x="1028" y="737"/>
                    <a:pt x="1049" y="728"/>
                    <a:pt x="1064" y="713"/>
                  </a:cubicBezTo>
                  <a:cubicBezTo>
                    <a:pt x="1074" y="719"/>
                    <a:pt x="1084" y="722"/>
                    <a:pt x="1093" y="722"/>
                  </a:cubicBezTo>
                  <a:cubicBezTo>
                    <a:pt x="1150" y="722"/>
                    <a:pt x="1175" y="614"/>
                    <a:pt x="1115" y="577"/>
                  </a:cubicBezTo>
                  <a:cubicBezTo>
                    <a:pt x="1013" y="508"/>
                    <a:pt x="919" y="448"/>
                    <a:pt x="816" y="397"/>
                  </a:cubicBezTo>
                  <a:cubicBezTo>
                    <a:pt x="859" y="294"/>
                    <a:pt x="884" y="192"/>
                    <a:pt x="893" y="80"/>
                  </a:cubicBezTo>
                  <a:cubicBezTo>
                    <a:pt x="901" y="38"/>
                    <a:pt x="867" y="3"/>
                    <a:pt x="824" y="3"/>
                  </a:cubicBezTo>
                  <a:cubicBezTo>
                    <a:pt x="816" y="1"/>
                    <a:pt x="808" y="0"/>
                    <a:pt x="800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31"/>
            <p:cNvSpPr/>
            <p:nvPr/>
          </p:nvSpPr>
          <p:spPr>
            <a:xfrm>
              <a:off x="721750" y="-108451"/>
              <a:ext cx="123598" cy="118949"/>
            </a:xfrm>
            <a:custGeom>
              <a:avLst/>
              <a:gdLst/>
              <a:ahLst/>
              <a:cxnLst/>
              <a:rect l="l" t="t" r="r" b="b"/>
              <a:pathLst>
                <a:path w="1143" h="1100" extrusionOk="0">
                  <a:moveTo>
                    <a:pt x="763" y="0"/>
                  </a:moveTo>
                  <a:cubicBezTo>
                    <a:pt x="745" y="0"/>
                    <a:pt x="726" y="9"/>
                    <a:pt x="711" y="29"/>
                  </a:cubicBezTo>
                  <a:lnTo>
                    <a:pt x="694" y="46"/>
                  </a:lnTo>
                  <a:lnTo>
                    <a:pt x="651" y="98"/>
                  </a:lnTo>
                  <a:cubicBezTo>
                    <a:pt x="635" y="81"/>
                    <a:pt x="614" y="74"/>
                    <a:pt x="593" y="74"/>
                  </a:cubicBezTo>
                  <a:cubicBezTo>
                    <a:pt x="558" y="74"/>
                    <a:pt x="525" y="94"/>
                    <a:pt x="514" y="132"/>
                  </a:cubicBezTo>
                  <a:cubicBezTo>
                    <a:pt x="497" y="192"/>
                    <a:pt x="488" y="243"/>
                    <a:pt x="471" y="303"/>
                  </a:cubicBezTo>
                  <a:lnTo>
                    <a:pt x="446" y="294"/>
                  </a:lnTo>
                  <a:lnTo>
                    <a:pt x="240" y="140"/>
                  </a:lnTo>
                  <a:cubicBezTo>
                    <a:pt x="227" y="131"/>
                    <a:pt x="212" y="126"/>
                    <a:pt x="197" y="126"/>
                  </a:cubicBezTo>
                  <a:cubicBezTo>
                    <a:pt x="172" y="126"/>
                    <a:pt x="148" y="139"/>
                    <a:pt x="138" y="166"/>
                  </a:cubicBezTo>
                  <a:cubicBezTo>
                    <a:pt x="128" y="162"/>
                    <a:pt x="119" y="161"/>
                    <a:pt x="111" y="161"/>
                  </a:cubicBezTo>
                  <a:cubicBezTo>
                    <a:pt x="41" y="161"/>
                    <a:pt x="1" y="273"/>
                    <a:pt x="69" y="311"/>
                  </a:cubicBezTo>
                  <a:cubicBezTo>
                    <a:pt x="189" y="380"/>
                    <a:pt x="300" y="440"/>
                    <a:pt x="420" y="517"/>
                  </a:cubicBezTo>
                  <a:cubicBezTo>
                    <a:pt x="351" y="671"/>
                    <a:pt x="300" y="833"/>
                    <a:pt x="274" y="996"/>
                  </a:cubicBezTo>
                  <a:cubicBezTo>
                    <a:pt x="269" y="1059"/>
                    <a:pt x="322" y="1099"/>
                    <a:pt x="368" y="1099"/>
                  </a:cubicBezTo>
                  <a:cubicBezTo>
                    <a:pt x="396" y="1099"/>
                    <a:pt x="422" y="1083"/>
                    <a:pt x="428" y="1047"/>
                  </a:cubicBezTo>
                  <a:cubicBezTo>
                    <a:pt x="438" y="1051"/>
                    <a:pt x="447" y="1052"/>
                    <a:pt x="457" y="1052"/>
                  </a:cubicBezTo>
                  <a:cubicBezTo>
                    <a:pt x="492" y="1052"/>
                    <a:pt x="526" y="1029"/>
                    <a:pt x="540" y="996"/>
                  </a:cubicBezTo>
                  <a:cubicBezTo>
                    <a:pt x="557" y="876"/>
                    <a:pt x="582" y="756"/>
                    <a:pt x="625" y="645"/>
                  </a:cubicBezTo>
                  <a:cubicBezTo>
                    <a:pt x="711" y="696"/>
                    <a:pt x="796" y="756"/>
                    <a:pt x="890" y="816"/>
                  </a:cubicBezTo>
                  <a:lnTo>
                    <a:pt x="933" y="859"/>
                  </a:lnTo>
                  <a:lnTo>
                    <a:pt x="950" y="859"/>
                  </a:lnTo>
                  <a:lnTo>
                    <a:pt x="993" y="893"/>
                  </a:lnTo>
                  <a:cubicBezTo>
                    <a:pt x="1008" y="903"/>
                    <a:pt x="1022" y="908"/>
                    <a:pt x="1036" y="908"/>
                  </a:cubicBezTo>
                  <a:cubicBezTo>
                    <a:pt x="1101" y="908"/>
                    <a:pt x="1142" y="806"/>
                    <a:pt x="1079" y="756"/>
                  </a:cubicBezTo>
                  <a:lnTo>
                    <a:pt x="1027" y="722"/>
                  </a:lnTo>
                  <a:lnTo>
                    <a:pt x="1027" y="713"/>
                  </a:lnTo>
                  <a:cubicBezTo>
                    <a:pt x="1036" y="705"/>
                    <a:pt x="1053" y="705"/>
                    <a:pt x="1061" y="696"/>
                  </a:cubicBezTo>
                  <a:cubicBezTo>
                    <a:pt x="1121" y="654"/>
                    <a:pt x="1104" y="568"/>
                    <a:pt x="1044" y="551"/>
                  </a:cubicBezTo>
                  <a:lnTo>
                    <a:pt x="711" y="405"/>
                  </a:lnTo>
                  <a:cubicBezTo>
                    <a:pt x="745" y="311"/>
                    <a:pt x="788" y="217"/>
                    <a:pt x="830" y="123"/>
                  </a:cubicBezTo>
                  <a:cubicBezTo>
                    <a:pt x="862" y="66"/>
                    <a:pt x="815" y="0"/>
                    <a:pt x="763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31"/>
            <p:cNvSpPr/>
            <p:nvPr/>
          </p:nvSpPr>
          <p:spPr>
            <a:xfrm>
              <a:off x="294391" y="-160033"/>
              <a:ext cx="114948" cy="112028"/>
            </a:xfrm>
            <a:custGeom>
              <a:avLst/>
              <a:gdLst/>
              <a:ahLst/>
              <a:cxnLst/>
              <a:rect l="l" t="t" r="r" b="b"/>
              <a:pathLst>
                <a:path w="1063" h="1036" extrusionOk="0">
                  <a:moveTo>
                    <a:pt x="683" y="0"/>
                  </a:moveTo>
                  <a:cubicBezTo>
                    <a:pt x="655" y="0"/>
                    <a:pt x="627" y="17"/>
                    <a:pt x="616" y="44"/>
                  </a:cubicBezTo>
                  <a:cubicBezTo>
                    <a:pt x="582" y="121"/>
                    <a:pt x="548" y="198"/>
                    <a:pt x="522" y="275"/>
                  </a:cubicBezTo>
                  <a:lnTo>
                    <a:pt x="514" y="275"/>
                  </a:lnTo>
                  <a:cubicBezTo>
                    <a:pt x="428" y="224"/>
                    <a:pt x="334" y="172"/>
                    <a:pt x="248" y="138"/>
                  </a:cubicBezTo>
                  <a:cubicBezTo>
                    <a:pt x="237" y="134"/>
                    <a:pt x="225" y="132"/>
                    <a:pt x="214" y="132"/>
                  </a:cubicBezTo>
                  <a:cubicBezTo>
                    <a:pt x="184" y="132"/>
                    <a:pt x="156" y="147"/>
                    <a:pt x="137" y="172"/>
                  </a:cubicBezTo>
                  <a:lnTo>
                    <a:pt x="103" y="164"/>
                  </a:lnTo>
                  <a:cubicBezTo>
                    <a:pt x="26" y="172"/>
                    <a:pt x="0" y="267"/>
                    <a:pt x="60" y="309"/>
                  </a:cubicBezTo>
                  <a:lnTo>
                    <a:pt x="454" y="463"/>
                  </a:lnTo>
                  <a:cubicBezTo>
                    <a:pt x="419" y="566"/>
                    <a:pt x="385" y="677"/>
                    <a:pt x="360" y="780"/>
                  </a:cubicBezTo>
                  <a:cubicBezTo>
                    <a:pt x="351" y="805"/>
                    <a:pt x="360" y="840"/>
                    <a:pt x="385" y="857"/>
                  </a:cubicBezTo>
                  <a:cubicBezTo>
                    <a:pt x="385" y="882"/>
                    <a:pt x="377" y="908"/>
                    <a:pt x="368" y="934"/>
                  </a:cubicBezTo>
                  <a:cubicBezTo>
                    <a:pt x="363" y="990"/>
                    <a:pt x="412" y="1035"/>
                    <a:pt x="457" y="1035"/>
                  </a:cubicBezTo>
                  <a:cubicBezTo>
                    <a:pt x="480" y="1035"/>
                    <a:pt x="502" y="1023"/>
                    <a:pt x="514" y="994"/>
                  </a:cubicBezTo>
                  <a:cubicBezTo>
                    <a:pt x="591" y="857"/>
                    <a:pt x="642" y="711"/>
                    <a:pt x="685" y="566"/>
                  </a:cubicBezTo>
                  <a:cubicBezTo>
                    <a:pt x="753" y="617"/>
                    <a:pt x="830" y="677"/>
                    <a:pt x="890" y="737"/>
                  </a:cubicBezTo>
                  <a:cubicBezTo>
                    <a:pt x="904" y="749"/>
                    <a:pt x="920" y="754"/>
                    <a:pt x="936" y="754"/>
                  </a:cubicBezTo>
                  <a:cubicBezTo>
                    <a:pt x="999" y="754"/>
                    <a:pt x="1063" y="674"/>
                    <a:pt x="1001" y="626"/>
                  </a:cubicBezTo>
                  <a:lnTo>
                    <a:pt x="958" y="592"/>
                  </a:lnTo>
                  <a:cubicBezTo>
                    <a:pt x="984" y="549"/>
                    <a:pt x="976" y="498"/>
                    <a:pt x="933" y="480"/>
                  </a:cubicBezTo>
                  <a:cubicBezTo>
                    <a:pt x="864" y="446"/>
                    <a:pt x="796" y="412"/>
                    <a:pt x="727" y="378"/>
                  </a:cubicBezTo>
                  <a:cubicBezTo>
                    <a:pt x="727" y="361"/>
                    <a:pt x="736" y="344"/>
                    <a:pt x="736" y="318"/>
                  </a:cubicBezTo>
                  <a:lnTo>
                    <a:pt x="762" y="275"/>
                  </a:lnTo>
                  <a:lnTo>
                    <a:pt x="762" y="267"/>
                  </a:lnTo>
                  <a:cubicBezTo>
                    <a:pt x="779" y="215"/>
                    <a:pt x="804" y="172"/>
                    <a:pt x="830" y="121"/>
                  </a:cubicBezTo>
                  <a:cubicBezTo>
                    <a:pt x="858" y="65"/>
                    <a:pt x="818" y="9"/>
                    <a:pt x="765" y="9"/>
                  </a:cubicBezTo>
                  <a:cubicBezTo>
                    <a:pt x="753" y="9"/>
                    <a:pt x="740" y="12"/>
                    <a:pt x="727" y="18"/>
                  </a:cubicBezTo>
                  <a:cubicBezTo>
                    <a:pt x="715" y="6"/>
                    <a:pt x="699" y="0"/>
                    <a:pt x="683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31"/>
            <p:cNvSpPr/>
            <p:nvPr/>
          </p:nvSpPr>
          <p:spPr>
            <a:xfrm>
              <a:off x="209179" y="62623"/>
              <a:ext cx="128464" cy="128573"/>
            </a:xfrm>
            <a:custGeom>
              <a:avLst/>
              <a:gdLst/>
              <a:ahLst/>
              <a:cxnLst/>
              <a:rect l="l" t="t" r="r" b="b"/>
              <a:pathLst>
                <a:path w="1188" h="1189" extrusionOk="0">
                  <a:moveTo>
                    <a:pt x="854" y="1"/>
                  </a:moveTo>
                  <a:cubicBezTo>
                    <a:pt x="831" y="1"/>
                    <a:pt x="807" y="12"/>
                    <a:pt x="788" y="38"/>
                  </a:cubicBezTo>
                  <a:cubicBezTo>
                    <a:pt x="754" y="81"/>
                    <a:pt x="720" y="132"/>
                    <a:pt x="694" y="184"/>
                  </a:cubicBezTo>
                  <a:cubicBezTo>
                    <a:pt x="660" y="184"/>
                    <a:pt x="634" y="201"/>
                    <a:pt x="626" y="235"/>
                  </a:cubicBezTo>
                  <a:cubicBezTo>
                    <a:pt x="592" y="321"/>
                    <a:pt x="557" y="406"/>
                    <a:pt x="532" y="492"/>
                  </a:cubicBezTo>
                  <a:lnTo>
                    <a:pt x="523" y="509"/>
                  </a:lnTo>
                  <a:cubicBezTo>
                    <a:pt x="489" y="492"/>
                    <a:pt x="455" y="483"/>
                    <a:pt x="420" y="475"/>
                  </a:cubicBezTo>
                  <a:cubicBezTo>
                    <a:pt x="386" y="466"/>
                    <a:pt x="207" y="449"/>
                    <a:pt x="172" y="406"/>
                  </a:cubicBezTo>
                  <a:cubicBezTo>
                    <a:pt x="156" y="388"/>
                    <a:pt x="137" y="380"/>
                    <a:pt x="118" y="380"/>
                  </a:cubicBezTo>
                  <a:cubicBezTo>
                    <a:pt x="58" y="380"/>
                    <a:pt x="0" y="461"/>
                    <a:pt x="53" y="526"/>
                  </a:cubicBezTo>
                  <a:cubicBezTo>
                    <a:pt x="130" y="611"/>
                    <a:pt x="352" y="620"/>
                    <a:pt x="463" y="654"/>
                  </a:cubicBezTo>
                  <a:cubicBezTo>
                    <a:pt x="446" y="714"/>
                    <a:pt x="420" y="774"/>
                    <a:pt x="403" y="834"/>
                  </a:cubicBezTo>
                  <a:cubicBezTo>
                    <a:pt x="361" y="911"/>
                    <a:pt x="318" y="996"/>
                    <a:pt x="275" y="1073"/>
                  </a:cubicBezTo>
                  <a:cubicBezTo>
                    <a:pt x="243" y="1131"/>
                    <a:pt x="293" y="1189"/>
                    <a:pt x="348" y="1189"/>
                  </a:cubicBezTo>
                  <a:cubicBezTo>
                    <a:pt x="367" y="1189"/>
                    <a:pt x="386" y="1182"/>
                    <a:pt x="403" y="1168"/>
                  </a:cubicBezTo>
                  <a:cubicBezTo>
                    <a:pt x="411" y="1171"/>
                    <a:pt x="419" y="1173"/>
                    <a:pt x="427" y="1173"/>
                  </a:cubicBezTo>
                  <a:cubicBezTo>
                    <a:pt x="458" y="1173"/>
                    <a:pt x="491" y="1150"/>
                    <a:pt x="497" y="1116"/>
                  </a:cubicBezTo>
                  <a:cubicBezTo>
                    <a:pt x="557" y="988"/>
                    <a:pt x="609" y="860"/>
                    <a:pt x="643" y="723"/>
                  </a:cubicBezTo>
                  <a:cubicBezTo>
                    <a:pt x="780" y="774"/>
                    <a:pt x="917" y="842"/>
                    <a:pt x="1045" y="911"/>
                  </a:cubicBezTo>
                  <a:cubicBezTo>
                    <a:pt x="1057" y="917"/>
                    <a:pt x="1070" y="920"/>
                    <a:pt x="1081" y="920"/>
                  </a:cubicBezTo>
                  <a:cubicBezTo>
                    <a:pt x="1147" y="920"/>
                    <a:pt x="1188" y="825"/>
                    <a:pt x="1122" y="774"/>
                  </a:cubicBezTo>
                  <a:cubicBezTo>
                    <a:pt x="994" y="706"/>
                    <a:pt x="857" y="637"/>
                    <a:pt x="711" y="577"/>
                  </a:cubicBezTo>
                  <a:cubicBezTo>
                    <a:pt x="788" y="423"/>
                    <a:pt x="857" y="269"/>
                    <a:pt x="925" y="115"/>
                  </a:cubicBezTo>
                  <a:cubicBezTo>
                    <a:pt x="955" y="56"/>
                    <a:pt x="907" y="1"/>
                    <a:pt x="854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31"/>
            <p:cNvSpPr/>
            <p:nvPr/>
          </p:nvSpPr>
          <p:spPr>
            <a:xfrm>
              <a:off x="824480" y="32452"/>
              <a:ext cx="121327" cy="121219"/>
            </a:xfrm>
            <a:custGeom>
              <a:avLst/>
              <a:gdLst/>
              <a:ahLst/>
              <a:cxnLst/>
              <a:rect l="l" t="t" r="r" b="b"/>
              <a:pathLst>
                <a:path w="1122" h="1121" extrusionOk="0">
                  <a:moveTo>
                    <a:pt x="598" y="1"/>
                  </a:moveTo>
                  <a:cubicBezTo>
                    <a:pt x="558" y="1"/>
                    <a:pt x="522" y="26"/>
                    <a:pt x="531" y="78"/>
                  </a:cubicBezTo>
                  <a:cubicBezTo>
                    <a:pt x="527" y="77"/>
                    <a:pt x="523" y="77"/>
                    <a:pt x="520" y="77"/>
                  </a:cubicBezTo>
                  <a:cubicBezTo>
                    <a:pt x="481" y="77"/>
                    <a:pt x="446" y="116"/>
                    <a:pt x="454" y="155"/>
                  </a:cubicBezTo>
                  <a:cubicBezTo>
                    <a:pt x="454" y="206"/>
                    <a:pt x="462" y="257"/>
                    <a:pt x="462" y="317"/>
                  </a:cubicBezTo>
                  <a:cubicBezTo>
                    <a:pt x="392" y="301"/>
                    <a:pt x="318" y="295"/>
                    <a:pt x="243" y="295"/>
                  </a:cubicBezTo>
                  <a:cubicBezTo>
                    <a:pt x="199" y="295"/>
                    <a:pt x="155" y="297"/>
                    <a:pt x="111" y="300"/>
                  </a:cubicBezTo>
                  <a:cubicBezTo>
                    <a:pt x="11" y="300"/>
                    <a:pt x="1" y="454"/>
                    <a:pt x="103" y="454"/>
                  </a:cubicBezTo>
                  <a:cubicBezTo>
                    <a:pt x="106" y="454"/>
                    <a:pt x="109" y="454"/>
                    <a:pt x="111" y="454"/>
                  </a:cubicBezTo>
                  <a:cubicBezTo>
                    <a:pt x="120" y="463"/>
                    <a:pt x="129" y="471"/>
                    <a:pt x="146" y="480"/>
                  </a:cubicBezTo>
                  <a:lnTo>
                    <a:pt x="462" y="591"/>
                  </a:lnTo>
                  <a:lnTo>
                    <a:pt x="462" y="754"/>
                  </a:lnTo>
                  <a:cubicBezTo>
                    <a:pt x="462" y="779"/>
                    <a:pt x="479" y="796"/>
                    <a:pt x="496" y="813"/>
                  </a:cubicBezTo>
                  <a:cubicBezTo>
                    <a:pt x="488" y="882"/>
                    <a:pt x="479" y="950"/>
                    <a:pt x="471" y="1019"/>
                  </a:cubicBezTo>
                  <a:cubicBezTo>
                    <a:pt x="455" y="1080"/>
                    <a:pt x="505" y="1120"/>
                    <a:pt x="552" y="1120"/>
                  </a:cubicBezTo>
                  <a:cubicBezTo>
                    <a:pt x="584" y="1120"/>
                    <a:pt x="614" y="1103"/>
                    <a:pt x="625" y="1062"/>
                  </a:cubicBezTo>
                  <a:cubicBezTo>
                    <a:pt x="650" y="933"/>
                    <a:pt x="659" y="796"/>
                    <a:pt x="659" y="668"/>
                  </a:cubicBezTo>
                  <a:cubicBezTo>
                    <a:pt x="727" y="711"/>
                    <a:pt x="796" y="754"/>
                    <a:pt x="847" y="805"/>
                  </a:cubicBezTo>
                  <a:cubicBezTo>
                    <a:pt x="864" y="819"/>
                    <a:pt x="884" y="825"/>
                    <a:pt x="903" y="825"/>
                  </a:cubicBezTo>
                  <a:cubicBezTo>
                    <a:pt x="932" y="825"/>
                    <a:pt x="960" y="810"/>
                    <a:pt x="976" y="779"/>
                  </a:cubicBezTo>
                  <a:lnTo>
                    <a:pt x="993" y="779"/>
                  </a:lnTo>
                  <a:cubicBezTo>
                    <a:pt x="1003" y="784"/>
                    <a:pt x="1012" y="786"/>
                    <a:pt x="1021" y="786"/>
                  </a:cubicBezTo>
                  <a:cubicBezTo>
                    <a:pt x="1083" y="786"/>
                    <a:pt x="1122" y="696"/>
                    <a:pt x="1070" y="651"/>
                  </a:cubicBezTo>
                  <a:cubicBezTo>
                    <a:pt x="958" y="540"/>
                    <a:pt x="830" y="454"/>
                    <a:pt x="685" y="394"/>
                  </a:cubicBezTo>
                  <a:cubicBezTo>
                    <a:pt x="693" y="292"/>
                    <a:pt x="693" y="180"/>
                    <a:pt x="685" y="78"/>
                  </a:cubicBezTo>
                  <a:cubicBezTo>
                    <a:pt x="680" y="26"/>
                    <a:pt x="638" y="1"/>
                    <a:pt x="598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2" name="Google Shape;3952;p31"/>
          <p:cNvSpPr/>
          <p:nvPr/>
        </p:nvSpPr>
        <p:spPr>
          <a:xfrm rot="10800000">
            <a:off x="-485227" y="4315698"/>
            <a:ext cx="1748122" cy="1368684"/>
          </a:xfrm>
          <a:custGeom>
            <a:avLst/>
            <a:gdLst/>
            <a:ahLst/>
            <a:cxnLst/>
            <a:rect l="l" t="t" r="r" b="b"/>
            <a:pathLst>
              <a:path w="17309" h="13552" extrusionOk="0">
                <a:moveTo>
                  <a:pt x="2026" y="12087"/>
                </a:moveTo>
                <a:lnTo>
                  <a:pt x="2026" y="12087"/>
                </a:lnTo>
                <a:cubicBezTo>
                  <a:pt x="1973" y="12105"/>
                  <a:pt x="1923" y="12132"/>
                  <a:pt x="1876" y="12170"/>
                </a:cubicBezTo>
                <a:lnTo>
                  <a:pt x="2218" y="12222"/>
                </a:lnTo>
                <a:cubicBezTo>
                  <a:pt x="2152" y="12179"/>
                  <a:pt x="2088" y="12134"/>
                  <a:pt x="2026" y="12087"/>
                </a:cubicBezTo>
                <a:close/>
                <a:moveTo>
                  <a:pt x="12876" y="0"/>
                </a:moveTo>
                <a:cubicBezTo>
                  <a:pt x="12346" y="0"/>
                  <a:pt x="11802" y="120"/>
                  <a:pt x="11277" y="211"/>
                </a:cubicBezTo>
                <a:cubicBezTo>
                  <a:pt x="10388" y="350"/>
                  <a:pt x="9495" y="419"/>
                  <a:pt x="8600" y="419"/>
                </a:cubicBezTo>
                <a:cubicBezTo>
                  <a:pt x="8178" y="419"/>
                  <a:pt x="7756" y="403"/>
                  <a:pt x="7334" y="373"/>
                </a:cubicBezTo>
                <a:cubicBezTo>
                  <a:pt x="6835" y="347"/>
                  <a:pt x="6336" y="305"/>
                  <a:pt x="5838" y="305"/>
                </a:cubicBezTo>
                <a:cubicBezTo>
                  <a:pt x="5517" y="305"/>
                  <a:pt x="5197" y="323"/>
                  <a:pt x="4878" y="373"/>
                </a:cubicBezTo>
                <a:cubicBezTo>
                  <a:pt x="4074" y="501"/>
                  <a:pt x="3261" y="886"/>
                  <a:pt x="2817" y="1571"/>
                </a:cubicBezTo>
                <a:cubicBezTo>
                  <a:pt x="2072" y="2709"/>
                  <a:pt x="2517" y="4283"/>
                  <a:pt x="1944" y="5515"/>
                </a:cubicBezTo>
                <a:cubicBezTo>
                  <a:pt x="1704" y="6019"/>
                  <a:pt x="1311" y="6430"/>
                  <a:pt x="1012" y="6909"/>
                </a:cubicBezTo>
                <a:cubicBezTo>
                  <a:pt x="0" y="8553"/>
                  <a:pt x="490" y="10933"/>
                  <a:pt x="2026" y="12087"/>
                </a:cubicBezTo>
                <a:lnTo>
                  <a:pt x="2026" y="12087"/>
                </a:lnTo>
                <a:cubicBezTo>
                  <a:pt x="2092" y="12065"/>
                  <a:pt x="2162" y="12056"/>
                  <a:pt x="2235" y="12056"/>
                </a:cubicBezTo>
                <a:cubicBezTo>
                  <a:pt x="2496" y="12056"/>
                  <a:pt x="2794" y="12169"/>
                  <a:pt x="3070" y="12169"/>
                </a:cubicBezTo>
                <a:cubicBezTo>
                  <a:pt x="3127" y="12169"/>
                  <a:pt x="3182" y="12164"/>
                  <a:pt x="3236" y="12153"/>
                </a:cubicBezTo>
                <a:cubicBezTo>
                  <a:pt x="3433" y="12110"/>
                  <a:pt x="3595" y="11982"/>
                  <a:pt x="3783" y="11905"/>
                </a:cubicBezTo>
                <a:cubicBezTo>
                  <a:pt x="3929" y="11845"/>
                  <a:pt x="4078" y="11819"/>
                  <a:pt x="4227" y="11819"/>
                </a:cubicBezTo>
                <a:cubicBezTo>
                  <a:pt x="4804" y="11819"/>
                  <a:pt x="5392" y="12210"/>
                  <a:pt x="5888" y="12564"/>
                </a:cubicBezTo>
                <a:cubicBezTo>
                  <a:pt x="6529" y="13026"/>
                  <a:pt x="7239" y="13462"/>
                  <a:pt x="8027" y="13539"/>
                </a:cubicBezTo>
                <a:cubicBezTo>
                  <a:pt x="8112" y="13547"/>
                  <a:pt x="8197" y="13551"/>
                  <a:pt x="8282" y="13551"/>
                </a:cubicBezTo>
                <a:cubicBezTo>
                  <a:pt x="9416" y="13551"/>
                  <a:pt x="10473" y="12852"/>
                  <a:pt x="11620" y="12701"/>
                </a:cubicBezTo>
                <a:cubicBezTo>
                  <a:pt x="12270" y="12615"/>
                  <a:pt x="12937" y="12701"/>
                  <a:pt x="13587" y="12607"/>
                </a:cubicBezTo>
                <a:cubicBezTo>
                  <a:pt x="15521" y="12307"/>
                  <a:pt x="16872" y="10365"/>
                  <a:pt x="17095" y="8415"/>
                </a:cubicBezTo>
                <a:cubicBezTo>
                  <a:pt x="17309" y="6473"/>
                  <a:pt x="16641" y="4539"/>
                  <a:pt x="15880" y="2734"/>
                </a:cubicBezTo>
                <a:cubicBezTo>
                  <a:pt x="15418" y="1648"/>
                  <a:pt x="14802" y="476"/>
                  <a:pt x="13681" y="117"/>
                </a:cubicBezTo>
                <a:cubicBezTo>
                  <a:pt x="13419" y="32"/>
                  <a:pt x="13150" y="0"/>
                  <a:pt x="128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31"/>
          <p:cNvSpPr/>
          <p:nvPr/>
        </p:nvSpPr>
        <p:spPr>
          <a:xfrm rot="10800000">
            <a:off x="-611386" y="3253394"/>
            <a:ext cx="1366058" cy="1155989"/>
          </a:xfrm>
          <a:custGeom>
            <a:avLst/>
            <a:gdLst/>
            <a:ahLst/>
            <a:cxnLst/>
            <a:rect l="l" t="t" r="r" b="b"/>
            <a:pathLst>
              <a:path w="13526" h="11446" extrusionOk="0">
                <a:moveTo>
                  <a:pt x="3927" y="1"/>
                </a:moveTo>
                <a:cubicBezTo>
                  <a:pt x="3687" y="1"/>
                  <a:pt x="3446" y="28"/>
                  <a:pt x="3208" y="85"/>
                </a:cubicBezTo>
                <a:cubicBezTo>
                  <a:pt x="2173" y="333"/>
                  <a:pt x="1318" y="1138"/>
                  <a:pt x="881" y="2104"/>
                </a:cubicBezTo>
                <a:cubicBezTo>
                  <a:pt x="445" y="3071"/>
                  <a:pt x="402" y="4192"/>
                  <a:pt x="608" y="5227"/>
                </a:cubicBezTo>
                <a:cubicBezTo>
                  <a:pt x="822" y="6270"/>
                  <a:pt x="1275" y="7383"/>
                  <a:pt x="830" y="8349"/>
                </a:cubicBezTo>
                <a:cubicBezTo>
                  <a:pt x="710" y="8614"/>
                  <a:pt x="522" y="8845"/>
                  <a:pt x="411" y="9119"/>
                </a:cubicBezTo>
                <a:cubicBezTo>
                  <a:pt x="0" y="10137"/>
                  <a:pt x="950" y="11343"/>
                  <a:pt x="2045" y="11438"/>
                </a:cubicBezTo>
                <a:cubicBezTo>
                  <a:pt x="2106" y="11443"/>
                  <a:pt x="2168" y="11445"/>
                  <a:pt x="2229" y="11445"/>
                </a:cubicBezTo>
                <a:cubicBezTo>
                  <a:pt x="3255" y="11445"/>
                  <a:pt x="4204" y="10716"/>
                  <a:pt x="4697" y="9804"/>
                </a:cubicBezTo>
                <a:cubicBezTo>
                  <a:pt x="5005" y="9230"/>
                  <a:pt x="5262" y="8512"/>
                  <a:pt x="5895" y="8349"/>
                </a:cubicBezTo>
                <a:cubicBezTo>
                  <a:pt x="5980" y="8328"/>
                  <a:pt x="6065" y="8319"/>
                  <a:pt x="6150" y="8319"/>
                </a:cubicBezTo>
                <a:cubicBezTo>
                  <a:pt x="6536" y="8319"/>
                  <a:pt x="6924" y="8505"/>
                  <a:pt x="7323" y="8555"/>
                </a:cubicBezTo>
                <a:cubicBezTo>
                  <a:pt x="7365" y="8558"/>
                  <a:pt x="7406" y="8559"/>
                  <a:pt x="7448" y="8559"/>
                </a:cubicBezTo>
                <a:cubicBezTo>
                  <a:pt x="7859" y="8559"/>
                  <a:pt x="8261" y="8407"/>
                  <a:pt x="8564" y="8127"/>
                </a:cubicBezTo>
                <a:lnTo>
                  <a:pt x="8564" y="8135"/>
                </a:lnTo>
                <a:cubicBezTo>
                  <a:pt x="9282" y="7810"/>
                  <a:pt x="10078" y="7776"/>
                  <a:pt x="10848" y="7631"/>
                </a:cubicBezTo>
                <a:cubicBezTo>
                  <a:pt x="11609" y="7477"/>
                  <a:pt x="12413" y="7169"/>
                  <a:pt x="12824" y="6501"/>
                </a:cubicBezTo>
                <a:cubicBezTo>
                  <a:pt x="13526" y="5355"/>
                  <a:pt x="12704" y="3884"/>
                  <a:pt x="11832" y="2848"/>
                </a:cubicBezTo>
                <a:cubicBezTo>
                  <a:pt x="11678" y="2660"/>
                  <a:pt x="11507" y="2472"/>
                  <a:pt x="11276" y="2387"/>
                </a:cubicBezTo>
                <a:cubicBezTo>
                  <a:pt x="11188" y="2355"/>
                  <a:pt x="11101" y="2342"/>
                  <a:pt x="11013" y="2342"/>
                </a:cubicBezTo>
                <a:cubicBezTo>
                  <a:pt x="10553" y="2342"/>
                  <a:pt x="10090" y="2716"/>
                  <a:pt x="9616" y="2831"/>
                </a:cubicBezTo>
                <a:cubicBezTo>
                  <a:pt x="9499" y="2860"/>
                  <a:pt x="9384" y="2873"/>
                  <a:pt x="9272" y="2873"/>
                </a:cubicBezTo>
                <a:cubicBezTo>
                  <a:pt x="8293" y="2873"/>
                  <a:pt x="7491" y="1878"/>
                  <a:pt x="6716" y="1172"/>
                </a:cubicBezTo>
                <a:cubicBezTo>
                  <a:pt x="5955" y="480"/>
                  <a:pt x="4943" y="1"/>
                  <a:pt x="3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4" name="Google Shape;3954;p31"/>
          <p:cNvSpPr/>
          <p:nvPr/>
        </p:nvSpPr>
        <p:spPr>
          <a:xfrm rot="10800000">
            <a:off x="-595025" y="3354797"/>
            <a:ext cx="1331619" cy="1177299"/>
          </a:xfrm>
          <a:custGeom>
            <a:avLst/>
            <a:gdLst/>
            <a:ahLst/>
            <a:cxnLst/>
            <a:rect l="l" t="t" r="r" b="b"/>
            <a:pathLst>
              <a:path w="13185" h="11657" extrusionOk="0">
                <a:moveTo>
                  <a:pt x="3753" y="230"/>
                </a:moveTo>
                <a:cubicBezTo>
                  <a:pt x="4293" y="230"/>
                  <a:pt x="4837" y="365"/>
                  <a:pt x="5339" y="607"/>
                </a:cubicBezTo>
                <a:cubicBezTo>
                  <a:pt x="6272" y="1044"/>
                  <a:pt x="6888" y="1856"/>
                  <a:pt x="7675" y="2481"/>
                </a:cubicBezTo>
                <a:cubicBezTo>
                  <a:pt x="8119" y="2835"/>
                  <a:pt x="8597" y="3071"/>
                  <a:pt x="9112" y="3071"/>
                </a:cubicBezTo>
                <a:cubicBezTo>
                  <a:pt x="9330" y="3071"/>
                  <a:pt x="9556" y="3029"/>
                  <a:pt x="9788" y="2934"/>
                </a:cubicBezTo>
                <a:cubicBezTo>
                  <a:pt x="10132" y="2790"/>
                  <a:pt x="10481" y="2580"/>
                  <a:pt x="10823" y="2580"/>
                </a:cubicBezTo>
                <a:cubicBezTo>
                  <a:pt x="11008" y="2580"/>
                  <a:pt x="11191" y="2641"/>
                  <a:pt x="11370" y="2806"/>
                </a:cubicBezTo>
                <a:cubicBezTo>
                  <a:pt x="11755" y="3157"/>
                  <a:pt x="12063" y="3644"/>
                  <a:pt x="12320" y="4089"/>
                </a:cubicBezTo>
                <a:cubicBezTo>
                  <a:pt x="12619" y="4628"/>
                  <a:pt x="12859" y="5244"/>
                  <a:pt x="12782" y="5869"/>
                </a:cubicBezTo>
                <a:cubicBezTo>
                  <a:pt x="12714" y="6493"/>
                  <a:pt x="12286" y="6981"/>
                  <a:pt x="11738" y="7263"/>
                </a:cubicBezTo>
                <a:cubicBezTo>
                  <a:pt x="10703" y="7797"/>
                  <a:pt x="9481" y="7688"/>
                  <a:pt x="8414" y="8111"/>
                </a:cubicBezTo>
                <a:lnTo>
                  <a:pt x="8414" y="8111"/>
                </a:lnTo>
                <a:cubicBezTo>
                  <a:pt x="8408" y="8110"/>
                  <a:pt x="8402" y="8110"/>
                  <a:pt x="8396" y="8110"/>
                </a:cubicBezTo>
                <a:cubicBezTo>
                  <a:pt x="8364" y="8110"/>
                  <a:pt x="8332" y="8125"/>
                  <a:pt x="8308" y="8161"/>
                </a:cubicBezTo>
                <a:cubicBezTo>
                  <a:pt x="8012" y="8409"/>
                  <a:pt x="7645" y="8546"/>
                  <a:pt x="7268" y="8546"/>
                </a:cubicBezTo>
                <a:cubicBezTo>
                  <a:pt x="7176" y="8546"/>
                  <a:pt x="7083" y="8537"/>
                  <a:pt x="6990" y="8521"/>
                </a:cubicBezTo>
                <a:cubicBezTo>
                  <a:pt x="6657" y="8461"/>
                  <a:pt x="6349" y="8324"/>
                  <a:pt x="5998" y="8315"/>
                </a:cubicBezTo>
                <a:cubicBezTo>
                  <a:pt x="5991" y="8315"/>
                  <a:pt x="5985" y="8315"/>
                  <a:pt x="5978" y="8315"/>
                </a:cubicBezTo>
                <a:cubicBezTo>
                  <a:pt x="5466" y="8315"/>
                  <a:pt x="5096" y="8637"/>
                  <a:pt x="4834" y="9051"/>
                </a:cubicBezTo>
                <a:cubicBezTo>
                  <a:pt x="4501" y="9590"/>
                  <a:pt x="4296" y="10163"/>
                  <a:pt x="3834" y="10625"/>
                </a:cubicBezTo>
                <a:cubicBezTo>
                  <a:pt x="3342" y="11124"/>
                  <a:pt x="2700" y="11442"/>
                  <a:pt x="1998" y="11442"/>
                </a:cubicBezTo>
                <a:cubicBezTo>
                  <a:pt x="1967" y="11442"/>
                  <a:pt x="1936" y="11441"/>
                  <a:pt x="1904" y="11440"/>
                </a:cubicBezTo>
                <a:lnTo>
                  <a:pt x="1904" y="11440"/>
                </a:lnTo>
                <a:cubicBezTo>
                  <a:pt x="1893" y="11434"/>
                  <a:pt x="1880" y="11431"/>
                  <a:pt x="1866" y="11429"/>
                </a:cubicBezTo>
                <a:cubicBezTo>
                  <a:pt x="925" y="11327"/>
                  <a:pt x="1" y="10334"/>
                  <a:pt x="309" y="9342"/>
                </a:cubicBezTo>
                <a:cubicBezTo>
                  <a:pt x="463" y="8846"/>
                  <a:pt x="831" y="8478"/>
                  <a:pt x="916" y="7947"/>
                </a:cubicBezTo>
                <a:cubicBezTo>
                  <a:pt x="993" y="7468"/>
                  <a:pt x="925" y="6989"/>
                  <a:pt x="822" y="6510"/>
                </a:cubicBezTo>
                <a:cubicBezTo>
                  <a:pt x="574" y="5381"/>
                  <a:pt x="275" y="4312"/>
                  <a:pt x="514" y="3148"/>
                </a:cubicBezTo>
                <a:cubicBezTo>
                  <a:pt x="728" y="2122"/>
                  <a:pt x="1318" y="1180"/>
                  <a:pt x="2225" y="642"/>
                </a:cubicBezTo>
                <a:cubicBezTo>
                  <a:pt x="2703" y="358"/>
                  <a:pt x="3226" y="230"/>
                  <a:pt x="3753" y="230"/>
                </a:cubicBezTo>
                <a:close/>
                <a:moveTo>
                  <a:pt x="3735" y="1"/>
                </a:moveTo>
                <a:cubicBezTo>
                  <a:pt x="3339" y="1"/>
                  <a:pt x="2944" y="70"/>
                  <a:pt x="2567" y="222"/>
                </a:cubicBezTo>
                <a:cubicBezTo>
                  <a:pt x="1644" y="590"/>
                  <a:pt x="916" y="1377"/>
                  <a:pt x="540" y="2301"/>
                </a:cubicBezTo>
                <a:cubicBezTo>
                  <a:pt x="87" y="3422"/>
                  <a:pt x="138" y="4645"/>
                  <a:pt x="420" y="5809"/>
                </a:cubicBezTo>
                <a:cubicBezTo>
                  <a:pt x="600" y="6536"/>
                  <a:pt x="848" y="7323"/>
                  <a:pt x="668" y="8067"/>
                </a:cubicBezTo>
                <a:cubicBezTo>
                  <a:pt x="514" y="8666"/>
                  <a:pt x="27" y="9102"/>
                  <a:pt x="27" y="9744"/>
                </a:cubicBezTo>
                <a:cubicBezTo>
                  <a:pt x="35" y="10730"/>
                  <a:pt x="914" y="11531"/>
                  <a:pt x="1849" y="11650"/>
                </a:cubicBezTo>
                <a:lnTo>
                  <a:pt x="1849" y="11650"/>
                </a:lnTo>
                <a:cubicBezTo>
                  <a:pt x="1854" y="11651"/>
                  <a:pt x="1860" y="11651"/>
                  <a:pt x="1866" y="11652"/>
                </a:cubicBezTo>
                <a:cubicBezTo>
                  <a:pt x="1866" y="11652"/>
                  <a:pt x="1866" y="11652"/>
                  <a:pt x="1866" y="11652"/>
                </a:cubicBezTo>
                <a:lnTo>
                  <a:pt x="1866" y="11652"/>
                </a:lnTo>
                <a:cubicBezTo>
                  <a:pt x="1871" y="11652"/>
                  <a:pt x="1877" y="11653"/>
                  <a:pt x="1881" y="11653"/>
                </a:cubicBezTo>
                <a:cubicBezTo>
                  <a:pt x="1882" y="11653"/>
                  <a:pt x="1882" y="11653"/>
                  <a:pt x="1882" y="11653"/>
                </a:cubicBezTo>
                <a:lnTo>
                  <a:pt x="1882" y="11653"/>
                </a:lnTo>
                <a:cubicBezTo>
                  <a:pt x="1932" y="11655"/>
                  <a:pt x="1981" y="11657"/>
                  <a:pt x="2030" y="11657"/>
                </a:cubicBezTo>
                <a:cubicBezTo>
                  <a:pt x="3321" y="11657"/>
                  <a:pt x="4242" y="10691"/>
                  <a:pt x="4792" y="9607"/>
                </a:cubicBezTo>
                <a:cubicBezTo>
                  <a:pt x="4937" y="9325"/>
                  <a:pt x="5083" y="9025"/>
                  <a:pt x="5314" y="8811"/>
                </a:cubicBezTo>
                <a:cubicBezTo>
                  <a:pt x="5520" y="8614"/>
                  <a:pt x="5749" y="8547"/>
                  <a:pt x="5989" y="8547"/>
                </a:cubicBezTo>
                <a:cubicBezTo>
                  <a:pt x="6177" y="8547"/>
                  <a:pt x="6373" y="8588"/>
                  <a:pt x="6571" y="8640"/>
                </a:cubicBezTo>
                <a:cubicBezTo>
                  <a:pt x="6826" y="8708"/>
                  <a:pt x="7066" y="8747"/>
                  <a:pt x="7297" y="8747"/>
                </a:cubicBezTo>
                <a:cubicBezTo>
                  <a:pt x="7704" y="8747"/>
                  <a:pt x="8081" y="8626"/>
                  <a:pt x="8454" y="8329"/>
                </a:cubicBezTo>
                <a:lnTo>
                  <a:pt x="8454" y="8329"/>
                </a:lnTo>
                <a:cubicBezTo>
                  <a:pt x="9572" y="7863"/>
                  <a:pt x="10869" y="8014"/>
                  <a:pt x="11944" y="7408"/>
                </a:cubicBezTo>
                <a:cubicBezTo>
                  <a:pt x="12833" y="6904"/>
                  <a:pt x="13184" y="5963"/>
                  <a:pt x="12927" y="4979"/>
                </a:cubicBezTo>
                <a:cubicBezTo>
                  <a:pt x="12782" y="4457"/>
                  <a:pt x="12542" y="3961"/>
                  <a:pt x="12217" y="3516"/>
                </a:cubicBezTo>
                <a:cubicBezTo>
                  <a:pt x="11952" y="3122"/>
                  <a:pt x="11610" y="2566"/>
                  <a:pt x="11139" y="2395"/>
                </a:cubicBezTo>
                <a:cubicBezTo>
                  <a:pt x="11035" y="2356"/>
                  <a:pt x="10930" y="2339"/>
                  <a:pt x="10827" y="2339"/>
                </a:cubicBezTo>
                <a:cubicBezTo>
                  <a:pt x="10505" y="2339"/>
                  <a:pt x="10190" y="2499"/>
                  <a:pt x="9899" y="2635"/>
                </a:cubicBezTo>
                <a:cubicBezTo>
                  <a:pt x="9607" y="2769"/>
                  <a:pt x="9333" y="2841"/>
                  <a:pt x="9063" y="2841"/>
                </a:cubicBezTo>
                <a:cubicBezTo>
                  <a:pt x="8763" y="2841"/>
                  <a:pt x="8469" y="2751"/>
                  <a:pt x="8162" y="2558"/>
                </a:cubicBezTo>
                <a:cubicBezTo>
                  <a:pt x="7221" y="1968"/>
                  <a:pt x="6597" y="1018"/>
                  <a:pt x="5613" y="488"/>
                </a:cubicBezTo>
                <a:cubicBezTo>
                  <a:pt x="5034" y="185"/>
                  <a:pt x="4383" y="1"/>
                  <a:pt x="3735" y="1"/>
                </a:cubicBez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5" name="Google Shape;3955;p31"/>
          <p:cNvSpPr/>
          <p:nvPr/>
        </p:nvSpPr>
        <p:spPr>
          <a:xfrm rot="10800000">
            <a:off x="746031" y="4488404"/>
            <a:ext cx="1366866" cy="1339901"/>
          </a:xfrm>
          <a:custGeom>
            <a:avLst/>
            <a:gdLst/>
            <a:ahLst/>
            <a:cxnLst/>
            <a:rect l="l" t="t" r="r" b="b"/>
            <a:pathLst>
              <a:path w="13534" h="13267" extrusionOk="0">
                <a:moveTo>
                  <a:pt x="8884" y="1"/>
                </a:moveTo>
                <a:cubicBezTo>
                  <a:pt x="8867" y="1"/>
                  <a:pt x="8850" y="5"/>
                  <a:pt x="8834" y="16"/>
                </a:cubicBezTo>
                <a:lnTo>
                  <a:pt x="8834" y="16"/>
                </a:lnTo>
                <a:lnTo>
                  <a:pt x="8820" y="2"/>
                </a:lnTo>
                <a:cubicBezTo>
                  <a:pt x="8730" y="110"/>
                  <a:pt x="8640" y="220"/>
                  <a:pt x="8550" y="329"/>
                </a:cubicBezTo>
                <a:lnTo>
                  <a:pt x="8550" y="329"/>
                </a:lnTo>
                <a:cubicBezTo>
                  <a:pt x="6507" y="2624"/>
                  <a:pt x="4556" y="4999"/>
                  <a:pt x="2702" y="7450"/>
                </a:cubicBezTo>
                <a:lnTo>
                  <a:pt x="2702" y="7450"/>
                </a:lnTo>
                <a:cubicBezTo>
                  <a:pt x="4034" y="5188"/>
                  <a:pt x="5571" y="3049"/>
                  <a:pt x="7289" y="1062"/>
                </a:cubicBezTo>
                <a:lnTo>
                  <a:pt x="7269" y="1043"/>
                </a:lnTo>
                <a:lnTo>
                  <a:pt x="7269" y="1043"/>
                </a:lnTo>
                <a:cubicBezTo>
                  <a:pt x="7276" y="1035"/>
                  <a:pt x="7282" y="1027"/>
                  <a:pt x="7289" y="1020"/>
                </a:cubicBezTo>
                <a:cubicBezTo>
                  <a:pt x="7354" y="942"/>
                  <a:pt x="7291" y="839"/>
                  <a:pt x="7215" y="839"/>
                </a:cubicBezTo>
                <a:cubicBezTo>
                  <a:pt x="7191" y="839"/>
                  <a:pt x="7166" y="849"/>
                  <a:pt x="7143" y="874"/>
                </a:cubicBezTo>
                <a:cubicBezTo>
                  <a:pt x="6368" y="1773"/>
                  <a:pt x="5630" y="2702"/>
                  <a:pt x="4930" y="3658"/>
                </a:cubicBezTo>
                <a:lnTo>
                  <a:pt x="4930" y="3658"/>
                </a:lnTo>
                <a:cubicBezTo>
                  <a:pt x="3942" y="4913"/>
                  <a:pt x="2976" y="6185"/>
                  <a:pt x="2034" y="7475"/>
                </a:cubicBezTo>
                <a:lnTo>
                  <a:pt x="2034" y="7475"/>
                </a:lnTo>
                <a:cubicBezTo>
                  <a:pt x="3518" y="5064"/>
                  <a:pt x="5102" y="2714"/>
                  <a:pt x="6776" y="429"/>
                </a:cubicBezTo>
                <a:cubicBezTo>
                  <a:pt x="6830" y="350"/>
                  <a:pt x="6759" y="280"/>
                  <a:pt x="6686" y="280"/>
                </a:cubicBezTo>
                <a:cubicBezTo>
                  <a:pt x="6668" y="280"/>
                  <a:pt x="6650" y="284"/>
                  <a:pt x="6634" y="293"/>
                </a:cubicBezTo>
                <a:lnTo>
                  <a:pt x="6634" y="293"/>
                </a:lnTo>
                <a:lnTo>
                  <a:pt x="6604" y="275"/>
                </a:lnTo>
                <a:cubicBezTo>
                  <a:pt x="6435" y="506"/>
                  <a:pt x="6267" y="738"/>
                  <a:pt x="6100" y="970"/>
                </a:cubicBezTo>
                <a:lnTo>
                  <a:pt x="6100" y="970"/>
                </a:lnTo>
                <a:lnTo>
                  <a:pt x="2517" y="5596"/>
                </a:lnTo>
                <a:lnTo>
                  <a:pt x="2517" y="5596"/>
                </a:lnTo>
                <a:cubicBezTo>
                  <a:pt x="3696" y="3804"/>
                  <a:pt x="4914" y="2037"/>
                  <a:pt x="6177" y="301"/>
                </a:cubicBezTo>
                <a:cubicBezTo>
                  <a:pt x="6222" y="230"/>
                  <a:pt x="6149" y="143"/>
                  <a:pt x="6078" y="143"/>
                </a:cubicBezTo>
                <a:cubicBezTo>
                  <a:pt x="6055" y="143"/>
                  <a:pt x="6033" y="152"/>
                  <a:pt x="6014" y="173"/>
                </a:cubicBezTo>
                <a:cubicBezTo>
                  <a:pt x="6008" y="180"/>
                  <a:pt x="6001" y="188"/>
                  <a:pt x="5995" y="195"/>
                </a:cubicBezTo>
                <a:lnTo>
                  <a:pt x="5995" y="195"/>
                </a:lnTo>
                <a:lnTo>
                  <a:pt x="5988" y="190"/>
                </a:lnTo>
                <a:cubicBezTo>
                  <a:pt x="5971" y="215"/>
                  <a:pt x="5953" y="240"/>
                  <a:pt x="5935" y="265"/>
                </a:cubicBezTo>
                <a:lnTo>
                  <a:pt x="5935" y="265"/>
                </a:lnTo>
                <a:cubicBezTo>
                  <a:pt x="4253" y="2209"/>
                  <a:pt x="2662" y="4227"/>
                  <a:pt x="1166" y="6315"/>
                </a:cubicBezTo>
                <a:lnTo>
                  <a:pt x="1166" y="6315"/>
                </a:lnTo>
                <a:cubicBezTo>
                  <a:pt x="2146" y="4533"/>
                  <a:pt x="3254" y="2822"/>
                  <a:pt x="4474" y="1191"/>
                </a:cubicBezTo>
                <a:lnTo>
                  <a:pt x="4464" y="1185"/>
                </a:lnTo>
                <a:lnTo>
                  <a:pt x="4464" y="1185"/>
                </a:lnTo>
                <a:cubicBezTo>
                  <a:pt x="4464" y="1184"/>
                  <a:pt x="4465" y="1183"/>
                  <a:pt x="4466" y="1182"/>
                </a:cubicBezTo>
                <a:cubicBezTo>
                  <a:pt x="4520" y="1110"/>
                  <a:pt x="4451" y="1037"/>
                  <a:pt x="4378" y="1037"/>
                </a:cubicBezTo>
                <a:cubicBezTo>
                  <a:pt x="4348" y="1037"/>
                  <a:pt x="4317" y="1049"/>
                  <a:pt x="4295" y="1080"/>
                </a:cubicBezTo>
                <a:cubicBezTo>
                  <a:pt x="3962" y="1523"/>
                  <a:pt x="3637" y="1973"/>
                  <a:pt x="3321" y="2429"/>
                </a:cubicBezTo>
                <a:lnTo>
                  <a:pt x="3321" y="2429"/>
                </a:lnTo>
                <a:cubicBezTo>
                  <a:pt x="2380" y="3713"/>
                  <a:pt x="1421" y="4982"/>
                  <a:pt x="444" y="6240"/>
                </a:cubicBezTo>
                <a:lnTo>
                  <a:pt x="444" y="6240"/>
                </a:lnTo>
                <a:cubicBezTo>
                  <a:pt x="1081" y="4640"/>
                  <a:pt x="1859" y="3098"/>
                  <a:pt x="2780" y="1644"/>
                </a:cubicBezTo>
                <a:cubicBezTo>
                  <a:pt x="2807" y="1572"/>
                  <a:pt x="2752" y="1504"/>
                  <a:pt x="2687" y="1504"/>
                </a:cubicBezTo>
                <a:cubicBezTo>
                  <a:pt x="2667" y="1504"/>
                  <a:pt x="2646" y="1511"/>
                  <a:pt x="2626" y="1524"/>
                </a:cubicBezTo>
                <a:cubicBezTo>
                  <a:pt x="2621" y="1530"/>
                  <a:pt x="2615" y="1536"/>
                  <a:pt x="2609" y="1542"/>
                </a:cubicBezTo>
                <a:lnTo>
                  <a:pt x="2609" y="1542"/>
                </a:lnTo>
                <a:lnTo>
                  <a:pt x="2609" y="1542"/>
                </a:lnTo>
                <a:cubicBezTo>
                  <a:pt x="2609" y="1542"/>
                  <a:pt x="2609" y="1542"/>
                  <a:pt x="2609" y="1542"/>
                </a:cubicBezTo>
                <a:lnTo>
                  <a:pt x="2609" y="1542"/>
                </a:lnTo>
                <a:cubicBezTo>
                  <a:pt x="1743" y="2418"/>
                  <a:pt x="945" y="3362"/>
                  <a:pt x="222" y="4356"/>
                </a:cubicBezTo>
                <a:cubicBezTo>
                  <a:pt x="168" y="4435"/>
                  <a:pt x="243" y="4506"/>
                  <a:pt x="319" y="4506"/>
                </a:cubicBezTo>
                <a:cubicBezTo>
                  <a:pt x="349" y="4506"/>
                  <a:pt x="380" y="4494"/>
                  <a:pt x="402" y="4467"/>
                </a:cubicBezTo>
                <a:lnTo>
                  <a:pt x="394" y="4459"/>
                </a:lnTo>
                <a:cubicBezTo>
                  <a:pt x="933" y="3722"/>
                  <a:pt x="1506" y="3019"/>
                  <a:pt x="2115" y="2349"/>
                </a:cubicBezTo>
                <a:lnTo>
                  <a:pt x="2115" y="2349"/>
                </a:lnTo>
                <a:cubicBezTo>
                  <a:pt x="1283" y="3760"/>
                  <a:pt x="585" y="5242"/>
                  <a:pt x="26" y="6777"/>
                </a:cubicBezTo>
                <a:cubicBezTo>
                  <a:pt x="1" y="6846"/>
                  <a:pt x="67" y="6910"/>
                  <a:pt x="127" y="6910"/>
                </a:cubicBezTo>
                <a:cubicBezTo>
                  <a:pt x="150" y="6910"/>
                  <a:pt x="172" y="6901"/>
                  <a:pt x="188" y="6880"/>
                </a:cubicBezTo>
                <a:cubicBezTo>
                  <a:pt x="716" y="6211"/>
                  <a:pt x="1238" y="5537"/>
                  <a:pt x="1755" y="4860"/>
                </a:cubicBezTo>
                <a:lnTo>
                  <a:pt x="1755" y="4860"/>
                </a:lnTo>
                <a:cubicBezTo>
                  <a:pt x="1209" y="5771"/>
                  <a:pt x="698" y="6703"/>
                  <a:pt x="222" y="7650"/>
                </a:cubicBezTo>
                <a:cubicBezTo>
                  <a:pt x="197" y="7725"/>
                  <a:pt x="259" y="7791"/>
                  <a:pt x="328" y="7791"/>
                </a:cubicBezTo>
                <a:cubicBezTo>
                  <a:pt x="351" y="7791"/>
                  <a:pt x="375" y="7783"/>
                  <a:pt x="396" y="7766"/>
                </a:cubicBezTo>
                <a:lnTo>
                  <a:pt x="396" y="7766"/>
                </a:lnTo>
                <a:lnTo>
                  <a:pt x="402" y="7769"/>
                </a:lnTo>
                <a:cubicBezTo>
                  <a:pt x="407" y="7759"/>
                  <a:pt x="413" y="7748"/>
                  <a:pt x="418" y="7737"/>
                </a:cubicBezTo>
                <a:lnTo>
                  <a:pt x="418" y="7737"/>
                </a:lnTo>
                <a:cubicBezTo>
                  <a:pt x="1714" y="5842"/>
                  <a:pt x="3092" y="4007"/>
                  <a:pt x="4542" y="2230"/>
                </a:cubicBezTo>
                <a:lnTo>
                  <a:pt x="4542" y="2230"/>
                </a:lnTo>
                <a:cubicBezTo>
                  <a:pt x="3333" y="3967"/>
                  <a:pt x="2162" y="5729"/>
                  <a:pt x="1027" y="7521"/>
                </a:cubicBezTo>
                <a:cubicBezTo>
                  <a:pt x="979" y="7599"/>
                  <a:pt x="1044" y="7664"/>
                  <a:pt x="1114" y="7664"/>
                </a:cubicBezTo>
                <a:cubicBezTo>
                  <a:pt x="1144" y="7664"/>
                  <a:pt x="1175" y="7652"/>
                  <a:pt x="1198" y="7624"/>
                </a:cubicBezTo>
                <a:lnTo>
                  <a:pt x="1200" y="7621"/>
                </a:lnTo>
                <a:lnTo>
                  <a:pt x="1200" y="7621"/>
                </a:lnTo>
                <a:lnTo>
                  <a:pt x="1206" y="7624"/>
                </a:lnTo>
                <a:cubicBezTo>
                  <a:pt x="1220" y="7603"/>
                  <a:pt x="1233" y="7581"/>
                  <a:pt x="1247" y="7560"/>
                </a:cubicBezTo>
                <a:lnTo>
                  <a:pt x="1247" y="7560"/>
                </a:lnTo>
                <a:lnTo>
                  <a:pt x="4042" y="3929"/>
                </a:lnTo>
                <a:lnTo>
                  <a:pt x="4042" y="3929"/>
                </a:lnTo>
                <a:cubicBezTo>
                  <a:pt x="2815" y="5758"/>
                  <a:pt x="1644" y="7627"/>
                  <a:pt x="530" y="9532"/>
                </a:cubicBezTo>
                <a:cubicBezTo>
                  <a:pt x="489" y="9609"/>
                  <a:pt x="559" y="9682"/>
                  <a:pt x="628" y="9682"/>
                </a:cubicBezTo>
                <a:cubicBezTo>
                  <a:pt x="646" y="9682"/>
                  <a:pt x="664" y="9678"/>
                  <a:pt x="680" y="9667"/>
                </a:cubicBezTo>
                <a:lnTo>
                  <a:pt x="680" y="9667"/>
                </a:lnTo>
                <a:lnTo>
                  <a:pt x="710" y="9686"/>
                </a:lnTo>
                <a:cubicBezTo>
                  <a:pt x="769" y="9585"/>
                  <a:pt x="827" y="9485"/>
                  <a:pt x="886" y="9384"/>
                </a:cubicBezTo>
                <a:lnTo>
                  <a:pt x="886" y="9384"/>
                </a:lnTo>
                <a:cubicBezTo>
                  <a:pt x="1640" y="8317"/>
                  <a:pt x="2407" y="7260"/>
                  <a:pt x="3190" y="6215"/>
                </a:cubicBezTo>
                <a:lnTo>
                  <a:pt x="3190" y="6215"/>
                </a:lnTo>
                <a:cubicBezTo>
                  <a:pt x="2670" y="7041"/>
                  <a:pt x="2176" y="7884"/>
                  <a:pt x="1711" y="8745"/>
                </a:cubicBezTo>
                <a:cubicBezTo>
                  <a:pt x="1692" y="8820"/>
                  <a:pt x="1757" y="8882"/>
                  <a:pt x="1823" y="8882"/>
                </a:cubicBezTo>
                <a:cubicBezTo>
                  <a:pt x="1837" y="8882"/>
                  <a:pt x="1850" y="8879"/>
                  <a:pt x="1864" y="8873"/>
                </a:cubicBezTo>
                <a:lnTo>
                  <a:pt x="1864" y="8873"/>
                </a:lnTo>
                <a:lnTo>
                  <a:pt x="1891" y="8890"/>
                </a:lnTo>
                <a:cubicBezTo>
                  <a:pt x="1914" y="8846"/>
                  <a:pt x="1938" y="8803"/>
                  <a:pt x="1961" y="8759"/>
                </a:cubicBezTo>
                <a:lnTo>
                  <a:pt x="1961" y="8759"/>
                </a:lnTo>
                <a:cubicBezTo>
                  <a:pt x="3354" y="6858"/>
                  <a:pt x="4808" y="5005"/>
                  <a:pt x="6318" y="3197"/>
                </a:cubicBezTo>
                <a:lnTo>
                  <a:pt x="6318" y="3197"/>
                </a:lnTo>
                <a:cubicBezTo>
                  <a:pt x="4686" y="5395"/>
                  <a:pt x="3152" y="7666"/>
                  <a:pt x="1617" y="9934"/>
                </a:cubicBezTo>
                <a:lnTo>
                  <a:pt x="1629" y="9941"/>
                </a:lnTo>
                <a:lnTo>
                  <a:pt x="1629" y="9941"/>
                </a:lnTo>
                <a:cubicBezTo>
                  <a:pt x="1625" y="9947"/>
                  <a:pt x="1621" y="9953"/>
                  <a:pt x="1617" y="9959"/>
                </a:cubicBezTo>
                <a:cubicBezTo>
                  <a:pt x="1568" y="10038"/>
                  <a:pt x="1645" y="10113"/>
                  <a:pt x="1718" y="10113"/>
                </a:cubicBezTo>
                <a:cubicBezTo>
                  <a:pt x="1747" y="10113"/>
                  <a:pt x="1777" y="10101"/>
                  <a:pt x="1797" y="10071"/>
                </a:cubicBezTo>
                <a:cubicBezTo>
                  <a:pt x="2135" y="9569"/>
                  <a:pt x="2473" y="9067"/>
                  <a:pt x="2812" y="8566"/>
                </a:cubicBezTo>
                <a:lnTo>
                  <a:pt x="2812" y="8566"/>
                </a:lnTo>
                <a:cubicBezTo>
                  <a:pt x="3849" y="7101"/>
                  <a:pt x="4934" y="5674"/>
                  <a:pt x="6042" y="4262"/>
                </a:cubicBezTo>
                <a:lnTo>
                  <a:pt x="6042" y="4262"/>
                </a:lnTo>
                <a:cubicBezTo>
                  <a:pt x="4722" y="6174"/>
                  <a:pt x="3469" y="8133"/>
                  <a:pt x="2284" y="10131"/>
                </a:cubicBezTo>
                <a:cubicBezTo>
                  <a:pt x="2240" y="10201"/>
                  <a:pt x="2309" y="10285"/>
                  <a:pt x="2375" y="10285"/>
                </a:cubicBezTo>
                <a:cubicBezTo>
                  <a:pt x="2398" y="10285"/>
                  <a:pt x="2421" y="10275"/>
                  <a:pt x="2438" y="10250"/>
                </a:cubicBezTo>
                <a:cubicBezTo>
                  <a:pt x="2440" y="10248"/>
                  <a:pt x="2442" y="10245"/>
                  <a:pt x="2444" y="10242"/>
                </a:cubicBezTo>
                <a:lnTo>
                  <a:pt x="2444" y="10242"/>
                </a:lnTo>
                <a:lnTo>
                  <a:pt x="2455" y="10250"/>
                </a:lnTo>
                <a:cubicBezTo>
                  <a:pt x="2475" y="10218"/>
                  <a:pt x="2494" y="10186"/>
                  <a:pt x="2513" y="10154"/>
                </a:cubicBezTo>
                <a:lnTo>
                  <a:pt x="2513" y="10154"/>
                </a:lnTo>
                <a:cubicBezTo>
                  <a:pt x="4726" y="7300"/>
                  <a:pt x="7021" y="4521"/>
                  <a:pt x="9408" y="1806"/>
                </a:cubicBezTo>
                <a:lnTo>
                  <a:pt x="9408" y="1806"/>
                </a:lnTo>
                <a:cubicBezTo>
                  <a:pt x="7304" y="4827"/>
                  <a:pt x="5180" y="7835"/>
                  <a:pt x="3037" y="10824"/>
                </a:cubicBezTo>
                <a:cubicBezTo>
                  <a:pt x="2985" y="10895"/>
                  <a:pt x="3061" y="10981"/>
                  <a:pt x="3135" y="10981"/>
                </a:cubicBezTo>
                <a:cubicBezTo>
                  <a:pt x="3158" y="10981"/>
                  <a:pt x="3181" y="10972"/>
                  <a:pt x="3200" y="10952"/>
                </a:cubicBezTo>
                <a:cubicBezTo>
                  <a:pt x="3201" y="10950"/>
                  <a:pt x="3202" y="10949"/>
                  <a:pt x="3203" y="10948"/>
                </a:cubicBezTo>
                <a:lnTo>
                  <a:pt x="3203" y="10948"/>
                </a:lnTo>
                <a:lnTo>
                  <a:pt x="3208" y="10952"/>
                </a:lnTo>
                <a:cubicBezTo>
                  <a:pt x="3241" y="10906"/>
                  <a:pt x="3274" y="10860"/>
                  <a:pt x="3308" y="10814"/>
                </a:cubicBezTo>
                <a:lnTo>
                  <a:pt x="3308" y="10814"/>
                </a:lnTo>
                <a:cubicBezTo>
                  <a:pt x="4990" y="8661"/>
                  <a:pt x="6688" y="6522"/>
                  <a:pt x="8403" y="4397"/>
                </a:cubicBezTo>
                <a:lnTo>
                  <a:pt x="8403" y="4397"/>
                </a:lnTo>
                <a:cubicBezTo>
                  <a:pt x="6699" y="6881"/>
                  <a:pt x="5035" y="9391"/>
                  <a:pt x="3413" y="11927"/>
                </a:cubicBezTo>
                <a:cubicBezTo>
                  <a:pt x="3363" y="11997"/>
                  <a:pt x="3435" y="12081"/>
                  <a:pt x="3503" y="12081"/>
                </a:cubicBezTo>
                <a:cubicBezTo>
                  <a:pt x="3527" y="12081"/>
                  <a:pt x="3550" y="12071"/>
                  <a:pt x="3567" y="12047"/>
                </a:cubicBezTo>
                <a:lnTo>
                  <a:pt x="3570" y="12044"/>
                </a:lnTo>
                <a:lnTo>
                  <a:pt x="3570" y="12044"/>
                </a:lnTo>
                <a:lnTo>
                  <a:pt x="3585" y="12055"/>
                </a:lnTo>
                <a:cubicBezTo>
                  <a:pt x="3613" y="12011"/>
                  <a:pt x="3641" y="11967"/>
                  <a:pt x="3670" y="11923"/>
                </a:cubicBezTo>
                <a:lnTo>
                  <a:pt x="3670" y="11923"/>
                </a:lnTo>
                <a:lnTo>
                  <a:pt x="9635" y="4663"/>
                </a:lnTo>
                <a:lnTo>
                  <a:pt x="9635" y="4663"/>
                </a:lnTo>
                <a:cubicBezTo>
                  <a:pt x="8218" y="6855"/>
                  <a:pt x="6857" y="9080"/>
                  <a:pt x="5552" y="11345"/>
                </a:cubicBezTo>
                <a:cubicBezTo>
                  <a:pt x="5504" y="11429"/>
                  <a:pt x="5574" y="11497"/>
                  <a:pt x="5647" y="11497"/>
                </a:cubicBezTo>
                <a:cubicBezTo>
                  <a:pt x="5673" y="11497"/>
                  <a:pt x="5700" y="11488"/>
                  <a:pt x="5722" y="11467"/>
                </a:cubicBezTo>
                <a:lnTo>
                  <a:pt x="5722" y="11467"/>
                </a:lnTo>
                <a:lnTo>
                  <a:pt x="5732" y="11474"/>
                </a:lnTo>
                <a:cubicBezTo>
                  <a:pt x="5745" y="11450"/>
                  <a:pt x="5759" y="11427"/>
                  <a:pt x="5772" y="11404"/>
                </a:cubicBezTo>
                <a:lnTo>
                  <a:pt x="5772" y="11404"/>
                </a:lnTo>
                <a:lnTo>
                  <a:pt x="11046" y="4488"/>
                </a:lnTo>
                <a:lnTo>
                  <a:pt x="6074" y="12261"/>
                </a:lnTo>
                <a:lnTo>
                  <a:pt x="6082" y="12266"/>
                </a:lnTo>
                <a:lnTo>
                  <a:pt x="6082" y="12266"/>
                </a:lnTo>
                <a:cubicBezTo>
                  <a:pt x="6079" y="12270"/>
                  <a:pt x="6077" y="12274"/>
                  <a:pt x="6074" y="12278"/>
                </a:cubicBezTo>
                <a:cubicBezTo>
                  <a:pt x="6025" y="12357"/>
                  <a:pt x="6102" y="12431"/>
                  <a:pt x="6175" y="12431"/>
                </a:cubicBezTo>
                <a:cubicBezTo>
                  <a:pt x="6205" y="12431"/>
                  <a:pt x="6234" y="12419"/>
                  <a:pt x="6254" y="12389"/>
                </a:cubicBezTo>
                <a:lnTo>
                  <a:pt x="7119" y="11034"/>
                </a:lnTo>
                <a:lnTo>
                  <a:pt x="7119" y="11034"/>
                </a:lnTo>
                <a:cubicBezTo>
                  <a:pt x="8233" y="9345"/>
                  <a:pt x="9405" y="7693"/>
                  <a:pt x="10630" y="6084"/>
                </a:cubicBezTo>
                <a:lnTo>
                  <a:pt x="10630" y="6084"/>
                </a:lnTo>
                <a:cubicBezTo>
                  <a:pt x="9514" y="7811"/>
                  <a:pt x="8472" y="9586"/>
                  <a:pt x="7511" y="11405"/>
                </a:cubicBezTo>
                <a:cubicBezTo>
                  <a:pt x="7486" y="11481"/>
                  <a:pt x="7549" y="11542"/>
                  <a:pt x="7615" y="11542"/>
                </a:cubicBezTo>
                <a:cubicBezTo>
                  <a:pt x="7636" y="11542"/>
                  <a:pt x="7658" y="11536"/>
                  <a:pt x="7677" y="11521"/>
                </a:cubicBezTo>
                <a:lnTo>
                  <a:pt x="7677" y="11521"/>
                </a:lnTo>
                <a:lnTo>
                  <a:pt x="7682" y="11525"/>
                </a:lnTo>
                <a:cubicBezTo>
                  <a:pt x="7689" y="11512"/>
                  <a:pt x="7696" y="11500"/>
                  <a:pt x="7703" y="11487"/>
                </a:cubicBezTo>
                <a:lnTo>
                  <a:pt x="7703" y="11487"/>
                </a:lnTo>
                <a:cubicBezTo>
                  <a:pt x="8966" y="9642"/>
                  <a:pt x="10275" y="7830"/>
                  <a:pt x="11622" y="6049"/>
                </a:cubicBezTo>
                <a:lnTo>
                  <a:pt x="11622" y="6049"/>
                </a:lnTo>
                <a:cubicBezTo>
                  <a:pt x="10394" y="7911"/>
                  <a:pt x="9208" y="9798"/>
                  <a:pt x="8059" y="11713"/>
                </a:cubicBezTo>
                <a:cubicBezTo>
                  <a:pt x="8011" y="11797"/>
                  <a:pt x="8080" y="11868"/>
                  <a:pt x="8150" y="11868"/>
                </a:cubicBezTo>
                <a:cubicBezTo>
                  <a:pt x="8180" y="11868"/>
                  <a:pt x="8209" y="11855"/>
                  <a:pt x="8230" y="11824"/>
                </a:cubicBezTo>
                <a:lnTo>
                  <a:pt x="11049" y="7740"/>
                </a:lnTo>
                <a:lnTo>
                  <a:pt x="11049" y="7740"/>
                </a:lnTo>
                <a:cubicBezTo>
                  <a:pt x="10165" y="9290"/>
                  <a:pt x="9296" y="10849"/>
                  <a:pt x="8444" y="12415"/>
                </a:cubicBezTo>
                <a:cubicBezTo>
                  <a:pt x="8419" y="12495"/>
                  <a:pt x="8479" y="12557"/>
                  <a:pt x="8543" y="12557"/>
                </a:cubicBezTo>
                <a:cubicBezTo>
                  <a:pt x="8568" y="12557"/>
                  <a:pt x="8593" y="12548"/>
                  <a:pt x="8615" y="12526"/>
                </a:cubicBezTo>
                <a:cubicBezTo>
                  <a:pt x="9371" y="11315"/>
                  <a:pt x="10155" y="10126"/>
                  <a:pt x="10967" y="8955"/>
                </a:cubicBezTo>
                <a:lnTo>
                  <a:pt x="10967" y="8955"/>
                </a:lnTo>
                <a:cubicBezTo>
                  <a:pt x="10166" y="10315"/>
                  <a:pt x="9413" y="11703"/>
                  <a:pt x="8709" y="13116"/>
                </a:cubicBezTo>
                <a:cubicBezTo>
                  <a:pt x="8673" y="13194"/>
                  <a:pt x="8741" y="13267"/>
                  <a:pt x="8809" y="13267"/>
                </a:cubicBezTo>
                <a:cubicBezTo>
                  <a:pt x="8836" y="13267"/>
                  <a:pt x="8864" y="13254"/>
                  <a:pt x="8885" y="13225"/>
                </a:cubicBezTo>
                <a:lnTo>
                  <a:pt x="8885" y="13225"/>
                </a:lnTo>
                <a:lnTo>
                  <a:pt x="8889" y="13227"/>
                </a:lnTo>
                <a:cubicBezTo>
                  <a:pt x="8899" y="13206"/>
                  <a:pt x="8910" y="13184"/>
                  <a:pt x="8921" y="13162"/>
                </a:cubicBezTo>
                <a:lnTo>
                  <a:pt x="8921" y="13162"/>
                </a:lnTo>
                <a:cubicBezTo>
                  <a:pt x="10051" y="11181"/>
                  <a:pt x="11321" y="9274"/>
                  <a:pt x="12721" y="7458"/>
                </a:cubicBezTo>
                <a:lnTo>
                  <a:pt x="12721" y="7458"/>
                </a:lnTo>
                <a:cubicBezTo>
                  <a:pt x="12095" y="8820"/>
                  <a:pt x="11434" y="10167"/>
                  <a:pt x="10736" y="11491"/>
                </a:cubicBezTo>
                <a:cubicBezTo>
                  <a:pt x="10695" y="11575"/>
                  <a:pt x="10770" y="11646"/>
                  <a:pt x="10840" y="11646"/>
                </a:cubicBezTo>
                <a:cubicBezTo>
                  <a:pt x="10869" y="11646"/>
                  <a:pt x="10898" y="11633"/>
                  <a:pt x="10916" y="11602"/>
                </a:cubicBezTo>
                <a:cubicBezTo>
                  <a:pt x="11746" y="10028"/>
                  <a:pt x="12524" y="8420"/>
                  <a:pt x="13243" y="6786"/>
                </a:cubicBezTo>
                <a:cubicBezTo>
                  <a:pt x="13275" y="6716"/>
                  <a:pt x="13217" y="6632"/>
                  <a:pt x="13153" y="6632"/>
                </a:cubicBezTo>
                <a:cubicBezTo>
                  <a:pt x="13131" y="6632"/>
                  <a:pt x="13109" y="6642"/>
                  <a:pt x="13089" y="6666"/>
                </a:cubicBezTo>
                <a:cubicBezTo>
                  <a:pt x="13084" y="6672"/>
                  <a:pt x="13079" y="6678"/>
                  <a:pt x="13074" y="6685"/>
                </a:cubicBezTo>
                <a:lnTo>
                  <a:pt x="13074" y="6685"/>
                </a:lnTo>
                <a:lnTo>
                  <a:pt x="13072" y="6683"/>
                </a:lnTo>
                <a:cubicBezTo>
                  <a:pt x="13070" y="6686"/>
                  <a:pt x="13069" y="6690"/>
                  <a:pt x="13067" y="6693"/>
                </a:cubicBezTo>
                <a:lnTo>
                  <a:pt x="13067" y="6693"/>
                </a:lnTo>
                <a:cubicBezTo>
                  <a:pt x="12106" y="7899"/>
                  <a:pt x="11201" y="9147"/>
                  <a:pt x="10355" y="10434"/>
                </a:cubicBezTo>
                <a:lnTo>
                  <a:pt x="10355" y="10434"/>
                </a:lnTo>
                <a:cubicBezTo>
                  <a:pt x="11092" y="9109"/>
                  <a:pt x="11876" y="7810"/>
                  <a:pt x="12704" y="6538"/>
                </a:cubicBezTo>
                <a:cubicBezTo>
                  <a:pt x="12759" y="6465"/>
                  <a:pt x="12689" y="6392"/>
                  <a:pt x="12616" y="6392"/>
                </a:cubicBezTo>
                <a:cubicBezTo>
                  <a:pt x="12588" y="6392"/>
                  <a:pt x="12559" y="6403"/>
                  <a:pt x="12537" y="6429"/>
                </a:cubicBezTo>
                <a:lnTo>
                  <a:pt x="12537" y="6429"/>
                </a:lnTo>
                <a:lnTo>
                  <a:pt x="12533" y="6426"/>
                </a:lnTo>
                <a:cubicBezTo>
                  <a:pt x="12518" y="6449"/>
                  <a:pt x="12504" y="6471"/>
                  <a:pt x="12489" y="6494"/>
                </a:cubicBezTo>
                <a:lnTo>
                  <a:pt x="12489" y="6494"/>
                </a:lnTo>
                <a:cubicBezTo>
                  <a:pt x="11624" y="7658"/>
                  <a:pt x="10789" y="8841"/>
                  <a:pt x="9983" y="10044"/>
                </a:cubicBezTo>
                <a:lnTo>
                  <a:pt x="9983" y="10044"/>
                </a:lnTo>
                <a:cubicBezTo>
                  <a:pt x="10806" y="8572"/>
                  <a:pt x="11643" y="7106"/>
                  <a:pt x="12499" y="5648"/>
                </a:cubicBezTo>
                <a:cubicBezTo>
                  <a:pt x="12547" y="5564"/>
                  <a:pt x="12473" y="5493"/>
                  <a:pt x="12401" y="5493"/>
                </a:cubicBezTo>
                <a:cubicBezTo>
                  <a:pt x="12370" y="5493"/>
                  <a:pt x="12340" y="5506"/>
                  <a:pt x="12319" y="5537"/>
                </a:cubicBezTo>
                <a:cubicBezTo>
                  <a:pt x="12319" y="5537"/>
                  <a:pt x="12319" y="5537"/>
                  <a:pt x="12319" y="5537"/>
                </a:cubicBezTo>
                <a:lnTo>
                  <a:pt x="12319" y="5537"/>
                </a:lnTo>
                <a:lnTo>
                  <a:pt x="10332" y="8421"/>
                </a:lnTo>
                <a:lnTo>
                  <a:pt x="10332" y="8421"/>
                </a:lnTo>
                <a:cubicBezTo>
                  <a:pt x="11355" y="6812"/>
                  <a:pt x="12405" y="5222"/>
                  <a:pt x="13483" y="3646"/>
                </a:cubicBezTo>
                <a:cubicBezTo>
                  <a:pt x="13533" y="3576"/>
                  <a:pt x="13461" y="3492"/>
                  <a:pt x="13393" y="3492"/>
                </a:cubicBezTo>
                <a:cubicBezTo>
                  <a:pt x="13369" y="3492"/>
                  <a:pt x="13346" y="3502"/>
                  <a:pt x="13329" y="3526"/>
                </a:cubicBezTo>
                <a:cubicBezTo>
                  <a:pt x="13324" y="3533"/>
                  <a:pt x="13319" y="3539"/>
                  <a:pt x="13314" y="3545"/>
                </a:cubicBezTo>
                <a:lnTo>
                  <a:pt x="13314" y="3545"/>
                </a:lnTo>
                <a:lnTo>
                  <a:pt x="13311" y="3543"/>
                </a:lnTo>
                <a:cubicBezTo>
                  <a:pt x="13303" y="3555"/>
                  <a:pt x="13295" y="3567"/>
                  <a:pt x="13287" y="3579"/>
                </a:cubicBezTo>
                <a:lnTo>
                  <a:pt x="13287" y="3579"/>
                </a:lnTo>
                <a:cubicBezTo>
                  <a:pt x="11669" y="5629"/>
                  <a:pt x="10105" y="7717"/>
                  <a:pt x="8601" y="9848"/>
                </a:cubicBezTo>
                <a:lnTo>
                  <a:pt x="8601" y="9848"/>
                </a:lnTo>
                <a:cubicBezTo>
                  <a:pt x="9748" y="7817"/>
                  <a:pt x="10990" y="5843"/>
                  <a:pt x="12328" y="3928"/>
                </a:cubicBezTo>
                <a:cubicBezTo>
                  <a:pt x="12378" y="3858"/>
                  <a:pt x="12307" y="3774"/>
                  <a:pt x="12238" y="3774"/>
                </a:cubicBezTo>
                <a:cubicBezTo>
                  <a:pt x="12214" y="3774"/>
                  <a:pt x="12191" y="3784"/>
                  <a:pt x="12174" y="3809"/>
                </a:cubicBezTo>
                <a:cubicBezTo>
                  <a:pt x="12170" y="3813"/>
                  <a:pt x="12166" y="3817"/>
                  <a:pt x="12163" y="3822"/>
                </a:cubicBezTo>
                <a:lnTo>
                  <a:pt x="12163" y="3822"/>
                </a:lnTo>
                <a:lnTo>
                  <a:pt x="12157" y="3817"/>
                </a:lnTo>
                <a:cubicBezTo>
                  <a:pt x="12135" y="3847"/>
                  <a:pt x="12114" y="3877"/>
                  <a:pt x="12093" y="3907"/>
                </a:cubicBezTo>
                <a:lnTo>
                  <a:pt x="12093" y="3907"/>
                </a:lnTo>
                <a:cubicBezTo>
                  <a:pt x="11269" y="4923"/>
                  <a:pt x="10468" y="5958"/>
                  <a:pt x="9691" y="7008"/>
                </a:cubicBezTo>
                <a:lnTo>
                  <a:pt x="9691" y="7008"/>
                </a:lnTo>
                <a:lnTo>
                  <a:pt x="12593" y="2465"/>
                </a:lnTo>
                <a:cubicBezTo>
                  <a:pt x="12647" y="2393"/>
                  <a:pt x="12578" y="2320"/>
                  <a:pt x="12505" y="2320"/>
                </a:cubicBezTo>
                <a:cubicBezTo>
                  <a:pt x="12481" y="2320"/>
                  <a:pt x="12457" y="2328"/>
                  <a:pt x="12437" y="2346"/>
                </a:cubicBezTo>
                <a:lnTo>
                  <a:pt x="12437" y="2346"/>
                </a:lnTo>
                <a:lnTo>
                  <a:pt x="12422" y="2337"/>
                </a:lnTo>
                <a:lnTo>
                  <a:pt x="12320" y="2496"/>
                </a:lnTo>
                <a:lnTo>
                  <a:pt x="12320" y="2496"/>
                </a:lnTo>
                <a:lnTo>
                  <a:pt x="6592" y="10000"/>
                </a:lnTo>
                <a:lnTo>
                  <a:pt x="6592" y="10000"/>
                </a:lnTo>
                <a:cubicBezTo>
                  <a:pt x="7949" y="7704"/>
                  <a:pt x="9365" y="5448"/>
                  <a:pt x="10839" y="3227"/>
                </a:cubicBezTo>
                <a:cubicBezTo>
                  <a:pt x="10884" y="3150"/>
                  <a:pt x="10813" y="3068"/>
                  <a:pt x="10743" y="3068"/>
                </a:cubicBezTo>
                <a:cubicBezTo>
                  <a:pt x="10719" y="3068"/>
                  <a:pt x="10696" y="3077"/>
                  <a:pt x="10677" y="3098"/>
                </a:cubicBezTo>
                <a:cubicBezTo>
                  <a:pt x="10674" y="3101"/>
                  <a:pt x="10672" y="3104"/>
                  <a:pt x="10670" y="3106"/>
                </a:cubicBezTo>
                <a:lnTo>
                  <a:pt x="10670" y="3106"/>
                </a:lnTo>
                <a:lnTo>
                  <a:pt x="10659" y="3098"/>
                </a:lnTo>
                <a:cubicBezTo>
                  <a:pt x="10636" y="3134"/>
                  <a:pt x="10612" y="3170"/>
                  <a:pt x="10588" y="3206"/>
                </a:cubicBezTo>
                <a:lnTo>
                  <a:pt x="10588" y="3206"/>
                </a:lnTo>
                <a:cubicBezTo>
                  <a:pt x="8575" y="5654"/>
                  <a:pt x="6566" y="8102"/>
                  <a:pt x="4554" y="10550"/>
                </a:cubicBezTo>
                <a:lnTo>
                  <a:pt x="4554" y="10550"/>
                </a:lnTo>
                <a:cubicBezTo>
                  <a:pt x="6346" y="7788"/>
                  <a:pt x="8187" y="5056"/>
                  <a:pt x="10078" y="2354"/>
                </a:cubicBezTo>
                <a:cubicBezTo>
                  <a:pt x="10129" y="2284"/>
                  <a:pt x="10057" y="2200"/>
                  <a:pt x="9985" y="2200"/>
                </a:cubicBezTo>
                <a:cubicBezTo>
                  <a:pt x="9960" y="2200"/>
                  <a:pt x="9936" y="2210"/>
                  <a:pt x="9916" y="2234"/>
                </a:cubicBezTo>
                <a:lnTo>
                  <a:pt x="9916" y="2234"/>
                </a:lnTo>
                <a:lnTo>
                  <a:pt x="9907" y="2226"/>
                </a:lnTo>
                <a:cubicBezTo>
                  <a:pt x="9876" y="2270"/>
                  <a:pt x="9845" y="2315"/>
                  <a:pt x="9814" y="2359"/>
                </a:cubicBezTo>
                <a:lnTo>
                  <a:pt x="9814" y="2359"/>
                </a:lnTo>
                <a:cubicBezTo>
                  <a:pt x="8431" y="4054"/>
                  <a:pt x="7057" y="5759"/>
                  <a:pt x="5696" y="7470"/>
                </a:cubicBezTo>
                <a:lnTo>
                  <a:pt x="5696" y="7470"/>
                </a:lnTo>
                <a:cubicBezTo>
                  <a:pt x="7328" y="5170"/>
                  <a:pt x="8946" y="2859"/>
                  <a:pt x="10548" y="541"/>
                </a:cubicBezTo>
                <a:cubicBezTo>
                  <a:pt x="10600" y="469"/>
                  <a:pt x="10529" y="383"/>
                  <a:pt x="10458" y="383"/>
                </a:cubicBezTo>
                <a:cubicBezTo>
                  <a:pt x="10435" y="383"/>
                  <a:pt x="10413" y="392"/>
                  <a:pt x="10394" y="412"/>
                </a:cubicBezTo>
                <a:cubicBezTo>
                  <a:pt x="10392" y="415"/>
                  <a:pt x="10390" y="417"/>
                  <a:pt x="10387" y="420"/>
                </a:cubicBezTo>
                <a:lnTo>
                  <a:pt x="10387" y="420"/>
                </a:lnTo>
                <a:lnTo>
                  <a:pt x="10377" y="412"/>
                </a:lnTo>
                <a:cubicBezTo>
                  <a:pt x="10358" y="440"/>
                  <a:pt x="10338" y="469"/>
                  <a:pt x="10318" y="497"/>
                </a:cubicBezTo>
                <a:lnTo>
                  <a:pt x="10318" y="497"/>
                </a:lnTo>
                <a:cubicBezTo>
                  <a:pt x="7912" y="3185"/>
                  <a:pt x="5586" y="5949"/>
                  <a:pt x="3348" y="8782"/>
                </a:cubicBezTo>
                <a:lnTo>
                  <a:pt x="3348" y="8782"/>
                </a:lnTo>
                <a:cubicBezTo>
                  <a:pt x="4960" y="6174"/>
                  <a:pt x="6683" y="3631"/>
                  <a:pt x="8521" y="1174"/>
                </a:cubicBezTo>
                <a:cubicBezTo>
                  <a:pt x="8572" y="1109"/>
                  <a:pt x="8498" y="1021"/>
                  <a:pt x="8425" y="1021"/>
                </a:cubicBezTo>
                <a:cubicBezTo>
                  <a:pt x="8401" y="1021"/>
                  <a:pt x="8377" y="1031"/>
                  <a:pt x="8358" y="1054"/>
                </a:cubicBezTo>
                <a:cubicBezTo>
                  <a:pt x="8357" y="1055"/>
                  <a:pt x="8356" y="1057"/>
                  <a:pt x="8355" y="1058"/>
                </a:cubicBezTo>
                <a:lnTo>
                  <a:pt x="8355" y="1058"/>
                </a:lnTo>
                <a:lnTo>
                  <a:pt x="8350" y="1054"/>
                </a:lnTo>
                <a:cubicBezTo>
                  <a:pt x="8310" y="1107"/>
                  <a:pt x="8270" y="1160"/>
                  <a:pt x="8231" y="1213"/>
                </a:cubicBezTo>
                <a:lnTo>
                  <a:pt x="8231" y="1213"/>
                </a:lnTo>
                <a:cubicBezTo>
                  <a:pt x="7434" y="2206"/>
                  <a:pt x="6637" y="3200"/>
                  <a:pt x="5850" y="4203"/>
                </a:cubicBezTo>
                <a:lnTo>
                  <a:pt x="5850" y="4203"/>
                </a:lnTo>
                <a:cubicBezTo>
                  <a:pt x="6846" y="2830"/>
                  <a:pt x="7874" y="1480"/>
                  <a:pt x="8957" y="173"/>
                </a:cubicBezTo>
                <a:cubicBezTo>
                  <a:pt x="9022" y="101"/>
                  <a:pt x="8959" y="1"/>
                  <a:pt x="88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6" name="Google Shape;3956;p31"/>
          <p:cNvSpPr/>
          <p:nvPr/>
        </p:nvSpPr>
        <p:spPr>
          <a:xfrm rot="10800000">
            <a:off x="913949" y="5220703"/>
            <a:ext cx="76958" cy="87664"/>
          </a:xfrm>
          <a:custGeom>
            <a:avLst/>
            <a:gdLst/>
            <a:ahLst/>
            <a:cxnLst/>
            <a:rect l="l" t="t" r="r" b="b"/>
            <a:pathLst>
              <a:path w="762" h="868" extrusionOk="0">
                <a:moveTo>
                  <a:pt x="272" y="1"/>
                </a:moveTo>
                <a:cubicBezTo>
                  <a:pt x="179" y="1"/>
                  <a:pt x="88" y="59"/>
                  <a:pt x="64" y="158"/>
                </a:cubicBezTo>
                <a:cubicBezTo>
                  <a:pt x="62" y="162"/>
                  <a:pt x="61" y="167"/>
                  <a:pt x="59" y="171"/>
                </a:cubicBezTo>
                <a:lnTo>
                  <a:pt x="59" y="171"/>
                </a:lnTo>
                <a:cubicBezTo>
                  <a:pt x="17" y="224"/>
                  <a:pt x="0" y="295"/>
                  <a:pt x="21" y="363"/>
                </a:cubicBezTo>
                <a:cubicBezTo>
                  <a:pt x="22" y="367"/>
                  <a:pt x="23" y="370"/>
                  <a:pt x="25" y="374"/>
                </a:cubicBezTo>
                <a:lnTo>
                  <a:pt x="25" y="374"/>
                </a:lnTo>
                <a:cubicBezTo>
                  <a:pt x="16" y="551"/>
                  <a:pt x="63" y="742"/>
                  <a:pt x="218" y="825"/>
                </a:cubicBezTo>
                <a:cubicBezTo>
                  <a:pt x="265" y="849"/>
                  <a:pt x="311" y="860"/>
                  <a:pt x="356" y="860"/>
                </a:cubicBezTo>
                <a:cubicBezTo>
                  <a:pt x="374" y="860"/>
                  <a:pt x="392" y="858"/>
                  <a:pt x="409" y="855"/>
                </a:cubicBezTo>
                <a:lnTo>
                  <a:pt x="409" y="855"/>
                </a:lnTo>
                <a:cubicBezTo>
                  <a:pt x="430" y="864"/>
                  <a:pt x="451" y="868"/>
                  <a:pt x="472" y="868"/>
                </a:cubicBezTo>
                <a:cubicBezTo>
                  <a:pt x="583" y="868"/>
                  <a:pt x="690" y="757"/>
                  <a:pt x="697" y="645"/>
                </a:cubicBezTo>
                <a:cubicBezTo>
                  <a:pt x="697" y="630"/>
                  <a:pt x="697" y="615"/>
                  <a:pt x="697" y="600"/>
                </a:cubicBezTo>
                <a:lnTo>
                  <a:pt x="697" y="600"/>
                </a:lnTo>
                <a:cubicBezTo>
                  <a:pt x="715" y="559"/>
                  <a:pt x="726" y="516"/>
                  <a:pt x="731" y="474"/>
                </a:cubicBezTo>
                <a:cubicBezTo>
                  <a:pt x="761" y="270"/>
                  <a:pt x="631" y="52"/>
                  <a:pt x="423" y="52"/>
                </a:cubicBezTo>
                <a:cubicBezTo>
                  <a:pt x="419" y="52"/>
                  <a:pt x="416" y="52"/>
                  <a:pt x="413" y="52"/>
                </a:cubicBezTo>
                <a:lnTo>
                  <a:pt x="413" y="52"/>
                </a:lnTo>
                <a:cubicBezTo>
                  <a:pt x="402" y="44"/>
                  <a:pt x="391" y="37"/>
                  <a:pt x="380" y="29"/>
                </a:cubicBezTo>
                <a:cubicBezTo>
                  <a:pt x="346" y="10"/>
                  <a:pt x="309" y="1"/>
                  <a:pt x="272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7" name="Google Shape;3957;p31"/>
          <p:cNvSpPr/>
          <p:nvPr/>
        </p:nvSpPr>
        <p:spPr>
          <a:xfrm rot="10800000">
            <a:off x="629741" y="5202422"/>
            <a:ext cx="95541" cy="89078"/>
          </a:xfrm>
          <a:custGeom>
            <a:avLst/>
            <a:gdLst/>
            <a:ahLst/>
            <a:cxnLst/>
            <a:rect l="l" t="t" r="r" b="b"/>
            <a:pathLst>
              <a:path w="946" h="882" extrusionOk="0">
                <a:moveTo>
                  <a:pt x="569" y="1"/>
                </a:moveTo>
                <a:cubicBezTo>
                  <a:pt x="535" y="1"/>
                  <a:pt x="498" y="11"/>
                  <a:pt x="462" y="33"/>
                </a:cubicBezTo>
                <a:lnTo>
                  <a:pt x="445" y="33"/>
                </a:lnTo>
                <a:cubicBezTo>
                  <a:pt x="300" y="110"/>
                  <a:pt x="180" y="213"/>
                  <a:pt x="86" y="341"/>
                </a:cubicBezTo>
                <a:cubicBezTo>
                  <a:pt x="0" y="478"/>
                  <a:pt x="17" y="658"/>
                  <a:pt x="137" y="769"/>
                </a:cubicBezTo>
                <a:cubicBezTo>
                  <a:pt x="211" y="843"/>
                  <a:pt x="315" y="881"/>
                  <a:pt x="419" y="881"/>
                </a:cubicBezTo>
                <a:cubicBezTo>
                  <a:pt x="460" y="881"/>
                  <a:pt x="501" y="875"/>
                  <a:pt x="539" y="863"/>
                </a:cubicBezTo>
                <a:cubicBezTo>
                  <a:pt x="676" y="803"/>
                  <a:pt x="796" y="701"/>
                  <a:pt x="881" y="572"/>
                </a:cubicBezTo>
                <a:cubicBezTo>
                  <a:pt x="945" y="452"/>
                  <a:pt x="897" y="309"/>
                  <a:pt x="778" y="257"/>
                </a:cubicBezTo>
                <a:lnTo>
                  <a:pt x="778" y="257"/>
                </a:lnTo>
                <a:cubicBezTo>
                  <a:pt x="791" y="133"/>
                  <a:pt x="693" y="1"/>
                  <a:pt x="569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8" name="Google Shape;3958;p31"/>
          <p:cNvSpPr/>
          <p:nvPr/>
        </p:nvSpPr>
        <p:spPr>
          <a:xfrm rot="10800000">
            <a:off x="742455" y="5115968"/>
            <a:ext cx="92612" cy="86351"/>
          </a:xfrm>
          <a:custGeom>
            <a:avLst/>
            <a:gdLst/>
            <a:ahLst/>
            <a:cxnLst/>
            <a:rect l="l" t="t" r="r" b="b"/>
            <a:pathLst>
              <a:path w="917" h="855" extrusionOk="0">
                <a:moveTo>
                  <a:pt x="418" y="466"/>
                </a:moveTo>
                <a:cubicBezTo>
                  <a:pt x="419" y="467"/>
                  <a:pt x="420" y="467"/>
                  <a:pt x="421" y="468"/>
                </a:cubicBezTo>
                <a:lnTo>
                  <a:pt x="421" y="468"/>
                </a:lnTo>
                <a:cubicBezTo>
                  <a:pt x="421" y="468"/>
                  <a:pt x="421" y="468"/>
                  <a:pt x="421" y="468"/>
                </a:cubicBezTo>
                <a:lnTo>
                  <a:pt x="421" y="468"/>
                </a:lnTo>
                <a:cubicBezTo>
                  <a:pt x="420" y="468"/>
                  <a:pt x="420" y="468"/>
                  <a:pt x="420" y="468"/>
                </a:cubicBezTo>
                <a:lnTo>
                  <a:pt x="420" y="468"/>
                </a:lnTo>
                <a:cubicBezTo>
                  <a:pt x="420" y="468"/>
                  <a:pt x="420" y="468"/>
                  <a:pt x="420" y="468"/>
                </a:cubicBezTo>
                <a:lnTo>
                  <a:pt x="420" y="468"/>
                </a:lnTo>
                <a:cubicBezTo>
                  <a:pt x="419" y="467"/>
                  <a:pt x="419" y="467"/>
                  <a:pt x="418" y="466"/>
                </a:cubicBezTo>
                <a:close/>
                <a:moveTo>
                  <a:pt x="381" y="0"/>
                </a:moveTo>
                <a:cubicBezTo>
                  <a:pt x="363" y="0"/>
                  <a:pt x="344" y="2"/>
                  <a:pt x="326" y="6"/>
                </a:cubicBezTo>
                <a:cubicBezTo>
                  <a:pt x="276" y="21"/>
                  <a:pt x="236" y="53"/>
                  <a:pt x="208" y="94"/>
                </a:cubicBezTo>
                <a:lnTo>
                  <a:pt x="208" y="94"/>
                </a:lnTo>
                <a:cubicBezTo>
                  <a:pt x="153" y="127"/>
                  <a:pt x="106" y="172"/>
                  <a:pt x="69" y="228"/>
                </a:cubicBezTo>
                <a:cubicBezTo>
                  <a:pt x="1" y="331"/>
                  <a:pt x="44" y="468"/>
                  <a:pt x="146" y="528"/>
                </a:cubicBezTo>
                <a:cubicBezTo>
                  <a:pt x="178" y="544"/>
                  <a:pt x="213" y="551"/>
                  <a:pt x="248" y="551"/>
                </a:cubicBezTo>
                <a:cubicBezTo>
                  <a:pt x="252" y="551"/>
                  <a:pt x="257" y="551"/>
                  <a:pt x="261" y="551"/>
                </a:cubicBezTo>
                <a:lnTo>
                  <a:pt x="261" y="551"/>
                </a:lnTo>
                <a:lnTo>
                  <a:pt x="309" y="690"/>
                </a:lnTo>
                <a:cubicBezTo>
                  <a:pt x="340" y="790"/>
                  <a:pt x="431" y="854"/>
                  <a:pt x="528" y="854"/>
                </a:cubicBezTo>
                <a:cubicBezTo>
                  <a:pt x="563" y="854"/>
                  <a:pt x="599" y="846"/>
                  <a:pt x="634" y="827"/>
                </a:cubicBezTo>
                <a:cubicBezTo>
                  <a:pt x="865" y="690"/>
                  <a:pt x="916" y="374"/>
                  <a:pt x="745" y="168"/>
                </a:cubicBezTo>
                <a:cubicBezTo>
                  <a:pt x="682" y="99"/>
                  <a:pt x="599" y="52"/>
                  <a:pt x="509" y="37"/>
                </a:cubicBezTo>
                <a:lnTo>
                  <a:pt x="509" y="37"/>
                </a:lnTo>
                <a:cubicBezTo>
                  <a:pt x="472" y="13"/>
                  <a:pt x="427" y="0"/>
                  <a:pt x="381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9" name="Google Shape;3959;p31"/>
          <p:cNvSpPr/>
          <p:nvPr/>
        </p:nvSpPr>
        <p:spPr>
          <a:xfrm rot="10800000">
            <a:off x="802346" y="4979217"/>
            <a:ext cx="79382" cy="89482"/>
          </a:xfrm>
          <a:custGeom>
            <a:avLst/>
            <a:gdLst/>
            <a:ahLst/>
            <a:cxnLst/>
            <a:rect l="l" t="t" r="r" b="b"/>
            <a:pathLst>
              <a:path w="786" h="886" extrusionOk="0">
                <a:moveTo>
                  <a:pt x="548" y="497"/>
                </a:moveTo>
                <a:cubicBezTo>
                  <a:pt x="549" y="497"/>
                  <a:pt x="549" y="497"/>
                  <a:pt x="549" y="497"/>
                </a:cubicBezTo>
                <a:lnTo>
                  <a:pt x="549" y="497"/>
                </a:lnTo>
                <a:cubicBezTo>
                  <a:pt x="549" y="497"/>
                  <a:pt x="549" y="497"/>
                  <a:pt x="549" y="497"/>
                </a:cubicBezTo>
                <a:lnTo>
                  <a:pt x="549" y="497"/>
                </a:lnTo>
                <a:cubicBezTo>
                  <a:pt x="549" y="497"/>
                  <a:pt x="549" y="497"/>
                  <a:pt x="548" y="497"/>
                </a:cubicBezTo>
                <a:close/>
                <a:moveTo>
                  <a:pt x="552" y="505"/>
                </a:moveTo>
                <a:lnTo>
                  <a:pt x="552" y="505"/>
                </a:lnTo>
                <a:cubicBezTo>
                  <a:pt x="552" y="508"/>
                  <a:pt x="552" y="509"/>
                  <a:pt x="551" y="509"/>
                </a:cubicBezTo>
                <a:cubicBezTo>
                  <a:pt x="551" y="509"/>
                  <a:pt x="550" y="508"/>
                  <a:pt x="549" y="505"/>
                </a:cubicBezTo>
                <a:close/>
                <a:moveTo>
                  <a:pt x="496" y="0"/>
                </a:moveTo>
                <a:cubicBezTo>
                  <a:pt x="476" y="0"/>
                  <a:pt x="456" y="3"/>
                  <a:pt x="437" y="9"/>
                </a:cubicBezTo>
                <a:lnTo>
                  <a:pt x="437" y="26"/>
                </a:lnTo>
                <a:cubicBezTo>
                  <a:pt x="103" y="137"/>
                  <a:pt x="1" y="565"/>
                  <a:pt x="249" y="822"/>
                </a:cubicBezTo>
                <a:cubicBezTo>
                  <a:pt x="292" y="864"/>
                  <a:pt x="347" y="886"/>
                  <a:pt x="403" y="886"/>
                </a:cubicBezTo>
                <a:cubicBezTo>
                  <a:pt x="458" y="886"/>
                  <a:pt x="514" y="864"/>
                  <a:pt x="557" y="822"/>
                </a:cubicBezTo>
                <a:cubicBezTo>
                  <a:pt x="684" y="686"/>
                  <a:pt x="786" y="501"/>
                  <a:pt x="680" y="331"/>
                </a:cubicBezTo>
                <a:lnTo>
                  <a:pt x="680" y="331"/>
                </a:lnTo>
                <a:cubicBezTo>
                  <a:pt x="707" y="282"/>
                  <a:pt x="715" y="222"/>
                  <a:pt x="702" y="163"/>
                </a:cubicBezTo>
                <a:cubicBezTo>
                  <a:pt x="681" y="64"/>
                  <a:pt x="590" y="0"/>
                  <a:pt x="496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0" name="Google Shape;3960;p31"/>
          <p:cNvSpPr/>
          <p:nvPr/>
        </p:nvSpPr>
        <p:spPr>
          <a:xfrm rot="10800000">
            <a:off x="497937" y="5016081"/>
            <a:ext cx="84836" cy="87866"/>
          </a:xfrm>
          <a:custGeom>
            <a:avLst/>
            <a:gdLst/>
            <a:ahLst/>
            <a:cxnLst/>
            <a:rect l="l" t="t" r="r" b="b"/>
            <a:pathLst>
              <a:path w="840" h="870" extrusionOk="0">
                <a:moveTo>
                  <a:pt x="427" y="1"/>
                </a:moveTo>
                <a:cubicBezTo>
                  <a:pt x="393" y="1"/>
                  <a:pt x="358" y="8"/>
                  <a:pt x="326" y="24"/>
                </a:cubicBezTo>
                <a:cubicBezTo>
                  <a:pt x="232" y="67"/>
                  <a:pt x="146" y="135"/>
                  <a:pt x="86" y="212"/>
                </a:cubicBezTo>
                <a:cubicBezTo>
                  <a:pt x="1" y="298"/>
                  <a:pt x="1" y="426"/>
                  <a:pt x="86" y="512"/>
                </a:cubicBezTo>
                <a:cubicBezTo>
                  <a:pt x="95" y="521"/>
                  <a:pt x="105" y="530"/>
                  <a:pt x="114" y="539"/>
                </a:cubicBezTo>
                <a:lnTo>
                  <a:pt x="114" y="539"/>
                </a:lnTo>
                <a:cubicBezTo>
                  <a:pt x="116" y="549"/>
                  <a:pt x="118" y="560"/>
                  <a:pt x="121" y="572"/>
                </a:cubicBezTo>
                <a:cubicBezTo>
                  <a:pt x="129" y="657"/>
                  <a:pt x="172" y="726"/>
                  <a:pt x="223" y="786"/>
                </a:cubicBezTo>
                <a:cubicBezTo>
                  <a:pt x="289" y="842"/>
                  <a:pt x="369" y="870"/>
                  <a:pt x="448" y="870"/>
                </a:cubicBezTo>
                <a:cubicBezTo>
                  <a:pt x="514" y="870"/>
                  <a:pt x="579" y="850"/>
                  <a:pt x="634" y="811"/>
                </a:cubicBezTo>
                <a:cubicBezTo>
                  <a:pt x="771" y="726"/>
                  <a:pt x="839" y="572"/>
                  <a:pt x="805" y="418"/>
                </a:cubicBezTo>
                <a:cubicBezTo>
                  <a:pt x="779" y="272"/>
                  <a:pt x="702" y="153"/>
                  <a:pt x="582" y="58"/>
                </a:cubicBezTo>
                <a:cubicBezTo>
                  <a:pt x="540" y="21"/>
                  <a:pt x="484" y="1"/>
                  <a:pt x="427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1" name="Google Shape;3961;p31"/>
          <p:cNvSpPr/>
          <p:nvPr/>
        </p:nvSpPr>
        <p:spPr>
          <a:xfrm rot="10800000">
            <a:off x="422795" y="5185959"/>
            <a:ext cx="88270" cy="77463"/>
          </a:xfrm>
          <a:custGeom>
            <a:avLst/>
            <a:gdLst/>
            <a:ahLst/>
            <a:cxnLst/>
            <a:rect l="l" t="t" r="r" b="b"/>
            <a:pathLst>
              <a:path w="874" h="767" extrusionOk="0">
                <a:moveTo>
                  <a:pt x="438" y="329"/>
                </a:moveTo>
                <a:lnTo>
                  <a:pt x="438" y="329"/>
                </a:lnTo>
                <a:cubicBezTo>
                  <a:pt x="438" y="329"/>
                  <a:pt x="437" y="329"/>
                  <a:pt x="436" y="329"/>
                </a:cubicBezTo>
                <a:lnTo>
                  <a:pt x="436" y="329"/>
                </a:lnTo>
                <a:lnTo>
                  <a:pt x="437" y="329"/>
                </a:lnTo>
                <a:close/>
                <a:moveTo>
                  <a:pt x="496" y="325"/>
                </a:moveTo>
                <a:cubicBezTo>
                  <a:pt x="496" y="325"/>
                  <a:pt x="495" y="329"/>
                  <a:pt x="491" y="339"/>
                </a:cubicBezTo>
                <a:lnTo>
                  <a:pt x="491" y="339"/>
                </a:lnTo>
                <a:cubicBezTo>
                  <a:pt x="493" y="332"/>
                  <a:pt x="496" y="325"/>
                  <a:pt x="496" y="325"/>
                </a:cubicBezTo>
                <a:close/>
                <a:moveTo>
                  <a:pt x="487" y="343"/>
                </a:moveTo>
                <a:cubicBezTo>
                  <a:pt x="487" y="343"/>
                  <a:pt x="488" y="344"/>
                  <a:pt x="488" y="344"/>
                </a:cubicBezTo>
                <a:lnTo>
                  <a:pt x="488" y="344"/>
                </a:lnTo>
                <a:cubicBezTo>
                  <a:pt x="488" y="345"/>
                  <a:pt x="488" y="345"/>
                  <a:pt x="488" y="346"/>
                </a:cubicBezTo>
                <a:lnTo>
                  <a:pt x="488" y="346"/>
                </a:lnTo>
                <a:cubicBezTo>
                  <a:pt x="488" y="345"/>
                  <a:pt x="487" y="345"/>
                  <a:pt x="487" y="345"/>
                </a:cubicBezTo>
                <a:lnTo>
                  <a:pt x="487" y="345"/>
                </a:lnTo>
                <a:cubicBezTo>
                  <a:pt x="487" y="344"/>
                  <a:pt x="487" y="343"/>
                  <a:pt x="487" y="343"/>
                </a:cubicBezTo>
                <a:close/>
                <a:moveTo>
                  <a:pt x="488" y="345"/>
                </a:moveTo>
                <a:lnTo>
                  <a:pt x="488" y="345"/>
                </a:lnTo>
                <a:cubicBezTo>
                  <a:pt x="489" y="345"/>
                  <a:pt x="489" y="345"/>
                  <a:pt x="489" y="345"/>
                </a:cubicBezTo>
                <a:lnTo>
                  <a:pt x="489" y="345"/>
                </a:lnTo>
                <a:cubicBezTo>
                  <a:pt x="489" y="345"/>
                  <a:pt x="489" y="346"/>
                  <a:pt x="488" y="346"/>
                </a:cubicBezTo>
                <a:cubicBezTo>
                  <a:pt x="488" y="345"/>
                  <a:pt x="488" y="345"/>
                  <a:pt x="488" y="345"/>
                </a:cubicBezTo>
                <a:close/>
                <a:moveTo>
                  <a:pt x="489" y="346"/>
                </a:moveTo>
                <a:cubicBezTo>
                  <a:pt x="489" y="347"/>
                  <a:pt x="490" y="347"/>
                  <a:pt x="490" y="347"/>
                </a:cubicBezTo>
                <a:lnTo>
                  <a:pt x="490" y="347"/>
                </a:lnTo>
                <a:cubicBezTo>
                  <a:pt x="490" y="347"/>
                  <a:pt x="489" y="347"/>
                  <a:pt x="489" y="347"/>
                </a:cubicBezTo>
                <a:lnTo>
                  <a:pt x="489" y="347"/>
                </a:lnTo>
                <a:cubicBezTo>
                  <a:pt x="489" y="346"/>
                  <a:pt x="489" y="346"/>
                  <a:pt x="489" y="346"/>
                </a:cubicBezTo>
                <a:close/>
                <a:moveTo>
                  <a:pt x="487" y="350"/>
                </a:moveTo>
                <a:lnTo>
                  <a:pt x="487" y="350"/>
                </a:lnTo>
                <a:cubicBezTo>
                  <a:pt x="488" y="350"/>
                  <a:pt x="488" y="350"/>
                  <a:pt x="488" y="351"/>
                </a:cubicBezTo>
                <a:lnTo>
                  <a:pt x="488" y="351"/>
                </a:lnTo>
                <a:cubicBezTo>
                  <a:pt x="488" y="352"/>
                  <a:pt x="488" y="353"/>
                  <a:pt x="488" y="354"/>
                </a:cubicBezTo>
                <a:cubicBezTo>
                  <a:pt x="488" y="353"/>
                  <a:pt x="489" y="352"/>
                  <a:pt x="489" y="351"/>
                </a:cubicBezTo>
                <a:lnTo>
                  <a:pt x="489" y="351"/>
                </a:lnTo>
                <a:cubicBezTo>
                  <a:pt x="490" y="351"/>
                  <a:pt x="490" y="351"/>
                  <a:pt x="491" y="351"/>
                </a:cubicBezTo>
                <a:cubicBezTo>
                  <a:pt x="491" y="351"/>
                  <a:pt x="491" y="351"/>
                  <a:pt x="492" y="351"/>
                </a:cubicBezTo>
                <a:lnTo>
                  <a:pt x="492" y="351"/>
                </a:lnTo>
                <a:cubicBezTo>
                  <a:pt x="494" y="356"/>
                  <a:pt x="495" y="361"/>
                  <a:pt x="494" y="361"/>
                </a:cubicBezTo>
                <a:cubicBezTo>
                  <a:pt x="493" y="361"/>
                  <a:pt x="492" y="359"/>
                  <a:pt x="488" y="354"/>
                </a:cubicBezTo>
                <a:cubicBezTo>
                  <a:pt x="488" y="353"/>
                  <a:pt x="488" y="351"/>
                  <a:pt x="487" y="350"/>
                </a:cubicBezTo>
                <a:close/>
                <a:moveTo>
                  <a:pt x="300" y="1"/>
                </a:moveTo>
                <a:cubicBezTo>
                  <a:pt x="231" y="1"/>
                  <a:pt x="160" y="34"/>
                  <a:pt x="112" y="115"/>
                </a:cubicBezTo>
                <a:lnTo>
                  <a:pt x="95" y="115"/>
                </a:lnTo>
                <a:cubicBezTo>
                  <a:pt x="1" y="286"/>
                  <a:pt x="26" y="500"/>
                  <a:pt x="155" y="654"/>
                </a:cubicBezTo>
                <a:cubicBezTo>
                  <a:pt x="233" y="728"/>
                  <a:pt x="337" y="767"/>
                  <a:pt x="440" y="767"/>
                </a:cubicBezTo>
                <a:cubicBezTo>
                  <a:pt x="527" y="767"/>
                  <a:pt x="614" y="738"/>
                  <a:pt x="685" y="679"/>
                </a:cubicBezTo>
                <a:cubicBezTo>
                  <a:pt x="856" y="560"/>
                  <a:pt x="873" y="311"/>
                  <a:pt x="728" y="166"/>
                </a:cubicBezTo>
                <a:cubicBezTo>
                  <a:pt x="656" y="90"/>
                  <a:pt x="562" y="51"/>
                  <a:pt x="466" y="51"/>
                </a:cubicBezTo>
                <a:cubicBezTo>
                  <a:pt x="459" y="51"/>
                  <a:pt x="452" y="52"/>
                  <a:pt x="445" y="52"/>
                </a:cubicBezTo>
                <a:lnTo>
                  <a:pt x="445" y="52"/>
                </a:lnTo>
                <a:cubicBezTo>
                  <a:pt x="404" y="20"/>
                  <a:pt x="352" y="1"/>
                  <a:pt x="300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2" name="Google Shape;3962;p31"/>
          <p:cNvSpPr/>
          <p:nvPr/>
        </p:nvSpPr>
        <p:spPr>
          <a:xfrm rot="10800000">
            <a:off x="755181" y="4802672"/>
            <a:ext cx="106146" cy="82412"/>
          </a:xfrm>
          <a:custGeom>
            <a:avLst/>
            <a:gdLst/>
            <a:ahLst/>
            <a:cxnLst/>
            <a:rect l="l" t="t" r="r" b="b"/>
            <a:pathLst>
              <a:path w="1051" h="816" extrusionOk="0">
                <a:moveTo>
                  <a:pt x="523" y="383"/>
                </a:moveTo>
                <a:cubicBezTo>
                  <a:pt x="523" y="384"/>
                  <a:pt x="522" y="384"/>
                  <a:pt x="522" y="385"/>
                </a:cubicBezTo>
                <a:lnTo>
                  <a:pt x="522" y="385"/>
                </a:lnTo>
                <a:lnTo>
                  <a:pt x="522" y="385"/>
                </a:lnTo>
                <a:lnTo>
                  <a:pt x="522" y="385"/>
                </a:lnTo>
                <a:cubicBezTo>
                  <a:pt x="522" y="385"/>
                  <a:pt x="522" y="385"/>
                  <a:pt x="522" y="385"/>
                </a:cubicBezTo>
                <a:lnTo>
                  <a:pt x="522" y="385"/>
                </a:lnTo>
                <a:cubicBezTo>
                  <a:pt x="521" y="389"/>
                  <a:pt x="519" y="394"/>
                  <a:pt x="517" y="397"/>
                </a:cubicBezTo>
                <a:lnTo>
                  <a:pt x="517" y="397"/>
                </a:lnTo>
                <a:lnTo>
                  <a:pt x="517" y="390"/>
                </a:lnTo>
                <a:cubicBezTo>
                  <a:pt x="518" y="389"/>
                  <a:pt x="518" y="388"/>
                  <a:pt x="518" y="387"/>
                </a:cubicBezTo>
                <a:lnTo>
                  <a:pt x="518" y="387"/>
                </a:lnTo>
                <a:cubicBezTo>
                  <a:pt x="518" y="387"/>
                  <a:pt x="518" y="387"/>
                  <a:pt x="519" y="387"/>
                </a:cubicBezTo>
                <a:lnTo>
                  <a:pt x="519" y="387"/>
                </a:lnTo>
                <a:cubicBezTo>
                  <a:pt x="518" y="388"/>
                  <a:pt x="518" y="389"/>
                  <a:pt x="517" y="390"/>
                </a:cubicBezTo>
                <a:lnTo>
                  <a:pt x="517" y="390"/>
                </a:lnTo>
                <a:lnTo>
                  <a:pt x="522" y="385"/>
                </a:lnTo>
                <a:lnTo>
                  <a:pt x="522" y="385"/>
                </a:lnTo>
                <a:cubicBezTo>
                  <a:pt x="521" y="386"/>
                  <a:pt x="520" y="387"/>
                  <a:pt x="519" y="387"/>
                </a:cubicBezTo>
                <a:lnTo>
                  <a:pt x="519" y="387"/>
                </a:lnTo>
                <a:cubicBezTo>
                  <a:pt x="519" y="387"/>
                  <a:pt x="519" y="386"/>
                  <a:pt x="519" y="386"/>
                </a:cubicBezTo>
                <a:lnTo>
                  <a:pt x="519" y="386"/>
                </a:lnTo>
                <a:cubicBezTo>
                  <a:pt x="520" y="385"/>
                  <a:pt x="521" y="384"/>
                  <a:pt x="523" y="383"/>
                </a:cubicBezTo>
                <a:close/>
                <a:moveTo>
                  <a:pt x="583" y="427"/>
                </a:moveTo>
                <a:cubicBezTo>
                  <a:pt x="583" y="429"/>
                  <a:pt x="582" y="430"/>
                  <a:pt x="582" y="431"/>
                </a:cubicBezTo>
                <a:lnTo>
                  <a:pt x="582" y="431"/>
                </a:lnTo>
                <a:cubicBezTo>
                  <a:pt x="581" y="432"/>
                  <a:pt x="580" y="433"/>
                  <a:pt x="580" y="434"/>
                </a:cubicBezTo>
                <a:lnTo>
                  <a:pt x="580" y="434"/>
                </a:lnTo>
                <a:cubicBezTo>
                  <a:pt x="580" y="432"/>
                  <a:pt x="582" y="430"/>
                  <a:pt x="583" y="427"/>
                </a:cubicBezTo>
                <a:close/>
                <a:moveTo>
                  <a:pt x="544" y="0"/>
                </a:moveTo>
                <a:cubicBezTo>
                  <a:pt x="255" y="0"/>
                  <a:pt x="1" y="340"/>
                  <a:pt x="218" y="646"/>
                </a:cubicBezTo>
                <a:cubicBezTo>
                  <a:pt x="304" y="765"/>
                  <a:pt x="419" y="815"/>
                  <a:pt x="533" y="815"/>
                </a:cubicBezTo>
                <a:cubicBezTo>
                  <a:pt x="796" y="815"/>
                  <a:pt x="1050" y="545"/>
                  <a:pt x="905" y="241"/>
                </a:cubicBezTo>
                <a:lnTo>
                  <a:pt x="905" y="241"/>
                </a:lnTo>
                <a:cubicBezTo>
                  <a:pt x="896" y="204"/>
                  <a:pt x="876" y="167"/>
                  <a:pt x="842" y="133"/>
                </a:cubicBezTo>
                <a:lnTo>
                  <a:pt x="834" y="133"/>
                </a:lnTo>
                <a:cubicBezTo>
                  <a:pt x="745" y="39"/>
                  <a:pt x="643" y="0"/>
                  <a:pt x="544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3" name="Google Shape;3963;p31"/>
          <p:cNvSpPr/>
          <p:nvPr/>
        </p:nvSpPr>
        <p:spPr>
          <a:xfrm rot="10800000">
            <a:off x="348460" y="5062843"/>
            <a:ext cx="88674" cy="79685"/>
          </a:xfrm>
          <a:custGeom>
            <a:avLst/>
            <a:gdLst/>
            <a:ahLst/>
            <a:cxnLst/>
            <a:rect l="l" t="t" r="r" b="b"/>
            <a:pathLst>
              <a:path w="878" h="789" extrusionOk="0">
                <a:moveTo>
                  <a:pt x="505" y="445"/>
                </a:moveTo>
                <a:cubicBezTo>
                  <a:pt x="509" y="445"/>
                  <a:pt x="507" y="447"/>
                  <a:pt x="501" y="448"/>
                </a:cubicBezTo>
                <a:lnTo>
                  <a:pt x="501" y="448"/>
                </a:lnTo>
                <a:cubicBezTo>
                  <a:pt x="502" y="447"/>
                  <a:pt x="502" y="446"/>
                  <a:pt x="503" y="445"/>
                </a:cubicBezTo>
                <a:lnTo>
                  <a:pt x="503" y="445"/>
                </a:lnTo>
                <a:cubicBezTo>
                  <a:pt x="504" y="445"/>
                  <a:pt x="504" y="445"/>
                  <a:pt x="505" y="445"/>
                </a:cubicBezTo>
                <a:close/>
                <a:moveTo>
                  <a:pt x="431" y="0"/>
                </a:moveTo>
                <a:cubicBezTo>
                  <a:pt x="393" y="0"/>
                  <a:pt x="355" y="10"/>
                  <a:pt x="321" y="30"/>
                </a:cubicBezTo>
                <a:lnTo>
                  <a:pt x="321" y="13"/>
                </a:lnTo>
                <a:cubicBezTo>
                  <a:pt x="286" y="36"/>
                  <a:pt x="253" y="63"/>
                  <a:pt x="224" y="92"/>
                </a:cubicBezTo>
                <a:lnTo>
                  <a:pt x="224" y="92"/>
                </a:lnTo>
                <a:cubicBezTo>
                  <a:pt x="172" y="122"/>
                  <a:pt x="124" y="158"/>
                  <a:pt x="82" y="201"/>
                </a:cubicBezTo>
                <a:cubicBezTo>
                  <a:pt x="16" y="260"/>
                  <a:pt x="1" y="359"/>
                  <a:pt x="35" y="440"/>
                </a:cubicBezTo>
                <a:lnTo>
                  <a:pt x="35" y="440"/>
                </a:lnTo>
                <a:cubicBezTo>
                  <a:pt x="28" y="477"/>
                  <a:pt x="23" y="514"/>
                  <a:pt x="22" y="552"/>
                </a:cubicBezTo>
                <a:cubicBezTo>
                  <a:pt x="13" y="654"/>
                  <a:pt x="82" y="740"/>
                  <a:pt x="176" y="766"/>
                </a:cubicBezTo>
                <a:cubicBezTo>
                  <a:pt x="234" y="781"/>
                  <a:pt x="293" y="788"/>
                  <a:pt x="351" y="788"/>
                </a:cubicBezTo>
                <a:cubicBezTo>
                  <a:pt x="457" y="788"/>
                  <a:pt x="561" y="764"/>
                  <a:pt x="655" y="714"/>
                </a:cubicBezTo>
                <a:cubicBezTo>
                  <a:pt x="800" y="629"/>
                  <a:pt x="877" y="466"/>
                  <a:pt x="851" y="304"/>
                </a:cubicBezTo>
                <a:cubicBezTo>
                  <a:pt x="826" y="133"/>
                  <a:pt x="672" y="4"/>
                  <a:pt x="501" y="4"/>
                </a:cubicBezTo>
                <a:cubicBezTo>
                  <a:pt x="495" y="5"/>
                  <a:pt x="489" y="6"/>
                  <a:pt x="482" y="6"/>
                </a:cubicBezTo>
                <a:lnTo>
                  <a:pt x="482" y="6"/>
                </a:lnTo>
                <a:cubicBezTo>
                  <a:pt x="466" y="2"/>
                  <a:pt x="448" y="0"/>
                  <a:pt x="431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4" name="Google Shape;3964;p31"/>
          <p:cNvSpPr/>
          <p:nvPr/>
        </p:nvSpPr>
        <p:spPr>
          <a:xfrm rot="10800000">
            <a:off x="960509" y="5031533"/>
            <a:ext cx="68071" cy="70898"/>
          </a:xfrm>
          <a:custGeom>
            <a:avLst/>
            <a:gdLst/>
            <a:ahLst/>
            <a:cxnLst/>
            <a:rect l="l" t="t" r="r" b="b"/>
            <a:pathLst>
              <a:path w="674" h="702" extrusionOk="0">
                <a:moveTo>
                  <a:pt x="425" y="367"/>
                </a:moveTo>
                <a:lnTo>
                  <a:pt x="427" y="368"/>
                </a:lnTo>
                <a:lnTo>
                  <a:pt x="427" y="368"/>
                </a:lnTo>
                <a:cubicBezTo>
                  <a:pt x="427" y="369"/>
                  <a:pt x="427" y="371"/>
                  <a:pt x="427" y="373"/>
                </a:cubicBezTo>
                <a:lnTo>
                  <a:pt x="427" y="373"/>
                </a:lnTo>
                <a:cubicBezTo>
                  <a:pt x="427" y="374"/>
                  <a:pt x="427" y="375"/>
                  <a:pt x="427" y="378"/>
                </a:cubicBezTo>
                <a:lnTo>
                  <a:pt x="427" y="378"/>
                </a:lnTo>
                <a:cubicBezTo>
                  <a:pt x="426" y="374"/>
                  <a:pt x="426" y="371"/>
                  <a:pt x="425" y="367"/>
                </a:cubicBezTo>
                <a:close/>
                <a:moveTo>
                  <a:pt x="428" y="377"/>
                </a:moveTo>
                <a:cubicBezTo>
                  <a:pt x="429" y="379"/>
                  <a:pt x="430" y="380"/>
                  <a:pt x="430" y="382"/>
                </a:cubicBezTo>
                <a:lnTo>
                  <a:pt x="430" y="382"/>
                </a:lnTo>
                <a:cubicBezTo>
                  <a:pt x="430" y="383"/>
                  <a:pt x="430" y="383"/>
                  <a:pt x="430" y="384"/>
                </a:cubicBezTo>
                <a:lnTo>
                  <a:pt x="430" y="384"/>
                </a:lnTo>
                <a:cubicBezTo>
                  <a:pt x="429" y="381"/>
                  <a:pt x="428" y="379"/>
                  <a:pt x="428" y="377"/>
                </a:cubicBezTo>
                <a:close/>
                <a:moveTo>
                  <a:pt x="431" y="385"/>
                </a:moveTo>
                <a:lnTo>
                  <a:pt x="431" y="385"/>
                </a:lnTo>
                <a:cubicBezTo>
                  <a:pt x="431" y="385"/>
                  <a:pt x="432" y="386"/>
                  <a:pt x="432" y="386"/>
                </a:cubicBezTo>
                <a:lnTo>
                  <a:pt x="432" y="386"/>
                </a:lnTo>
                <a:cubicBezTo>
                  <a:pt x="431" y="386"/>
                  <a:pt x="431" y="387"/>
                  <a:pt x="431" y="388"/>
                </a:cubicBezTo>
                <a:lnTo>
                  <a:pt x="431" y="388"/>
                </a:lnTo>
                <a:cubicBezTo>
                  <a:pt x="431" y="387"/>
                  <a:pt x="431" y="387"/>
                  <a:pt x="431" y="387"/>
                </a:cubicBezTo>
                <a:lnTo>
                  <a:pt x="431" y="387"/>
                </a:lnTo>
                <a:cubicBezTo>
                  <a:pt x="431" y="386"/>
                  <a:pt x="431" y="386"/>
                  <a:pt x="431" y="385"/>
                </a:cubicBezTo>
                <a:close/>
                <a:moveTo>
                  <a:pt x="412" y="419"/>
                </a:moveTo>
                <a:cubicBezTo>
                  <a:pt x="412" y="419"/>
                  <a:pt x="412" y="419"/>
                  <a:pt x="412" y="419"/>
                </a:cubicBezTo>
                <a:lnTo>
                  <a:pt x="412" y="419"/>
                </a:lnTo>
                <a:cubicBezTo>
                  <a:pt x="412" y="419"/>
                  <a:pt x="412" y="419"/>
                  <a:pt x="412" y="419"/>
                </a:cubicBezTo>
                <a:lnTo>
                  <a:pt x="412" y="419"/>
                </a:lnTo>
                <a:cubicBezTo>
                  <a:pt x="412" y="419"/>
                  <a:pt x="412" y="419"/>
                  <a:pt x="412" y="419"/>
                </a:cubicBezTo>
                <a:close/>
                <a:moveTo>
                  <a:pt x="410" y="420"/>
                </a:moveTo>
                <a:cubicBezTo>
                  <a:pt x="410" y="420"/>
                  <a:pt x="410" y="420"/>
                  <a:pt x="410" y="420"/>
                </a:cubicBezTo>
                <a:lnTo>
                  <a:pt x="410" y="420"/>
                </a:lnTo>
                <a:cubicBezTo>
                  <a:pt x="406" y="422"/>
                  <a:pt x="398" y="425"/>
                  <a:pt x="385" y="428"/>
                </a:cubicBezTo>
                <a:cubicBezTo>
                  <a:pt x="394" y="426"/>
                  <a:pt x="402" y="423"/>
                  <a:pt x="410" y="420"/>
                </a:cubicBezTo>
                <a:close/>
                <a:moveTo>
                  <a:pt x="333" y="0"/>
                </a:moveTo>
                <a:cubicBezTo>
                  <a:pt x="314" y="0"/>
                  <a:pt x="294" y="3"/>
                  <a:pt x="274" y="9"/>
                </a:cubicBezTo>
                <a:lnTo>
                  <a:pt x="291" y="18"/>
                </a:lnTo>
                <a:cubicBezTo>
                  <a:pt x="172" y="61"/>
                  <a:pt x="77" y="155"/>
                  <a:pt x="35" y="274"/>
                </a:cubicBezTo>
                <a:cubicBezTo>
                  <a:pt x="0" y="386"/>
                  <a:pt x="18" y="497"/>
                  <a:pt x="77" y="600"/>
                </a:cubicBezTo>
                <a:cubicBezTo>
                  <a:pt x="119" y="661"/>
                  <a:pt x="187" y="701"/>
                  <a:pt x="262" y="701"/>
                </a:cubicBezTo>
                <a:cubicBezTo>
                  <a:pt x="280" y="701"/>
                  <a:pt x="298" y="699"/>
                  <a:pt x="317" y="694"/>
                </a:cubicBezTo>
                <a:cubicBezTo>
                  <a:pt x="471" y="659"/>
                  <a:pt x="599" y="540"/>
                  <a:pt x="642" y="394"/>
                </a:cubicBezTo>
                <a:cubicBezTo>
                  <a:pt x="673" y="288"/>
                  <a:pt x="622" y="186"/>
                  <a:pt x="535" y="142"/>
                </a:cubicBezTo>
                <a:lnTo>
                  <a:pt x="535" y="142"/>
                </a:lnTo>
                <a:cubicBezTo>
                  <a:pt x="503" y="57"/>
                  <a:pt x="421" y="0"/>
                  <a:pt x="333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5" name="Google Shape;3965;p31"/>
          <p:cNvSpPr/>
          <p:nvPr/>
        </p:nvSpPr>
        <p:spPr>
          <a:xfrm rot="10800000">
            <a:off x="922231" y="4835395"/>
            <a:ext cx="92511" cy="81200"/>
          </a:xfrm>
          <a:custGeom>
            <a:avLst/>
            <a:gdLst/>
            <a:ahLst/>
            <a:cxnLst/>
            <a:rect l="l" t="t" r="r" b="b"/>
            <a:pathLst>
              <a:path w="916" h="804" extrusionOk="0">
                <a:moveTo>
                  <a:pt x="462" y="0"/>
                </a:moveTo>
                <a:lnTo>
                  <a:pt x="454" y="9"/>
                </a:lnTo>
                <a:cubicBezTo>
                  <a:pt x="189" y="9"/>
                  <a:pt x="0" y="265"/>
                  <a:pt x="77" y="513"/>
                </a:cubicBezTo>
                <a:cubicBezTo>
                  <a:pt x="132" y="695"/>
                  <a:pt x="293" y="803"/>
                  <a:pt x="461" y="803"/>
                </a:cubicBezTo>
                <a:cubicBezTo>
                  <a:pt x="531" y="803"/>
                  <a:pt x="602" y="784"/>
                  <a:pt x="668" y="744"/>
                </a:cubicBezTo>
                <a:cubicBezTo>
                  <a:pt x="881" y="607"/>
                  <a:pt x="916" y="265"/>
                  <a:pt x="685" y="128"/>
                </a:cubicBezTo>
                <a:cubicBezTo>
                  <a:pt x="675" y="123"/>
                  <a:pt x="666" y="118"/>
                  <a:pt x="656" y="113"/>
                </a:cubicBezTo>
                <a:lnTo>
                  <a:pt x="656" y="113"/>
                </a:lnTo>
                <a:cubicBezTo>
                  <a:pt x="624" y="48"/>
                  <a:pt x="559" y="0"/>
                  <a:pt x="462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6" name="Google Shape;3966;p31"/>
          <p:cNvSpPr/>
          <p:nvPr/>
        </p:nvSpPr>
        <p:spPr>
          <a:xfrm rot="10800000">
            <a:off x="402898" y="4871956"/>
            <a:ext cx="85644" cy="82715"/>
          </a:xfrm>
          <a:custGeom>
            <a:avLst/>
            <a:gdLst/>
            <a:ahLst/>
            <a:cxnLst/>
            <a:rect l="l" t="t" r="r" b="b"/>
            <a:pathLst>
              <a:path w="848" h="819" extrusionOk="0">
                <a:moveTo>
                  <a:pt x="463" y="405"/>
                </a:moveTo>
                <a:lnTo>
                  <a:pt x="463" y="405"/>
                </a:lnTo>
                <a:cubicBezTo>
                  <a:pt x="467" y="409"/>
                  <a:pt x="468" y="412"/>
                  <a:pt x="468" y="412"/>
                </a:cubicBezTo>
                <a:cubicBezTo>
                  <a:pt x="468" y="412"/>
                  <a:pt x="466" y="410"/>
                  <a:pt x="463" y="405"/>
                </a:cubicBezTo>
                <a:close/>
                <a:moveTo>
                  <a:pt x="275" y="0"/>
                </a:moveTo>
                <a:cubicBezTo>
                  <a:pt x="184" y="0"/>
                  <a:pt x="97" y="64"/>
                  <a:pt x="69" y="163"/>
                </a:cubicBezTo>
                <a:lnTo>
                  <a:pt x="77" y="155"/>
                </a:lnTo>
                <a:lnTo>
                  <a:pt x="77" y="155"/>
                </a:lnTo>
                <a:cubicBezTo>
                  <a:pt x="0" y="334"/>
                  <a:pt x="26" y="548"/>
                  <a:pt x="154" y="702"/>
                </a:cubicBezTo>
                <a:cubicBezTo>
                  <a:pt x="231" y="779"/>
                  <a:pt x="334" y="819"/>
                  <a:pt x="440" y="819"/>
                </a:cubicBezTo>
                <a:cubicBezTo>
                  <a:pt x="512" y="819"/>
                  <a:pt x="585" y="800"/>
                  <a:pt x="650" y="762"/>
                </a:cubicBezTo>
                <a:cubicBezTo>
                  <a:pt x="822" y="651"/>
                  <a:pt x="847" y="411"/>
                  <a:pt x="693" y="266"/>
                </a:cubicBezTo>
                <a:cubicBezTo>
                  <a:pt x="639" y="212"/>
                  <a:pt x="566" y="179"/>
                  <a:pt x="492" y="171"/>
                </a:cubicBezTo>
                <a:lnTo>
                  <a:pt x="492" y="171"/>
                </a:lnTo>
                <a:cubicBezTo>
                  <a:pt x="474" y="97"/>
                  <a:pt x="416" y="33"/>
                  <a:pt x="334" y="9"/>
                </a:cubicBezTo>
                <a:cubicBezTo>
                  <a:pt x="314" y="3"/>
                  <a:pt x="295" y="0"/>
                  <a:pt x="275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7" name="Google Shape;3967;p31"/>
          <p:cNvSpPr/>
          <p:nvPr/>
        </p:nvSpPr>
        <p:spPr>
          <a:xfrm rot="10800000">
            <a:off x="619842" y="4948210"/>
            <a:ext cx="85341" cy="84129"/>
          </a:xfrm>
          <a:custGeom>
            <a:avLst/>
            <a:gdLst/>
            <a:ahLst/>
            <a:cxnLst/>
            <a:rect l="l" t="t" r="r" b="b"/>
            <a:pathLst>
              <a:path w="845" h="833" extrusionOk="0">
                <a:moveTo>
                  <a:pt x="427" y="427"/>
                </a:moveTo>
                <a:lnTo>
                  <a:pt x="427" y="427"/>
                </a:lnTo>
                <a:cubicBezTo>
                  <a:pt x="427" y="427"/>
                  <a:pt x="426" y="427"/>
                  <a:pt x="426" y="427"/>
                </a:cubicBezTo>
                <a:lnTo>
                  <a:pt x="426" y="427"/>
                </a:lnTo>
                <a:cubicBezTo>
                  <a:pt x="426" y="427"/>
                  <a:pt x="427" y="427"/>
                  <a:pt x="427" y="427"/>
                </a:cubicBezTo>
                <a:close/>
                <a:moveTo>
                  <a:pt x="434" y="426"/>
                </a:moveTo>
                <a:lnTo>
                  <a:pt x="434" y="426"/>
                </a:lnTo>
                <a:cubicBezTo>
                  <a:pt x="435" y="426"/>
                  <a:pt x="431" y="427"/>
                  <a:pt x="426" y="429"/>
                </a:cubicBezTo>
                <a:lnTo>
                  <a:pt x="426" y="429"/>
                </a:lnTo>
                <a:cubicBezTo>
                  <a:pt x="426" y="428"/>
                  <a:pt x="426" y="428"/>
                  <a:pt x="426" y="427"/>
                </a:cubicBezTo>
                <a:cubicBezTo>
                  <a:pt x="426" y="427"/>
                  <a:pt x="427" y="427"/>
                  <a:pt x="427" y="427"/>
                </a:cubicBezTo>
                <a:lnTo>
                  <a:pt x="427" y="427"/>
                </a:lnTo>
                <a:cubicBezTo>
                  <a:pt x="427" y="427"/>
                  <a:pt x="427" y="427"/>
                  <a:pt x="427" y="427"/>
                </a:cubicBezTo>
                <a:lnTo>
                  <a:pt x="427" y="427"/>
                </a:lnTo>
                <a:cubicBezTo>
                  <a:pt x="428" y="427"/>
                  <a:pt x="428" y="427"/>
                  <a:pt x="428" y="427"/>
                </a:cubicBezTo>
                <a:lnTo>
                  <a:pt x="428" y="427"/>
                </a:lnTo>
                <a:cubicBezTo>
                  <a:pt x="432" y="426"/>
                  <a:pt x="433" y="426"/>
                  <a:pt x="434" y="426"/>
                </a:cubicBezTo>
                <a:close/>
                <a:moveTo>
                  <a:pt x="421" y="429"/>
                </a:moveTo>
                <a:lnTo>
                  <a:pt x="421" y="429"/>
                </a:lnTo>
                <a:cubicBezTo>
                  <a:pt x="421" y="429"/>
                  <a:pt x="421" y="430"/>
                  <a:pt x="421" y="430"/>
                </a:cubicBezTo>
                <a:lnTo>
                  <a:pt x="421" y="430"/>
                </a:lnTo>
                <a:cubicBezTo>
                  <a:pt x="420" y="431"/>
                  <a:pt x="418" y="431"/>
                  <a:pt x="416" y="431"/>
                </a:cubicBezTo>
                <a:lnTo>
                  <a:pt x="416" y="431"/>
                </a:lnTo>
                <a:lnTo>
                  <a:pt x="416" y="431"/>
                </a:lnTo>
                <a:lnTo>
                  <a:pt x="416" y="431"/>
                </a:lnTo>
                <a:cubicBezTo>
                  <a:pt x="417" y="430"/>
                  <a:pt x="419" y="430"/>
                  <a:pt x="421" y="429"/>
                </a:cubicBezTo>
                <a:close/>
                <a:moveTo>
                  <a:pt x="425" y="435"/>
                </a:moveTo>
                <a:cubicBezTo>
                  <a:pt x="425" y="435"/>
                  <a:pt x="426" y="436"/>
                  <a:pt x="426" y="436"/>
                </a:cubicBezTo>
                <a:cubicBezTo>
                  <a:pt x="427" y="437"/>
                  <a:pt x="428" y="438"/>
                  <a:pt x="429" y="438"/>
                </a:cubicBezTo>
                <a:lnTo>
                  <a:pt x="429" y="438"/>
                </a:lnTo>
                <a:cubicBezTo>
                  <a:pt x="428" y="440"/>
                  <a:pt x="427" y="442"/>
                  <a:pt x="426" y="445"/>
                </a:cubicBezTo>
                <a:cubicBezTo>
                  <a:pt x="425" y="446"/>
                  <a:pt x="424" y="447"/>
                  <a:pt x="424" y="448"/>
                </a:cubicBezTo>
                <a:lnTo>
                  <a:pt x="424" y="448"/>
                </a:lnTo>
                <a:lnTo>
                  <a:pt x="422" y="446"/>
                </a:lnTo>
                <a:lnTo>
                  <a:pt x="422" y="446"/>
                </a:lnTo>
                <a:cubicBezTo>
                  <a:pt x="423" y="443"/>
                  <a:pt x="424" y="438"/>
                  <a:pt x="425" y="435"/>
                </a:cubicBezTo>
                <a:close/>
                <a:moveTo>
                  <a:pt x="373" y="1"/>
                </a:moveTo>
                <a:cubicBezTo>
                  <a:pt x="355" y="1"/>
                  <a:pt x="335" y="3"/>
                  <a:pt x="314" y="8"/>
                </a:cubicBezTo>
                <a:lnTo>
                  <a:pt x="323" y="17"/>
                </a:lnTo>
                <a:cubicBezTo>
                  <a:pt x="119" y="72"/>
                  <a:pt x="0" y="248"/>
                  <a:pt x="1" y="431"/>
                </a:cubicBezTo>
                <a:lnTo>
                  <a:pt x="1" y="431"/>
                </a:lnTo>
                <a:cubicBezTo>
                  <a:pt x="0" y="450"/>
                  <a:pt x="2" y="470"/>
                  <a:pt x="6" y="490"/>
                </a:cubicBezTo>
                <a:lnTo>
                  <a:pt x="6" y="490"/>
                </a:lnTo>
                <a:cubicBezTo>
                  <a:pt x="18" y="570"/>
                  <a:pt x="54" y="650"/>
                  <a:pt x="118" y="718"/>
                </a:cubicBezTo>
                <a:cubicBezTo>
                  <a:pt x="193" y="796"/>
                  <a:pt x="296" y="832"/>
                  <a:pt x="401" y="832"/>
                </a:cubicBezTo>
                <a:cubicBezTo>
                  <a:pt x="594" y="832"/>
                  <a:pt x="791" y="710"/>
                  <a:pt x="819" y="504"/>
                </a:cubicBezTo>
                <a:cubicBezTo>
                  <a:pt x="845" y="410"/>
                  <a:pt x="811" y="308"/>
                  <a:pt x="725" y="256"/>
                </a:cubicBezTo>
                <a:cubicBezTo>
                  <a:pt x="681" y="230"/>
                  <a:pt x="634" y="211"/>
                  <a:pt x="585" y="197"/>
                </a:cubicBezTo>
                <a:lnTo>
                  <a:pt x="585" y="197"/>
                </a:lnTo>
                <a:cubicBezTo>
                  <a:pt x="571" y="96"/>
                  <a:pt x="491" y="1"/>
                  <a:pt x="373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8" name="Google Shape;3968;p31"/>
          <p:cNvSpPr/>
          <p:nvPr/>
        </p:nvSpPr>
        <p:spPr>
          <a:xfrm rot="10800000">
            <a:off x="1076051" y="4856302"/>
            <a:ext cx="80897" cy="94430"/>
          </a:xfrm>
          <a:custGeom>
            <a:avLst/>
            <a:gdLst/>
            <a:ahLst/>
            <a:cxnLst/>
            <a:rect l="l" t="t" r="r" b="b"/>
            <a:pathLst>
              <a:path w="801" h="935" extrusionOk="0">
                <a:moveTo>
                  <a:pt x="241" y="0"/>
                </a:moveTo>
                <a:cubicBezTo>
                  <a:pt x="131" y="0"/>
                  <a:pt x="22" y="73"/>
                  <a:pt x="22" y="218"/>
                </a:cubicBezTo>
                <a:lnTo>
                  <a:pt x="22" y="227"/>
                </a:lnTo>
                <a:cubicBezTo>
                  <a:pt x="21" y="261"/>
                  <a:pt x="21" y="294"/>
                  <a:pt x="24" y="328"/>
                </a:cubicBezTo>
                <a:lnTo>
                  <a:pt x="24" y="328"/>
                </a:lnTo>
                <a:cubicBezTo>
                  <a:pt x="0" y="406"/>
                  <a:pt x="2" y="492"/>
                  <a:pt x="31" y="569"/>
                </a:cubicBezTo>
                <a:cubicBezTo>
                  <a:pt x="56" y="656"/>
                  <a:pt x="122" y="716"/>
                  <a:pt x="202" y="729"/>
                </a:cubicBezTo>
                <a:lnTo>
                  <a:pt x="202" y="729"/>
                </a:lnTo>
                <a:cubicBezTo>
                  <a:pt x="287" y="822"/>
                  <a:pt x="398" y="893"/>
                  <a:pt x="527" y="928"/>
                </a:cubicBezTo>
                <a:cubicBezTo>
                  <a:pt x="545" y="933"/>
                  <a:pt x="563" y="935"/>
                  <a:pt x="581" y="935"/>
                </a:cubicBezTo>
                <a:cubicBezTo>
                  <a:pt x="698" y="935"/>
                  <a:pt x="801" y="841"/>
                  <a:pt x="801" y="714"/>
                </a:cubicBezTo>
                <a:cubicBezTo>
                  <a:pt x="795" y="530"/>
                  <a:pt x="713" y="364"/>
                  <a:pt x="583" y="247"/>
                </a:cubicBezTo>
                <a:lnTo>
                  <a:pt x="583" y="247"/>
                </a:lnTo>
                <a:cubicBezTo>
                  <a:pt x="561" y="221"/>
                  <a:pt x="533" y="200"/>
                  <a:pt x="502" y="185"/>
                </a:cubicBezTo>
                <a:lnTo>
                  <a:pt x="502" y="185"/>
                </a:lnTo>
                <a:cubicBezTo>
                  <a:pt x="485" y="174"/>
                  <a:pt x="468" y="164"/>
                  <a:pt x="451" y="155"/>
                </a:cubicBezTo>
                <a:lnTo>
                  <a:pt x="451" y="155"/>
                </a:lnTo>
                <a:cubicBezTo>
                  <a:pt x="424" y="52"/>
                  <a:pt x="332" y="0"/>
                  <a:pt x="241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9" name="Google Shape;3969;p31"/>
          <p:cNvSpPr/>
          <p:nvPr/>
        </p:nvSpPr>
        <p:spPr>
          <a:xfrm rot="10800000">
            <a:off x="586109" y="4755001"/>
            <a:ext cx="79584" cy="78877"/>
          </a:xfrm>
          <a:custGeom>
            <a:avLst/>
            <a:gdLst/>
            <a:ahLst/>
            <a:cxnLst/>
            <a:rect l="l" t="t" r="r" b="b"/>
            <a:pathLst>
              <a:path w="788" h="781" extrusionOk="0">
                <a:moveTo>
                  <a:pt x="233" y="1"/>
                </a:moveTo>
                <a:cubicBezTo>
                  <a:pt x="184" y="1"/>
                  <a:pt x="143" y="21"/>
                  <a:pt x="113" y="53"/>
                </a:cubicBezTo>
                <a:lnTo>
                  <a:pt x="113" y="53"/>
                </a:lnTo>
                <a:cubicBezTo>
                  <a:pt x="50" y="92"/>
                  <a:pt x="6" y="159"/>
                  <a:pt x="0" y="233"/>
                </a:cubicBezTo>
                <a:cubicBezTo>
                  <a:pt x="4" y="286"/>
                  <a:pt x="25" y="334"/>
                  <a:pt x="56" y="371"/>
                </a:cubicBezTo>
                <a:lnTo>
                  <a:pt x="56" y="371"/>
                </a:lnTo>
                <a:cubicBezTo>
                  <a:pt x="60" y="387"/>
                  <a:pt x="64" y="403"/>
                  <a:pt x="70" y="418"/>
                </a:cubicBezTo>
                <a:lnTo>
                  <a:pt x="70" y="418"/>
                </a:lnTo>
                <a:cubicBezTo>
                  <a:pt x="92" y="619"/>
                  <a:pt x="266" y="781"/>
                  <a:pt x="483" y="781"/>
                </a:cubicBezTo>
                <a:cubicBezTo>
                  <a:pt x="488" y="781"/>
                  <a:pt x="492" y="781"/>
                  <a:pt x="497" y="781"/>
                </a:cubicBezTo>
                <a:cubicBezTo>
                  <a:pt x="591" y="781"/>
                  <a:pt x="676" y="721"/>
                  <a:pt x="711" y="627"/>
                </a:cubicBezTo>
                <a:cubicBezTo>
                  <a:pt x="788" y="319"/>
                  <a:pt x="565" y="19"/>
                  <a:pt x="257" y="2"/>
                </a:cubicBezTo>
                <a:cubicBezTo>
                  <a:pt x="249" y="1"/>
                  <a:pt x="241" y="1"/>
                  <a:pt x="233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0" name="Google Shape;3970;p31"/>
          <p:cNvSpPr/>
          <p:nvPr/>
        </p:nvSpPr>
        <p:spPr>
          <a:xfrm rot="10800000">
            <a:off x="1038076" y="4660063"/>
            <a:ext cx="83927" cy="91602"/>
          </a:xfrm>
          <a:custGeom>
            <a:avLst/>
            <a:gdLst/>
            <a:ahLst/>
            <a:cxnLst/>
            <a:rect l="l" t="t" r="r" b="b"/>
            <a:pathLst>
              <a:path w="831" h="907" extrusionOk="0">
                <a:moveTo>
                  <a:pt x="553" y="1"/>
                </a:moveTo>
                <a:cubicBezTo>
                  <a:pt x="460" y="1"/>
                  <a:pt x="365" y="62"/>
                  <a:pt x="332" y="149"/>
                </a:cubicBezTo>
                <a:lnTo>
                  <a:pt x="332" y="149"/>
                </a:lnTo>
                <a:cubicBezTo>
                  <a:pt x="240" y="174"/>
                  <a:pt x="161" y="237"/>
                  <a:pt x="117" y="323"/>
                </a:cubicBezTo>
                <a:lnTo>
                  <a:pt x="117" y="323"/>
                </a:lnTo>
                <a:cubicBezTo>
                  <a:pt x="91" y="350"/>
                  <a:pt x="72" y="383"/>
                  <a:pt x="61" y="420"/>
                </a:cubicBezTo>
                <a:cubicBezTo>
                  <a:pt x="1" y="669"/>
                  <a:pt x="214" y="906"/>
                  <a:pt x="450" y="906"/>
                </a:cubicBezTo>
                <a:cubicBezTo>
                  <a:pt x="514" y="906"/>
                  <a:pt x="580" y="888"/>
                  <a:pt x="643" y="848"/>
                </a:cubicBezTo>
                <a:cubicBezTo>
                  <a:pt x="772" y="762"/>
                  <a:pt x="819" y="624"/>
                  <a:pt x="802" y="492"/>
                </a:cubicBezTo>
                <a:lnTo>
                  <a:pt x="802" y="492"/>
                </a:lnTo>
                <a:cubicBezTo>
                  <a:pt x="831" y="358"/>
                  <a:pt x="808" y="216"/>
                  <a:pt x="729" y="104"/>
                </a:cubicBezTo>
                <a:cubicBezTo>
                  <a:pt x="685" y="31"/>
                  <a:pt x="619" y="1"/>
                  <a:pt x="553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1" name="Google Shape;3971;p31"/>
          <p:cNvSpPr/>
          <p:nvPr/>
        </p:nvSpPr>
        <p:spPr>
          <a:xfrm rot="10800000">
            <a:off x="765785" y="4654508"/>
            <a:ext cx="97763" cy="85947"/>
          </a:xfrm>
          <a:custGeom>
            <a:avLst/>
            <a:gdLst/>
            <a:ahLst/>
            <a:cxnLst/>
            <a:rect l="l" t="t" r="r" b="b"/>
            <a:pathLst>
              <a:path w="968" h="851" extrusionOk="0">
                <a:moveTo>
                  <a:pt x="474" y="1"/>
                </a:moveTo>
                <a:cubicBezTo>
                  <a:pt x="433" y="1"/>
                  <a:pt x="392" y="7"/>
                  <a:pt x="351" y="18"/>
                </a:cubicBezTo>
                <a:cubicBezTo>
                  <a:pt x="338" y="24"/>
                  <a:pt x="324" y="30"/>
                  <a:pt x="311" y="36"/>
                </a:cubicBezTo>
                <a:lnTo>
                  <a:pt x="311" y="36"/>
                </a:lnTo>
                <a:cubicBezTo>
                  <a:pt x="264" y="38"/>
                  <a:pt x="215" y="59"/>
                  <a:pt x="172" y="104"/>
                </a:cubicBezTo>
                <a:lnTo>
                  <a:pt x="163" y="112"/>
                </a:lnTo>
                <a:cubicBezTo>
                  <a:pt x="0" y="292"/>
                  <a:pt x="0" y="574"/>
                  <a:pt x="180" y="745"/>
                </a:cubicBezTo>
                <a:cubicBezTo>
                  <a:pt x="262" y="816"/>
                  <a:pt x="365" y="850"/>
                  <a:pt x="467" y="850"/>
                </a:cubicBezTo>
                <a:cubicBezTo>
                  <a:pt x="590" y="850"/>
                  <a:pt x="712" y="801"/>
                  <a:pt x="796" y="703"/>
                </a:cubicBezTo>
                <a:cubicBezTo>
                  <a:pt x="967" y="506"/>
                  <a:pt x="916" y="198"/>
                  <a:pt x="693" y="61"/>
                </a:cubicBezTo>
                <a:cubicBezTo>
                  <a:pt x="626" y="22"/>
                  <a:pt x="551" y="1"/>
                  <a:pt x="474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2" name="Google Shape;3972;p31"/>
          <p:cNvSpPr/>
          <p:nvPr/>
        </p:nvSpPr>
        <p:spPr>
          <a:xfrm>
            <a:off x="7012176" y="4594197"/>
            <a:ext cx="1983634" cy="550408"/>
          </a:xfrm>
          <a:custGeom>
            <a:avLst/>
            <a:gdLst/>
            <a:ahLst/>
            <a:cxnLst/>
            <a:rect l="l" t="t" r="r" b="b"/>
            <a:pathLst>
              <a:path w="21098" h="5854" extrusionOk="0">
                <a:moveTo>
                  <a:pt x="7799" y="0"/>
                </a:moveTo>
                <a:cubicBezTo>
                  <a:pt x="6580" y="0"/>
                  <a:pt x="5374" y="135"/>
                  <a:pt x="4193" y="512"/>
                </a:cubicBezTo>
                <a:cubicBezTo>
                  <a:pt x="2713" y="974"/>
                  <a:pt x="1327" y="1693"/>
                  <a:pt x="86" y="2625"/>
                </a:cubicBezTo>
                <a:cubicBezTo>
                  <a:pt x="1" y="2685"/>
                  <a:pt x="1" y="2813"/>
                  <a:pt x="86" y="2873"/>
                </a:cubicBezTo>
                <a:cubicBezTo>
                  <a:pt x="2191" y="4336"/>
                  <a:pt x="4612" y="5294"/>
                  <a:pt x="7153" y="5662"/>
                </a:cubicBezTo>
                <a:cubicBezTo>
                  <a:pt x="7995" y="5790"/>
                  <a:pt x="8844" y="5854"/>
                  <a:pt x="9691" y="5854"/>
                </a:cubicBezTo>
                <a:cubicBezTo>
                  <a:pt x="11398" y="5854"/>
                  <a:pt x="13100" y="5595"/>
                  <a:pt x="14741" y="5080"/>
                </a:cubicBezTo>
                <a:cubicBezTo>
                  <a:pt x="16246" y="4601"/>
                  <a:pt x="17641" y="3866"/>
                  <a:pt x="19018" y="3087"/>
                </a:cubicBezTo>
                <a:cubicBezTo>
                  <a:pt x="19223" y="3087"/>
                  <a:pt x="19429" y="3070"/>
                  <a:pt x="19626" y="3027"/>
                </a:cubicBezTo>
                <a:lnTo>
                  <a:pt x="20926" y="2830"/>
                </a:lnTo>
                <a:cubicBezTo>
                  <a:pt x="21097" y="2798"/>
                  <a:pt x="21043" y="2555"/>
                  <a:pt x="20874" y="2555"/>
                </a:cubicBezTo>
                <a:cubicBezTo>
                  <a:pt x="20866" y="2555"/>
                  <a:pt x="20858" y="2556"/>
                  <a:pt x="20849" y="2557"/>
                </a:cubicBezTo>
                <a:lnTo>
                  <a:pt x="19737" y="2728"/>
                </a:lnTo>
                <a:cubicBezTo>
                  <a:pt x="19549" y="2753"/>
                  <a:pt x="19360" y="2805"/>
                  <a:pt x="19172" y="2813"/>
                </a:cubicBezTo>
                <a:cubicBezTo>
                  <a:pt x="19146" y="2776"/>
                  <a:pt x="19106" y="2755"/>
                  <a:pt x="19065" y="2755"/>
                </a:cubicBezTo>
                <a:cubicBezTo>
                  <a:pt x="19040" y="2755"/>
                  <a:pt x="19015" y="2763"/>
                  <a:pt x="18992" y="2779"/>
                </a:cubicBezTo>
                <a:lnTo>
                  <a:pt x="18941" y="2805"/>
                </a:lnTo>
                <a:cubicBezTo>
                  <a:pt x="18796" y="2762"/>
                  <a:pt x="18650" y="2702"/>
                  <a:pt x="18522" y="2617"/>
                </a:cubicBezTo>
                <a:cubicBezTo>
                  <a:pt x="17915" y="2292"/>
                  <a:pt x="17290" y="2001"/>
                  <a:pt x="16648" y="1735"/>
                </a:cubicBezTo>
                <a:cubicBezTo>
                  <a:pt x="15348" y="1205"/>
                  <a:pt x="13996" y="786"/>
                  <a:pt x="12611" y="504"/>
                </a:cubicBezTo>
                <a:cubicBezTo>
                  <a:pt x="11267" y="230"/>
                  <a:pt x="9907" y="59"/>
                  <a:pt x="8538" y="16"/>
                </a:cubicBezTo>
                <a:cubicBezTo>
                  <a:pt x="8291" y="6"/>
                  <a:pt x="8045" y="0"/>
                  <a:pt x="77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3" name="Google Shape;3973;p31"/>
          <p:cNvSpPr/>
          <p:nvPr/>
        </p:nvSpPr>
        <p:spPr>
          <a:xfrm>
            <a:off x="7245451" y="4862639"/>
            <a:ext cx="1554903" cy="57260"/>
          </a:xfrm>
          <a:custGeom>
            <a:avLst/>
            <a:gdLst/>
            <a:ahLst/>
            <a:cxnLst/>
            <a:rect l="l" t="t" r="r" b="b"/>
            <a:pathLst>
              <a:path w="16538" h="609" extrusionOk="0">
                <a:moveTo>
                  <a:pt x="16460" y="1"/>
                </a:moveTo>
                <a:cubicBezTo>
                  <a:pt x="16457" y="1"/>
                  <a:pt x="16454" y="1"/>
                  <a:pt x="16452" y="1"/>
                </a:cubicBezTo>
                <a:cubicBezTo>
                  <a:pt x="13244" y="314"/>
                  <a:pt x="10025" y="472"/>
                  <a:pt x="6806" y="472"/>
                </a:cubicBezTo>
                <a:cubicBezTo>
                  <a:pt x="4565" y="472"/>
                  <a:pt x="2323" y="395"/>
                  <a:pt x="86" y="241"/>
                </a:cubicBezTo>
                <a:cubicBezTo>
                  <a:pt x="84" y="240"/>
                  <a:pt x="81" y="240"/>
                  <a:pt x="79" y="240"/>
                </a:cubicBezTo>
                <a:cubicBezTo>
                  <a:pt x="1" y="240"/>
                  <a:pt x="3" y="369"/>
                  <a:pt x="86" y="378"/>
                </a:cubicBezTo>
                <a:cubicBezTo>
                  <a:pt x="2315" y="531"/>
                  <a:pt x="4548" y="608"/>
                  <a:pt x="6781" y="608"/>
                </a:cubicBezTo>
                <a:cubicBezTo>
                  <a:pt x="10008" y="608"/>
                  <a:pt x="13236" y="448"/>
                  <a:pt x="16452" y="129"/>
                </a:cubicBezTo>
                <a:cubicBezTo>
                  <a:pt x="16534" y="121"/>
                  <a:pt x="16537" y="1"/>
                  <a:pt x="164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4" name="Google Shape;3974;p31"/>
          <p:cNvSpPr/>
          <p:nvPr/>
        </p:nvSpPr>
        <p:spPr>
          <a:xfrm>
            <a:off x="8014572" y="4759963"/>
            <a:ext cx="368088" cy="147145"/>
          </a:xfrm>
          <a:custGeom>
            <a:avLst/>
            <a:gdLst/>
            <a:ahLst/>
            <a:cxnLst/>
            <a:rect l="l" t="t" r="r" b="b"/>
            <a:pathLst>
              <a:path w="3915" h="1565" extrusionOk="0">
                <a:moveTo>
                  <a:pt x="107" y="0"/>
                </a:moveTo>
                <a:cubicBezTo>
                  <a:pt x="44" y="0"/>
                  <a:pt x="1" y="89"/>
                  <a:pt x="67" y="126"/>
                </a:cubicBezTo>
                <a:cubicBezTo>
                  <a:pt x="1265" y="717"/>
                  <a:pt x="2523" y="1196"/>
                  <a:pt x="3806" y="1564"/>
                </a:cubicBezTo>
                <a:cubicBezTo>
                  <a:pt x="3809" y="1564"/>
                  <a:pt x="3812" y="1564"/>
                  <a:pt x="3815" y="1564"/>
                </a:cubicBezTo>
                <a:cubicBezTo>
                  <a:pt x="3893" y="1564"/>
                  <a:pt x="3914" y="1460"/>
                  <a:pt x="3840" y="1435"/>
                </a:cubicBezTo>
                <a:cubicBezTo>
                  <a:pt x="2566" y="1076"/>
                  <a:pt x="1325" y="597"/>
                  <a:pt x="136" y="7"/>
                </a:cubicBezTo>
                <a:cubicBezTo>
                  <a:pt x="126" y="2"/>
                  <a:pt x="116" y="0"/>
                  <a:pt x="1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5" name="Google Shape;3975;p31"/>
          <p:cNvSpPr/>
          <p:nvPr/>
        </p:nvSpPr>
        <p:spPr>
          <a:xfrm>
            <a:off x="7480606" y="4792684"/>
            <a:ext cx="224990" cy="122229"/>
          </a:xfrm>
          <a:custGeom>
            <a:avLst/>
            <a:gdLst/>
            <a:ahLst/>
            <a:cxnLst/>
            <a:rect l="l" t="t" r="r" b="b"/>
            <a:pathLst>
              <a:path w="2393" h="1300" extrusionOk="0">
                <a:moveTo>
                  <a:pt x="101" y="0"/>
                </a:moveTo>
                <a:cubicBezTo>
                  <a:pt x="40" y="0"/>
                  <a:pt x="0" y="91"/>
                  <a:pt x="66" y="121"/>
                </a:cubicBezTo>
                <a:lnTo>
                  <a:pt x="2265" y="1293"/>
                </a:lnTo>
                <a:cubicBezTo>
                  <a:pt x="2275" y="1297"/>
                  <a:pt x="2284" y="1299"/>
                  <a:pt x="2294" y="1299"/>
                </a:cubicBezTo>
                <a:cubicBezTo>
                  <a:pt x="2355" y="1299"/>
                  <a:pt x="2393" y="1210"/>
                  <a:pt x="2333" y="1173"/>
                </a:cubicBezTo>
                <a:lnTo>
                  <a:pt x="134" y="9"/>
                </a:lnTo>
                <a:cubicBezTo>
                  <a:pt x="123" y="3"/>
                  <a:pt x="112" y="0"/>
                  <a:pt x="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6" name="Google Shape;3976;p31"/>
          <p:cNvSpPr/>
          <p:nvPr/>
        </p:nvSpPr>
        <p:spPr>
          <a:xfrm>
            <a:off x="7738610" y="4774443"/>
            <a:ext cx="233076" cy="140752"/>
          </a:xfrm>
          <a:custGeom>
            <a:avLst/>
            <a:gdLst/>
            <a:ahLst/>
            <a:cxnLst/>
            <a:rect l="l" t="t" r="r" b="b"/>
            <a:pathLst>
              <a:path w="2479" h="1497" extrusionOk="0">
                <a:moveTo>
                  <a:pt x="99" y="0"/>
                </a:moveTo>
                <a:cubicBezTo>
                  <a:pt x="38" y="0"/>
                  <a:pt x="0" y="89"/>
                  <a:pt x="60" y="126"/>
                </a:cubicBezTo>
                <a:cubicBezTo>
                  <a:pt x="838" y="554"/>
                  <a:pt x="1599" y="1008"/>
                  <a:pt x="2352" y="1487"/>
                </a:cubicBezTo>
                <a:cubicBezTo>
                  <a:pt x="2363" y="1493"/>
                  <a:pt x="2374" y="1496"/>
                  <a:pt x="2384" y="1496"/>
                </a:cubicBezTo>
                <a:cubicBezTo>
                  <a:pt x="2439" y="1496"/>
                  <a:pt x="2479" y="1410"/>
                  <a:pt x="2421" y="1367"/>
                </a:cubicBezTo>
                <a:cubicBezTo>
                  <a:pt x="1668" y="888"/>
                  <a:pt x="907" y="434"/>
                  <a:pt x="128" y="7"/>
                </a:cubicBezTo>
                <a:cubicBezTo>
                  <a:pt x="118" y="2"/>
                  <a:pt x="108" y="0"/>
                  <a:pt x="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7" name="Google Shape;3977;p31"/>
          <p:cNvSpPr/>
          <p:nvPr/>
        </p:nvSpPr>
        <p:spPr>
          <a:xfrm>
            <a:off x="8452068" y="4817131"/>
            <a:ext cx="183433" cy="81612"/>
          </a:xfrm>
          <a:custGeom>
            <a:avLst/>
            <a:gdLst/>
            <a:ahLst/>
            <a:cxnLst/>
            <a:rect l="l" t="t" r="r" b="b"/>
            <a:pathLst>
              <a:path w="1951" h="868" extrusionOk="0">
                <a:moveTo>
                  <a:pt x="78" y="0"/>
                </a:moveTo>
                <a:cubicBezTo>
                  <a:pt x="19" y="0"/>
                  <a:pt x="0" y="104"/>
                  <a:pt x="68" y="134"/>
                </a:cubicBezTo>
                <a:lnTo>
                  <a:pt x="1839" y="862"/>
                </a:lnTo>
                <a:cubicBezTo>
                  <a:pt x="1849" y="866"/>
                  <a:pt x="1858" y="867"/>
                  <a:pt x="1867" y="867"/>
                </a:cubicBezTo>
                <a:cubicBezTo>
                  <a:pt x="1931" y="867"/>
                  <a:pt x="1950" y="763"/>
                  <a:pt x="1882" y="733"/>
                </a:cubicBezTo>
                <a:lnTo>
                  <a:pt x="103" y="6"/>
                </a:lnTo>
                <a:cubicBezTo>
                  <a:pt x="94" y="2"/>
                  <a:pt x="85" y="0"/>
                  <a:pt x="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8" name="Google Shape;3978;p31"/>
          <p:cNvSpPr/>
          <p:nvPr/>
        </p:nvSpPr>
        <p:spPr>
          <a:xfrm>
            <a:off x="8006956" y="4909181"/>
            <a:ext cx="147893" cy="164633"/>
          </a:xfrm>
          <a:custGeom>
            <a:avLst/>
            <a:gdLst/>
            <a:ahLst/>
            <a:cxnLst/>
            <a:rect l="l" t="t" r="r" b="b"/>
            <a:pathLst>
              <a:path w="1573" h="1751" extrusionOk="0">
                <a:moveTo>
                  <a:pt x="1475" y="0"/>
                </a:moveTo>
                <a:cubicBezTo>
                  <a:pt x="1460" y="0"/>
                  <a:pt x="1445" y="6"/>
                  <a:pt x="1432" y="19"/>
                </a:cubicBezTo>
                <a:lnTo>
                  <a:pt x="1423" y="19"/>
                </a:lnTo>
                <a:cubicBezTo>
                  <a:pt x="927" y="533"/>
                  <a:pt x="456" y="1080"/>
                  <a:pt x="37" y="1653"/>
                </a:cubicBezTo>
                <a:cubicBezTo>
                  <a:pt x="1" y="1702"/>
                  <a:pt x="50" y="1750"/>
                  <a:pt x="97" y="1750"/>
                </a:cubicBezTo>
                <a:cubicBezTo>
                  <a:pt x="117" y="1750"/>
                  <a:pt x="136" y="1742"/>
                  <a:pt x="148" y="1722"/>
                </a:cubicBezTo>
                <a:cubicBezTo>
                  <a:pt x="568" y="1157"/>
                  <a:pt x="1030" y="618"/>
                  <a:pt x="1526" y="114"/>
                </a:cubicBezTo>
                <a:cubicBezTo>
                  <a:pt x="1572" y="67"/>
                  <a:pt x="1526" y="0"/>
                  <a:pt x="14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9" name="Google Shape;3979;p31"/>
          <p:cNvSpPr/>
          <p:nvPr/>
        </p:nvSpPr>
        <p:spPr>
          <a:xfrm>
            <a:off x="7678622" y="4905514"/>
            <a:ext cx="135013" cy="146111"/>
          </a:xfrm>
          <a:custGeom>
            <a:avLst/>
            <a:gdLst/>
            <a:ahLst/>
            <a:cxnLst/>
            <a:rect l="l" t="t" r="r" b="b"/>
            <a:pathLst>
              <a:path w="1436" h="1554" extrusionOk="0">
                <a:moveTo>
                  <a:pt x="1344" y="0"/>
                </a:moveTo>
                <a:cubicBezTo>
                  <a:pt x="1328" y="0"/>
                  <a:pt x="1311" y="7"/>
                  <a:pt x="1296" y="24"/>
                </a:cubicBezTo>
                <a:lnTo>
                  <a:pt x="39" y="1436"/>
                </a:lnTo>
                <a:cubicBezTo>
                  <a:pt x="0" y="1487"/>
                  <a:pt x="44" y="1554"/>
                  <a:pt x="90" y="1554"/>
                </a:cubicBezTo>
                <a:cubicBezTo>
                  <a:pt x="105" y="1554"/>
                  <a:pt x="120" y="1547"/>
                  <a:pt x="133" y="1530"/>
                </a:cubicBezTo>
                <a:lnTo>
                  <a:pt x="1391" y="118"/>
                </a:lnTo>
                <a:cubicBezTo>
                  <a:pt x="1436" y="67"/>
                  <a:pt x="1393" y="0"/>
                  <a:pt x="13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0" name="Google Shape;3980;p31"/>
          <p:cNvSpPr/>
          <p:nvPr/>
        </p:nvSpPr>
        <p:spPr>
          <a:xfrm>
            <a:off x="7360349" y="4895924"/>
            <a:ext cx="117995" cy="99758"/>
          </a:xfrm>
          <a:custGeom>
            <a:avLst/>
            <a:gdLst/>
            <a:ahLst/>
            <a:cxnLst/>
            <a:rect l="l" t="t" r="r" b="b"/>
            <a:pathLst>
              <a:path w="1255" h="1061" extrusionOk="0">
                <a:moveTo>
                  <a:pt x="1146" y="0"/>
                </a:moveTo>
                <a:cubicBezTo>
                  <a:pt x="1132" y="0"/>
                  <a:pt x="1118" y="5"/>
                  <a:pt x="1106" y="15"/>
                </a:cubicBezTo>
                <a:lnTo>
                  <a:pt x="53" y="947"/>
                </a:lnTo>
                <a:cubicBezTo>
                  <a:pt x="0" y="994"/>
                  <a:pt x="45" y="1061"/>
                  <a:pt x="99" y="1061"/>
                </a:cubicBezTo>
                <a:cubicBezTo>
                  <a:pt x="115" y="1061"/>
                  <a:pt x="132" y="1055"/>
                  <a:pt x="147" y="1042"/>
                </a:cubicBezTo>
                <a:lnTo>
                  <a:pt x="1200" y="109"/>
                </a:lnTo>
                <a:cubicBezTo>
                  <a:pt x="1254" y="68"/>
                  <a:pt x="1200" y="0"/>
                  <a:pt x="11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1" name="Google Shape;3981;p31"/>
          <p:cNvSpPr/>
          <p:nvPr/>
        </p:nvSpPr>
        <p:spPr>
          <a:xfrm>
            <a:off x="8342248" y="4895548"/>
            <a:ext cx="157201" cy="151658"/>
          </a:xfrm>
          <a:custGeom>
            <a:avLst/>
            <a:gdLst/>
            <a:ahLst/>
            <a:cxnLst/>
            <a:rect l="l" t="t" r="r" b="b"/>
            <a:pathLst>
              <a:path w="1672" h="1613" extrusionOk="0">
                <a:moveTo>
                  <a:pt x="1503" y="1"/>
                </a:moveTo>
                <a:cubicBezTo>
                  <a:pt x="1307" y="1"/>
                  <a:pt x="1141" y="288"/>
                  <a:pt x="1031" y="413"/>
                </a:cubicBezTo>
                <a:lnTo>
                  <a:pt x="47" y="1499"/>
                </a:lnTo>
                <a:cubicBezTo>
                  <a:pt x="1" y="1545"/>
                  <a:pt x="47" y="1612"/>
                  <a:pt x="98" y="1612"/>
                </a:cubicBezTo>
                <a:cubicBezTo>
                  <a:pt x="113" y="1612"/>
                  <a:pt x="128" y="1607"/>
                  <a:pt x="141" y="1593"/>
                </a:cubicBezTo>
                <a:lnTo>
                  <a:pt x="809" y="849"/>
                </a:lnTo>
                <a:cubicBezTo>
                  <a:pt x="890" y="759"/>
                  <a:pt x="1359" y="142"/>
                  <a:pt x="1522" y="142"/>
                </a:cubicBezTo>
                <a:cubicBezTo>
                  <a:pt x="1530" y="142"/>
                  <a:pt x="1538" y="144"/>
                  <a:pt x="1544" y="147"/>
                </a:cubicBezTo>
                <a:cubicBezTo>
                  <a:pt x="1553" y="152"/>
                  <a:pt x="1562" y="154"/>
                  <a:pt x="1571" y="154"/>
                </a:cubicBezTo>
                <a:cubicBezTo>
                  <a:pt x="1628" y="154"/>
                  <a:pt x="1671" y="65"/>
                  <a:pt x="1604" y="28"/>
                </a:cubicBezTo>
                <a:cubicBezTo>
                  <a:pt x="1570" y="9"/>
                  <a:pt x="1536" y="1"/>
                  <a:pt x="150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2" name="Google Shape;3982;p31"/>
          <p:cNvSpPr/>
          <p:nvPr/>
        </p:nvSpPr>
        <p:spPr>
          <a:xfrm>
            <a:off x="8668419" y="3127497"/>
            <a:ext cx="572770" cy="1975695"/>
          </a:xfrm>
          <a:custGeom>
            <a:avLst/>
            <a:gdLst/>
            <a:ahLst/>
            <a:cxnLst/>
            <a:rect l="l" t="t" r="r" b="b"/>
            <a:pathLst>
              <a:path w="6092" h="21013" extrusionOk="0">
                <a:moveTo>
                  <a:pt x="3298" y="0"/>
                </a:moveTo>
                <a:cubicBezTo>
                  <a:pt x="3251" y="0"/>
                  <a:pt x="3204" y="24"/>
                  <a:pt x="3174" y="71"/>
                </a:cubicBezTo>
                <a:cubicBezTo>
                  <a:pt x="1711" y="2175"/>
                  <a:pt x="753" y="4596"/>
                  <a:pt x="385" y="7137"/>
                </a:cubicBezTo>
                <a:cubicBezTo>
                  <a:pt x="0" y="9669"/>
                  <a:pt x="197" y="12270"/>
                  <a:pt x="967" y="14717"/>
                </a:cubicBezTo>
                <a:cubicBezTo>
                  <a:pt x="1446" y="16231"/>
                  <a:pt x="2182" y="17617"/>
                  <a:pt x="2960" y="18994"/>
                </a:cubicBezTo>
                <a:cubicBezTo>
                  <a:pt x="2952" y="19199"/>
                  <a:pt x="2977" y="19405"/>
                  <a:pt x="3020" y="19610"/>
                </a:cubicBezTo>
                <a:cubicBezTo>
                  <a:pt x="3080" y="20038"/>
                  <a:pt x="3148" y="20474"/>
                  <a:pt x="3217" y="20910"/>
                </a:cubicBezTo>
                <a:cubicBezTo>
                  <a:pt x="3230" y="20982"/>
                  <a:pt x="3280" y="21013"/>
                  <a:pt x="3334" y="21013"/>
                </a:cubicBezTo>
                <a:cubicBezTo>
                  <a:pt x="3416" y="21013"/>
                  <a:pt x="3506" y="20942"/>
                  <a:pt x="3491" y="20833"/>
                </a:cubicBezTo>
                <a:cubicBezTo>
                  <a:pt x="3431" y="20457"/>
                  <a:pt x="3379" y="20089"/>
                  <a:pt x="3319" y="19721"/>
                </a:cubicBezTo>
                <a:cubicBezTo>
                  <a:pt x="3285" y="19533"/>
                  <a:pt x="3242" y="19345"/>
                  <a:pt x="3234" y="19148"/>
                </a:cubicBezTo>
                <a:cubicBezTo>
                  <a:pt x="3285" y="19114"/>
                  <a:pt x="3311" y="19028"/>
                  <a:pt x="3268" y="18968"/>
                </a:cubicBezTo>
                <a:cubicBezTo>
                  <a:pt x="3260" y="18951"/>
                  <a:pt x="3251" y="18943"/>
                  <a:pt x="3242" y="18926"/>
                </a:cubicBezTo>
                <a:cubicBezTo>
                  <a:pt x="3285" y="18772"/>
                  <a:pt x="3345" y="18626"/>
                  <a:pt x="3431" y="18498"/>
                </a:cubicBezTo>
                <a:cubicBezTo>
                  <a:pt x="3747" y="17891"/>
                  <a:pt x="4047" y="17266"/>
                  <a:pt x="4303" y="16624"/>
                </a:cubicBezTo>
                <a:cubicBezTo>
                  <a:pt x="4842" y="15324"/>
                  <a:pt x="5253" y="13972"/>
                  <a:pt x="5544" y="12587"/>
                </a:cubicBezTo>
                <a:cubicBezTo>
                  <a:pt x="5817" y="11243"/>
                  <a:pt x="5980" y="9883"/>
                  <a:pt x="6031" y="8514"/>
                </a:cubicBezTo>
                <a:cubicBezTo>
                  <a:pt x="6091" y="7043"/>
                  <a:pt x="5980" y="5597"/>
                  <a:pt x="5535" y="4177"/>
                </a:cubicBezTo>
                <a:cubicBezTo>
                  <a:pt x="5073" y="2697"/>
                  <a:pt x="4355" y="1303"/>
                  <a:pt x="3422" y="71"/>
                </a:cubicBezTo>
                <a:cubicBezTo>
                  <a:pt x="3392" y="24"/>
                  <a:pt x="3345" y="0"/>
                  <a:pt x="32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3" name="Google Shape;3983;p31"/>
          <p:cNvSpPr/>
          <p:nvPr/>
        </p:nvSpPr>
        <p:spPr>
          <a:xfrm>
            <a:off x="8897651" y="3361338"/>
            <a:ext cx="71267" cy="1550901"/>
          </a:xfrm>
          <a:custGeom>
            <a:avLst/>
            <a:gdLst/>
            <a:ahLst/>
            <a:cxnLst/>
            <a:rect l="l" t="t" r="r" b="b"/>
            <a:pathLst>
              <a:path w="758" h="16495" extrusionOk="0">
                <a:moveTo>
                  <a:pt x="452" y="1"/>
                </a:moveTo>
                <a:cubicBezTo>
                  <a:pt x="417" y="1"/>
                  <a:pt x="381" y="22"/>
                  <a:pt x="377" y="65"/>
                </a:cubicBezTo>
                <a:cubicBezTo>
                  <a:pt x="0" y="5514"/>
                  <a:pt x="86" y="10989"/>
                  <a:pt x="625" y="16430"/>
                </a:cubicBezTo>
                <a:cubicBezTo>
                  <a:pt x="629" y="16473"/>
                  <a:pt x="663" y="16494"/>
                  <a:pt x="695" y="16494"/>
                </a:cubicBezTo>
                <a:cubicBezTo>
                  <a:pt x="727" y="16494"/>
                  <a:pt x="757" y="16473"/>
                  <a:pt x="753" y="16430"/>
                </a:cubicBezTo>
                <a:cubicBezTo>
                  <a:pt x="214" y="10989"/>
                  <a:pt x="137" y="5514"/>
                  <a:pt x="514" y="65"/>
                </a:cubicBezTo>
                <a:cubicBezTo>
                  <a:pt x="518" y="22"/>
                  <a:pt x="486" y="1"/>
                  <a:pt x="4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4" name="Google Shape;3984;p31"/>
          <p:cNvSpPr/>
          <p:nvPr/>
        </p:nvSpPr>
        <p:spPr>
          <a:xfrm>
            <a:off x="8922755" y="4130746"/>
            <a:ext cx="150150" cy="363491"/>
          </a:xfrm>
          <a:custGeom>
            <a:avLst/>
            <a:gdLst/>
            <a:ahLst/>
            <a:cxnLst/>
            <a:rect l="l" t="t" r="r" b="b"/>
            <a:pathLst>
              <a:path w="1597" h="3866" extrusionOk="0">
                <a:moveTo>
                  <a:pt x="1506" y="1"/>
                </a:moveTo>
                <a:cubicBezTo>
                  <a:pt x="1486" y="1"/>
                  <a:pt x="1466" y="11"/>
                  <a:pt x="1453" y="34"/>
                </a:cubicBezTo>
                <a:cubicBezTo>
                  <a:pt x="863" y="1241"/>
                  <a:pt x="383" y="2490"/>
                  <a:pt x="16" y="3781"/>
                </a:cubicBezTo>
                <a:cubicBezTo>
                  <a:pt x="0" y="3832"/>
                  <a:pt x="40" y="3865"/>
                  <a:pt x="80" y="3865"/>
                </a:cubicBezTo>
                <a:cubicBezTo>
                  <a:pt x="106" y="3865"/>
                  <a:pt x="134" y="3850"/>
                  <a:pt x="144" y="3816"/>
                </a:cubicBezTo>
                <a:cubicBezTo>
                  <a:pt x="503" y="2541"/>
                  <a:pt x="982" y="1292"/>
                  <a:pt x="1573" y="103"/>
                </a:cubicBezTo>
                <a:cubicBezTo>
                  <a:pt x="1596" y="50"/>
                  <a:pt x="1551" y="1"/>
                  <a:pt x="1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5" name="Google Shape;3985;p31"/>
          <p:cNvSpPr/>
          <p:nvPr/>
        </p:nvSpPr>
        <p:spPr>
          <a:xfrm>
            <a:off x="8931030" y="4568246"/>
            <a:ext cx="84430" cy="177985"/>
          </a:xfrm>
          <a:custGeom>
            <a:avLst/>
            <a:gdLst/>
            <a:ahLst/>
            <a:cxnLst/>
            <a:rect l="l" t="t" r="r" b="b"/>
            <a:pathLst>
              <a:path w="898" h="1893" extrusionOk="0">
                <a:moveTo>
                  <a:pt x="817" y="0"/>
                </a:moveTo>
                <a:cubicBezTo>
                  <a:pt x="790" y="0"/>
                  <a:pt x="762" y="14"/>
                  <a:pt x="749" y="44"/>
                </a:cubicBezTo>
                <a:lnTo>
                  <a:pt x="22" y="1815"/>
                </a:lnTo>
                <a:cubicBezTo>
                  <a:pt x="1" y="1861"/>
                  <a:pt x="40" y="1892"/>
                  <a:pt x="81" y="1892"/>
                </a:cubicBezTo>
                <a:cubicBezTo>
                  <a:pt x="108" y="1892"/>
                  <a:pt x="137" y="1879"/>
                  <a:pt x="150" y="1849"/>
                </a:cubicBezTo>
                <a:cubicBezTo>
                  <a:pt x="398" y="1259"/>
                  <a:pt x="638" y="668"/>
                  <a:pt x="877" y="78"/>
                </a:cubicBezTo>
                <a:cubicBezTo>
                  <a:pt x="898" y="31"/>
                  <a:pt x="859" y="0"/>
                  <a:pt x="8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6" name="Google Shape;3986;p31"/>
          <p:cNvSpPr/>
          <p:nvPr/>
        </p:nvSpPr>
        <p:spPr>
          <a:xfrm>
            <a:off x="8754827" y="4123036"/>
            <a:ext cx="169800" cy="142256"/>
          </a:xfrm>
          <a:custGeom>
            <a:avLst/>
            <a:gdLst/>
            <a:ahLst/>
            <a:cxnLst/>
            <a:rect l="l" t="t" r="r" b="b"/>
            <a:pathLst>
              <a:path w="1806" h="1513" extrusionOk="0">
                <a:moveTo>
                  <a:pt x="89" y="1"/>
                </a:moveTo>
                <a:cubicBezTo>
                  <a:pt x="36" y="1"/>
                  <a:pt x="0" y="83"/>
                  <a:pt x="56" y="125"/>
                </a:cubicBezTo>
                <a:cubicBezTo>
                  <a:pt x="621" y="544"/>
                  <a:pt x="1160" y="998"/>
                  <a:pt x="1665" y="1494"/>
                </a:cubicBezTo>
                <a:cubicBezTo>
                  <a:pt x="1678" y="1507"/>
                  <a:pt x="1693" y="1513"/>
                  <a:pt x="1708" y="1513"/>
                </a:cubicBezTo>
                <a:cubicBezTo>
                  <a:pt x="1759" y="1513"/>
                  <a:pt x="1805" y="1446"/>
                  <a:pt x="1759" y="1400"/>
                </a:cubicBezTo>
                <a:cubicBezTo>
                  <a:pt x="1246" y="895"/>
                  <a:pt x="698" y="433"/>
                  <a:pt x="125" y="14"/>
                </a:cubicBezTo>
                <a:cubicBezTo>
                  <a:pt x="113" y="5"/>
                  <a:pt x="100" y="1"/>
                  <a:pt x="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7" name="Google Shape;3987;p31"/>
          <p:cNvSpPr/>
          <p:nvPr/>
        </p:nvSpPr>
        <p:spPr>
          <a:xfrm>
            <a:off x="8781624" y="4458706"/>
            <a:ext cx="163595" cy="151470"/>
          </a:xfrm>
          <a:custGeom>
            <a:avLst/>
            <a:gdLst/>
            <a:ahLst/>
            <a:cxnLst/>
            <a:rect l="l" t="t" r="r" b="b"/>
            <a:pathLst>
              <a:path w="1740" h="1611" extrusionOk="0">
                <a:moveTo>
                  <a:pt x="100" y="1"/>
                </a:moveTo>
                <a:cubicBezTo>
                  <a:pt x="45" y="1"/>
                  <a:pt x="1" y="67"/>
                  <a:pt x="54" y="114"/>
                </a:cubicBezTo>
                <a:lnTo>
                  <a:pt x="789" y="781"/>
                </a:lnTo>
                <a:cubicBezTo>
                  <a:pt x="884" y="867"/>
                  <a:pt x="1568" y="1380"/>
                  <a:pt x="1491" y="1508"/>
                </a:cubicBezTo>
                <a:cubicBezTo>
                  <a:pt x="1467" y="1561"/>
                  <a:pt x="1513" y="1610"/>
                  <a:pt x="1558" y="1610"/>
                </a:cubicBezTo>
                <a:cubicBezTo>
                  <a:pt x="1578" y="1610"/>
                  <a:pt x="1597" y="1601"/>
                  <a:pt x="1611" y="1577"/>
                </a:cubicBezTo>
                <a:cubicBezTo>
                  <a:pt x="1739" y="1337"/>
                  <a:pt x="1380" y="1132"/>
                  <a:pt x="1234" y="995"/>
                </a:cubicBezTo>
                <a:lnTo>
                  <a:pt x="148" y="20"/>
                </a:lnTo>
                <a:cubicBezTo>
                  <a:pt x="132" y="6"/>
                  <a:pt x="116" y="1"/>
                  <a:pt x="1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8" name="Google Shape;3988;p31"/>
          <p:cNvSpPr/>
          <p:nvPr/>
        </p:nvSpPr>
        <p:spPr>
          <a:xfrm>
            <a:off x="8157583" y="4101598"/>
            <a:ext cx="1120530" cy="1132783"/>
          </a:xfrm>
          <a:custGeom>
            <a:avLst/>
            <a:gdLst/>
            <a:ahLst/>
            <a:cxnLst/>
            <a:rect l="l" t="t" r="r" b="b"/>
            <a:pathLst>
              <a:path w="11918" h="12048" extrusionOk="0">
                <a:moveTo>
                  <a:pt x="9832" y="1"/>
                </a:moveTo>
                <a:cubicBezTo>
                  <a:pt x="9294" y="1"/>
                  <a:pt x="8854" y="344"/>
                  <a:pt x="8590" y="798"/>
                </a:cubicBezTo>
                <a:cubicBezTo>
                  <a:pt x="8376" y="1183"/>
                  <a:pt x="8239" y="1602"/>
                  <a:pt x="8196" y="2047"/>
                </a:cubicBezTo>
                <a:cubicBezTo>
                  <a:pt x="8136" y="1953"/>
                  <a:pt x="8068" y="1867"/>
                  <a:pt x="8000" y="1782"/>
                </a:cubicBezTo>
                <a:cubicBezTo>
                  <a:pt x="7670" y="1403"/>
                  <a:pt x="7192" y="1158"/>
                  <a:pt x="6709" y="1158"/>
                </a:cubicBezTo>
                <a:cubicBezTo>
                  <a:pt x="6440" y="1158"/>
                  <a:pt x="6169" y="1234"/>
                  <a:pt x="5921" y="1405"/>
                </a:cubicBezTo>
                <a:cubicBezTo>
                  <a:pt x="5202" y="1901"/>
                  <a:pt x="5416" y="2868"/>
                  <a:pt x="5630" y="3587"/>
                </a:cubicBezTo>
                <a:cubicBezTo>
                  <a:pt x="5647" y="3655"/>
                  <a:pt x="5673" y="3732"/>
                  <a:pt x="5698" y="3801"/>
                </a:cubicBezTo>
                <a:cubicBezTo>
                  <a:pt x="5330" y="3578"/>
                  <a:pt x="4954" y="3381"/>
                  <a:pt x="4561" y="3219"/>
                </a:cubicBezTo>
                <a:cubicBezTo>
                  <a:pt x="4231" y="3071"/>
                  <a:pt x="3751" y="2931"/>
                  <a:pt x="3314" y="2931"/>
                </a:cubicBezTo>
                <a:cubicBezTo>
                  <a:pt x="2787" y="2931"/>
                  <a:pt x="2321" y="3135"/>
                  <a:pt x="2251" y="3775"/>
                </a:cubicBezTo>
                <a:cubicBezTo>
                  <a:pt x="2199" y="4220"/>
                  <a:pt x="2371" y="4716"/>
                  <a:pt x="2533" y="5118"/>
                </a:cubicBezTo>
                <a:cubicBezTo>
                  <a:pt x="2696" y="5529"/>
                  <a:pt x="2909" y="5905"/>
                  <a:pt x="3175" y="6256"/>
                </a:cubicBezTo>
                <a:cubicBezTo>
                  <a:pt x="3217" y="6316"/>
                  <a:pt x="3260" y="6367"/>
                  <a:pt x="3303" y="6418"/>
                </a:cubicBezTo>
                <a:cubicBezTo>
                  <a:pt x="3200" y="6401"/>
                  <a:pt x="3089" y="6376"/>
                  <a:pt x="2986" y="6359"/>
                </a:cubicBezTo>
                <a:cubicBezTo>
                  <a:pt x="2661" y="6300"/>
                  <a:pt x="2218" y="6223"/>
                  <a:pt x="1784" y="6223"/>
                </a:cubicBezTo>
                <a:cubicBezTo>
                  <a:pt x="1202" y="6223"/>
                  <a:pt x="638" y="6362"/>
                  <a:pt x="403" y="6872"/>
                </a:cubicBezTo>
                <a:cubicBezTo>
                  <a:pt x="1" y="7736"/>
                  <a:pt x="959" y="8762"/>
                  <a:pt x="1601" y="9224"/>
                </a:cubicBezTo>
                <a:cubicBezTo>
                  <a:pt x="1797" y="9370"/>
                  <a:pt x="2011" y="9498"/>
                  <a:pt x="2242" y="9609"/>
                </a:cubicBezTo>
                <a:cubicBezTo>
                  <a:pt x="1934" y="9644"/>
                  <a:pt x="1626" y="9712"/>
                  <a:pt x="1335" y="9823"/>
                </a:cubicBezTo>
                <a:cubicBezTo>
                  <a:pt x="925" y="9986"/>
                  <a:pt x="386" y="10371"/>
                  <a:pt x="540" y="10893"/>
                </a:cubicBezTo>
                <a:cubicBezTo>
                  <a:pt x="668" y="11337"/>
                  <a:pt x="1267" y="11586"/>
                  <a:pt x="1660" y="11705"/>
                </a:cubicBezTo>
                <a:cubicBezTo>
                  <a:pt x="2610" y="12005"/>
                  <a:pt x="3679" y="11996"/>
                  <a:pt x="4672" y="12030"/>
                </a:cubicBezTo>
                <a:cubicBezTo>
                  <a:pt x="5030" y="12042"/>
                  <a:pt x="5388" y="12048"/>
                  <a:pt x="5746" y="12048"/>
                </a:cubicBezTo>
                <a:cubicBezTo>
                  <a:pt x="6432" y="12048"/>
                  <a:pt x="7117" y="12027"/>
                  <a:pt x="7803" y="11988"/>
                </a:cubicBezTo>
                <a:cubicBezTo>
                  <a:pt x="8847" y="11919"/>
                  <a:pt x="9882" y="11799"/>
                  <a:pt x="10917" y="11637"/>
                </a:cubicBezTo>
                <a:cubicBezTo>
                  <a:pt x="10959" y="11651"/>
                  <a:pt x="11001" y="11657"/>
                  <a:pt x="11044" y="11657"/>
                </a:cubicBezTo>
                <a:cubicBezTo>
                  <a:pt x="11132" y="11657"/>
                  <a:pt x="11218" y="11629"/>
                  <a:pt x="11293" y="11577"/>
                </a:cubicBezTo>
                <a:lnTo>
                  <a:pt x="11302" y="11577"/>
                </a:lnTo>
                <a:cubicBezTo>
                  <a:pt x="11576" y="11526"/>
                  <a:pt x="11730" y="11235"/>
                  <a:pt x="11635" y="10978"/>
                </a:cubicBezTo>
                <a:cubicBezTo>
                  <a:pt x="11670" y="10696"/>
                  <a:pt x="11635" y="10388"/>
                  <a:pt x="11661" y="10106"/>
                </a:cubicBezTo>
                <a:cubicBezTo>
                  <a:pt x="11721" y="9498"/>
                  <a:pt x="11755" y="8874"/>
                  <a:pt x="11781" y="8258"/>
                </a:cubicBezTo>
                <a:cubicBezTo>
                  <a:pt x="11832" y="7017"/>
                  <a:pt x="11918" y="5751"/>
                  <a:pt x="11807" y="4511"/>
                </a:cubicBezTo>
                <a:cubicBezTo>
                  <a:pt x="11747" y="3912"/>
                  <a:pt x="11661" y="3330"/>
                  <a:pt x="11541" y="2748"/>
                </a:cubicBezTo>
                <a:cubicBezTo>
                  <a:pt x="11422" y="2175"/>
                  <a:pt x="11293" y="1576"/>
                  <a:pt x="11071" y="1029"/>
                </a:cubicBezTo>
                <a:cubicBezTo>
                  <a:pt x="10866" y="498"/>
                  <a:pt x="10481" y="28"/>
                  <a:pt x="9890" y="2"/>
                </a:cubicBezTo>
                <a:cubicBezTo>
                  <a:pt x="9871" y="1"/>
                  <a:pt x="9851" y="1"/>
                  <a:pt x="98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9" name="Google Shape;3989;p31"/>
          <p:cNvSpPr/>
          <p:nvPr/>
        </p:nvSpPr>
        <p:spPr>
          <a:xfrm>
            <a:off x="8521176" y="4190640"/>
            <a:ext cx="118371" cy="100604"/>
          </a:xfrm>
          <a:custGeom>
            <a:avLst/>
            <a:gdLst/>
            <a:ahLst/>
            <a:cxnLst/>
            <a:rect l="l" t="t" r="r" b="b"/>
            <a:pathLst>
              <a:path w="1259" h="1070" extrusionOk="0">
                <a:moveTo>
                  <a:pt x="526" y="1"/>
                </a:moveTo>
                <a:cubicBezTo>
                  <a:pt x="408" y="1"/>
                  <a:pt x="290" y="35"/>
                  <a:pt x="189" y="99"/>
                </a:cubicBezTo>
                <a:cubicBezTo>
                  <a:pt x="103" y="159"/>
                  <a:pt x="43" y="261"/>
                  <a:pt x="43" y="364"/>
                </a:cubicBezTo>
                <a:cubicBezTo>
                  <a:pt x="1" y="458"/>
                  <a:pt x="18" y="578"/>
                  <a:pt x="86" y="646"/>
                </a:cubicBezTo>
                <a:cubicBezTo>
                  <a:pt x="138" y="904"/>
                  <a:pt x="364" y="1070"/>
                  <a:pt x="605" y="1070"/>
                </a:cubicBezTo>
                <a:cubicBezTo>
                  <a:pt x="683" y="1070"/>
                  <a:pt x="763" y="1052"/>
                  <a:pt x="839" y="1014"/>
                </a:cubicBezTo>
                <a:cubicBezTo>
                  <a:pt x="967" y="937"/>
                  <a:pt x="1053" y="818"/>
                  <a:pt x="1079" y="672"/>
                </a:cubicBezTo>
                <a:cubicBezTo>
                  <a:pt x="1121" y="604"/>
                  <a:pt x="1138" y="527"/>
                  <a:pt x="1113" y="450"/>
                </a:cubicBezTo>
                <a:cubicBezTo>
                  <a:pt x="1258" y="338"/>
                  <a:pt x="1241" y="48"/>
                  <a:pt x="1010" y="39"/>
                </a:cubicBezTo>
                <a:cubicBezTo>
                  <a:pt x="963" y="35"/>
                  <a:pt x="918" y="33"/>
                  <a:pt x="873" y="33"/>
                </a:cubicBezTo>
                <a:cubicBezTo>
                  <a:pt x="828" y="33"/>
                  <a:pt x="783" y="35"/>
                  <a:pt x="736" y="39"/>
                </a:cubicBezTo>
                <a:cubicBezTo>
                  <a:pt x="669" y="13"/>
                  <a:pt x="597" y="1"/>
                  <a:pt x="52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0" name="Google Shape;3990;p31"/>
          <p:cNvSpPr/>
          <p:nvPr/>
        </p:nvSpPr>
        <p:spPr>
          <a:xfrm>
            <a:off x="8289782" y="4320583"/>
            <a:ext cx="127773" cy="96749"/>
          </a:xfrm>
          <a:custGeom>
            <a:avLst/>
            <a:gdLst/>
            <a:ahLst/>
            <a:cxnLst/>
            <a:rect l="l" t="t" r="r" b="b"/>
            <a:pathLst>
              <a:path w="1359" h="1029" extrusionOk="0">
                <a:moveTo>
                  <a:pt x="838" y="0"/>
                </a:moveTo>
                <a:cubicBezTo>
                  <a:pt x="782" y="0"/>
                  <a:pt x="727" y="4"/>
                  <a:pt x="674" y="9"/>
                </a:cubicBezTo>
                <a:cubicBezTo>
                  <a:pt x="477" y="17"/>
                  <a:pt x="297" y="103"/>
                  <a:pt x="177" y="257"/>
                </a:cubicBezTo>
                <a:cubicBezTo>
                  <a:pt x="100" y="377"/>
                  <a:pt x="75" y="513"/>
                  <a:pt x="109" y="650"/>
                </a:cubicBezTo>
                <a:cubicBezTo>
                  <a:pt x="100" y="667"/>
                  <a:pt x="92" y="693"/>
                  <a:pt x="75" y="710"/>
                </a:cubicBezTo>
                <a:cubicBezTo>
                  <a:pt x="1" y="889"/>
                  <a:pt x="152" y="1028"/>
                  <a:pt x="311" y="1028"/>
                </a:cubicBezTo>
                <a:cubicBezTo>
                  <a:pt x="335" y="1028"/>
                  <a:pt x="359" y="1025"/>
                  <a:pt x="383" y="1018"/>
                </a:cubicBezTo>
                <a:cubicBezTo>
                  <a:pt x="562" y="958"/>
                  <a:pt x="768" y="1001"/>
                  <a:pt x="956" y="933"/>
                </a:cubicBezTo>
                <a:cubicBezTo>
                  <a:pt x="1110" y="873"/>
                  <a:pt x="1230" y="753"/>
                  <a:pt x="1290" y="599"/>
                </a:cubicBezTo>
                <a:cubicBezTo>
                  <a:pt x="1358" y="454"/>
                  <a:pt x="1332" y="282"/>
                  <a:pt x="1238" y="154"/>
                </a:cubicBezTo>
                <a:cubicBezTo>
                  <a:pt x="1138" y="29"/>
                  <a:pt x="988" y="0"/>
                  <a:pt x="8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1" name="Google Shape;3991;p31"/>
          <p:cNvSpPr/>
          <p:nvPr/>
        </p:nvSpPr>
        <p:spPr>
          <a:xfrm>
            <a:off x="8703772" y="4294632"/>
            <a:ext cx="150526" cy="111229"/>
          </a:xfrm>
          <a:custGeom>
            <a:avLst/>
            <a:gdLst/>
            <a:ahLst/>
            <a:cxnLst/>
            <a:rect l="l" t="t" r="r" b="b"/>
            <a:pathLst>
              <a:path w="1601" h="1183" extrusionOk="0">
                <a:moveTo>
                  <a:pt x="1062" y="1"/>
                </a:moveTo>
                <a:cubicBezTo>
                  <a:pt x="950" y="1"/>
                  <a:pt x="841" y="46"/>
                  <a:pt x="762" y="131"/>
                </a:cubicBezTo>
                <a:lnTo>
                  <a:pt x="685" y="131"/>
                </a:lnTo>
                <a:cubicBezTo>
                  <a:pt x="644" y="86"/>
                  <a:pt x="589" y="64"/>
                  <a:pt x="534" y="64"/>
                </a:cubicBezTo>
                <a:cubicBezTo>
                  <a:pt x="484" y="64"/>
                  <a:pt x="434" y="81"/>
                  <a:pt x="394" y="114"/>
                </a:cubicBezTo>
                <a:cubicBezTo>
                  <a:pt x="112" y="319"/>
                  <a:pt x="1" y="687"/>
                  <a:pt x="120" y="1012"/>
                </a:cubicBezTo>
                <a:cubicBezTo>
                  <a:pt x="146" y="1097"/>
                  <a:pt x="223" y="1149"/>
                  <a:pt x="309" y="1157"/>
                </a:cubicBezTo>
                <a:cubicBezTo>
                  <a:pt x="400" y="1171"/>
                  <a:pt x="493" y="1183"/>
                  <a:pt x="584" y="1183"/>
                </a:cubicBezTo>
                <a:cubicBezTo>
                  <a:pt x="716" y="1183"/>
                  <a:pt x="846" y="1159"/>
                  <a:pt x="967" y="1089"/>
                </a:cubicBezTo>
                <a:cubicBezTo>
                  <a:pt x="1010" y="1063"/>
                  <a:pt x="1044" y="1020"/>
                  <a:pt x="1087" y="978"/>
                </a:cubicBezTo>
                <a:cubicBezTo>
                  <a:pt x="1096" y="978"/>
                  <a:pt x="1105" y="978"/>
                  <a:pt x="1114" y="978"/>
                </a:cubicBezTo>
                <a:cubicBezTo>
                  <a:pt x="1269" y="978"/>
                  <a:pt x="1427" y="911"/>
                  <a:pt x="1532" y="789"/>
                </a:cubicBezTo>
                <a:cubicBezTo>
                  <a:pt x="1600" y="712"/>
                  <a:pt x="1600" y="593"/>
                  <a:pt x="1532" y="507"/>
                </a:cubicBezTo>
                <a:cubicBezTo>
                  <a:pt x="1523" y="490"/>
                  <a:pt x="1515" y="481"/>
                  <a:pt x="1498" y="464"/>
                </a:cubicBezTo>
                <a:cubicBezTo>
                  <a:pt x="1498" y="293"/>
                  <a:pt x="1412" y="139"/>
                  <a:pt x="1267" y="54"/>
                </a:cubicBezTo>
                <a:cubicBezTo>
                  <a:pt x="1201" y="18"/>
                  <a:pt x="1131" y="1"/>
                  <a:pt x="10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2" name="Google Shape;3992;p31"/>
          <p:cNvSpPr/>
          <p:nvPr/>
        </p:nvSpPr>
        <p:spPr>
          <a:xfrm>
            <a:off x="8527664" y="4402291"/>
            <a:ext cx="123072" cy="84808"/>
          </a:xfrm>
          <a:custGeom>
            <a:avLst/>
            <a:gdLst/>
            <a:ahLst/>
            <a:cxnLst/>
            <a:rect l="l" t="t" r="r" b="b"/>
            <a:pathLst>
              <a:path w="1309" h="902" extrusionOk="0">
                <a:moveTo>
                  <a:pt x="873" y="534"/>
                </a:moveTo>
                <a:cubicBezTo>
                  <a:pt x="864" y="547"/>
                  <a:pt x="856" y="553"/>
                  <a:pt x="847" y="553"/>
                </a:cubicBezTo>
                <a:cubicBezTo>
                  <a:pt x="838" y="553"/>
                  <a:pt x="830" y="547"/>
                  <a:pt x="821" y="534"/>
                </a:cubicBezTo>
                <a:close/>
                <a:moveTo>
                  <a:pt x="878" y="1"/>
                </a:moveTo>
                <a:cubicBezTo>
                  <a:pt x="848" y="1"/>
                  <a:pt x="817" y="7"/>
                  <a:pt x="787" y="21"/>
                </a:cubicBezTo>
                <a:cubicBezTo>
                  <a:pt x="650" y="72"/>
                  <a:pt x="488" y="115"/>
                  <a:pt x="342" y="175"/>
                </a:cubicBezTo>
                <a:cubicBezTo>
                  <a:pt x="180" y="235"/>
                  <a:pt x="0" y="346"/>
                  <a:pt x="34" y="543"/>
                </a:cubicBezTo>
                <a:cubicBezTo>
                  <a:pt x="34" y="543"/>
                  <a:pt x="34" y="551"/>
                  <a:pt x="34" y="551"/>
                </a:cubicBezTo>
                <a:cubicBezTo>
                  <a:pt x="26" y="654"/>
                  <a:pt x="77" y="757"/>
                  <a:pt x="163" y="825"/>
                </a:cubicBezTo>
                <a:cubicBezTo>
                  <a:pt x="257" y="875"/>
                  <a:pt x="361" y="901"/>
                  <a:pt x="464" y="901"/>
                </a:cubicBezTo>
                <a:cubicBezTo>
                  <a:pt x="539" y="901"/>
                  <a:pt x="613" y="888"/>
                  <a:pt x="684" y="859"/>
                </a:cubicBezTo>
                <a:cubicBezTo>
                  <a:pt x="856" y="799"/>
                  <a:pt x="1104" y="739"/>
                  <a:pt x="1206" y="577"/>
                </a:cubicBezTo>
                <a:cubicBezTo>
                  <a:pt x="1309" y="423"/>
                  <a:pt x="1249" y="209"/>
                  <a:pt x="1078" y="124"/>
                </a:cubicBezTo>
                <a:cubicBezTo>
                  <a:pt x="1040" y="48"/>
                  <a:pt x="962" y="1"/>
                  <a:pt x="8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3" name="Google Shape;3993;p31"/>
          <p:cNvSpPr/>
          <p:nvPr/>
        </p:nvSpPr>
        <p:spPr>
          <a:xfrm>
            <a:off x="8298338" y="4160834"/>
            <a:ext cx="117525" cy="98912"/>
          </a:xfrm>
          <a:custGeom>
            <a:avLst/>
            <a:gdLst/>
            <a:ahLst/>
            <a:cxnLst/>
            <a:rect l="l" t="t" r="r" b="b"/>
            <a:pathLst>
              <a:path w="1250" h="1052" extrusionOk="0">
                <a:moveTo>
                  <a:pt x="701" y="0"/>
                </a:moveTo>
                <a:cubicBezTo>
                  <a:pt x="649" y="0"/>
                  <a:pt x="597" y="6"/>
                  <a:pt x="548" y="22"/>
                </a:cubicBezTo>
                <a:cubicBezTo>
                  <a:pt x="292" y="31"/>
                  <a:pt x="52" y="134"/>
                  <a:pt x="27" y="442"/>
                </a:cubicBezTo>
                <a:cubicBezTo>
                  <a:pt x="0" y="792"/>
                  <a:pt x="327" y="1051"/>
                  <a:pt x="651" y="1051"/>
                </a:cubicBezTo>
                <a:cubicBezTo>
                  <a:pt x="745" y="1051"/>
                  <a:pt x="840" y="1029"/>
                  <a:pt x="925" y="981"/>
                </a:cubicBezTo>
                <a:cubicBezTo>
                  <a:pt x="1156" y="827"/>
                  <a:pt x="1250" y="536"/>
                  <a:pt x="1139" y="279"/>
                </a:cubicBezTo>
                <a:cubicBezTo>
                  <a:pt x="1139" y="202"/>
                  <a:pt x="1087" y="134"/>
                  <a:pt x="1010" y="108"/>
                </a:cubicBezTo>
                <a:cubicBezTo>
                  <a:pt x="951" y="57"/>
                  <a:pt x="874" y="22"/>
                  <a:pt x="788" y="5"/>
                </a:cubicBezTo>
                <a:cubicBezTo>
                  <a:pt x="760" y="2"/>
                  <a:pt x="730" y="0"/>
                  <a:pt x="7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4" name="Google Shape;3994;p31"/>
          <p:cNvSpPr/>
          <p:nvPr/>
        </p:nvSpPr>
        <p:spPr>
          <a:xfrm>
            <a:off x="8069952" y="4353304"/>
            <a:ext cx="95806" cy="86783"/>
          </a:xfrm>
          <a:custGeom>
            <a:avLst/>
            <a:gdLst/>
            <a:ahLst/>
            <a:cxnLst/>
            <a:rect l="l" t="t" r="r" b="b"/>
            <a:pathLst>
              <a:path w="1019" h="923" extrusionOk="0">
                <a:moveTo>
                  <a:pt x="479" y="1"/>
                </a:moveTo>
                <a:cubicBezTo>
                  <a:pt x="406" y="1"/>
                  <a:pt x="330" y="19"/>
                  <a:pt x="266" y="54"/>
                </a:cubicBezTo>
                <a:cubicBezTo>
                  <a:pt x="163" y="106"/>
                  <a:pt x="77" y="183"/>
                  <a:pt x="26" y="285"/>
                </a:cubicBezTo>
                <a:cubicBezTo>
                  <a:pt x="9" y="328"/>
                  <a:pt x="0" y="371"/>
                  <a:pt x="17" y="414"/>
                </a:cubicBezTo>
                <a:cubicBezTo>
                  <a:pt x="9" y="456"/>
                  <a:pt x="9" y="491"/>
                  <a:pt x="17" y="533"/>
                </a:cubicBezTo>
                <a:cubicBezTo>
                  <a:pt x="37" y="763"/>
                  <a:pt x="233" y="922"/>
                  <a:pt x="447" y="922"/>
                </a:cubicBezTo>
                <a:cubicBezTo>
                  <a:pt x="512" y="922"/>
                  <a:pt x="578" y="907"/>
                  <a:pt x="642" y="876"/>
                </a:cubicBezTo>
                <a:cubicBezTo>
                  <a:pt x="950" y="756"/>
                  <a:pt x="1018" y="362"/>
                  <a:pt x="779" y="140"/>
                </a:cubicBezTo>
                <a:cubicBezTo>
                  <a:pt x="745" y="106"/>
                  <a:pt x="702" y="80"/>
                  <a:pt x="659" y="63"/>
                </a:cubicBezTo>
                <a:cubicBezTo>
                  <a:pt x="625" y="29"/>
                  <a:pt x="574" y="11"/>
                  <a:pt x="522" y="3"/>
                </a:cubicBezTo>
                <a:cubicBezTo>
                  <a:pt x="508" y="1"/>
                  <a:pt x="493" y="1"/>
                  <a:pt x="4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5" name="Google Shape;3995;p31"/>
          <p:cNvSpPr/>
          <p:nvPr/>
        </p:nvSpPr>
        <p:spPr>
          <a:xfrm>
            <a:off x="8271823" y="4524054"/>
            <a:ext cx="100413" cy="84432"/>
          </a:xfrm>
          <a:custGeom>
            <a:avLst/>
            <a:gdLst/>
            <a:ahLst/>
            <a:cxnLst/>
            <a:rect l="l" t="t" r="r" b="b"/>
            <a:pathLst>
              <a:path w="1068" h="898" extrusionOk="0">
                <a:moveTo>
                  <a:pt x="756" y="0"/>
                </a:moveTo>
                <a:cubicBezTo>
                  <a:pt x="753" y="0"/>
                  <a:pt x="749" y="0"/>
                  <a:pt x="745" y="1"/>
                </a:cubicBezTo>
                <a:cubicBezTo>
                  <a:pt x="676" y="9"/>
                  <a:pt x="608" y="26"/>
                  <a:pt x="548" y="52"/>
                </a:cubicBezTo>
                <a:cubicBezTo>
                  <a:pt x="537" y="50"/>
                  <a:pt x="526" y="50"/>
                  <a:pt x="515" y="50"/>
                </a:cubicBezTo>
                <a:cubicBezTo>
                  <a:pt x="466" y="50"/>
                  <a:pt x="417" y="64"/>
                  <a:pt x="368" y="78"/>
                </a:cubicBezTo>
                <a:cubicBezTo>
                  <a:pt x="43" y="197"/>
                  <a:pt x="1" y="634"/>
                  <a:pt x="291" y="813"/>
                </a:cubicBezTo>
                <a:cubicBezTo>
                  <a:pt x="370" y="870"/>
                  <a:pt x="460" y="898"/>
                  <a:pt x="549" y="898"/>
                </a:cubicBezTo>
                <a:cubicBezTo>
                  <a:pt x="635" y="898"/>
                  <a:pt x="721" y="872"/>
                  <a:pt x="796" y="822"/>
                </a:cubicBezTo>
                <a:cubicBezTo>
                  <a:pt x="856" y="779"/>
                  <a:pt x="890" y="719"/>
                  <a:pt x="907" y="642"/>
                </a:cubicBezTo>
                <a:cubicBezTo>
                  <a:pt x="925" y="616"/>
                  <a:pt x="933" y="591"/>
                  <a:pt x="950" y="565"/>
                </a:cubicBezTo>
                <a:cubicBezTo>
                  <a:pt x="967" y="505"/>
                  <a:pt x="976" y="437"/>
                  <a:pt x="967" y="377"/>
                </a:cubicBezTo>
                <a:cubicBezTo>
                  <a:pt x="1068" y="209"/>
                  <a:pt x="947" y="0"/>
                  <a:pt x="7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6" name="Google Shape;3996;p31"/>
          <p:cNvSpPr/>
          <p:nvPr/>
        </p:nvSpPr>
        <p:spPr>
          <a:xfrm>
            <a:off x="8058670" y="4550005"/>
            <a:ext cx="94208" cy="82928"/>
          </a:xfrm>
          <a:custGeom>
            <a:avLst/>
            <a:gdLst/>
            <a:ahLst/>
            <a:cxnLst/>
            <a:rect l="l" t="t" r="r" b="b"/>
            <a:pathLst>
              <a:path w="1002" h="882" extrusionOk="0">
                <a:moveTo>
                  <a:pt x="724" y="0"/>
                </a:moveTo>
                <a:cubicBezTo>
                  <a:pt x="697" y="0"/>
                  <a:pt x="669" y="5"/>
                  <a:pt x="642" y="15"/>
                </a:cubicBezTo>
                <a:lnTo>
                  <a:pt x="172" y="169"/>
                </a:lnTo>
                <a:cubicBezTo>
                  <a:pt x="52" y="212"/>
                  <a:pt x="1" y="349"/>
                  <a:pt x="43" y="469"/>
                </a:cubicBezTo>
                <a:cubicBezTo>
                  <a:pt x="83" y="557"/>
                  <a:pt x="168" y="615"/>
                  <a:pt x="256" y="615"/>
                </a:cubicBezTo>
                <a:cubicBezTo>
                  <a:pt x="262" y="615"/>
                  <a:pt x="268" y="615"/>
                  <a:pt x="274" y="614"/>
                </a:cubicBezTo>
                <a:cubicBezTo>
                  <a:pt x="274" y="614"/>
                  <a:pt x="274" y="614"/>
                  <a:pt x="274" y="623"/>
                </a:cubicBezTo>
                <a:cubicBezTo>
                  <a:pt x="260" y="769"/>
                  <a:pt x="371" y="881"/>
                  <a:pt x="505" y="881"/>
                </a:cubicBezTo>
                <a:cubicBezTo>
                  <a:pt x="535" y="881"/>
                  <a:pt x="567" y="875"/>
                  <a:pt x="599" y="862"/>
                </a:cubicBezTo>
                <a:cubicBezTo>
                  <a:pt x="856" y="751"/>
                  <a:pt x="1001" y="477"/>
                  <a:pt x="959" y="204"/>
                </a:cubicBezTo>
                <a:cubicBezTo>
                  <a:pt x="938" y="80"/>
                  <a:pt x="835" y="0"/>
                  <a:pt x="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7" name="Google Shape;3997;p31"/>
          <p:cNvSpPr/>
          <p:nvPr/>
        </p:nvSpPr>
        <p:spPr>
          <a:xfrm>
            <a:off x="8133513" y="4214147"/>
            <a:ext cx="71643" cy="68260"/>
          </a:xfrm>
          <a:custGeom>
            <a:avLst/>
            <a:gdLst/>
            <a:ahLst/>
            <a:cxnLst/>
            <a:rect l="l" t="t" r="r" b="b"/>
            <a:pathLst>
              <a:path w="762" h="726" extrusionOk="0">
                <a:moveTo>
                  <a:pt x="520" y="1"/>
                </a:moveTo>
                <a:cubicBezTo>
                  <a:pt x="510" y="1"/>
                  <a:pt x="499" y="1"/>
                  <a:pt x="488" y="3"/>
                </a:cubicBezTo>
                <a:cubicBezTo>
                  <a:pt x="359" y="11"/>
                  <a:pt x="248" y="80"/>
                  <a:pt x="180" y="183"/>
                </a:cubicBezTo>
                <a:cubicBezTo>
                  <a:pt x="171" y="191"/>
                  <a:pt x="163" y="200"/>
                  <a:pt x="163" y="208"/>
                </a:cubicBezTo>
                <a:lnTo>
                  <a:pt x="77" y="302"/>
                </a:lnTo>
                <a:cubicBezTo>
                  <a:pt x="0" y="405"/>
                  <a:pt x="17" y="550"/>
                  <a:pt x="120" y="636"/>
                </a:cubicBezTo>
                <a:cubicBezTo>
                  <a:pt x="137" y="645"/>
                  <a:pt x="154" y="653"/>
                  <a:pt x="171" y="662"/>
                </a:cubicBezTo>
                <a:cubicBezTo>
                  <a:pt x="205" y="687"/>
                  <a:pt x="257" y="713"/>
                  <a:pt x="308" y="722"/>
                </a:cubicBezTo>
                <a:cubicBezTo>
                  <a:pt x="325" y="724"/>
                  <a:pt x="342" y="725"/>
                  <a:pt x="358" y="725"/>
                </a:cubicBezTo>
                <a:cubicBezTo>
                  <a:pt x="501" y="725"/>
                  <a:pt x="630" y="629"/>
                  <a:pt x="676" y="491"/>
                </a:cubicBezTo>
                <a:cubicBezTo>
                  <a:pt x="685" y="456"/>
                  <a:pt x="693" y="422"/>
                  <a:pt x="693" y="388"/>
                </a:cubicBezTo>
                <a:cubicBezTo>
                  <a:pt x="736" y="337"/>
                  <a:pt x="762" y="268"/>
                  <a:pt x="753" y="200"/>
                </a:cubicBezTo>
                <a:cubicBezTo>
                  <a:pt x="730" y="82"/>
                  <a:pt x="634" y="1"/>
                  <a:pt x="5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8" name="Google Shape;3998;p31"/>
          <p:cNvSpPr/>
          <p:nvPr/>
        </p:nvSpPr>
        <p:spPr>
          <a:xfrm>
            <a:off x="8535844" y="4905514"/>
            <a:ext cx="124294" cy="118186"/>
          </a:xfrm>
          <a:custGeom>
            <a:avLst/>
            <a:gdLst/>
            <a:ahLst/>
            <a:cxnLst/>
            <a:rect l="l" t="t" r="r" b="b"/>
            <a:pathLst>
              <a:path w="1322" h="1257" extrusionOk="0">
                <a:moveTo>
                  <a:pt x="875" y="0"/>
                </a:moveTo>
                <a:cubicBezTo>
                  <a:pt x="855" y="0"/>
                  <a:pt x="835" y="9"/>
                  <a:pt x="820" y="24"/>
                </a:cubicBezTo>
                <a:cubicBezTo>
                  <a:pt x="726" y="127"/>
                  <a:pt x="640" y="230"/>
                  <a:pt x="572" y="349"/>
                </a:cubicBezTo>
                <a:lnTo>
                  <a:pt x="478" y="272"/>
                </a:lnTo>
                <a:cubicBezTo>
                  <a:pt x="452" y="238"/>
                  <a:pt x="418" y="204"/>
                  <a:pt x="392" y="161"/>
                </a:cubicBezTo>
                <a:cubicBezTo>
                  <a:pt x="380" y="149"/>
                  <a:pt x="358" y="141"/>
                  <a:pt x="337" y="141"/>
                </a:cubicBezTo>
                <a:cubicBezTo>
                  <a:pt x="329" y="141"/>
                  <a:pt x="322" y="142"/>
                  <a:pt x="315" y="144"/>
                </a:cubicBezTo>
                <a:cubicBezTo>
                  <a:pt x="264" y="110"/>
                  <a:pt x="204" y="67"/>
                  <a:pt x="153" y="33"/>
                </a:cubicBezTo>
                <a:cubicBezTo>
                  <a:pt x="141" y="26"/>
                  <a:pt x="129" y="23"/>
                  <a:pt x="117" y="23"/>
                </a:cubicBezTo>
                <a:cubicBezTo>
                  <a:pt x="53" y="23"/>
                  <a:pt x="1" y="110"/>
                  <a:pt x="58" y="161"/>
                </a:cubicBezTo>
                <a:lnTo>
                  <a:pt x="187" y="289"/>
                </a:lnTo>
                <a:cubicBezTo>
                  <a:pt x="281" y="375"/>
                  <a:pt x="366" y="469"/>
                  <a:pt x="461" y="555"/>
                </a:cubicBezTo>
                <a:cubicBezTo>
                  <a:pt x="426" y="632"/>
                  <a:pt x="401" y="717"/>
                  <a:pt x="384" y="794"/>
                </a:cubicBezTo>
                <a:cubicBezTo>
                  <a:pt x="375" y="811"/>
                  <a:pt x="375" y="820"/>
                  <a:pt x="384" y="837"/>
                </a:cubicBezTo>
                <a:cubicBezTo>
                  <a:pt x="366" y="871"/>
                  <a:pt x="349" y="905"/>
                  <a:pt x="341" y="948"/>
                </a:cubicBezTo>
                <a:cubicBezTo>
                  <a:pt x="332" y="965"/>
                  <a:pt x="332" y="982"/>
                  <a:pt x="341" y="1008"/>
                </a:cubicBezTo>
                <a:cubicBezTo>
                  <a:pt x="324" y="1051"/>
                  <a:pt x="298" y="1094"/>
                  <a:pt x="281" y="1136"/>
                </a:cubicBezTo>
                <a:cubicBezTo>
                  <a:pt x="246" y="1200"/>
                  <a:pt x="298" y="1256"/>
                  <a:pt x="351" y="1256"/>
                </a:cubicBezTo>
                <a:cubicBezTo>
                  <a:pt x="376" y="1256"/>
                  <a:pt x="401" y="1244"/>
                  <a:pt x="418" y="1213"/>
                </a:cubicBezTo>
                <a:cubicBezTo>
                  <a:pt x="478" y="1111"/>
                  <a:pt x="529" y="999"/>
                  <a:pt x="589" y="888"/>
                </a:cubicBezTo>
                <a:cubicBezTo>
                  <a:pt x="623" y="880"/>
                  <a:pt x="649" y="863"/>
                  <a:pt x="657" y="837"/>
                </a:cubicBezTo>
                <a:cubicBezTo>
                  <a:pt x="657" y="820"/>
                  <a:pt x="666" y="811"/>
                  <a:pt x="674" y="794"/>
                </a:cubicBezTo>
                <a:cubicBezTo>
                  <a:pt x="820" y="948"/>
                  <a:pt x="991" y="1094"/>
                  <a:pt x="1171" y="1222"/>
                </a:cubicBezTo>
                <a:cubicBezTo>
                  <a:pt x="1184" y="1231"/>
                  <a:pt x="1197" y="1234"/>
                  <a:pt x="1210" y="1234"/>
                </a:cubicBezTo>
                <a:cubicBezTo>
                  <a:pt x="1272" y="1234"/>
                  <a:pt x="1322" y="1143"/>
                  <a:pt x="1265" y="1094"/>
                </a:cubicBezTo>
                <a:lnTo>
                  <a:pt x="1171" y="999"/>
                </a:lnTo>
                <a:cubicBezTo>
                  <a:pt x="1179" y="974"/>
                  <a:pt x="1171" y="940"/>
                  <a:pt x="1154" y="922"/>
                </a:cubicBezTo>
                <a:lnTo>
                  <a:pt x="1145" y="914"/>
                </a:lnTo>
                <a:cubicBezTo>
                  <a:pt x="1145" y="897"/>
                  <a:pt x="1136" y="880"/>
                  <a:pt x="1119" y="863"/>
                </a:cubicBezTo>
                <a:cubicBezTo>
                  <a:pt x="1034" y="768"/>
                  <a:pt x="940" y="666"/>
                  <a:pt x="837" y="580"/>
                </a:cubicBezTo>
                <a:cubicBezTo>
                  <a:pt x="905" y="461"/>
                  <a:pt x="957" y="332"/>
                  <a:pt x="991" y="204"/>
                </a:cubicBezTo>
                <a:cubicBezTo>
                  <a:pt x="991" y="178"/>
                  <a:pt x="982" y="153"/>
                  <a:pt x="974" y="135"/>
                </a:cubicBezTo>
                <a:cubicBezTo>
                  <a:pt x="991" y="84"/>
                  <a:pt x="965" y="33"/>
                  <a:pt x="914" y="16"/>
                </a:cubicBezTo>
                <a:cubicBezTo>
                  <a:pt x="903" y="5"/>
                  <a:pt x="889" y="0"/>
                  <a:pt x="875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9" name="Google Shape;3999;p31"/>
          <p:cNvSpPr/>
          <p:nvPr/>
        </p:nvSpPr>
        <p:spPr>
          <a:xfrm>
            <a:off x="8716277" y="4929491"/>
            <a:ext cx="128619" cy="110947"/>
          </a:xfrm>
          <a:custGeom>
            <a:avLst/>
            <a:gdLst/>
            <a:ahLst/>
            <a:cxnLst/>
            <a:rect l="l" t="t" r="r" b="b"/>
            <a:pathLst>
              <a:path w="1368" h="1180" extrusionOk="0">
                <a:moveTo>
                  <a:pt x="947" y="0"/>
                </a:moveTo>
                <a:cubicBezTo>
                  <a:pt x="930" y="0"/>
                  <a:pt x="911" y="5"/>
                  <a:pt x="894" y="17"/>
                </a:cubicBezTo>
                <a:lnTo>
                  <a:pt x="886" y="26"/>
                </a:lnTo>
                <a:cubicBezTo>
                  <a:pt x="870" y="14"/>
                  <a:pt x="852" y="8"/>
                  <a:pt x="834" y="8"/>
                </a:cubicBezTo>
                <a:cubicBezTo>
                  <a:pt x="801" y="8"/>
                  <a:pt x="768" y="27"/>
                  <a:pt x="757" y="60"/>
                </a:cubicBezTo>
                <a:lnTo>
                  <a:pt x="757" y="77"/>
                </a:lnTo>
                <a:cubicBezTo>
                  <a:pt x="723" y="77"/>
                  <a:pt x="689" y="86"/>
                  <a:pt x="672" y="120"/>
                </a:cubicBezTo>
                <a:cubicBezTo>
                  <a:pt x="629" y="188"/>
                  <a:pt x="595" y="257"/>
                  <a:pt x="561" y="334"/>
                </a:cubicBezTo>
                <a:lnTo>
                  <a:pt x="253" y="120"/>
                </a:lnTo>
                <a:cubicBezTo>
                  <a:pt x="242" y="109"/>
                  <a:pt x="228" y="104"/>
                  <a:pt x="214" y="104"/>
                </a:cubicBezTo>
                <a:cubicBezTo>
                  <a:pt x="194" y="104"/>
                  <a:pt x="173" y="114"/>
                  <a:pt x="158" y="129"/>
                </a:cubicBezTo>
                <a:lnTo>
                  <a:pt x="150" y="120"/>
                </a:lnTo>
                <a:cubicBezTo>
                  <a:pt x="135" y="110"/>
                  <a:pt x="121" y="105"/>
                  <a:pt x="107" y="105"/>
                </a:cubicBezTo>
                <a:cubicBezTo>
                  <a:pt x="42" y="105"/>
                  <a:pt x="1" y="207"/>
                  <a:pt x="64" y="257"/>
                </a:cubicBezTo>
                <a:cubicBezTo>
                  <a:pt x="99" y="283"/>
                  <a:pt x="141" y="308"/>
                  <a:pt x="176" y="334"/>
                </a:cubicBezTo>
                <a:cubicBezTo>
                  <a:pt x="210" y="359"/>
                  <a:pt x="227" y="368"/>
                  <a:pt x="253" y="385"/>
                </a:cubicBezTo>
                <a:cubicBezTo>
                  <a:pt x="253" y="394"/>
                  <a:pt x="261" y="402"/>
                  <a:pt x="270" y="411"/>
                </a:cubicBezTo>
                <a:cubicBezTo>
                  <a:pt x="330" y="445"/>
                  <a:pt x="381" y="479"/>
                  <a:pt x="432" y="513"/>
                </a:cubicBezTo>
                <a:lnTo>
                  <a:pt x="466" y="531"/>
                </a:lnTo>
                <a:cubicBezTo>
                  <a:pt x="398" y="710"/>
                  <a:pt x="338" y="890"/>
                  <a:pt x="304" y="1078"/>
                </a:cubicBezTo>
                <a:cubicBezTo>
                  <a:pt x="288" y="1140"/>
                  <a:pt x="338" y="1180"/>
                  <a:pt x="383" y="1180"/>
                </a:cubicBezTo>
                <a:cubicBezTo>
                  <a:pt x="414" y="1180"/>
                  <a:pt x="442" y="1162"/>
                  <a:pt x="449" y="1121"/>
                </a:cubicBezTo>
                <a:lnTo>
                  <a:pt x="466" y="1052"/>
                </a:lnTo>
                <a:cubicBezTo>
                  <a:pt x="486" y="1072"/>
                  <a:pt x="510" y="1083"/>
                  <a:pt x="534" y="1083"/>
                </a:cubicBezTo>
                <a:cubicBezTo>
                  <a:pt x="553" y="1083"/>
                  <a:pt x="571" y="1076"/>
                  <a:pt x="586" y="1061"/>
                </a:cubicBezTo>
                <a:lnTo>
                  <a:pt x="612" y="1035"/>
                </a:lnTo>
                <a:cubicBezTo>
                  <a:pt x="697" y="958"/>
                  <a:pt x="766" y="856"/>
                  <a:pt x="809" y="744"/>
                </a:cubicBezTo>
                <a:lnTo>
                  <a:pt x="1219" y="1001"/>
                </a:lnTo>
                <a:cubicBezTo>
                  <a:pt x="1236" y="1012"/>
                  <a:pt x="1252" y="1017"/>
                  <a:pt x="1267" y="1017"/>
                </a:cubicBezTo>
                <a:cubicBezTo>
                  <a:pt x="1333" y="1017"/>
                  <a:pt x="1368" y="920"/>
                  <a:pt x="1305" y="864"/>
                </a:cubicBezTo>
                <a:lnTo>
                  <a:pt x="1031" y="676"/>
                </a:lnTo>
                <a:cubicBezTo>
                  <a:pt x="1048" y="633"/>
                  <a:pt x="1022" y="582"/>
                  <a:pt x="980" y="565"/>
                </a:cubicBezTo>
                <a:lnTo>
                  <a:pt x="868" y="522"/>
                </a:lnTo>
                <a:cubicBezTo>
                  <a:pt x="868" y="479"/>
                  <a:pt x="868" y="436"/>
                  <a:pt x="868" y="394"/>
                </a:cubicBezTo>
                <a:cubicBezTo>
                  <a:pt x="877" y="342"/>
                  <a:pt x="886" y="300"/>
                  <a:pt x="894" y="248"/>
                </a:cubicBezTo>
                <a:cubicBezTo>
                  <a:pt x="928" y="206"/>
                  <a:pt x="971" y="163"/>
                  <a:pt x="1014" y="129"/>
                </a:cubicBezTo>
                <a:cubicBezTo>
                  <a:pt x="1075" y="81"/>
                  <a:pt x="1017" y="0"/>
                  <a:pt x="947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0" name="Google Shape;4000;p31"/>
          <p:cNvSpPr/>
          <p:nvPr/>
        </p:nvSpPr>
        <p:spPr>
          <a:xfrm>
            <a:off x="8631185" y="5059340"/>
            <a:ext cx="129560" cy="111417"/>
          </a:xfrm>
          <a:custGeom>
            <a:avLst/>
            <a:gdLst/>
            <a:ahLst/>
            <a:cxnLst/>
            <a:rect l="l" t="t" r="r" b="b"/>
            <a:pathLst>
              <a:path w="1378" h="1185" extrusionOk="0">
                <a:moveTo>
                  <a:pt x="954" y="1"/>
                </a:moveTo>
                <a:cubicBezTo>
                  <a:pt x="937" y="1"/>
                  <a:pt x="918" y="7"/>
                  <a:pt x="901" y="22"/>
                </a:cubicBezTo>
                <a:lnTo>
                  <a:pt x="892" y="31"/>
                </a:lnTo>
                <a:cubicBezTo>
                  <a:pt x="877" y="19"/>
                  <a:pt x="859" y="13"/>
                  <a:pt x="841" y="13"/>
                </a:cubicBezTo>
                <a:cubicBezTo>
                  <a:pt x="808" y="13"/>
                  <a:pt x="775" y="32"/>
                  <a:pt x="764" y="65"/>
                </a:cubicBezTo>
                <a:lnTo>
                  <a:pt x="755" y="82"/>
                </a:lnTo>
                <a:cubicBezTo>
                  <a:pt x="721" y="82"/>
                  <a:pt x="696" y="91"/>
                  <a:pt x="678" y="116"/>
                </a:cubicBezTo>
                <a:cubicBezTo>
                  <a:pt x="636" y="193"/>
                  <a:pt x="593" y="262"/>
                  <a:pt x="559" y="330"/>
                </a:cubicBezTo>
                <a:lnTo>
                  <a:pt x="259" y="116"/>
                </a:lnTo>
                <a:cubicBezTo>
                  <a:pt x="247" y="110"/>
                  <a:pt x="234" y="107"/>
                  <a:pt x="221" y="107"/>
                </a:cubicBezTo>
                <a:cubicBezTo>
                  <a:pt x="198" y="107"/>
                  <a:pt x="176" y="117"/>
                  <a:pt x="165" y="133"/>
                </a:cubicBezTo>
                <a:lnTo>
                  <a:pt x="148" y="125"/>
                </a:lnTo>
                <a:cubicBezTo>
                  <a:pt x="133" y="114"/>
                  <a:pt x="119" y="110"/>
                  <a:pt x="105" y="110"/>
                </a:cubicBezTo>
                <a:cubicBezTo>
                  <a:pt x="41" y="110"/>
                  <a:pt x="0" y="212"/>
                  <a:pt x="71" y="262"/>
                </a:cubicBezTo>
                <a:lnTo>
                  <a:pt x="174" y="339"/>
                </a:lnTo>
                <a:lnTo>
                  <a:pt x="251" y="390"/>
                </a:lnTo>
                <a:cubicBezTo>
                  <a:pt x="259" y="399"/>
                  <a:pt x="268" y="407"/>
                  <a:pt x="276" y="416"/>
                </a:cubicBezTo>
                <a:cubicBezTo>
                  <a:pt x="328" y="450"/>
                  <a:pt x="379" y="484"/>
                  <a:pt x="439" y="518"/>
                </a:cubicBezTo>
                <a:cubicBezTo>
                  <a:pt x="447" y="527"/>
                  <a:pt x="456" y="535"/>
                  <a:pt x="465" y="544"/>
                </a:cubicBezTo>
                <a:cubicBezTo>
                  <a:pt x="396" y="715"/>
                  <a:pt x="336" y="903"/>
                  <a:pt x="302" y="1083"/>
                </a:cubicBezTo>
                <a:cubicBezTo>
                  <a:pt x="292" y="1145"/>
                  <a:pt x="343" y="1185"/>
                  <a:pt x="390" y="1185"/>
                </a:cubicBezTo>
                <a:cubicBezTo>
                  <a:pt x="420" y="1185"/>
                  <a:pt x="449" y="1167"/>
                  <a:pt x="456" y="1126"/>
                </a:cubicBezTo>
                <a:cubicBezTo>
                  <a:pt x="456" y="1109"/>
                  <a:pt x="465" y="1083"/>
                  <a:pt x="473" y="1057"/>
                </a:cubicBezTo>
                <a:cubicBezTo>
                  <a:pt x="488" y="1082"/>
                  <a:pt x="515" y="1096"/>
                  <a:pt x="541" y="1096"/>
                </a:cubicBezTo>
                <a:cubicBezTo>
                  <a:pt x="560" y="1096"/>
                  <a:pt x="579" y="1089"/>
                  <a:pt x="593" y="1074"/>
                </a:cubicBezTo>
                <a:lnTo>
                  <a:pt x="619" y="1049"/>
                </a:lnTo>
                <a:cubicBezTo>
                  <a:pt x="704" y="963"/>
                  <a:pt x="764" y="869"/>
                  <a:pt x="815" y="758"/>
                </a:cubicBezTo>
                <a:lnTo>
                  <a:pt x="1226" y="1015"/>
                </a:lnTo>
                <a:cubicBezTo>
                  <a:pt x="1237" y="1020"/>
                  <a:pt x="1248" y="1023"/>
                  <a:pt x="1259" y="1023"/>
                </a:cubicBezTo>
                <a:cubicBezTo>
                  <a:pt x="1329" y="1023"/>
                  <a:pt x="1377" y="914"/>
                  <a:pt x="1303" y="869"/>
                </a:cubicBezTo>
                <a:lnTo>
                  <a:pt x="1038" y="672"/>
                </a:lnTo>
                <a:cubicBezTo>
                  <a:pt x="1055" y="630"/>
                  <a:pt x="1029" y="578"/>
                  <a:pt x="986" y="561"/>
                </a:cubicBezTo>
                <a:lnTo>
                  <a:pt x="867" y="518"/>
                </a:lnTo>
                <a:cubicBezTo>
                  <a:pt x="867" y="476"/>
                  <a:pt x="867" y="433"/>
                  <a:pt x="867" y="390"/>
                </a:cubicBezTo>
                <a:cubicBezTo>
                  <a:pt x="875" y="339"/>
                  <a:pt x="884" y="296"/>
                  <a:pt x="892" y="245"/>
                </a:cubicBezTo>
                <a:cubicBezTo>
                  <a:pt x="927" y="202"/>
                  <a:pt x="969" y="168"/>
                  <a:pt x="1012" y="133"/>
                </a:cubicBezTo>
                <a:cubicBezTo>
                  <a:pt x="1072" y="80"/>
                  <a:pt x="1018" y="1"/>
                  <a:pt x="954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1" name="Google Shape;4001;p31"/>
          <p:cNvSpPr/>
          <p:nvPr/>
        </p:nvSpPr>
        <p:spPr>
          <a:xfrm>
            <a:off x="8833432" y="5054262"/>
            <a:ext cx="117149" cy="95433"/>
          </a:xfrm>
          <a:custGeom>
            <a:avLst/>
            <a:gdLst/>
            <a:ahLst/>
            <a:cxnLst/>
            <a:rect l="l" t="t" r="r" b="b"/>
            <a:pathLst>
              <a:path w="1246" h="1015" extrusionOk="0">
                <a:moveTo>
                  <a:pt x="663" y="1"/>
                </a:moveTo>
                <a:cubicBezTo>
                  <a:pt x="646" y="1"/>
                  <a:pt x="630" y="6"/>
                  <a:pt x="615" y="16"/>
                </a:cubicBezTo>
                <a:cubicBezTo>
                  <a:pt x="589" y="16"/>
                  <a:pt x="564" y="25"/>
                  <a:pt x="546" y="42"/>
                </a:cubicBezTo>
                <a:cubicBezTo>
                  <a:pt x="461" y="145"/>
                  <a:pt x="392" y="256"/>
                  <a:pt x="341" y="384"/>
                </a:cubicBezTo>
                <a:lnTo>
                  <a:pt x="333" y="384"/>
                </a:lnTo>
                <a:cubicBezTo>
                  <a:pt x="281" y="341"/>
                  <a:pt x="221" y="299"/>
                  <a:pt x="179" y="256"/>
                </a:cubicBezTo>
                <a:cubicBezTo>
                  <a:pt x="161" y="241"/>
                  <a:pt x="142" y="234"/>
                  <a:pt x="124" y="234"/>
                </a:cubicBezTo>
                <a:cubicBezTo>
                  <a:pt x="58" y="234"/>
                  <a:pt x="1" y="312"/>
                  <a:pt x="67" y="358"/>
                </a:cubicBezTo>
                <a:cubicBezTo>
                  <a:pt x="84" y="376"/>
                  <a:pt x="110" y="393"/>
                  <a:pt x="127" y="410"/>
                </a:cubicBezTo>
                <a:cubicBezTo>
                  <a:pt x="127" y="435"/>
                  <a:pt x="144" y="461"/>
                  <a:pt x="161" y="470"/>
                </a:cubicBezTo>
                <a:cubicBezTo>
                  <a:pt x="213" y="504"/>
                  <a:pt x="256" y="530"/>
                  <a:pt x="307" y="555"/>
                </a:cubicBezTo>
                <a:cubicBezTo>
                  <a:pt x="290" y="632"/>
                  <a:pt x="281" y="718"/>
                  <a:pt x="281" y="795"/>
                </a:cubicBezTo>
                <a:cubicBezTo>
                  <a:pt x="281" y="812"/>
                  <a:pt x="273" y="829"/>
                  <a:pt x="264" y="846"/>
                </a:cubicBezTo>
                <a:cubicBezTo>
                  <a:pt x="247" y="880"/>
                  <a:pt x="256" y="923"/>
                  <a:pt x="298" y="949"/>
                </a:cubicBezTo>
                <a:lnTo>
                  <a:pt x="298" y="957"/>
                </a:lnTo>
                <a:cubicBezTo>
                  <a:pt x="312" y="995"/>
                  <a:pt x="345" y="1014"/>
                  <a:pt x="376" y="1014"/>
                </a:cubicBezTo>
                <a:cubicBezTo>
                  <a:pt x="403" y="1014"/>
                  <a:pt x="428" y="1001"/>
                  <a:pt x="444" y="974"/>
                </a:cubicBezTo>
                <a:cubicBezTo>
                  <a:pt x="461" y="940"/>
                  <a:pt x="478" y="906"/>
                  <a:pt x="495" y="872"/>
                </a:cubicBezTo>
                <a:cubicBezTo>
                  <a:pt x="538" y="829"/>
                  <a:pt x="581" y="786"/>
                  <a:pt x="606" y="743"/>
                </a:cubicBezTo>
                <a:cubicBezTo>
                  <a:pt x="726" y="803"/>
                  <a:pt x="837" y="855"/>
                  <a:pt x="957" y="906"/>
                </a:cubicBezTo>
                <a:cubicBezTo>
                  <a:pt x="965" y="909"/>
                  <a:pt x="972" y="911"/>
                  <a:pt x="980" y="911"/>
                </a:cubicBezTo>
                <a:cubicBezTo>
                  <a:pt x="1014" y="911"/>
                  <a:pt x="1043" y="881"/>
                  <a:pt x="1043" y="846"/>
                </a:cubicBezTo>
                <a:lnTo>
                  <a:pt x="1145" y="863"/>
                </a:lnTo>
                <a:cubicBezTo>
                  <a:pt x="1148" y="863"/>
                  <a:pt x="1150" y="864"/>
                  <a:pt x="1152" y="864"/>
                </a:cubicBezTo>
                <a:cubicBezTo>
                  <a:pt x="1232" y="864"/>
                  <a:pt x="1245" y="726"/>
                  <a:pt x="1162" y="701"/>
                </a:cubicBezTo>
                <a:cubicBezTo>
                  <a:pt x="1008" y="666"/>
                  <a:pt x="846" y="624"/>
                  <a:pt x="700" y="564"/>
                </a:cubicBezTo>
                <a:cubicBezTo>
                  <a:pt x="726" y="478"/>
                  <a:pt x="735" y="393"/>
                  <a:pt x="726" y="307"/>
                </a:cubicBezTo>
                <a:lnTo>
                  <a:pt x="752" y="264"/>
                </a:lnTo>
                <a:cubicBezTo>
                  <a:pt x="777" y="230"/>
                  <a:pt x="769" y="187"/>
                  <a:pt x="735" y="170"/>
                </a:cubicBezTo>
                <a:lnTo>
                  <a:pt x="752" y="102"/>
                </a:lnTo>
                <a:cubicBezTo>
                  <a:pt x="758" y="44"/>
                  <a:pt x="712" y="1"/>
                  <a:pt x="663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2" name="Google Shape;4002;p31"/>
          <p:cNvSpPr/>
          <p:nvPr/>
        </p:nvSpPr>
        <p:spPr>
          <a:xfrm>
            <a:off x="8879222" y="4879187"/>
            <a:ext cx="110474" cy="89227"/>
          </a:xfrm>
          <a:custGeom>
            <a:avLst/>
            <a:gdLst/>
            <a:ahLst/>
            <a:cxnLst/>
            <a:rect l="l" t="t" r="r" b="b"/>
            <a:pathLst>
              <a:path w="1175" h="949" extrusionOk="0">
                <a:moveTo>
                  <a:pt x="785" y="0"/>
                </a:moveTo>
                <a:cubicBezTo>
                  <a:pt x="766" y="0"/>
                  <a:pt x="746" y="7"/>
                  <a:pt x="727" y="22"/>
                </a:cubicBezTo>
                <a:cubicBezTo>
                  <a:pt x="607" y="116"/>
                  <a:pt x="504" y="244"/>
                  <a:pt x="427" y="381"/>
                </a:cubicBezTo>
                <a:lnTo>
                  <a:pt x="196" y="227"/>
                </a:lnTo>
                <a:cubicBezTo>
                  <a:pt x="186" y="216"/>
                  <a:pt x="172" y="212"/>
                  <a:pt x="158" y="212"/>
                </a:cubicBezTo>
                <a:cubicBezTo>
                  <a:pt x="139" y="212"/>
                  <a:pt x="121" y="221"/>
                  <a:pt x="111" y="236"/>
                </a:cubicBezTo>
                <a:cubicBezTo>
                  <a:pt x="101" y="230"/>
                  <a:pt x="91" y="228"/>
                  <a:pt x="82" y="228"/>
                </a:cubicBezTo>
                <a:cubicBezTo>
                  <a:pt x="24" y="228"/>
                  <a:pt x="0" y="336"/>
                  <a:pt x="59" y="373"/>
                </a:cubicBezTo>
                <a:cubicBezTo>
                  <a:pt x="154" y="441"/>
                  <a:pt x="256" y="501"/>
                  <a:pt x="359" y="552"/>
                </a:cubicBezTo>
                <a:cubicBezTo>
                  <a:pt x="316" y="655"/>
                  <a:pt x="290" y="758"/>
                  <a:pt x="273" y="869"/>
                </a:cubicBezTo>
                <a:cubicBezTo>
                  <a:pt x="273" y="912"/>
                  <a:pt x="299" y="946"/>
                  <a:pt x="342" y="946"/>
                </a:cubicBezTo>
                <a:cubicBezTo>
                  <a:pt x="350" y="948"/>
                  <a:pt x="358" y="949"/>
                  <a:pt x="367" y="949"/>
                </a:cubicBezTo>
                <a:cubicBezTo>
                  <a:pt x="395" y="949"/>
                  <a:pt x="423" y="938"/>
                  <a:pt x="436" y="912"/>
                </a:cubicBezTo>
                <a:cubicBezTo>
                  <a:pt x="487" y="835"/>
                  <a:pt x="530" y="758"/>
                  <a:pt x="573" y="681"/>
                </a:cubicBezTo>
                <a:cubicBezTo>
                  <a:pt x="573" y="681"/>
                  <a:pt x="573" y="672"/>
                  <a:pt x="573" y="672"/>
                </a:cubicBezTo>
                <a:lnTo>
                  <a:pt x="778" y="818"/>
                </a:lnTo>
                <a:cubicBezTo>
                  <a:pt x="792" y="824"/>
                  <a:pt x="806" y="828"/>
                  <a:pt x="820" y="828"/>
                </a:cubicBezTo>
                <a:cubicBezTo>
                  <a:pt x="858" y="828"/>
                  <a:pt x="892" y="804"/>
                  <a:pt x="898" y="766"/>
                </a:cubicBezTo>
                <a:cubicBezTo>
                  <a:pt x="941" y="775"/>
                  <a:pt x="992" y="783"/>
                  <a:pt x="1035" y="792"/>
                </a:cubicBezTo>
                <a:cubicBezTo>
                  <a:pt x="1040" y="793"/>
                  <a:pt x="1046" y="794"/>
                  <a:pt x="1051" y="794"/>
                </a:cubicBezTo>
                <a:cubicBezTo>
                  <a:pt x="1115" y="794"/>
                  <a:pt x="1175" y="711"/>
                  <a:pt x="1112" y="664"/>
                </a:cubicBezTo>
                <a:lnTo>
                  <a:pt x="1069" y="621"/>
                </a:lnTo>
                <a:cubicBezTo>
                  <a:pt x="1056" y="608"/>
                  <a:pt x="1039" y="601"/>
                  <a:pt x="1021" y="601"/>
                </a:cubicBezTo>
                <a:cubicBezTo>
                  <a:pt x="1003" y="601"/>
                  <a:pt x="983" y="608"/>
                  <a:pt x="966" y="621"/>
                </a:cubicBezTo>
                <a:cubicBezTo>
                  <a:pt x="864" y="587"/>
                  <a:pt x="752" y="561"/>
                  <a:pt x="650" y="518"/>
                </a:cubicBezTo>
                <a:cubicBezTo>
                  <a:pt x="701" y="407"/>
                  <a:pt x="744" y="296"/>
                  <a:pt x="778" y="184"/>
                </a:cubicBezTo>
                <a:cubicBezTo>
                  <a:pt x="804" y="167"/>
                  <a:pt x="821" y="150"/>
                  <a:pt x="846" y="133"/>
                </a:cubicBezTo>
                <a:cubicBezTo>
                  <a:pt x="906" y="80"/>
                  <a:pt x="852" y="0"/>
                  <a:pt x="785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3" name="Google Shape;4003;p31"/>
          <p:cNvSpPr/>
          <p:nvPr/>
        </p:nvSpPr>
        <p:spPr>
          <a:xfrm>
            <a:off x="8984906" y="5000292"/>
            <a:ext cx="112542" cy="112639"/>
          </a:xfrm>
          <a:custGeom>
            <a:avLst/>
            <a:gdLst/>
            <a:ahLst/>
            <a:cxnLst/>
            <a:rect l="l" t="t" r="r" b="b"/>
            <a:pathLst>
              <a:path w="1197" h="1198" extrusionOk="0">
                <a:moveTo>
                  <a:pt x="857" y="1"/>
                </a:moveTo>
                <a:cubicBezTo>
                  <a:pt x="838" y="1"/>
                  <a:pt x="818" y="8"/>
                  <a:pt x="800" y="26"/>
                </a:cubicBezTo>
                <a:cubicBezTo>
                  <a:pt x="791" y="22"/>
                  <a:pt x="782" y="20"/>
                  <a:pt x="773" y="20"/>
                </a:cubicBezTo>
                <a:cubicBezTo>
                  <a:pt x="740" y="20"/>
                  <a:pt x="711" y="43"/>
                  <a:pt x="698" y="77"/>
                </a:cubicBezTo>
                <a:cubicBezTo>
                  <a:pt x="646" y="205"/>
                  <a:pt x="595" y="334"/>
                  <a:pt x="552" y="471"/>
                </a:cubicBezTo>
                <a:cubicBezTo>
                  <a:pt x="415" y="419"/>
                  <a:pt x="287" y="351"/>
                  <a:pt x="159" y="282"/>
                </a:cubicBezTo>
                <a:cubicBezTo>
                  <a:pt x="144" y="274"/>
                  <a:pt x="130" y="271"/>
                  <a:pt x="117" y="271"/>
                </a:cubicBezTo>
                <a:cubicBezTo>
                  <a:pt x="45" y="271"/>
                  <a:pt x="1" y="376"/>
                  <a:pt x="73" y="419"/>
                </a:cubicBezTo>
                <a:cubicBezTo>
                  <a:pt x="210" y="488"/>
                  <a:pt x="347" y="556"/>
                  <a:pt x="492" y="616"/>
                </a:cubicBezTo>
                <a:cubicBezTo>
                  <a:pt x="415" y="770"/>
                  <a:pt x="347" y="924"/>
                  <a:pt x="279" y="1078"/>
                </a:cubicBezTo>
                <a:cubicBezTo>
                  <a:pt x="238" y="1142"/>
                  <a:pt x="288" y="1198"/>
                  <a:pt x="343" y="1198"/>
                </a:cubicBezTo>
                <a:cubicBezTo>
                  <a:pt x="369" y="1198"/>
                  <a:pt x="396" y="1185"/>
                  <a:pt x="415" y="1155"/>
                </a:cubicBezTo>
                <a:cubicBezTo>
                  <a:pt x="441" y="1112"/>
                  <a:pt x="475" y="1061"/>
                  <a:pt x="510" y="1009"/>
                </a:cubicBezTo>
                <a:cubicBezTo>
                  <a:pt x="535" y="1009"/>
                  <a:pt x="561" y="992"/>
                  <a:pt x="569" y="958"/>
                </a:cubicBezTo>
                <a:cubicBezTo>
                  <a:pt x="604" y="873"/>
                  <a:pt x="638" y="787"/>
                  <a:pt x="672" y="702"/>
                </a:cubicBezTo>
                <a:lnTo>
                  <a:pt x="672" y="684"/>
                </a:lnTo>
                <a:cubicBezTo>
                  <a:pt x="715" y="702"/>
                  <a:pt x="749" y="710"/>
                  <a:pt x="783" y="719"/>
                </a:cubicBezTo>
                <a:cubicBezTo>
                  <a:pt x="817" y="727"/>
                  <a:pt x="997" y="744"/>
                  <a:pt x="1031" y="787"/>
                </a:cubicBezTo>
                <a:cubicBezTo>
                  <a:pt x="1048" y="805"/>
                  <a:pt x="1066" y="813"/>
                  <a:pt x="1085" y="813"/>
                </a:cubicBezTo>
                <a:cubicBezTo>
                  <a:pt x="1143" y="813"/>
                  <a:pt x="1197" y="735"/>
                  <a:pt x="1151" y="676"/>
                </a:cubicBezTo>
                <a:cubicBezTo>
                  <a:pt x="1074" y="582"/>
                  <a:pt x="852" y="573"/>
                  <a:pt x="740" y="539"/>
                </a:cubicBezTo>
                <a:cubicBezTo>
                  <a:pt x="758" y="479"/>
                  <a:pt x="775" y="419"/>
                  <a:pt x="792" y="359"/>
                </a:cubicBezTo>
                <a:cubicBezTo>
                  <a:pt x="835" y="282"/>
                  <a:pt x="877" y="197"/>
                  <a:pt x="929" y="120"/>
                </a:cubicBezTo>
                <a:cubicBezTo>
                  <a:pt x="960" y="63"/>
                  <a:pt x="912" y="1"/>
                  <a:pt x="857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4" name="Google Shape;4004;p31"/>
          <p:cNvSpPr/>
          <p:nvPr/>
        </p:nvSpPr>
        <p:spPr>
          <a:xfrm>
            <a:off x="8457522" y="5033295"/>
            <a:ext cx="104738" cy="105963"/>
          </a:xfrm>
          <a:custGeom>
            <a:avLst/>
            <a:gdLst/>
            <a:ahLst/>
            <a:cxnLst/>
            <a:rect l="l" t="t" r="r" b="b"/>
            <a:pathLst>
              <a:path w="1114" h="1127" extrusionOk="0">
                <a:moveTo>
                  <a:pt x="571" y="1"/>
                </a:moveTo>
                <a:cubicBezTo>
                  <a:pt x="539" y="1"/>
                  <a:pt x="508" y="19"/>
                  <a:pt x="498" y="60"/>
                </a:cubicBezTo>
                <a:cubicBezTo>
                  <a:pt x="472" y="188"/>
                  <a:pt x="455" y="325"/>
                  <a:pt x="455" y="453"/>
                </a:cubicBezTo>
                <a:cubicBezTo>
                  <a:pt x="387" y="410"/>
                  <a:pt x="327" y="368"/>
                  <a:pt x="267" y="316"/>
                </a:cubicBezTo>
                <a:cubicBezTo>
                  <a:pt x="253" y="303"/>
                  <a:pt x="234" y="296"/>
                  <a:pt x="214" y="296"/>
                </a:cubicBezTo>
                <a:cubicBezTo>
                  <a:pt x="185" y="296"/>
                  <a:pt x="154" y="311"/>
                  <a:pt x="139" y="342"/>
                </a:cubicBezTo>
                <a:lnTo>
                  <a:pt x="130" y="342"/>
                </a:lnTo>
                <a:cubicBezTo>
                  <a:pt x="121" y="339"/>
                  <a:pt x="113" y="338"/>
                  <a:pt x="104" y="338"/>
                </a:cubicBezTo>
                <a:cubicBezTo>
                  <a:pt x="41" y="338"/>
                  <a:pt x="0" y="417"/>
                  <a:pt x="53" y="470"/>
                </a:cubicBezTo>
                <a:cubicBezTo>
                  <a:pt x="164" y="581"/>
                  <a:pt x="293" y="667"/>
                  <a:pt x="430" y="727"/>
                </a:cubicBezTo>
                <a:cubicBezTo>
                  <a:pt x="421" y="830"/>
                  <a:pt x="421" y="941"/>
                  <a:pt x="430" y="1043"/>
                </a:cubicBezTo>
                <a:cubicBezTo>
                  <a:pt x="438" y="1099"/>
                  <a:pt x="481" y="1127"/>
                  <a:pt x="520" y="1127"/>
                </a:cubicBezTo>
                <a:cubicBezTo>
                  <a:pt x="560" y="1127"/>
                  <a:pt x="596" y="1099"/>
                  <a:pt x="592" y="1043"/>
                </a:cubicBezTo>
                <a:lnTo>
                  <a:pt x="592" y="1043"/>
                </a:lnTo>
                <a:cubicBezTo>
                  <a:pt x="596" y="1044"/>
                  <a:pt x="599" y="1045"/>
                  <a:pt x="603" y="1045"/>
                </a:cubicBezTo>
                <a:cubicBezTo>
                  <a:pt x="641" y="1045"/>
                  <a:pt x="669" y="1006"/>
                  <a:pt x="669" y="966"/>
                </a:cubicBezTo>
                <a:cubicBezTo>
                  <a:pt x="669" y="915"/>
                  <a:pt x="661" y="864"/>
                  <a:pt x="661" y="804"/>
                </a:cubicBezTo>
                <a:lnTo>
                  <a:pt x="661" y="804"/>
                </a:lnTo>
                <a:cubicBezTo>
                  <a:pt x="731" y="820"/>
                  <a:pt x="805" y="826"/>
                  <a:pt x="880" y="826"/>
                </a:cubicBezTo>
                <a:cubicBezTo>
                  <a:pt x="924" y="826"/>
                  <a:pt x="967" y="824"/>
                  <a:pt x="1011" y="821"/>
                </a:cubicBezTo>
                <a:cubicBezTo>
                  <a:pt x="1111" y="821"/>
                  <a:pt x="1114" y="667"/>
                  <a:pt x="1019" y="667"/>
                </a:cubicBezTo>
                <a:cubicBezTo>
                  <a:pt x="1016" y="667"/>
                  <a:pt x="1014" y="667"/>
                  <a:pt x="1011" y="667"/>
                </a:cubicBezTo>
                <a:cubicBezTo>
                  <a:pt x="1003" y="650"/>
                  <a:pt x="986" y="650"/>
                  <a:pt x="977" y="641"/>
                </a:cubicBezTo>
                <a:lnTo>
                  <a:pt x="652" y="530"/>
                </a:lnTo>
                <a:lnTo>
                  <a:pt x="652" y="376"/>
                </a:lnTo>
                <a:cubicBezTo>
                  <a:pt x="661" y="342"/>
                  <a:pt x="643" y="325"/>
                  <a:pt x="626" y="308"/>
                </a:cubicBezTo>
                <a:cubicBezTo>
                  <a:pt x="626" y="239"/>
                  <a:pt x="635" y="171"/>
                  <a:pt x="652" y="102"/>
                </a:cubicBezTo>
                <a:cubicBezTo>
                  <a:pt x="667" y="41"/>
                  <a:pt x="618" y="1"/>
                  <a:pt x="571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5" name="Google Shape;4005;p31"/>
          <p:cNvSpPr/>
          <p:nvPr/>
        </p:nvSpPr>
        <p:spPr>
          <a:xfrm rot="10800000">
            <a:off x="8036846" y="119059"/>
            <a:ext cx="1572593" cy="1441603"/>
          </a:xfrm>
          <a:custGeom>
            <a:avLst/>
            <a:gdLst/>
            <a:ahLst/>
            <a:cxnLst/>
            <a:rect l="l" t="t" r="r" b="b"/>
            <a:pathLst>
              <a:path w="15571" h="14274" extrusionOk="0">
                <a:moveTo>
                  <a:pt x="11620" y="0"/>
                </a:moveTo>
                <a:cubicBezTo>
                  <a:pt x="10936" y="0"/>
                  <a:pt x="10259" y="195"/>
                  <a:pt x="9711" y="606"/>
                </a:cubicBezTo>
                <a:cubicBezTo>
                  <a:pt x="8513" y="1504"/>
                  <a:pt x="8017" y="3198"/>
                  <a:pt x="6648" y="3771"/>
                </a:cubicBezTo>
                <a:cubicBezTo>
                  <a:pt x="5844" y="4114"/>
                  <a:pt x="4920" y="3977"/>
                  <a:pt x="4047" y="4088"/>
                </a:cubicBezTo>
                <a:cubicBezTo>
                  <a:pt x="1789" y="4379"/>
                  <a:pt x="1" y="6586"/>
                  <a:pt x="9" y="8870"/>
                </a:cubicBezTo>
                <a:cubicBezTo>
                  <a:pt x="9" y="11146"/>
                  <a:pt x="1669" y="13276"/>
                  <a:pt x="3825" y="14020"/>
                </a:cubicBezTo>
                <a:cubicBezTo>
                  <a:pt x="4274" y="14174"/>
                  <a:pt x="4758" y="14273"/>
                  <a:pt x="5234" y="14273"/>
                </a:cubicBezTo>
                <a:cubicBezTo>
                  <a:pt x="5655" y="14273"/>
                  <a:pt x="6070" y="14196"/>
                  <a:pt x="6451" y="14012"/>
                </a:cubicBezTo>
                <a:cubicBezTo>
                  <a:pt x="7542" y="13486"/>
                  <a:pt x="8373" y="12111"/>
                  <a:pt x="9500" y="12111"/>
                </a:cubicBezTo>
                <a:cubicBezTo>
                  <a:pt x="9602" y="12111"/>
                  <a:pt x="9706" y="12122"/>
                  <a:pt x="9813" y="12147"/>
                </a:cubicBezTo>
                <a:cubicBezTo>
                  <a:pt x="10597" y="12324"/>
                  <a:pt x="11183" y="13182"/>
                  <a:pt x="11952" y="13182"/>
                </a:cubicBezTo>
                <a:cubicBezTo>
                  <a:pt x="11997" y="13182"/>
                  <a:pt x="12043" y="13179"/>
                  <a:pt x="12089" y="13173"/>
                </a:cubicBezTo>
                <a:cubicBezTo>
                  <a:pt x="12371" y="13113"/>
                  <a:pt x="12628" y="12994"/>
                  <a:pt x="12850" y="12814"/>
                </a:cubicBezTo>
                <a:cubicBezTo>
                  <a:pt x="13663" y="12232"/>
                  <a:pt x="14399" y="11454"/>
                  <a:pt x="14664" y="10487"/>
                </a:cubicBezTo>
                <a:cubicBezTo>
                  <a:pt x="14869" y="9760"/>
                  <a:pt x="14749" y="8921"/>
                  <a:pt x="14313" y="8323"/>
                </a:cubicBezTo>
                <a:cubicBezTo>
                  <a:pt x="14544" y="7133"/>
                  <a:pt x="15160" y="6021"/>
                  <a:pt x="15348" y="4815"/>
                </a:cubicBezTo>
                <a:cubicBezTo>
                  <a:pt x="15571" y="3335"/>
                  <a:pt x="15049" y="1718"/>
                  <a:pt x="13885" y="777"/>
                </a:cubicBezTo>
                <a:cubicBezTo>
                  <a:pt x="13250" y="272"/>
                  <a:pt x="12429" y="0"/>
                  <a:pt x="1162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6" name="Google Shape;4006;p31"/>
          <p:cNvSpPr/>
          <p:nvPr/>
        </p:nvSpPr>
        <p:spPr>
          <a:xfrm rot="10800000">
            <a:off x="8122393" y="284596"/>
            <a:ext cx="1632988" cy="1457661"/>
          </a:xfrm>
          <a:custGeom>
            <a:avLst/>
            <a:gdLst/>
            <a:ahLst/>
            <a:cxnLst/>
            <a:rect l="l" t="t" r="r" b="b"/>
            <a:pathLst>
              <a:path w="16169" h="14433" extrusionOk="0">
                <a:moveTo>
                  <a:pt x="12304" y="153"/>
                </a:moveTo>
                <a:cubicBezTo>
                  <a:pt x="13280" y="153"/>
                  <a:pt x="14266" y="570"/>
                  <a:pt x="14928" y="1292"/>
                </a:cubicBezTo>
                <a:cubicBezTo>
                  <a:pt x="15501" y="1951"/>
                  <a:pt x="15869" y="2763"/>
                  <a:pt x="15972" y="3627"/>
                </a:cubicBezTo>
                <a:cubicBezTo>
                  <a:pt x="16075" y="4491"/>
                  <a:pt x="15904" y="5330"/>
                  <a:pt x="15630" y="6151"/>
                </a:cubicBezTo>
                <a:cubicBezTo>
                  <a:pt x="15493" y="6553"/>
                  <a:pt x="15339" y="6947"/>
                  <a:pt x="15211" y="7349"/>
                </a:cubicBezTo>
                <a:cubicBezTo>
                  <a:pt x="15142" y="7546"/>
                  <a:pt x="15082" y="7742"/>
                  <a:pt x="15031" y="7931"/>
                </a:cubicBezTo>
                <a:cubicBezTo>
                  <a:pt x="14997" y="8067"/>
                  <a:pt x="14903" y="8281"/>
                  <a:pt x="14928" y="8418"/>
                </a:cubicBezTo>
                <a:cubicBezTo>
                  <a:pt x="14962" y="8495"/>
                  <a:pt x="15014" y="8572"/>
                  <a:pt x="15065" y="8632"/>
                </a:cubicBezTo>
                <a:cubicBezTo>
                  <a:pt x="15125" y="8735"/>
                  <a:pt x="15176" y="8846"/>
                  <a:pt x="15211" y="8957"/>
                </a:cubicBezTo>
                <a:cubicBezTo>
                  <a:pt x="15296" y="9171"/>
                  <a:pt x="15347" y="9393"/>
                  <a:pt x="15365" y="9624"/>
                </a:cubicBezTo>
                <a:cubicBezTo>
                  <a:pt x="15399" y="10069"/>
                  <a:pt x="15322" y="10514"/>
                  <a:pt x="15151" y="10925"/>
                </a:cubicBezTo>
                <a:cubicBezTo>
                  <a:pt x="14817" y="11703"/>
                  <a:pt x="14184" y="12336"/>
                  <a:pt x="13500" y="12824"/>
                </a:cubicBezTo>
                <a:cubicBezTo>
                  <a:pt x="13215" y="13018"/>
                  <a:pt x="12926" y="13160"/>
                  <a:pt x="12615" y="13160"/>
                </a:cubicBezTo>
                <a:cubicBezTo>
                  <a:pt x="12486" y="13160"/>
                  <a:pt x="12354" y="13136"/>
                  <a:pt x="12216" y="13081"/>
                </a:cubicBezTo>
                <a:cubicBezTo>
                  <a:pt x="11934" y="12952"/>
                  <a:pt x="11677" y="12790"/>
                  <a:pt x="11429" y="12601"/>
                </a:cubicBezTo>
                <a:cubicBezTo>
                  <a:pt x="11039" y="12330"/>
                  <a:pt x="10632" y="12115"/>
                  <a:pt x="10179" y="12115"/>
                </a:cubicBezTo>
                <a:cubicBezTo>
                  <a:pt x="10047" y="12115"/>
                  <a:pt x="9911" y="12133"/>
                  <a:pt x="9770" y="12174"/>
                </a:cubicBezTo>
                <a:cubicBezTo>
                  <a:pt x="9085" y="12362"/>
                  <a:pt x="8563" y="12918"/>
                  <a:pt x="8042" y="13363"/>
                </a:cubicBezTo>
                <a:cubicBezTo>
                  <a:pt x="7764" y="13608"/>
                  <a:pt x="7462" y="13822"/>
                  <a:pt x="7145" y="13997"/>
                </a:cubicBezTo>
                <a:lnTo>
                  <a:pt x="7145" y="13997"/>
                </a:lnTo>
                <a:cubicBezTo>
                  <a:pt x="7144" y="13997"/>
                  <a:pt x="7143" y="13997"/>
                  <a:pt x="7142" y="13997"/>
                </a:cubicBezTo>
                <a:cubicBezTo>
                  <a:pt x="7132" y="13997"/>
                  <a:pt x="7121" y="14000"/>
                  <a:pt x="7109" y="14004"/>
                </a:cubicBezTo>
                <a:cubicBezTo>
                  <a:pt x="6711" y="14186"/>
                  <a:pt x="6292" y="14267"/>
                  <a:pt x="5869" y="14267"/>
                </a:cubicBezTo>
                <a:cubicBezTo>
                  <a:pt x="4602" y="14267"/>
                  <a:pt x="3302" y="13547"/>
                  <a:pt x="2430" y="12687"/>
                </a:cubicBezTo>
                <a:cubicBezTo>
                  <a:pt x="1343" y="11618"/>
                  <a:pt x="650" y="10078"/>
                  <a:pt x="796" y="8529"/>
                </a:cubicBezTo>
                <a:cubicBezTo>
                  <a:pt x="958" y="7007"/>
                  <a:pt x="1805" y="5646"/>
                  <a:pt x="3105" y="4834"/>
                </a:cubicBezTo>
                <a:cubicBezTo>
                  <a:pt x="3807" y="4406"/>
                  <a:pt x="4560" y="4226"/>
                  <a:pt x="5372" y="4192"/>
                </a:cubicBezTo>
                <a:cubicBezTo>
                  <a:pt x="6185" y="4158"/>
                  <a:pt x="7006" y="4183"/>
                  <a:pt x="7725" y="3739"/>
                </a:cubicBezTo>
                <a:cubicBezTo>
                  <a:pt x="8974" y="2969"/>
                  <a:pt x="9410" y="1377"/>
                  <a:pt x="10659" y="608"/>
                </a:cubicBezTo>
                <a:cubicBezTo>
                  <a:pt x="11160" y="297"/>
                  <a:pt x="11730" y="153"/>
                  <a:pt x="12304" y="153"/>
                </a:cubicBezTo>
                <a:close/>
                <a:moveTo>
                  <a:pt x="12302" y="0"/>
                </a:moveTo>
                <a:cubicBezTo>
                  <a:pt x="12098" y="0"/>
                  <a:pt x="11892" y="17"/>
                  <a:pt x="11686" y="51"/>
                </a:cubicBezTo>
                <a:cubicBezTo>
                  <a:pt x="10959" y="188"/>
                  <a:pt x="10292" y="565"/>
                  <a:pt x="9804" y="1121"/>
                </a:cubicBezTo>
                <a:cubicBezTo>
                  <a:pt x="9273" y="1703"/>
                  <a:pt x="8871" y="2404"/>
                  <a:pt x="8341" y="2994"/>
                </a:cubicBezTo>
                <a:cubicBezTo>
                  <a:pt x="8059" y="3328"/>
                  <a:pt x="7708" y="3593"/>
                  <a:pt x="7314" y="3773"/>
                </a:cubicBezTo>
                <a:cubicBezTo>
                  <a:pt x="6835" y="3978"/>
                  <a:pt x="6305" y="4004"/>
                  <a:pt x="5792" y="4021"/>
                </a:cubicBezTo>
                <a:cubicBezTo>
                  <a:pt x="4970" y="4047"/>
                  <a:pt x="4209" y="4106"/>
                  <a:pt x="3456" y="4457"/>
                </a:cubicBezTo>
                <a:cubicBezTo>
                  <a:pt x="2105" y="5099"/>
                  <a:pt x="1095" y="6399"/>
                  <a:pt x="744" y="7836"/>
                </a:cubicBezTo>
                <a:cubicBezTo>
                  <a:pt x="0" y="10925"/>
                  <a:pt x="2669" y="14355"/>
                  <a:pt x="5843" y="14432"/>
                </a:cubicBezTo>
                <a:cubicBezTo>
                  <a:pt x="5864" y="14433"/>
                  <a:pt x="5884" y="14433"/>
                  <a:pt x="5905" y="14433"/>
                </a:cubicBezTo>
                <a:cubicBezTo>
                  <a:pt x="6337" y="14433"/>
                  <a:pt x="6768" y="14347"/>
                  <a:pt x="7160" y="14167"/>
                </a:cubicBezTo>
                <a:cubicBezTo>
                  <a:pt x="7163" y="14166"/>
                  <a:pt x="7166" y="14164"/>
                  <a:pt x="7169" y="14163"/>
                </a:cubicBezTo>
                <a:lnTo>
                  <a:pt x="7169" y="14163"/>
                </a:lnTo>
                <a:cubicBezTo>
                  <a:pt x="7172" y="14161"/>
                  <a:pt x="7175" y="14160"/>
                  <a:pt x="7178" y="14158"/>
                </a:cubicBezTo>
                <a:cubicBezTo>
                  <a:pt x="7930" y="13782"/>
                  <a:pt x="8478" y="13115"/>
                  <a:pt x="9171" y="12644"/>
                </a:cubicBezTo>
                <a:cubicBezTo>
                  <a:pt x="9477" y="12437"/>
                  <a:pt x="9818" y="12278"/>
                  <a:pt x="10194" y="12278"/>
                </a:cubicBezTo>
                <a:cubicBezTo>
                  <a:pt x="10237" y="12278"/>
                  <a:pt x="10281" y="12280"/>
                  <a:pt x="10326" y="12285"/>
                </a:cubicBezTo>
                <a:cubicBezTo>
                  <a:pt x="10719" y="12328"/>
                  <a:pt x="11053" y="12550"/>
                  <a:pt x="11369" y="12764"/>
                </a:cubicBezTo>
                <a:cubicBezTo>
                  <a:pt x="11765" y="13043"/>
                  <a:pt x="12186" y="13332"/>
                  <a:pt x="12650" y="13332"/>
                </a:cubicBezTo>
                <a:cubicBezTo>
                  <a:pt x="12797" y="13332"/>
                  <a:pt x="12949" y="13303"/>
                  <a:pt x="13106" y="13235"/>
                </a:cubicBezTo>
                <a:cubicBezTo>
                  <a:pt x="13825" y="12935"/>
                  <a:pt x="14509" y="12251"/>
                  <a:pt x="14945" y="11618"/>
                </a:cubicBezTo>
                <a:cubicBezTo>
                  <a:pt x="15407" y="10942"/>
                  <a:pt x="15638" y="10129"/>
                  <a:pt x="15476" y="9316"/>
                </a:cubicBezTo>
                <a:cubicBezTo>
                  <a:pt x="15442" y="9128"/>
                  <a:pt x="15382" y="8949"/>
                  <a:pt x="15305" y="8769"/>
                </a:cubicBezTo>
                <a:cubicBezTo>
                  <a:pt x="15211" y="8555"/>
                  <a:pt x="15074" y="8418"/>
                  <a:pt x="15134" y="8170"/>
                </a:cubicBezTo>
                <a:cubicBezTo>
                  <a:pt x="15253" y="7717"/>
                  <a:pt x="15390" y="7263"/>
                  <a:pt x="15561" y="6818"/>
                </a:cubicBezTo>
                <a:cubicBezTo>
                  <a:pt x="15861" y="5963"/>
                  <a:pt x="16169" y="5107"/>
                  <a:pt x="16160" y="4192"/>
                </a:cubicBezTo>
                <a:cubicBezTo>
                  <a:pt x="16160" y="3371"/>
                  <a:pt x="15946" y="2575"/>
                  <a:pt x="15536" y="1865"/>
                </a:cubicBezTo>
                <a:cubicBezTo>
                  <a:pt x="14861" y="702"/>
                  <a:pt x="13622" y="0"/>
                  <a:pt x="123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1"/>
          <p:cNvSpPr/>
          <p:nvPr/>
        </p:nvSpPr>
        <p:spPr>
          <a:xfrm rot="10800000">
            <a:off x="7623876" y="-1017130"/>
            <a:ext cx="1961323" cy="1561888"/>
          </a:xfrm>
          <a:custGeom>
            <a:avLst/>
            <a:gdLst/>
            <a:ahLst/>
            <a:cxnLst/>
            <a:rect l="l" t="t" r="r" b="b"/>
            <a:pathLst>
              <a:path w="19420" h="15465" extrusionOk="0">
                <a:moveTo>
                  <a:pt x="9143" y="0"/>
                </a:moveTo>
                <a:cubicBezTo>
                  <a:pt x="8324" y="0"/>
                  <a:pt x="7449" y="363"/>
                  <a:pt x="6733" y="1284"/>
                </a:cubicBezTo>
                <a:cubicBezTo>
                  <a:pt x="6132" y="2057"/>
                  <a:pt x="5624" y="2233"/>
                  <a:pt x="5143" y="2233"/>
                </a:cubicBezTo>
                <a:cubicBezTo>
                  <a:pt x="4741" y="2233"/>
                  <a:pt x="4357" y="2111"/>
                  <a:pt x="3953" y="2111"/>
                </a:cubicBezTo>
                <a:cubicBezTo>
                  <a:pt x="3372" y="2111"/>
                  <a:pt x="2749" y="2363"/>
                  <a:pt x="1968" y="3594"/>
                </a:cubicBezTo>
                <a:cubicBezTo>
                  <a:pt x="0" y="6708"/>
                  <a:pt x="4629" y="14955"/>
                  <a:pt x="4629" y="14955"/>
                </a:cubicBezTo>
                <a:cubicBezTo>
                  <a:pt x="6345" y="15312"/>
                  <a:pt x="7884" y="15465"/>
                  <a:pt x="9257" y="15465"/>
                </a:cubicBezTo>
                <a:cubicBezTo>
                  <a:pt x="16285" y="15465"/>
                  <a:pt x="19004" y="11452"/>
                  <a:pt x="19197" y="10121"/>
                </a:cubicBezTo>
                <a:cubicBezTo>
                  <a:pt x="19420" y="8522"/>
                  <a:pt x="18462" y="9257"/>
                  <a:pt x="17546" y="8196"/>
                </a:cubicBezTo>
                <a:cubicBezTo>
                  <a:pt x="16631" y="7127"/>
                  <a:pt x="18145" y="6708"/>
                  <a:pt x="17521" y="4475"/>
                </a:cubicBezTo>
                <a:cubicBezTo>
                  <a:pt x="17149" y="3152"/>
                  <a:pt x="16275" y="2822"/>
                  <a:pt x="15522" y="2822"/>
                </a:cubicBezTo>
                <a:cubicBezTo>
                  <a:pt x="15009" y="2822"/>
                  <a:pt x="14551" y="2975"/>
                  <a:pt x="14347" y="3072"/>
                </a:cubicBezTo>
                <a:cubicBezTo>
                  <a:pt x="14174" y="3157"/>
                  <a:pt x="13853" y="3235"/>
                  <a:pt x="13491" y="3235"/>
                </a:cubicBezTo>
                <a:cubicBezTo>
                  <a:pt x="12795" y="3235"/>
                  <a:pt x="11952" y="2947"/>
                  <a:pt x="11738" y="1866"/>
                </a:cubicBezTo>
                <a:cubicBezTo>
                  <a:pt x="11535" y="864"/>
                  <a:pt x="10406" y="0"/>
                  <a:pt x="91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8" name="Google Shape;4008;p31"/>
          <p:cNvSpPr/>
          <p:nvPr/>
        </p:nvSpPr>
        <p:spPr>
          <a:xfrm rot="10800000">
            <a:off x="8525831" y="-592074"/>
            <a:ext cx="83422" cy="71403"/>
          </a:xfrm>
          <a:custGeom>
            <a:avLst/>
            <a:gdLst/>
            <a:ahLst/>
            <a:cxnLst/>
            <a:rect l="l" t="t" r="r" b="b"/>
            <a:pathLst>
              <a:path w="826" h="707" extrusionOk="0">
                <a:moveTo>
                  <a:pt x="329" y="1"/>
                </a:moveTo>
                <a:cubicBezTo>
                  <a:pt x="244" y="1"/>
                  <a:pt x="160" y="27"/>
                  <a:pt x="90" y="77"/>
                </a:cubicBezTo>
                <a:cubicBezTo>
                  <a:pt x="47" y="111"/>
                  <a:pt x="30" y="171"/>
                  <a:pt x="39" y="222"/>
                </a:cubicBezTo>
                <a:cubicBezTo>
                  <a:pt x="30" y="248"/>
                  <a:pt x="21" y="265"/>
                  <a:pt x="21" y="291"/>
                </a:cubicBezTo>
                <a:cubicBezTo>
                  <a:pt x="13" y="342"/>
                  <a:pt x="21" y="385"/>
                  <a:pt x="39" y="436"/>
                </a:cubicBezTo>
                <a:cubicBezTo>
                  <a:pt x="0" y="575"/>
                  <a:pt x="107" y="707"/>
                  <a:pt x="241" y="707"/>
                </a:cubicBezTo>
                <a:cubicBezTo>
                  <a:pt x="256" y="707"/>
                  <a:pt x="271" y="705"/>
                  <a:pt x="287" y="702"/>
                </a:cubicBezTo>
                <a:cubicBezTo>
                  <a:pt x="338" y="693"/>
                  <a:pt x="389" y="676"/>
                  <a:pt x="432" y="659"/>
                </a:cubicBezTo>
                <a:cubicBezTo>
                  <a:pt x="483" y="650"/>
                  <a:pt x="535" y="633"/>
                  <a:pt x="578" y="616"/>
                </a:cubicBezTo>
                <a:cubicBezTo>
                  <a:pt x="826" y="496"/>
                  <a:pt x="774" y="171"/>
                  <a:pt x="509" y="43"/>
                </a:cubicBezTo>
                <a:cubicBezTo>
                  <a:pt x="452" y="14"/>
                  <a:pt x="390" y="1"/>
                  <a:pt x="3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31"/>
          <p:cNvSpPr/>
          <p:nvPr/>
        </p:nvSpPr>
        <p:spPr>
          <a:xfrm rot="10800000">
            <a:off x="8343529" y="-552988"/>
            <a:ext cx="85644" cy="69889"/>
          </a:xfrm>
          <a:custGeom>
            <a:avLst/>
            <a:gdLst/>
            <a:ahLst/>
            <a:cxnLst/>
            <a:rect l="l" t="t" r="r" b="b"/>
            <a:pathLst>
              <a:path w="848" h="692" extrusionOk="0">
                <a:moveTo>
                  <a:pt x="358" y="1"/>
                </a:moveTo>
                <a:cubicBezTo>
                  <a:pt x="327" y="1"/>
                  <a:pt x="296" y="7"/>
                  <a:pt x="266" y="21"/>
                </a:cubicBezTo>
                <a:cubicBezTo>
                  <a:pt x="78" y="124"/>
                  <a:pt x="1" y="355"/>
                  <a:pt x="86" y="552"/>
                </a:cubicBezTo>
                <a:cubicBezTo>
                  <a:pt x="124" y="640"/>
                  <a:pt x="209" y="691"/>
                  <a:pt x="295" y="691"/>
                </a:cubicBezTo>
                <a:cubicBezTo>
                  <a:pt x="326" y="691"/>
                  <a:pt x="357" y="685"/>
                  <a:pt x="386" y="671"/>
                </a:cubicBezTo>
                <a:lnTo>
                  <a:pt x="736" y="526"/>
                </a:lnTo>
                <a:cubicBezTo>
                  <a:pt x="822" y="475"/>
                  <a:pt x="848" y="355"/>
                  <a:pt x="788" y="278"/>
                </a:cubicBezTo>
                <a:cubicBezTo>
                  <a:pt x="745" y="221"/>
                  <a:pt x="679" y="188"/>
                  <a:pt x="614" y="188"/>
                </a:cubicBezTo>
                <a:cubicBezTo>
                  <a:pt x="601" y="188"/>
                  <a:pt x="587" y="189"/>
                  <a:pt x="574" y="192"/>
                </a:cubicBezTo>
                <a:lnTo>
                  <a:pt x="574" y="184"/>
                </a:lnTo>
                <a:cubicBezTo>
                  <a:pt x="554" y="72"/>
                  <a:pt x="459" y="1"/>
                  <a:pt x="3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0" name="Google Shape;4010;p31"/>
          <p:cNvSpPr/>
          <p:nvPr/>
        </p:nvSpPr>
        <p:spPr>
          <a:xfrm rot="10800000">
            <a:off x="6757857" y="189247"/>
            <a:ext cx="92713" cy="68071"/>
          </a:xfrm>
          <a:custGeom>
            <a:avLst/>
            <a:gdLst/>
            <a:ahLst/>
            <a:cxnLst/>
            <a:rect l="l" t="t" r="r" b="b"/>
            <a:pathLst>
              <a:path w="918" h="674" extrusionOk="0">
                <a:moveTo>
                  <a:pt x="394" y="343"/>
                </a:moveTo>
                <a:lnTo>
                  <a:pt x="394" y="343"/>
                </a:lnTo>
                <a:cubicBezTo>
                  <a:pt x="402" y="347"/>
                  <a:pt x="411" y="351"/>
                  <a:pt x="420" y="354"/>
                </a:cubicBezTo>
                <a:cubicBezTo>
                  <a:pt x="411" y="354"/>
                  <a:pt x="403" y="354"/>
                  <a:pt x="394" y="346"/>
                </a:cubicBezTo>
                <a:cubicBezTo>
                  <a:pt x="394" y="345"/>
                  <a:pt x="394" y="344"/>
                  <a:pt x="394" y="343"/>
                </a:cubicBezTo>
                <a:close/>
                <a:moveTo>
                  <a:pt x="482" y="1"/>
                </a:moveTo>
                <a:cubicBezTo>
                  <a:pt x="436" y="1"/>
                  <a:pt x="392" y="18"/>
                  <a:pt x="357" y="49"/>
                </a:cubicBezTo>
                <a:lnTo>
                  <a:pt x="357" y="49"/>
                </a:lnTo>
                <a:cubicBezTo>
                  <a:pt x="349" y="48"/>
                  <a:pt x="340" y="47"/>
                  <a:pt x="332" y="47"/>
                </a:cubicBezTo>
                <a:cubicBezTo>
                  <a:pt x="277" y="47"/>
                  <a:pt x="222" y="64"/>
                  <a:pt x="172" y="106"/>
                </a:cubicBezTo>
                <a:cubicBezTo>
                  <a:pt x="1" y="252"/>
                  <a:pt x="69" y="517"/>
                  <a:pt x="249" y="620"/>
                </a:cubicBezTo>
                <a:cubicBezTo>
                  <a:pt x="305" y="656"/>
                  <a:pt x="367" y="673"/>
                  <a:pt x="429" y="673"/>
                </a:cubicBezTo>
                <a:cubicBezTo>
                  <a:pt x="514" y="673"/>
                  <a:pt x="598" y="640"/>
                  <a:pt x="661" y="580"/>
                </a:cubicBezTo>
                <a:lnTo>
                  <a:pt x="661" y="580"/>
                </a:lnTo>
                <a:cubicBezTo>
                  <a:pt x="810" y="578"/>
                  <a:pt x="917" y="383"/>
                  <a:pt x="788" y="260"/>
                </a:cubicBezTo>
                <a:lnTo>
                  <a:pt x="788" y="260"/>
                </a:lnTo>
                <a:lnTo>
                  <a:pt x="788" y="269"/>
                </a:lnTo>
                <a:cubicBezTo>
                  <a:pt x="775" y="260"/>
                  <a:pt x="761" y="252"/>
                  <a:pt x="748" y="242"/>
                </a:cubicBezTo>
                <a:lnTo>
                  <a:pt x="748" y="242"/>
                </a:lnTo>
                <a:cubicBezTo>
                  <a:pt x="720" y="143"/>
                  <a:pt x="651" y="56"/>
                  <a:pt x="548" y="12"/>
                </a:cubicBezTo>
                <a:cubicBezTo>
                  <a:pt x="526" y="4"/>
                  <a:pt x="504" y="1"/>
                  <a:pt x="4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1" name="Google Shape;4011;p31"/>
          <p:cNvSpPr/>
          <p:nvPr/>
        </p:nvSpPr>
        <p:spPr>
          <a:xfrm rot="10800000">
            <a:off x="6751090" y="46436"/>
            <a:ext cx="88270" cy="79079"/>
          </a:xfrm>
          <a:custGeom>
            <a:avLst/>
            <a:gdLst/>
            <a:ahLst/>
            <a:cxnLst/>
            <a:rect l="l" t="t" r="r" b="b"/>
            <a:pathLst>
              <a:path w="874" h="783" extrusionOk="0">
                <a:moveTo>
                  <a:pt x="359" y="360"/>
                </a:moveTo>
                <a:cubicBezTo>
                  <a:pt x="360" y="360"/>
                  <a:pt x="361" y="361"/>
                  <a:pt x="363" y="365"/>
                </a:cubicBezTo>
                <a:lnTo>
                  <a:pt x="363" y="365"/>
                </a:lnTo>
                <a:cubicBezTo>
                  <a:pt x="360" y="362"/>
                  <a:pt x="359" y="360"/>
                  <a:pt x="359" y="360"/>
                </a:cubicBezTo>
                <a:close/>
                <a:moveTo>
                  <a:pt x="368" y="1"/>
                </a:moveTo>
                <a:cubicBezTo>
                  <a:pt x="319" y="1"/>
                  <a:pt x="269" y="12"/>
                  <a:pt x="223" y="33"/>
                </a:cubicBezTo>
                <a:cubicBezTo>
                  <a:pt x="1" y="136"/>
                  <a:pt x="9" y="478"/>
                  <a:pt x="146" y="649"/>
                </a:cubicBezTo>
                <a:cubicBezTo>
                  <a:pt x="225" y="737"/>
                  <a:pt x="336" y="783"/>
                  <a:pt x="448" y="783"/>
                </a:cubicBezTo>
                <a:cubicBezTo>
                  <a:pt x="542" y="783"/>
                  <a:pt x="636" y="750"/>
                  <a:pt x="711" y="683"/>
                </a:cubicBezTo>
                <a:cubicBezTo>
                  <a:pt x="873" y="529"/>
                  <a:pt x="848" y="256"/>
                  <a:pt x="659" y="127"/>
                </a:cubicBezTo>
                <a:cubicBezTo>
                  <a:pt x="643" y="117"/>
                  <a:pt x="625" y="110"/>
                  <a:pt x="607" y="105"/>
                </a:cubicBezTo>
                <a:lnTo>
                  <a:pt x="607" y="105"/>
                </a:lnTo>
                <a:cubicBezTo>
                  <a:pt x="594" y="92"/>
                  <a:pt x="580" y="79"/>
                  <a:pt x="565" y="67"/>
                </a:cubicBezTo>
                <a:cubicBezTo>
                  <a:pt x="505" y="22"/>
                  <a:pt x="437" y="1"/>
                  <a:pt x="3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2" name="Google Shape;4012;p31"/>
          <p:cNvSpPr/>
          <p:nvPr/>
        </p:nvSpPr>
        <p:spPr>
          <a:xfrm rot="10800000">
            <a:off x="6947329" y="-17597"/>
            <a:ext cx="76958" cy="87260"/>
          </a:xfrm>
          <a:custGeom>
            <a:avLst/>
            <a:gdLst/>
            <a:ahLst/>
            <a:cxnLst/>
            <a:rect l="l" t="t" r="r" b="b"/>
            <a:pathLst>
              <a:path w="762" h="864" extrusionOk="0">
                <a:moveTo>
                  <a:pt x="270" y="1"/>
                </a:moveTo>
                <a:cubicBezTo>
                  <a:pt x="156" y="1"/>
                  <a:pt x="56" y="85"/>
                  <a:pt x="35" y="207"/>
                </a:cubicBezTo>
                <a:cubicBezTo>
                  <a:pt x="1" y="430"/>
                  <a:pt x="172" y="772"/>
                  <a:pt x="386" y="849"/>
                </a:cubicBezTo>
                <a:cubicBezTo>
                  <a:pt x="413" y="859"/>
                  <a:pt x="441" y="863"/>
                  <a:pt x="467" y="863"/>
                </a:cubicBezTo>
                <a:cubicBezTo>
                  <a:pt x="581" y="863"/>
                  <a:pt x="680" y="779"/>
                  <a:pt x="694" y="661"/>
                </a:cubicBezTo>
                <a:cubicBezTo>
                  <a:pt x="694" y="657"/>
                  <a:pt x="694" y="654"/>
                  <a:pt x="694" y="650"/>
                </a:cubicBezTo>
                <a:lnTo>
                  <a:pt x="694" y="650"/>
                </a:lnTo>
                <a:cubicBezTo>
                  <a:pt x="761" y="527"/>
                  <a:pt x="754" y="365"/>
                  <a:pt x="651" y="242"/>
                </a:cubicBezTo>
                <a:cubicBezTo>
                  <a:pt x="647" y="236"/>
                  <a:pt x="643" y="230"/>
                  <a:pt x="638" y="225"/>
                </a:cubicBezTo>
                <a:lnTo>
                  <a:pt x="638" y="225"/>
                </a:lnTo>
                <a:cubicBezTo>
                  <a:pt x="617" y="152"/>
                  <a:pt x="565" y="111"/>
                  <a:pt x="508" y="97"/>
                </a:cubicBezTo>
                <a:lnTo>
                  <a:pt x="508" y="97"/>
                </a:lnTo>
                <a:cubicBezTo>
                  <a:pt x="463" y="65"/>
                  <a:pt x="414" y="38"/>
                  <a:pt x="360" y="19"/>
                </a:cubicBezTo>
                <a:cubicBezTo>
                  <a:pt x="330" y="7"/>
                  <a:pt x="300" y="1"/>
                  <a:pt x="2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3" name="Google Shape;4013;p31"/>
          <p:cNvSpPr/>
          <p:nvPr/>
        </p:nvSpPr>
        <p:spPr>
          <a:xfrm rot="10800000">
            <a:off x="6836029" y="-58804"/>
            <a:ext cx="62718" cy="74029"/>
          </a:xfrm>
          <a:custGeom>
            <a:avLst/>
            <a:gdLst/>
            <a:ahLst/>
            <a:cxnLst/>
            <a:rect l="l" t="t" r="r" b="b"/>
            <a:pathLst>
              <a:path w="621" h="733" extrusionOk="0">
                <a:moveTo>
                  <a:pt x="298" y="1"/>
                </a:moveTo>
                <a:cubicBezTo>
                  <a:pt x="130" y="1"/>
                  <a:pt x="1" y="156"/>
                  <a:pt x="41" y="327"/>
                </a:cubicBezTo>
                <a:cubicBezTo>
                  <a:pt x="67" y="473"/>
                  <a:pt x="144" y="601"/>
                  <a:pt x="255" y="695"/>
                </a:cubicBezTo>
                <a:cubicBezTo>
                  <a:pt x="291" y="721"/>
                  <a:pt x="330" y="732"/>
                  <a:pt x="368" y="732"/>
                </a:cubicBezTo>
                <a:cubicBezTo>
                  <a:pt x="456" y="732"/>
                  <a:pt x="537" y="668"/>
                  <a:pt x="554" y="567"/>
                </a:cubicBezTo>
                <a:cubicBezTo>
                  <a:pt x="554" y="554"/>
                  <a:pt x="554" y="542"/>
                  <a:pt x="554" y="529"/>
                </a:cubicBezTo>
                <a:lnTo>
                  <a:pt x="554" y="529"/>
                </a:lnTo>
                <a:cubicBezTo>
                  <a:pt x="603" y="464"/>
                  <a:pt x="621" y="383"/>
                  <a:pt x="606" y="301"/>
                </a:cubicBezTo>
                <a:cubicBezTo>
                  <a:pt x="599" y="177"/>
                  <a:pt x="520" y="70"/>
                  <a:pt x="408" y="24"/>
                </a:cubicBezTo>
                <a:lnTo>
                  <a:pt x="408" y="24"/>
                </a:lnTo>
                <a:cubicBezTo>
                  <a:pt x="380" y="9"/>
                  <a:pt x="348" y="1"/>
                  <a:pt x="315" y="1"/>
                </a:cubicBezTo>
                <a:cubicBezTo>
                  <a:pt x="315" y="1"/>
                  <a:pt x="315" y="1"/>
                  <a:pt x="314" y="1"/>
                </a:cubicBezTo>
                <a:lnTo>
                  <a:pt x="314" y="1"/>
                </a:lnTo>
                <a:cubicBezTo>
                  <a:pt x="309" y="1"/>
                  <a:pt x="303" y="1"/>
                  <a:pt x="2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4" name="Google Shape;4014;p31"/>
          <p:cNvSpPr/>
          <p:nvPr/>
        </p:nvSpPr>
        <p:spPr>
          <a:xfrm rot="10800000">
            <a:off x="6930967" y="115115"/>
            <a:ext cx="69081" cy="91198"/>
          </a:xfrm>
          <a:custGeom>
            <a:avLst/>
            <a:gdLst/>
            <a:ahLst/>
            <a:cxnLst/>
            <a:rect l="l" t="t" r="r" b="b"/>
            <a:pathLst>
              <a:path w="684" h="903" extrusionOk="0">
                <a:moveTo>
                  <a:pt x="211" y="0"/>
                </a:moveTo>
                <a:cubicBezTo>
                  <a:pt x="121" y="0"/>
                  <a:pt x="38" y="64"/>
                  <a:pt x="26" y="166"/>
                </a:cubicBezTo>
                <a:cubicBezTo>
                  <a:pt x="1" y="431"/>
                  <a:pt x="112" y="696"/>
                  <a:pt x="326" y="867"/>
                </a:cubicBezTo>
                <a:cubicBezTo>
                  <a:pt x="356" y="891"/>
                  <a:pt x="394" y="903"/>
                  <a:pt x="431" y="903"/>
                </a:cubicBezTo>
                <a:cubicBezTo>
                  <a:pt x="488" y="903"/>
                  <a:pt x="546" y="876"/>
                  <a:pt x="582" y="825"/>
                </a:cubicBezTo>
                <a:cubicBezTo>
                  <a:pt x="632" y="749"/>
                  <a:pt x="654" y="660"/>
                  <a:pt x="648" y="572"/>
                </a:cubicBezTo>
                <a:lnTo>
                  <a:pt x="648" y="572"/>
                </a:lnTo>
                <a:cubicBezTo>
                  <a:pt x="677" y="527"/>
                  <a:pt x="684" y="469"/>
                  <a:pt x="651" y="405"/>
                </a:cubicBezTo>
                <a:cubicBezTo>
                  <a:pt x="582" y="251"/>
                  <a:pt x="462" y="123"/>
                  <a:pt x="326" y="38"/>
                </a:cubicBezTo>
                <a:cubicBezTo>
                  <a:pt x="290" y="12"/>
                  <a:pt x="250" y="0"/>
                  <a:pt x="2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5" name="Google Shape;4015;p31"/>
          <p:cNvSpPr/>
          <p:nvPr/>
        </p:nvSpPr>
        <p:spPr>
          <a:xfrm rot="10800000">
            <a:off x="7000455" y="255098"/>
            <a:ext cx="85139" cy="79988"/>
          </a:xfrm>
          <a:custGeom>
            <a:avLst/>
            <a:gdLst/>
            <a:ahLst/>
            <a:cxnLst/>
            <a:rect l="l" t="t" r="r" b="b"/>
            <a:pathLst>
              <a:path w="843" h="792" extrusionOk="0">
                <a:moveTo>
                  <a:pt x="311" y="510"/>
                </a:moveTo>
                <a:cubicBezTo>
                  <a:pt x="313" y="512"/>
                  <a:pt x="315" y="515"/>
                  <a:pt x="317" y="517"/>
                </a:cubicBezTo>
                <a:cubicBezTo>
                  <a:pt x="331" y="534"/>
                  <a:pt x="329" y="541"/>
                  <a:pt x="323" y="541"/>
                </a:cubicBezTo>
                <a:cubicBezTo>
                  <a:pt x="316" y="541"/>
                  <a:pt x="304" y="530"/>
                  <a:pt x="311" y="510"/>
                </a:cubicBezTo>
                <a:close/>
                <a:moveTo>
                  <a:pt x="224" y="0"/>
                </a:moveTo>
                <a:cubicBezTo>
                  <a:pt x="130" y="0"/>
                  <a:pt x="49" y="69"/>
                  <a:pt x="35" y="166"/>
                </a:cubicBezTo>
                <a:cubicBezTo>
                  <a:pt x="1" y="414"/>
                  <a:pt x="146" y="774"/>
                  <a:pt x="428" y="791"/>
                </a:cubicBezTo>
                <a:cubicBezTo>
                  <a:pt x="433" y="791"/>
                  <a:pt x="437" y="791"/>
                  <a:pt x="442" y="791"/>
                </a:cubicBezTo>
                <a:cubicBezTo>
                  <a:pt x="539" y="791"/>
                  <a:pt x="621" y="738"/>
                  <a:pt x="665" y="663"/>
                </a:cubicBezTo>
                <a:lnTo>
                  <a:pt x="665" y="663"/>
                </a:lnTo>
                <a:cubicBezTo>
                  <a:pt x="769" y="625"/>
                  <a:pt x="842" y="498"/>
                  <a:pt x="762" y="380"/>
                </a:cubicBezTo>
                <a:cubicBezTo>
                  <a:pt x="699" y="300"/>
                  <a:pt x="627" y="231"/>
                  <a:pt x="550" y="170"/>
                </a:cubicBezTo>
                <a:lnTo>
                  <a:pt x="550" y="170"/>
                </a:lnTo>
                <a:cubicBezTo>
                  <a:pt x="541" y="157"/>
                  <a:pt x="532" y="145"/>
                  <a:pt x="522" y="132"/>
                </a:cubicBezTo>
                <a:cubicBezTo>
                  <a:pt x="483" y="67"/>
                  <a:pt x="414" y="26"/>
                  <a:pt x="341" y="26"/>
                </a:cubicBezTo>
                <a:cubicBezTo>
                  <a:pt x="335" y="26"/>
                  <a:pt x="328" y="26"/>
                  <a:pt x="322" y="27"/>
                </a:cubicBezTo>
                <a:lnTo>
                  <a:pt x="322" y="27"/>
                </a:lnTo>
                <a:cubicBezTo>
                  <a:pt x="312" y="22"/>
                  <a:pt x="302" y="17"/>
                  <a:pt x="291" y="12"/>
                </a:cubicBezTo>
                <a:cubicBezTo>
                  <a:pt x="269" y="4"/>
                  <a:pt x="246" y="0"/>
                  <a:pt x="2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6" name="Google Shape;4016;p31"/>
          <p:cNvSpPr/>
          <p:nvPr/>
        </p:nvSpPr>
        <p:spPr>
          <a:xfrm rot="10800000">
            <a:off x="7109634" y="102085"/>
            <a:ext cx="104732" cy="65041"/>
          </a:xfrm>
          <a:custGeom>
            <a:avLst/>
            <a:gdLst/>
            <a:ahLst/>
            <a:cxnLst/>
            <a:rect l="l" t="t" r="r" b="b"/>
            <a:pathLst>
              <a:path w="1037" h="644" extrusionOk="0">
                <a:moveTo>
                  <a:pt x="865" y="0"/>
                </a:moveTo>
                <a:lnTo>
                  <a:pt x="865" y="9"/>
                </a:lnTo>
                <a:cubicBezTo>
                  <a:pt x="634" y="9"/>
                  <a:pt x="266" y="9"/>
                  <a:pt x="95" y="197"/>
                </a:cubicBezTo>
                <a:cubicBezTo>
                  <a:pt x="9" y="291"/>
                  <a:pt x="1" y="420"/>
                  <a:pt x="78" y="522"/>
                </a:cubicBezTo>
                <a:cubicBezTo>
                  <a:pt x="156" y="601"/>
                  <a:pt x="271" y="643"/>
                  <a:pt x="388" y="643"/>
                </a:cubicBezTo>
                <a:cubicBezTo>
                  <a:pt x="399" y="643"/>
                  <a:pt x="409" y="643"/>
                  <a:pt x="420" y="642"/>
                </a:cubicBezTo>
                <a:cubicBezTo>
                  <a:pt x="608" y="642"/>
                  <a:pt x="867" y="563"/>
                  <a:pt x="900" y="359"/>
                </a:cubicBezTo>
                <a:lnTo>
                  <a:pt x="900" y="359"/>
                </a:lnTo>
                <a:cubicBezTo>
                  <a:pt x="966" y="338"/>
                  <a:pt x="1015" y="281"/>
                  <a:pt x="1027" y="206"/>
                </a:cubicBezTo>
                <a:cubicBezTo>
                  <a:pt x="1036" y="103"/>
                  <a:pt x="968" y="9"/>
                  <a:pt x="8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7" name="Google Shape;4017;p31"/>
          <p:cNvSpPr/>
          <p:nvPr/>
        </p:nvSpPr>
        <p:spPr>
          <a:xfrm rot="10800000">
            <a:off x="7228913" y="263480"/>
            <a:ext cx="99480" cy="60395"/>
          </a:xfrm>
          <a:custGeom>
            <a:avLst/>
            <a:gdLst/>
            <a:ahLst/>
            <a:cxnLst/>
            <a:rect l="l" t="t" r="r" b="b"/>
            <a:pathLst>
              <a:path w="985" h="598" extrusionOk="0">
                <a:moveTo>
                  <a:pt x="411" y="397"/>
                </a:moveTo>
                <a:cubicBezTo>
                  <a:pt x="413" y="397"/>
                  <a:pt x="414" y="397"/>
                  <a:pt x="416" y="397"/>
                </a:cubicBezTo>
                <a:lnTo>
                  <a:pt x="416" y="397"/>
                </a:lnTo>
                <a:cubicBezTo>
                  <a:pt x="415" y="398"/>
                  <a:pt x="414" y="398"/>
                  <a:pt x="414" y="398"/>
                </a:cubicBezTo>
                <a:cubicBezTo>
                  <a:pt x="413" y="398"/>
                  <a:pt x="412" y="398"/>
                  <a:pt x="411" y="397"/>
                </a:cubicBezTo>
                <a:close/>
                <a:moveTo>
                  <a:pt x="619" y="1"/>
                </a:moveTo>
                <a:cubicBezTo>
                  <a:pt x="583" y="1"/>
                  <a:pt x="547" y="8"/>
                  <a:pt x="511" y="23"/>
                </a:cubicBezTo>
                <a:lnTo>
                  <a:pt x="511" y="23"/>
                </a:lnTo>
                <a:cubicBezTo>
                  <a:pt x="489" y="21"/>
                  <a:pt x="467" y="20"/>
                  <a:pt x="446" y="20"/>
                </a:cubicBezTo>
                <a:cubicBezTo>
                  <a:pt x="356" y="20"/>
                  <a:pt x="269" y="38"/>
                  <a:pt x="197" y="89"/>
                </a:cubicBezTo>
                <a:cubicBezTo>
                  <a:pt x="1" y="235"/>
                  <a:pt x="103" y="509"/>
                  <a:pt x="317" y="569"/>
                </a:cubicBezTo>
                <a:cubicBezTo>
                  <a:pt x="376" y="587"/>
                  <a:pt x="440" y="598"/>
                  <a:pt x="504" y="598"/>
                </a:cubicBezTo>
                <a:cubicBezTo>
                  <a:pt x="637" y="598"/>
                  <a:pt x="768" y="552"/>
                  <a:pt x="840" y="441"/>
                </a:cubicBezTo>
                <a:lnTo>
                  <a:pt x="840" y="441"/>
                </a:lnTo>
                <a:cubicBezTo>
                  <a:pt x="887" y="424"/>
                  <a:pt x="927" y="388"/>
                  <a:pt x="950" y="338"/>
                </a:cubicBezTo>
                <a:cubicBezTo>
                  <a:pt x="984" y="243"/>
                  <a:pt x="942" y="132"/>
                  <a:pt x="839" y="98"/>
                </a:cubicBezTo>
                <a:cubicBezTo>
                  <a:pt x="835" y="97"/>
                  <a:pt x="832" y="96"/>
                  <a:pt x="828" y="95"/>
                </a:cubicBezTo>
                <a:lnTo>
                  <a:pt x="828" y="95"/>
                </a:lnTo>
                <a:cubicBezTo>
                  <a:pt x="776" y="37"/>
                  <a:pt x="700" y="1"/>
                  <a:pt x="61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8" name="Google Shape;4018;p31"/>
          <p:cNvSpPr/>
          <p:nvPr/>
        </p:nvSpPr>
        <p:spPr>
          <a:xfrm rot="10800000">
            <a:off x="7320518" y="178340"/>
            <a:ext cx="82210" cy="93420"/>
          </a:xfrm>
          <a:custGeom>
            <a:avLst/>
            <a:gdLst/>
            <a:ahLst/>
            <a:cxnLst/>
            <a:rect l="l" t="t" r="r" b="b"/>
            <a:pathLst>
              <a:path w="814" h="925" extrusionOk="0">
                <a:moveTo>
                  <a:pt x="438" y="0"/>
                </a:moveTo>
                <a:cubicBezTo>
                  <a:pt x="395" y="0"/>
                  <a:pt x="346" y="13"/>
                  <a:pt x="292" y="44"/>
                </a:cubicBezTo>
                <a:cubicBezTo>
                  <a:pt x="1" y="189"/>
                  <a:pt x="129" y="634"/>
                  <a:pt x="300" y="822"/>
                </a:cubicBezTo>
                <a:cubicBezTo>
                  <a:pt x="358" y="889"/>
                  <a:pt x="439" y="924"/>
                  <a:pt x="520" y="924"/>
                </a:cubicBezTo>
                <a:cubicBezTo>
                  <a:pt x="585" y="924"/>
                  <a:pt x="649" y="902"/>
                  <a:pt x="702" y="857"/>
                </a:cubicBezTo>
                <a:cubicBezTo>
                  <a:pt x="805" y="754"/>
                  <a:pt x="814" y="583"/>
                  <a:pt x="779" y="446"/>
                </a:cubicBezTo>
                <a:cubicBezTo>
                  <a:pt x="763" y="359"/>
                  <a:pt x="726" y="250"/>
                  <a:pt x="663" y="172"/>
                </a:cubicBezTo>
                <a:lnTo>
                  <a:pt x="663" y="172"/>
                </a:lnTo>
                <a:cubicBezTo>
                  <a:pt x="610" y="73"/>
                  <a:pt x="538" y="0"/>
                  <a:pt x="4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9" name="Google Shape;4019;p31"/>
          <p:cNvSpPr/>
          <p:nvPr/>
        </p:nvSpPr>
        <p:spPr>
          <a:xfrm rot="10800000">
            <a:off x="7312741" y="-8204"/>
            <a:ext cx="72615" cy="89785"/>
          </a:xfrm>
          <a:custGeom>
            <a:avLst/>
            <a:gdLst/>
            <a:ahLst/>
            <a:cxnLst/>
            <a:rect l="l" t="t" r="r" b="b"/>
            <a:pathLst>
              <a:path w="719" h="889" extrusionOk="0">
                <a:moveTo>
                  <a:pt x="390" y="321"/>
                </a:moveTo>
                <a:cubicBezTo>
                  <a:pt x="393" y="321"/>
                  <a:pt x="399" y="331"/>
                  <a:pt x="390" y="333"/>
                </a:cubicBezTo>
                <a:lnTo>
                  <a:pt x="390" y="333"/>
                </a:lnTo>
                <a:cubicBezTo>
                  <a:pt x="387" y="324"/>
                  <a:pt x="388" y="321"/>
                  <a:pt x="390" y="321"/>
                </a:cubicBezTo>
                <a:close/>
                <a:moveTo>
                  <a:pt x="314" y="1"/>
                </a:moveTo>
                <a:cubicBezTo>
                  <a:pt x="284" y="1"/>
                  <a:pt x="254" y="6"/>
                  <a:pt x="222" y="17"/>
                </a:cubicBezTo>
                <a:cubicBezTo>
                  <a:pt x="26" y="86"/>
                  <a:pt x="0" y="291"/>
                  <a:pt x="43" y="462"/>
                </a:cubicBezTo>
                <a:cubicBezTo>
                  <a:pt x="86" y="650"/>
                  <a:pt x="214" y="804"/>
                  <a:pt x="394" y="881"/>
                </a:cubicBezTo>
                <a:cubicBezTo>
                  <a:pt x="413" y="886"/>
                  <a:pt x="434" y="889"/>
                  <a:pt x="454" y="889"/>
                </a:cubicBezTo>
                <a:cubicBezTo>
                  <a:pt x="539" y="889"/>
                  <a:pt x="624" y="846"/>
                  <a:pt x="659" y="770"/>
                </a:cubicBezTo>
                <a:cubicBezTo>
                  <a:pt x="719" y="685"/>
                  <a:pt x="719" y="573"/>
                  <a:pt x="684" y="488"/>
                </a:cubicBezTo>
                <a:cubicBezTo>
                  <a:pt x="672" y="462"/>
                  <a:pt x="655" y="439"/>
                  <a:pt x="634" y="422"/>
                </a:cubicBezTo>
                <a:lnTo>
                  <a:pt x="634" y="422"/>
                </a:lnTo>
                <a:cubicBezTo>
                  <a:pt x="658" y="379"/>
                  <a:pt x="664" y="325"/>
                  <a:pt x="642" y="265"/>
                </a:cubicBezTo>
                <a:cubicBezTo>
                  <a:pt x="578" y="130"/>
                  <a:pt x="460" y="1"/>
                  <a:pt x="3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0" name="Google Shape;4020;p31"/>
          <p:cNvSpPr/>
          <p:nvPr/>
        </p:nvSpPr>
        <p:spPr>
          <a:xfrm rot="10800000">
            <a:off x="7032370" y="-252821"/>
            <a:ext cx="73120" cy="93218"/>
          </a:xfrm>
          <a:custGeom>
            <a:avLst/>
            <a:gdLst/>
            <a:ahLst/>
            <a:cxnLst/>
            <a:rect l="l" t="t" r="r" b="b"/>
            <a:pathLst>
              <a:path w="724" h="923" extrusionOk="0">
                <a:moveTo>
                  <a:pt x="321" y="0"/>
                </a:moveTo>
                <a:cubicBezTo>
                  <a:pt x="301" y="0"/>
                  <a:pt x="280" y="2"/>
                  <a:pt x="257" y="8"/>
                </a:cubicBezTo>
                <a:cubicBezTo>
                  <a:pt x="1" y="68"/>
                  <a:pt x="26" y="410"/>
                  <a:pt x="86" y="598"/>
                </a:cubicBezTo>
                <a:cubicBezTo>
                  <a:pt x="132" y="735"/>
                  <a:pt x="263" y="923"/>
                  <a:pt x="422" y="923"/>
                </a:cubicBezTo>
                <a:cubicBezTo>
                  <a:pt x="470" y="923"/>
                  <a:pt x="522" y="905"/>
                  <a:pt x="574" y="863"/>
                </a:cubicBezTo>
                <a:cubicBezTo>
                  <a:pt x="703" y="764"/>
                  <a:pt x="723" y="601"/>
                  <a:pt x="691" y="452"/>
                </a:cubicBezTo>
                <a:lnTo>
                  <a:pt x="694" y="452"/>
                </a:lnTo>
                <a:cubicBezTo>
                  <a:pt x="655" y="273"/>
                  <a:pt x="537" y="0"/>
                  <a:pt x="3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1" name="Google Shape;4021;p31"/>
          <p:cNvSpPr/>
          <p:nvPr/>
        </p:nvSpPr>
        <p:spPr>
          <a:xfrm rot="10800000">
            <a:off x="6872086" y="-415630"/>
            <a:ext cx="90795" cy="85947"/>
          </a:xfrm>
          <a:custGeom>
            <a:avLst/>
            <a:gdLst/>
            <a:ahLst/>
            <a:cxnLst/>
            <a:rect l="l" t="t" r="r" b="b"/>
            <a:pathLst>
              <a:path w="899" h="851" extrusionOk="0">
                <a:moveTo>
                  <a:pt x="439" y="0"/>
                </a:moveTo>
                <a:cubicBezTo>
                  <a:pt x="361" y="0"/>
                  <a:pt x="281" y="48"/>
                  <a:pt x="254" y="119"/>
                </a:cubicBezTo>
                <a:lnTo>
                  <a:pt x="254" y="119"/>
                </a:lnTo>
                <a:cubicBezTo>
                  <a:pt x="248" y="119"/>
                  <a:pt x="243" y="118"/>
                  <a:pt x="237" y="118"/>
                </a:cubicBezTo>
                <a:cubicBezTo>
                  <a:pt x="120" y="118"/>
                  <a:pt x="16" y="215"/>
                  <a:pt x="0" y="334"/>
                </a:cubicBezTo>
                <a:cubicBezTo>
                  <a:pt x="0" y="445"/>
                  <a:pt x="52" y="556"/>
                  <a:pt x="137" y="633"/>
                </a:cubicBezTo>
                <a:cubicBezTo>
                  <a:pt x="239" y="736"/>
                  <a:pt x="380" y="850"/>
                  <a:pt x="522" y="850"/>
                </a:cubicBezTo>
                <a:cubicBezTo>
                  <a:pt x="582" y="850"/>
                  <a:pt x="643" y="830"/>
                  <a:pt x="702" y="779"/>
                </a:cubicBezTo>
                <a:cubicBezTo>
                  <a:pt x="729" y="755"/>
                  <a:pt x="749" y="729"/>
                  <a:pt x="764" y="702"/>
                </a:cubicBezTo>
                <a:lnTo>
                  <a:pt x="764" y="702"/>
                </a:lnTo>
                <a:cubicBezTo>
                  <a:pt x="781" y="696"/>
                  <a:pt x="797" y="687"/>
                  <a:pt x="813" y="676"/>
                </a:cubicBezTo>
                <a:cubicBezTo>
                  <a:pt x="890" y="608"/>
                  <a:pt x="899" y="497"/>
                  <a:pt x="839" y="420"/>
                </a:cubicBezTo>
                <a:lnTo>
                  <a:pt x="830" y="420"/>
                </a:lnTo>
                <a:cubicBezTo>
                  <a:pt x="795" y="380"/>
                  <a:pt x="757" y="345"/>
                  <a:pt x="715" y="313"/>
                </a:cubicBezTo>
                <a:lnTo>
                  <a:pt x="715" y="313"/>
                </a:lnTo>
                <a:cubicBezTo>
                  <a:pt x="677" y="236"/>
                  <a:pt x="632" y="164"/>
                  <a:pt x="599" y="103"/>
                </a:cubicBezTo>
                <a:cubicBezTo>
                  <a:pt x="564" y="31"/>
                  <a:pt x="502" y="0"/>
                  <a:pt x="4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2" name="Google Shape;4022;p31"/>
          <p:cNvSpPr/>
          <p:nvPr/>
        </p:nvSpPr>
        <p:spPr>
          <a:xfrm rot="10800000">
            <a:off x="6770987" y="-572076"/>
            <a:ext cx="86351" cy="86553"/>
          </a:xfrm>
          <a:custGeom>
            <a:avLst/>
            <a:gdLst/>
            <a:ahLst/>
            <a:cxnLst/>
            <a:rect l="l" t="t" r="r" b="b"/>
            <a:pathLst>
              <a:path w="855" h="857" extrusionOk="0">
                <a:moveTo>
                  <a:pt x="399" y="1"/>
                </a:moveTo>
                <a:cubicBezTo>
                  <a:pt x="211" y="1"/>
                  <a:pt x="27" y="90"/>
                  <a:pt x="16" y="297"/>
                </a:cubicBezTo>
                <a:cubicBezTo>
                  <a:pt x="0" y="539"/>
                  <a:pt x="189" y="856"/>
                  <a:pt x="447" y="856"/>
                </a:cubicBezTo>
                <a:cubicBezTo>
                  <a:pt x="463" y="856"/>
                  <a:pt x="479" y="855"/>
                  <a:pt x="495" y="853"/>
                </a:cubicBezTo>
                <a:cubicBezTo>
                  <a:pt x="637" y="828"/>
                  <a:pt x="746" y="714"/>
                  <a:pt x="767" y="573"/>
                </a:cubicBezTo>
                <a:lnTo>
                  <a:pt x="767" y="573"/>
                </a:lnTo>
                <a:cubicBezTo>
                  <a:pt x="812" y="525"/>
                  <a:pt x="842" y="461"/>
                  <a:pt x="846" y="391"/>
                </a:cubicBezTo>
                <a:cubicBezTo>
                  <a:pt x="855" y="271"/>
                  <a:pt x="795" y="151"/>
                  <a:pt x="692" y="83"/>
                </a:cubicBezTo>
                <a:cubicBezTo>
                  <a:pt x="614" y="30"/>
                  <a:pt x="506" y="1"/>
                  <a:pt x="39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1"/>
          <p:cNvSpPr/>
          <p:nvPr/>
        </p:nvSpPr>
        <p:spPr>
          <a:xfrm rot="10800000">
            <a:off x="7223762" y="-86579"/>
            <a:ext cx="95137" cy="59486"/>
          </a:xfrm>
          <a:custGeom>
            <a:avLst/>
            <a:gdLst/>
            <a:ahLst/>
            <a:cxnLst/>
            <a:rect l="l" t="t" r="r" b="b"/>
            <a:pathLst>
              <a:path w="942" h="589" extrusionOk="0">
                <a:moveTo>
                  <a:pt x="408" y="215"/>
                </a:moveTo>
                <a:cubicBezTo>
                  <a:pt x="409" y="215"/>
                  <a:pt x="410" y="215"/>
                  <a:pt x="410" y="216"/>
                </a:cubicBezTo>
                <a:lnTo>
                  <a:pt x="410" y="216"/>
                </a:lnTo>
                <a:cubicBezTo>
                  <a:pt x="410" y="216"/>
                  <a:pt x="410" y="216"/>
                  <a:pt x="410" y="216"/>
                </a:cubicBezTo>
                <a:lnTo>
                  <a:pt x="403" y="216"/>
                </a:lnTo>
                <a:cubicBezTo>
                  <a:pt x="405" y="215"/>
                  <a:pt x="407" y="215"/>
                  <a:pt x="408" y="215"/>
                </a:cubicBezTo>
                <a:close/>
                <a:moveTo>
                  <a:pt x="387" y="0"/>
                </a:moveTo>
                <a:cubicBezTo>
                  <a:pt x="257" y="0"/>
                  <a:pt x="127" y="39"/>
                  <a:pt x="69" y="173"/>
                </a:cubicBezTo>
                <a:cubicBezTo>
                  <a:pt x="1" y="344"/>
                  <a:pt x="129" y="515"/>
                  <a:pt x="283" y="567"/>
                </a:cubicBezTo>
                <a:cubicBezTo>
                  <a:pt x="329" y="581"/>
                  <a:pt x="375" y="588"/>
                  <a:pt x="422" y="588"/>
                </a:cubicBezTo>
                <a:cubicBezTo>
                  <a:pt x="514" y="588"/>
                  <a:pt x="605" y="561"/>
                  <a:pt x="684" y="510"/>
                </a:cubicBezTo>
                <a:lnTo>
                  <a:pt x="684" y="510"/>
                </a:lnTo>
                <a:cubicBezTo>
                  <a:pt x="687" y="510"/>
                  <a:pt x="690" y="510"/>
                  <a:pt x="693" y="510"/>
                </a:cubicBezTo>
                <a:cubicBezTo>
                  <a:pt x="713" y="510"/>
                  <a:pt x="733" y="509"/>
                  <a:pt x="754" y="507"/>
                </a:cubicBezTo>
                <a:cubicBezTo>
                  <a:pt x="873" y="490"/>
                  <a:pt x="942" y="362"/>
                  <a:pt x="890" y="250"/>
                </a:cubicBezTo>
                <a:cubicBezTo>
                  <a:pt x="813" y="113"/>
                  <a:pt x="668" y="19"/>
                  <a:pt x="514" y="11"/>
                </a:cubicBezTo>
                <a:cubicBezTo>
                  <a:pt x="473" y="4"/>
                  <a:pt x="430" y="0"/>
                  <a:pt x="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4" name="Google Shape;4024;p31"/>
          <p:cNvSpPr/>
          <p:nvPr/>
        </p:nvSpPr>
        <p:spPr>
          <a:xfrm rot="10800000">
            <a:off x="7049540" y="-95063"/>
            <a:ext cx="80998" cy="60698"/>
          </a:xfrm>
          <a:custGeom>
            <a:avLst/>
            <a:gdLst/>
            <a:ahLst/>
            <a:cxnLst/>
            <a:rect l="l" t="t" r="r" b="b"/>
            <a:pathLst>
              <a:path w="802" h="601" extrusionOk="0">
                <a:moveTo>
                  <a:pt x="358" y="0"/>
                </a:moveTo>
                <a:cubicBezTo>
                  <a:pt x="299" y="0"/>
                  <a:pt x="239" y="11"/>
                  <a:pt x="180" y="33"/>
                </a:cubicBezTo>
                <a:cubicBezTo>
                  <a:pt x="69" y="67"/>
                  <a:pt x="1" y="178"/>
                  <a:pt x="18" y="290"/>
                </a:cubicBezTo>
                <a:cubicBezTo>
                  <a:pt x="26" y="392"/>
                  <a:pt x="95" y="486"/>
                  <a:pt x="189" y="529"/>
                </a:cubicBezTo>
                <a:cubicBezTo>
                  <a:pt x="263" y="574"/>
                  <a:pt x="352" y="600"/>
                  <a:pt x="438" y="600"/>
                </a:cubicBezTo>
                <a:cubicBezTo>
                  <a:pt x="551" y="600"/>
                  <a:pt x="660" y="555"/>
                  <a:pt x="728" y="443"/>
                </a:cubicBezTo>
                <a:cubicBezTo>
                  <a:pt x="742" y="422"/>
                  <a:pt x="751" y="399"/>
                  <a:pt x="758" y="376"/>
                </a:cubicBezTo>
                <a:lnTo>
                  <a:pt x="758" y="376"/>
                </a:lnTo>
                <a:cubicBezTo>
                  <a:pt x="802" y="295"/>
                  <a:pt x="787" y="195"/>
                  <a:pt x="721" y="135"/>
                </a:cubicBezTo>
                <a:lnTo>
                  <a:pt x="721" y="135"/>
                </a:lnTo>
                <a:cubicBezTo>
                  <a:pt x="675" y="61"/>
                  <a:pt x="599" y="8"/>
                  <a:pt x="507" y="8"/>
                </a:cubicBezTo>
                <a:cubicBezTo>
                  <a:pt x="494" y="8"/>
                  <a:pt x="480" y="9"/>
                  <a:pt x="466" y="11"/>
                </a:cubicBezTo>
                <a:lnTo>
                  <a:pt x="466" y="11"/>
                </a:lnTo>
                <a:cubicBezTo>
                  <a:pt x="430" y="4"/>
                  <a:pt x="394" y="0"/>
                  <a:pt x="3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5" name="Google Shape;4025;p31"/>
          <p:cNvSpPr/>
          <p:nvPr/>
        </p:nvSpPr>
        <p:spPr>
          <a:xfrm rot="10800000">
            <a:off x="6939450" y="-150006"/>
            <a:ext cx="46761" cy="43428"/>
          </a:xfrm>
          <a:custGeom>
            <a:avLst/>
            <a:gdLst/>
            <a:ahLst/>
            <a:cxnLst/>
            <a:rect l="l" t="t" r="r" b="b"/>
            <a:pathLst>
              <a:path w="463" h="430" extrusionOk="0">
                <a:moveTo>
                  <a:pt x="238" y="1"/>
                </a:moveTo>
                <a:cubicBezTo>
                  <a:pt x="105" y="1"/>
                  <a:pt x="1" y="114"/>
                  <a:pt x="9" y="250"/>
                </a:cubicBezTo>
                <a:cubicBezTo>
                  <a:pt x="13" y="273"/>
                  <a:pt x="24" y="293"/>
                  <a:pt x="39" y="307"/>
                </a:cubicBezTo>
                <a:lnTo>
                  <a:pt x="39" y="307"/>
                </a:lnTo>
                <a:cubicBezTo>
                  <a:pt x="53" y="341"/>
                  <a:pt x="77" y="373"/>
                  <a:pt x="112" y="396"/>
                </a:cubicBezTo>
                <a:cubicBezTo>
                  <a:pt x="145" y="419"/>
                  <a:pt x="183" y="430"/>
                  <a:pt x="221" y="430"/>
                </a:cubicBezTo>
                <a:cubicBezTo>
                  <a:pt x="306" y="430"/>
                  <a:pt x="390" y="374"/>
                  <a:pt x="420" y="285"/>
                </a:cubicBezTo>
                <a:cubicBezTo>
                  <a:pt x="462" y="165"/>
                  <a:pt x="394" y="36"/>
                  <a:pt x="266" y="2"/>
                </a:cubicBezTo>
                <a:cubicBezTo>
                  <a:pt x="256" y="1"/>
                  <a:pt x="247" y="1"/>
                  <a:pt x="2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6" name="Google Shape;4026;p31"/>
          <p:cNvSpPr/>
          <p:nvPr/>
        </p:nvSpPr>
        <p:spPr>
          <a:xfrm rot="10800000">
            <a:off x="6898849" y="-282112"/>
            <a:ext cx="36156" cy="31611"/>
          </a:xfrm>
          <a:custGeom>
            <a:avLst/>
            <a:gdLst/>
            <a:ahLst/>
            <a:cxnLst/>
            <a:rect l="l" t="t" r="r" b="b"/>
            <a:pathLst>
              <a:path w="358" h="313" extrusionOk="0">
                <a:moveTo>
                  <a:pt x="204" y="0"/>
                </a:moveTo>
                <a:cubicBezTo>
                  <a:pt x="193" y="0"/>
                  <a:pt x="181" y="2"/>
                  <a:pt x="170" y="7"/>
                </a:cubicBezTo>
                <a:lnTo>
                  <a:pt x="170" y="7"/>
                </a:lnTo>
                <a:cubicBezTo>
                  <a:pt x="80" y="18"/>
                  <a:pt x="15" y="85"/>
                  <a:pt x="7" y="168"/>
                </a:cubicBezTo>
                <a:cubicBezTo>
                  <a:pt x="0" y="265"/>
                  <a:pt x="105" y="313"/>
                  <a:pt x="197" y="313"/>
                </a:cubicBezTo>
                <a:cubicBezTo>
                  <a:pt x="228" y="313"/>
                  <a:pt x="257" y="307"/>
                  <a:pt x="280" y="297"/>
                </a:cubicBezTo>
                <a:cubicBezTo>
                  <a:pt x="332" y="263"/>
                  <a:pt x="357" y="203"/>
                  <a:pt x="340" y="143"/>
                </a:cubicBezTo>
                <a:cubicBezTo>
                  <a:pt x="336" y="119"/>
                  <a:pt x="327" y="98"/>
                  <a:pt x="314" y="78"/>
                </a:cubicBezTo>
                <a:lnTo>
                  <a:pt x="314" y="78"/>
                </a:lnTo>
                <a:cubicBezTo>
                  <a:pt x="306" y="63"/>
                  <a:pt x="295" y="49"/>
                  <a:pt x="282" y="38"/>
                </a:cubicBezTo>
                <a:lnTo>
                  <a:pt x="282" y="38"/>
                </a:lnTo>
                <a:cubicBezTo>
                  <a:pt x="273" y="30"/>
                  <a:pt x="264" y="22"/>
                  <a:pt x="255" y="14"/>
                </a:cubicBezTo>
                <a:cubicBezTo>
                  <a:pt x="239" y="5"/>
                  <a:pt x="221" y="0"/>
                  <a:pt x="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7" name="Google Shape;4027;p31"/>
          <p:cNvSpPr/>
          <p:nvPr/>
        </p:nvSpPr>
        <p:spPr>
          <a:xfrm rot="10800000">
            <a:off x="6919554" y="-82742"/>
            <a:ext cx="42519" cy="34843"/>
          </a:xfrm>
          <a:custGeom>
            <a:avLst/>
            <a:gdLst/>
            <a:ahLst/>
            <a:cxnLst/>
            <a:rect l="l" t="t" r="r" b="b"/>
            <a:pathLst>
              <a:path w="421" h="345" extrusionOk="0">
                <a:moveTo>
                  <a:pt x="214" y="193"/>
                </a:moveTo>
                <a:cubicBezTo>
                  <a:pt x="212" y="198"/>
                  <a:pt x="211" y="200"/>
                  <a:pt x="211" y="200"/>
                </a:cubicBezTo>
                <a:cubicBezTo>
                  <a:pt x="211" y="200"/>
                  <a:pt x="212" y="194"/>
                  <a:pt x="214" y="193"/>
                </a:cubicBezTo>
                <a:close/>
                <a:moveTo>
                  <a:pt x="223" y="0"/>
                </a:moveTo>
                <a:cubicBezTo>
                  <a:pt x="169" y="0"/>
                  <a:pt x="115" y="24"/>
                  <a:pt x="78" y="70"/>
                </a:cubicBezTo>
                <a:cubicBezTo>
                  <a:pt x="1" y="156"/>
                  <a:pt x="27" y="327"/>
                  <a:pt x="163" y="327"/>
                </a:cubicBezTo>
                <a:cubicBezTo>
                  <a:pt x="186" y="327"/>
                  <a:pt x="208" y="322"/>
                  <a:pt x="227" y="313"/>
                </a:cubicBezTo>
                <a:lnTo>
                  <a:pt x="227" y="313"/>
                </a:lnTo>
                <a:cubicBezTo>
                  <a:pt x="248" y="331"/>
                  <a:pt x="276" y="344"/>
                  <a:pt x="302" y="344"/>
                </a:cubicBezTo>
                <a:cubicBezTo>
                  <a:pt x="325" y="344"/>
                  <a:pt x="347" y="334"/>
                  <a:pt x="360" y="309"/>
                </a:cubicBezTo>
                <a:lnTo>
                  <a:pt x="369" y="301"/>
                </a:lnTo>
                <a:cubicBezTo>
                  <a:pt x="420" y="224"/>
                  <a:pt x="420" y="121"/>
                  <a:pt x="352" y="53"/>
                </a:cubicBezTo>
                <a:cubicBezTo>
                  <a:pt x="316" y="17"/>
                  <a:pt x="270" y="0"/>
                  <a:pt x="2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8" name="Google Shape;4028;p31"/>
          <p:cNvSpPr/>
          <p:nvPr/>
        </p:nvSpPr>
        <p:spPr>
          <a:xfrm rot="10800000">
            <a:off x="6859965" y="-186669"/>
            <a:ext cx="46761" cy="40600"/>
          </a:xfrm>
          <a:custGeom>
            <a:avLst/>
            <a:gdLst/>
            <a:ahLst/>
            <a:cxnLst/>
            <a:rect l="l" t="t" r="r" b="b"/>
            <a:pathLst>
              <a:path w="463" h="402" extrusionOk="0">
                <a:moveTo>
                  <a:pt x="233" y="193"/>
                </a:moveTo>
                <a:lnTo>
                  <a:pt x="233" y="193"/>
                </a:lnTo>
                <a:cubicBezTo>
                  <a:pt x="233" y="193"/>
                  <a:pt x="233" y="193"/>
                  <a:pt x="233" y="193"/>
                </a:cubicBezTo>
                <a:lnTo>
                  <a:pt x="233" y="193"/>
                </a:lnTo>
                <a:cubicBezTo>
                  <a:pt x="233" y="193"/>
                  <a:pt x="232" y="193"/>
                  <a:pt x="231" y="193"/>
                </a:cubicBezTo>
                <a:lnTo>
                  <a:pt x="231" y="193"/>
                </a:lnTo>
                <a:cubicBezTo>
                  <a:pt x="232" y="193"/>
                  <a:pt x="233" y="193"/>
                  <a:pt x="233" y="193"/>
                </a:cubicBezTo>
                <a:lnTo>
                  <a:pt x="233" y="193"/>
                </a:lnTo>
                <a:cubicBezTo>
                  <a:pt x="235" y="194"/>
                  <a:pt x="236" y="195"/>
                  <a:pt x="237" y="196"/>
                </a:cubicBezTo>
                <a:lnTo>
                  <a:pt x="237" y="196"/>
                </a:lnTo>
                <a:cubicBezTo>
                  <a:pt x="239" y="198"/>
                  <a:pt x="237" y="202"/>
                  <a:pt x="231" y="202"/>
                </a:cubicBezTo>
                <a:lnTo>
                  <a:pt x="231" y="193"/>
                </a:lnTo>
                <a:close/>
                <a:moveTo>
                  <a:pt x="234" y="0"/>
                </a:moveTo>
                <a:cubicBezTo>
                  <a:pt x="219" y="0"/>
                  <a:pt x="204" y="2"/>
                  <a:pt x="189" y="5"/>
                </a:cubicBezTo>
                <a:cubicBezTo>
                  <a:pt x="52" y="48"/>
                  <a:pt x="0" y="202"/>
                  <a:pt x="77" y="313"/>
                </a:cubicBezTo>
                <a:cubicBezTo>
                  <a:pt x="109" y="372"/>
                  <a:pt x="170" y="402"/>
                  <a:pt x="232" y="402"/>
                </a:cubicBezTo>
                <a:cubicBezTo>
                  <a:pt x="288" y="402"/>
                  <a:pt x="345" y="378"/>
                  <a:pt x="385" y="330"/>
                </a:cubicBezTo>
                <a:cubicBezTo>
                  <a:pt x="395" y="318"/>
                  <a:pt x="403" y="305"/>
                  <a:pt x="409" y="292"/>
                </a:cubicBezTo>
                <a:lnTo>
                  <a:pt x="409" y="292"/>
                </a:lnTo>
                <a:cubicBezTo>
                  <a:pt x="442" y="272"/>
                  <a:pt x="460" y="232"/>
                  <a:pt x="454" y="193"/>
                </a:cubicBezTo>
                <a:lnTo>
                  <a:pt x="462" y="193"/>
                </a:lnTo>
                <a:cubicBezTo>
                  <a:pt x="440" y="80"/>
                  <a:pt x="344" y="0"/>
                  <a:pt x="2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9" name="Google Shape;4029;p31"/>
          <p:cNvSpPr/>
          <p:nvPr/>
        </p:nvSpPr>
        <p:spPr>
          <a:xfrm rot="10800000">
            <a:off x="6965407" y="-214443"/>
            <a:ext cx="46761" cy="39792"/>
          </a:xfrm>
          <a:custGeom>
            <a:avLst/>
            <a:gdLst/>
            <a:ahLst/>
            <a:cxnLst/>
            <a:rect l="l" t="t" r="r" b="b"/>
            <a:pathLst>
              <a:path w="463" h="394" extrusionOk="0">
                <a:moveTo>
                  <a:pt x="218" y="194"/>
                </a:moveTo>
                <a:cubicBezTo>
                  <a:pt x="219" y="194"/>
                  <a:pt x="220" y="195"/>
                  <a:pt x="221" y="195"/>
                </a:cubicBezTo>
                <a:lnTo>
                  <a:pt x="221" y="195"/>
                </a:lnTo>
                <a:cubicBezTo>
                  <a:pt x="221" y="196"/>
                  <a:pt x="221" y="196"/>
                  <a:pt x="220" y="196"/>
                </a:cubicBezTo>
                <a:cubicBezTo>
                  <a:pt x="220" y="196"/>
                  <a:pt x="219" y="196"/>
                  <a:pt x="217" y="194"/>
                </a:cubicBezTo>
                <a:lnTo>
                  <a:pt x="217" y="194"/>
                </a:lnTo>
                <a:cubicBezTo>
                  <a:pt x="217" y="194"/>
                  <a:pt x="218" y="194"/>
                  <a:pt x="218" y="194"/>
                </a:cubicBezTo>
                <a:close/>
                <a:moveTo>
                  <a:pt x="215" y="198"/>
                </a:moveTo>
                <a:lnTo>
                  <a:pt x="215" y="198"/>
                </a:lnTo>
                <a:lnTo>
                  <a:pt x="215" y="198"/>
                </a:lnTo>
                <a:lnTo>
                  <a:pt x="215" y="201"/>
                </a:lnTo>
                <a:cubicBezTo>
                  <a:pt x="215" y="200"/>
                  <a:pt x="215" y="199"/>
                  <a:pt x="215" y="198"/>
                </a:cubicBezTo>
                <a:close/>
                <a:moveTo>
                  <a:pt x="211" y="197"/>
                </a:moveTo>
                <a:lnTo>
                  <a:pt x="212" y="197"/>
                </a:lnTo>
                <a:lnTo>
                  <a:pt x="212" y="197"/>
                </a:lnTo>
                <a:cubicBezTo>
                  <a:pt x="211" y="198"/>
                  <a:pt x="211" y="200"/>
                  <a:pt x="211" y="201"/>
                </a:cubicBezTo>
                <a:lnTo>
                  <a:pt x="211" y="201"/>
                </a:lnTo>
                <a:cubicBezTo>
                  <a:pt x="209" y="201"/>
                  <a:pt x="209" y="202"/>
                  <a:pt x="208" y="202"/>
                </a:cubicBezTo>
                <a:lnTo>
                  <a:pt x="208" y="202"/>
                </a:lnTo>
                <a:cubicBezTo>
                  <a:pt x="208" y="202"/>
                  <a:pt x="207" y="201"/>
                  <a:pt x="206" y="201"/>
                </a:cubicBezTo>
                <a:cubicBezTo>
                  <a:pt x="208" y="199"/>
                  <a:pt x="209" y="198"/>
                  <a:pt x="211" y="197"/>
                </a:cubicBezTo>
                <a:close/>
                <a:moveTo>
                  <a:pt x="273" y="0"/>
                </a:moveTo>
                <a:cubicBezTo>
                  <a:pt x="253" y="0"/>
                  <a:pt x="232" y="7"/>
                  <a:pt x="215" y="21"/>
                </a:cubicBezTo>
                <a:cubicBezTo>
                  <a:pt x="211" y="24"/>
                  <a:pt x="208" y="28"/>
                  <a:pt x="206" y="31"/>
                </a:cubicBezTo>
                <a:lnTo>
                  <a:pt x="206" y="31"/>
                </a:lnTo>
                <a:cubicBezTo>
                  <a:pt x="199" y="31"/>
                  <a:pt x="193" y="30"/>
                  <a:pt x="186" y="30"/>
                </a:cubicBezTo>
                <a:cubicBezTo>
                  <a:pt x="153" y="30"/>
                  <a:pt x="119" y="40"/>
                  <a:pt x="86" y="64"/>
                </a:cubicBezTo>
                <a:cubicBezTo>
                  <a:pt x="1" y="132"/>
                  <a:pt x="1" y="252"/>
                  <a:pt x="69" y="329"/>
                </a:cubicBezTo>
                <a:cubicBezTo>
                  <a:pt x="103" y="372"/>
                  <a:pt x="155" y="393"/>
                  <a:pt x="206" y="393"/>
                </a:cubicBezTo>
                <a:cubicBezTo>
                  <a:pt x="257" y="393"/>
                  <a:pt x="309" y="372"/>
                  <a:pt x="343" y="329"/>
                </a:cubicBezTo>
                <a:cubicBezTo>
                  <a:pt x="354" y="317"/>
                  <a:pt x="364" y="303"/>
                  <a:pt x="372" y="289"/>
                </a:cubicBezTo>
                <a:lnTo>
                  <a:pt x="372" y="289"/>
                </a:lnTo>
                <a:cubicBezTo>
                  <a:pt x="387" y="287"/>
                  <a:pt x="400" y="280"/>
                  <a:pt x="411" y="269"/>
                </a:cubicBezTo>
                <a:cubicBezTo>
                  <a:pt x="454" y="235"/>
                  <a:pt x="463" y="175"/>
                  <a:pt x="428" y="141"/>
                </a:cubicBezTo>
                <a:lnTo>
                  <a:pt x="420" y="124"/>
                </a:lnTo>
                <a:cubicBezTo>
                  <a:pt x="409" y="110"/>
                  <a:pt x="395" y="100"/>
                  <a:pt x="380" y="93"/>
                </a:cubicBezTo>
                <a:lnTo>
                  <a:pt x="380" y="93"/>
                </a:lnTo>
                <a:cubicBezTo>
                  <a:pt x="371" y="74"/>
                  <a:pt x="358" y="55"/>
                  <a:pt x="343" y="38"/>
                </a:cubicBezTo>
                <a:cubicBezTo>
                  <a:pt x="328" y="13"/>
                  <a:pt x="301" y="0"/>
                  <a:pt x="2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0" name="Google Shape;4030;p31"/>
          <p:cNvSpPr/>
          <p:nvPr/>
        </p:nvSpPr>
        <p:spPr>
          <a:xfrm rot="10800000">
            <a:off x="7163768" y="12499"/>
            <a:ext cx="46256" cy="30601"/>
          </a:xfrm>
          <a:custGeom>
            <a:avLst/>
            <a:gdLst/>
            <a:ahLst/>
            <a:cxnLst/>
            <a:rect l="l" t="t" r="r" b="b"/>
            <a:pathLst>
              <a:path w="458" h="303" extrusionOk="0">
                <a:moveTo>
                  <a:pt x="339" y="0"/>
                </a:moveTo>
                <a:cubicBezTo>
                  <a:pt x="318" y="0"/>
                  <a:pt x="299" y="8"/>
                  <a:pt x="284" y="19"/>
                </a:cubicBezTo>
                <a:lnTo>
                  <a:pt x="284" y="19"/>
                </a:lnTo>
                <a:cubicBezTo>
                  <a:pt x="255" y="13"/>
                  <a:pt x="226" y="10"/>
                  <a:pt x="197" y="10"/>
                </a:cubicBezTo>
                <a:cubicBezTo>
                  <a:pt x="166" y="10"/>
                  <a:pt x="134" y="14"/>
                  <a:pt x="103" y="21"/>
                </a:cubicBezTo>
                <a:cubicBezTo>
                  <a:pt x="35" y="30"/>
                  <a:pt x="1" y="107"/>
                  <a:pt x="43" y="167"/>
                </a:cubicBezTo>
                <a:cubicBezTo>
                  <a:pt x="98" y="234"/>
                  <a:pt x="178" y="302"/>
                  <a:pt x="265" y="302"/>
                </a:cubicBezTo>
                <a:cubicBezTo>
                  <a:pt x="288" y="302"/>
                  <a:pt x="311" y="297"/>
                  <a:pt x="334" y="287"/>
                </a:cubicBezTo>
                <a:cubicBezTo>
                  <a:pt x="372" y="273"/>
                  <a:pt x="400" y="249"/>
                  <a:pt x="418" y="220"/>
                </a:cubicBezTo>
                <a:lnTo>
                  <a:pt x="418" y="220"/>
                </a:lnTo>
                <a:cubicBezTo>
                  <a:pt x="425" y="215"/>
                  <a:pt x="431" y="208"/>
                  <a:pt x="437" y="201"/>
                </a:cubicBezTo>
                <a:cubicBezTo>
                  <a:pt x="458" y="167"/>
                  <a:pt x="456" y="121"/>
                  <a:pt x="437" y="92"/>
                </a:cubicBezTo>
                <a:lnTo>
                  <a:pt x="437" y="92"/>
                </a:lnTo>
                <a:cubicBezTo>
                  <a:pt x="429" y="62"/>
                  <a:pt x="412" y="34"/>
                  <a:pt x="386" y="13"/>
                </a:cubicBezTo>
                <a:cubicBezTo>
                  <a:pt x="370" y="4"/>
                  <a:pt x="354" y="0"/>
                  <a:pt x="3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1"/>
          <p:cNvSpPr/>
          <p:nvPr/>
        </p:nvSpPr>
        <p:spPr>
          <a:xfrm rot="10800000">
            <a:off x="7030147" y="108245"/>
            <a:ext cx="49387" cy="32924"/>
          </a:xfrm>
          <a:custGeom>
            <a:avLst/>
            <a:gdLst/>
            <a:ahLst/>
            <a:cxnLst/>
            <a:rect l="l" t="t" r="r" b="b"/>
            <a:pathLst>
              <a:path w="489" h="326" extrusionOk="0">
                <a:moveTo>
                  <a:pt x="237" y="1"/>
                </a:moveTo>
                <a:cubicBezTo>
                  <a:pt x="204" y="1"/>
                  <a:pt x="170" y="18"/>
                  <a:pt x="152" y="47"/>
                </a:cubicBezTo>
                <a:lnTo>
                  <a:pt x="152" y="47"/>
                </a:lnTo>
                <a:cubicBezTo>
                  <a:pt x="127" y="51"/>
                  <a:pt x="102" y="58"/>
                  <a:pt x="77" y="68"/>
                </a:cubicBezTo>
                <a:cubicBezTo>
                  <a:pt x="18" y="94"/>
                  <a:pt x="0" y="163"/>
                  <a:pt x="43" y="205"/>
                </a:cubicBezTo>
                <a:cubicBezTo>
                  <a:pt x="95" y="282"/>
                  <a:pt x="180" y="325"/>
                  <a:pt x="274" y="325"/>
                </a:cubicBezTo>
                <a:cubicBezTo>
                  <a:pt x="278" y="326"/>
                  <a:pt x="282" y="326"/>
                  <a:pt x="286" y="326"/>
                </a:cubicBezTo>
                <a:cubicBezTo>
                  <a:pt x="316" y="326"/>
                  <a:pt x="341" y="311"/>
                  <a:pt x="358" y="288"/>
                </a:cubicBezTo>
                <a:lnTo>
                  <a:pt x="358" y="288"/>
                </a:lnTo>
                <a:cubicBezTo>
                  <a:pt x="365" y="291"/>
                  <a:pt x="373" y="292"/>
                  <a:pt x="382" y="292"/>
                </a:cubicBezTo>
                <a:cubicBezTo>
                  <a:pt x="410" y="292"/>
                  <a:pt x="441" y="278"/>
                  <a:pt x="462" y="257"/>
                </a:cubicBezTo>
                <a:cubicBezTo>
                  <a:pt x="488" y="214"/>
                  <a:pt x="480" y="154"/>
                  <a:pt x="437" y="120"/>
                </a:cubicBezTo>
                <a:lnTo>
                  <a:pt x="437" y="128"/>
                </a:lnTo>
                <a:cubicBezTo>
                  <a:pt x="401" y="99"/>
                  <a:pt x="362" y="77"/>
                  <a:pt x="321" y="62"/>
                </a:cubicBezTo>
                <a:lnTo>
                  <a:pt x="321" y="62"/>
                </a:lnTo>
                <a:lnTo>
                  <a:pt x="317" y="51"/>
                </a:lnTo>
                <a:cubicBezTo>
                  <a:pt x="299" y="16"/>
                  <a:pt x="268" y="1"/>
                  <a:pt x="2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2" name="Google Shape;4032;p31"/>
          <p:cNvSpPr/>
          <p:nvPr/>
        </p:nvSpPr>
        <p:spPr>
          <a:xfrm rot="10800000">
            <a:off x="6868650" y="42091"/>
            <a:ext cx="34136" cy="31510"/>
          </a:xfrm>
          <a:custGeom>
            <a:avLst/>
            <a:gdLst/>
            <a:ahLst/>
            <a:cxnLst/>
            <a:rect l="l" t="t" r="r" b="b"/>
            <a:pathLst>
              <a:path w="338" h="312" extrusionOk="0">
                <a:moveTo>
                  <a:pt x="140" y="1"/>
                </a:moveTo>
                <a:cubicBezTo>
                  <a:pt x="114" y="1"/>
                  <a:pt x="89" y="11"/>
                  <a:pt x="72" y="30"/>
                </a:cubicBezTo>
                <a:lnTo>
                  <a:pt x="72" y="30"/>
                </a:lnTo>
                <a:cubicBezTo>
                  <a:pt x="24" y="59"/>
                  <a:pt x="1" y="124"/>
                  <a:pt x="21" y="178"/>
                </a:cubicBezTo>
                <a:cubicBezTo>
                  <a:pt x="47" y="229"/>
                  <a:pt x="98" y="281"/>
                  <a:pt x="150" y="306"/>
                </a:cubicBezTo>
                <a:cubicBezTo>
                  <a:pt x="161" y="310"/>
                  <a:pt x="172" y="312"/>
                  <a:pt x="182" y="312"/>
                </a:cubicBezTo>
                <a:cubicBezTo>
                  <a:pt x="205" y="312"/>
                  <a:pt x="227" y="304"/>
                  <a:pt x="243" y="290"/>
                </a:cubicBezTo>
                <a:lnTo>
                  <a:pt x="243" y="290"/>
                </a:lnTo>
                <a:cubicBezTo>
                  <a:pt x="246" y="290"/>
                  <a:pt x="248" y="290"/>
                  <a:pt x="251" y="290"/>
                </a:cubicBezTo>
                <a:cubicBezTo>
                  <a:pt x="295" y="290"/>
                  <a:pt x="330" y="257"/>
                  <a:pt x="338" y="204"/>
                </a:cubicBezTo>
                <a:lnTo>
                  <a:pt x="312" y="186"/>
                </a:lnTo>
                <a:cubicBezTo>
                  <a:pt x="318" y="104"/>
                  <a:pt x="264" y="36"/>
                  <a:pt x="194" y="17"/>
                </a:cubicBezTo>
                <a:lnTo>
                  <a:pt x="194" y="17"/>
                </a:lnTo>
                <a:cubicBezTo>
                  <a:pt x="194" y="16"/>
                  <a:pt x="193" y="16"/>
                  <a:pt x="192" y="15"/>
                </a:cubicBezTo>
                <a:cubicBezTo>
                  <a:pt x="176" y="6"/>
                  <a:pt x="158" y="1"/>
                  <a:pt x="1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3" name="Google Shape;4033;p31"/>
          <p:cNvSpPr/>
          <p:nvPr/>
        </p:nvSpPr>
        <p:spPr>
          <a:xfrm rot="10800000">
            <a:off x="6913595" y="254289"/>
            <a:ext cx="48478" cy="39085"/>
          </a:xfrm>
          <a:custGeom>
            <a:avLst/>
            <a:gdLst/>
            <a:ahLst/>
            <a:cxnLst/>
            <a:rect l="l" t="t" r="r" b="b"/>
            <a:pathLst>
              <a:path w="480" h="387" extrusionOk="0">
                <a:moveTo>
                  <a:pt x="215" y="190"/>
                </a:moveTo>
                <a:cubicBezTo>
                  <a:pt x="215" y="190"/>
                  <a:pt x="206" y="198"/>
                  <a:pt x="198" y="207"/>
                </a:cubicBezTo>
                <a:cubicBezTo>
                  <a:pt x="198" y="211"/>
                  <a:pt x="196" y="211"/>
                  <a:pt x="195" y="211"/>
                </a:cubicBezTo>
                <a:lnTo>
                  <a:pt x="195" y="211"/>
                </a:lnTo>
                <a:cubicBezTo>
                  <a:pt x="192" y="204"/>
                  <a:pt x="198" y="197"/>
                  <a:pt x="198" y="190"/>
                </a:cubicBezTo>
                <a:cubicBezTo>
                  <a:pt x="198" y="191"/>
                  <a:pt x="198" y="192"/>
                  <a:pt x="199" y="192"/>
                </a:cubicBezTo>
                <a:cubicBezTo>
                  <a:pt x="201" y="192"/>
                  <a:pt x="203" y="191"/>
                  <a:pt x="204" y="190"/>
                </a:cubicBezTo>
                <a:close/>
                <a:moveTo>
                  <a:pt x="200" y="1"/>
                </a:moveTo>
                <a:cubicBezTo>
                  <a:pt x="96" y="1"/>
                  <a:pt x="18" y="83"/>
                  <a:pt x="9" y="190"/>
                </a:cubicBezTo>
                <a:cubicBezTo>
                  <a:pt x="1" y="292"/>
                  <a:pt x="86" y="386"/>
                  <a:pt x="189" y="386"/>
                </a:cubicBezTo>
                <a:cubicBezTo>
                  <a:pt x="194" y="387"/>
                  <a:pt x="200" y="387"/>
                  <a:pt x="205" y="387"/>
                </a:cubicBezTo>
                <a:cubicBezTo>
                  <a:pt x="263" y="387"/>
                  <a:pt x="317" y="360"/>
                  <a:pt x="354" y="317"/>
                </a:cubicBezTo>
                <a:lnTo>
                  <a:pt x="354" y="317"/>
                </a:lnTo>
                <a:cubicBezTo>
                  <a:pt x="361" y="319"/>
                  <a:pt x="367" y="320"/>
                  <a:pt x="374" y="320"/>
                </a:cubicBezTo>
                <a:cubicBezTo>
                  <a:pt x="387" y="320"/>
                  <a:pt x="400" y="316"/>
                  <a:pt x="412" y="309"/>
                </a:cubicBezTo>
                <a:cubicBezTo>
                  <a:pt x="463" y="292"/>
                  <a:pt x="480" y="232"/>
                  <a:pt x="463" y="190"/>
                </a:cubicBezTo>
                <a:lnTo>
                  <a:pt x="454" y="190"/>
                </a:lnTo>
                <a:cubicBezTo>
                  <a:pt x="412" y="87"/>
                  <a:pt x="326" y="18"/>
                  <a:pt x="215" y="1"/>
                </a:cubicBezTo>
                <a:cubicBezTo>
                  <a:pt x="210" y="1"/>
                  <a:pt x="205" y="1"/>
                  <a:pt x="2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4" name="Google Shape;4034;p31"/>
          <p:cNvSpPr/>
          <p:nvPr/>
        </p:nvSpPr>
        <p:spPr>
          <a:xfrm rot="10800000">
            <a:off x="6806537" y="303879"/>
            <a:ext cx="58678" cy="42519"/>
          </a:xfrm>
          <a:custGeom>
            <a:avLst/>
            <a:gdLst/>
            <a:ahLst/>
            <a:cxnLst/>
            <a:rect l="l" t="t" r="r" b="b"/>
            <a:pathLst>
              <a:path w="581" h="421" extrusionOk="0">
                <a:moveTo>
                  <a:pt x="226" y="189"/>
                </a:moveTo>
                <a:cubicBezTo>
                  <a:pt x="227" y="193"/>
                  <a:pt x="229" y="197"/>
                  <a:pt x="231" y="201"/>
                </a:cubicBezTo>
                <a:cubicBezTo>
                  <a:pt x="235" y="221"/>
                  <a:pt x="222" y="230"/>
                  <a:pt x="211" y="230"/>
                </a:cubicBezTo>
                <a:cubicBezTo>
                  <a:pt x="198" y="230"/>
                  <a:pt x="187" y="219"/>
                  <a:pt x="205" y="201"/>
                </a:cubicBezTo>
                <a:cubicBezTo>
                  <a:pt x="212" y="195"/>
                  <a:pt x="218" y="191"/>
                  <a:pt x="226" y="189"/>
                </a:cubicBezTo>
                <a:close/>
                <a:moveTo>
                  <a:pt x="241" y="1"/>
                </a:moveTo>
                <a:cubicBezTo>
                  <a:pt x="223" y="1"/>
                  <a:pt x="206" y="2"/>
                  <a:pt x="188" y="5"/>
                </a:cubicBezTo>
                <a:cubicBezTo>
                  <a:pt x="77" y="30"/>
                  <a:pt x="0" y="141"/>
                  <a:pt x="17" y="253"/>
                </a:cubicBezTo>
                <a:cubicBezTo>
                  <a:pt x="39" y="355"/>
                  <a:pt x="124" y="420"/>
                  <a:pt x="219" y="420"/>
                </a:cubicBezTo>
                <a:cubicBezTo>
                  <a:pt x="234" y="420"/>
                  <a:pt x="250" y="419"/>
                  <a:pt x="265" y="415"/>
                </a:cubicBezTo>
                <a:cubicBezTo>
                  <a:pt x="335" y="390"/>
                  <a:pt x="385" y="336"/>
                  <a:pt x="404" y="271"/>
                </a:cubicBezTo>
                <a:lnTo>
                  <a:pt x="404" y="271"/>
                </a:lnTo>
                <a:cubicBezTo>
                  <a:pt x="420" y="285"/>
                  <a:pt x="438" y="292"/>
                  <a:pt x="454" y="292"/>
                </a:cubicBezTo>
                <a:cubicBezTo>
                  <a:pt x="524" y="292"/>
                  <a:pt x="580" y="186"/>
                  <a:pt x="505" y="124"/>
                </a:cubicBezTo>
                <a:lnTo>
                  <a:pt x="513" y="116"/>
                </a:lnTo>
                <a:cubicBezTo>
                  <a:pt x="440" y="43"/>
                  <a:pt x="342" y="1"/>
                  <a:pt x="2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5" name="Google Shape;4035;p31"/>
          <p:cNvSpPr/>
          <p:nvPr/>
        </p:nvSpPr>
        <p:spPr>
          <a:xfrm rot="10800000">
            <a:off x="6925614" y="344682"/>
            <a:ext cx="51103" cy="37671"/>
          </a:xfrm>
          <a:custGeom>
            <a:avLst/>
            <a:gdLst/>
            <a:ahLst/>
            <a:cxnLst/>
            <a:rect l="l" t="t" r="r" b="b"/>
            <a:pathLst>
              <a:path w="506" h="373" extrusionOk="0">
                <a:moveTo>
                  <a:pt x="317" y="1"/>
                </a:moveTo>
                <a:cubicBezTo>
                  <a:pt x="283" y="1"/>
                  <a:pt x="258" y="17"/>
                  <a:pt x="241" y="39"/>
                </a:cubicBezTo>
                <a:lnTo>
                  <a:pt x="241" y="39"/>
                </a:lnTo>
                <a:cubicBezTo>
                  <a:pt x="224" y="35"/>
                  <a:pt x="206" y="33"/>
                  <a:pt x="189" y="33"/>
                </a:cubicBezTo>
                <a:cubicBezTo>
                  <a:pt x="137" y="33"/>
                  <a:pt x="86" y="48"/>
                  <a:pt x="43" y="78"/>
                </a:cubicBezTo>
                <a:cubicBezTo>
                  <a:pt x="18" y="104"/>
                  <a:pt x="0" y="155"/>
                  <a:pt x="18" y="189"/>
                </a:cubicBezTo>
                <a:cubicBezTo>
                  <a:pt x="52" y="266"/>
                  <a:pt x="120" y="326"/>
                  <a:pt x="197" y="361"/>
                </a:cubicBezTo>
                <a:cubicBezTo>
                  <a:pt x="220" y="368"/>
                  <a:pt x="245" y="372"/>
                  <a:pt x="270" y="372"/>
                </a:cubicBezTo>
                <a:cubicBezTo>
                  <a:pt x="327" y="372"/>
                  <a:pt x="384" y="351"/>
                  <a:pt x="420" y="309"/>
                </a:cubicBezTo>
                <a:cubicBezTo>
                  <a:pt x="505" y="207"/>
                  <a:pt x="480" y="10"/>
                  <a:pt x="326" y="1"/>
                </a:cubicBezTo>
                <a:cubicBezTo>
                  <a:pt x="323" y="1"/>
                  <a:pt x="320" y="1"/>
                  <a:pt x="3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6" name="Google Shape;4036;p31"/>
          <p:cNvSpPr/>
          <p:nvPr/>
        </p:nvSpPr>
        <p:spPr>
          <a:xfrm rot="10800000">
            <a:off x="7024188" y="363164"/>
            <a:ext cx="58779" cy="34439"/>
          </a:xfrm>
          <a:custGeom>
            <a:avLst/>
            <a:gdLst/>
            <a:ahLst/>
            <a:cxnLst/>
            <a:rect l="l" t="t" r="r" b="b"/>
            <a:pathLst>
              <a:path w="582" h="341" extrusionOk="0">
                <a:moveTo>
                  <a:pt x="222" y="0"/>
                </a:moveTo>
                <a:cubicBezTo>
                  <a:pt x="159" y="0"/>
                  <a:pt x="96" y="21"/>
                  <a:pt x="43" y="58"/>
                </a:cubicBezTo>
                <a:cubicBezTo>
                  <a:pt x="0" y="101"/>
                  <a:pt x="0" y="169"/>
                  <a:pt x="43" y="204"/>
                </a:cubicBezTo>
                <a:cubicBezTo>
                  <a:pt x="163" y="289"/>
                  <a:pt x="308" y="340"/>
                  <a:pt x="454" y="340"/>
                </a:cubicBezTo>
                <a:cubicBezTo>
                  <a:pt x="488" y="340"/>
                  <a:pt x="531" y="315"/>
                  <a:pt x="548" y="281"/>
                </a:cubicBezTo>
                <a:cubicBezTo>
                  <a:pt x="582" y="186"/>
                  <a:pt x="548" y="75"/>
                  <a:pt x="454" y="24"/>
                </a:cubicBezTo>
                <a:cubicBezTo>
                  <a:pt x="436" y="10"/>
                  <a:pt x="416" y="3"/>
                  <a:pt x="397" y="3"/>
                </a:cubicBezTo>
                <a:cubicBezTo>
                  <a:pt x="377" y="3"/>
                  <a:pt x="357" y="11"/>
                  <a:pt x="339" y="26"/>
                </a:cubicBezTo>
                <a:lnTo>
                  <a:pt x="339" y="26"/>
                </a:lnTo>
                <a:cubicBezTo>
                  <a:pt x="337" y="25"/>
                  <a:pt x="336" y="25"/>
                  <a:pt x="334" y="24"/>
                </a:cubicBezTo>
                <a:cubicBezTo>
                  <a:pt x="298" y="8"/>
                  <a:pt x="260" y="0"/>
                  <a:pt x="2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7" name="Google Shape;4037;p31"/>
          <p:cNvSpPr/>
          <p:nvPr/>
        </p:nvSpPr>
        <p:spPr>
          <a:xfrm rot="10800000">
            <a:off x="7175080" y="196820"/>
            <a:ext cx="54840" cy="30803"/>
          </a:xfrm>
          <a:custGeom>
            <a:avLst/>
            <a:gdLst/>
            <a:ahLst/>
            <a:cxnLst/>
            <a:rect l="l" t="t" r="r" b="b"/>
            <a:pathLst>
              <a:path w="543" h="305" extrusionOk="0">
                <a:moveTo>
                  <a:pt x="344" y="0"/>
                </a:moveTo>
                <a:cubicBezTo>
                  <a:pt x="322" y="0"/>
                  <a:pt x="303" y="7"/>
                  <a:pt x="289" y="19"/>
                </a:cubicBezTo>
                <a:lnTo>
                  <a:pt x="289" y="19"/>
                </a:lnTo>
                <a:cubicBezTo>
                  <a:pt x="204" y="30"/>
                  <a:pt x="121" y="67"/>
                  <a:pt x="52" y="120"/>
                </a:cubicBezTo>
                <a:cubicBezTo>
                  <a:pt x="1" y="163"/>
                  <a:pt x="18" y="249"/>
                  <a:pt x="78" y="274"/>
                </a:cubicBezTo>
                <a:cubicBezTo>
                  <a:pt x="127" y="295"/>
                  <a:pt x="177" y="305"/>
                  <a:pt x="226" y="305"/>
                </a:cubicBezTo>
                <a:cubicBezTo>
                  <a:pt x="298" y="305"/>
                  <a:pt x="368" y="284"/>
                  <a:pt x="429" y="249"/>
                </a:cubicBezTo>
                <a:cubicBezTo>
                  <a:pt x="445" y="235"/>
                  <a:pt x="457" y="220"/>
                  <a:pt x="466" y="205"/>
                </a:cubicBezTo>
                <a:lnTo>
                  <a:pt x="466" y="205"/>
                </a:lnTo>
                <a:cubicBezTo>
                  <a:pt x="542" y="181"/>
                  <a:pt x="541" y="41"/>
                  <a:pt x="446" y="26"/>
                </a:cubicBezTo>
                <a:cubicBezTo>
                  <a:pt x="436" y="24"/>
                  <a:pt x="426" y="22"/>
                  <a:pt x="417" y="20"/>
                </a:cubicBezTo>
                <a:lnTo>
                  <a:pt x="417" y="20"/>
                </a:lnTo>
                <a:cubicBezTo>
                  <a:pt x="398" y="9"/>
                  <a:pt x="376" y="2"/>
                  <a:pt x="352" y="1"/>
                </a:cubicBezTo>
                <a:cubicBezTo>
                  <a:pt x="349" y="0"/>
                  <a:pt x="346" y="0"/>
                  <a:pt x="3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8" name="Google Shape;4038;p31"/>
          <p:cNvSpPr/>
          <p:nvPr/>
        </p:nvSpPr>
        <p:spPr>
          <a:xfrm rot="10800000">
            <a:off x="7046812" y="197831"/>
            <a:ext cx="59284" cy="44337"/>
          </a:xfrm>
          <a:custGeom>
            <a:avLst/>
            <a:gdLst/>
            <a:ahLst/>
            <a:cxnLst/>
            <a:rect l="l" t="t" r="r" b="b"/>
            <a:pathLst>
              <a:path w="587" h="439" extrusionOk="0">
                <a:moveTo>
                  <a:pt x="263" y="1"/>
                </a:moveTo>
                <a:cubicBezTo>
                  <a:pt x="231" y="1"/>
                  <a:pt x="200" y="8"/>
                  <a:pt x="169" y="25"/>
                </a:cubicBezTo>
                <a:cubicBezTo>
                  <a:pt x="144" y="36"/>
                  <a:pt x="128" y="54"/>
                  <a:pt x="121" y="75"/>
                </a:cubicBezTo>
                <a:lnTo>
                  <a:pt x="121" y="75"/>
                </a:lnTo>
                <a:cubicBezTo>
                  <a:pt x="108" y="75"/>
                  <a:pt x="96" y="75"/>
                  <a:pt x="84" y="76"/>
                </a:cubicBezTo>
                <a:cubicBezTo>
                  <a:pt x="41" y="85"/>
                  <a:pt x="15" y="119"/>
                  <a:pt x="7" y="162"/>
                </a:cubicBezTo>
                <a:cubicBezTo>
                  <a:pt x="1" y="313"/>
                  <a:pt x="123" y="439"/>
                  <a:pt x="253" y="439"/>
                </a:cubicBezTo>
                <a:cubicBezTo>
                  <a:pt x="306" y="439"/>
                  <a:pt x="361" y="417"/>
                  <a:pt x="409" y="367"/>
                </a:cubicBezTo>
                <a:cubicBezTo>
                  <a:pt x="425" y="351"/>
                  <a:pt x="438" y="332"/>
                  <a:pt x="448" y="312"/>
                </a:cubicBezTo>
                <a:lnTo>
                  <a:pt x="448" y="312"/>
                </a:lnTo>
                <a:cubicBezTo>
                  <a:pt x="540" y="310"/>
                  <a:pt x="586" y="167"/>
                  <a:pt x="486" y="136"/>
                </a:cubicBezTo>
                <a:cubicBezTo>
                  <a:pt x="475" y="132"/>
                  <a:pt x="464" y="129"/>
                  <a:pt x="453" y="125"/>
                </a:cubicBezTo>
                <a:lnTo>
                  <a:pt x="453" y="125"/>
                </a:lnTo>
                <a:cubicBezTo>
                  <a:pt x="448" y="114"/>
                  <a:pt x="442" y="103"/>
                  <a:pt x="435" y="93"/>
                </a:cubicBezTo>
                <a:cubicBezTo>
                  <a:pt x="394" y="35"/>
                  <a:pt x="329" y="1"/>
                  <a:pt x="2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9" name="Google Shape;4039;p31"/>
          <p:cNvSpPr/>
          <p:nvPr/>
        </p:nvSpPr>
        <p:spPr>
          <a:xfrm rot="10800000">
            <a:off x="7156496" y="306303"/>
            <a:ext cx="54335" cy="44236"/>
          </a:xfrm>
          <a:custGeom>
            <a:avLst/>
            <a:gdLst/>
            <a:ahLst/>
            <a:cxnLst/>
            <a:rect l="l" t="t" r="r" b="b"/>
            <a:pathLst>
              <a:path w="538" h="438" extrusionOk="0">
                <a:moveTo>
                  <a:pt x="240" y="1"/>
                </a:moveTo>
                <a:cubicBezTo>
                  <a:pt x="229" y="1"/>
                  <a:pt x="217" y="1"/>
                  <a:pt x="205" y="3"/>
                </a:cubicBezTo>
                <a:cubicBezTo>
                  <a:pt x="86" y="20"/>
                  <a:pt x="0" y="131"/>
                  <a:pt x="9" y="259"/>
                </a:cubicBezTo>
                <a:cubicBezTo>
                  <a:pt x="9" y="362"/>
                  <a:pt x="96" y="437"/>
                  <a:pt x="192" y="437"/>
                </a:cubicBezTo>
                <a:cubicBezTo>
                  <a:pt x="216" y="437"/>
                  <a:pt x="241" y="432"/>
                  <a:pt x="265" y="422"/>
                </a:cubicBezTo>
                <a:cubicBezTo>
                  <a:pt x="308" y="402"/>
                  <a:pt x="334" y="367"/>
                  <a:pt x="344" y="328"/>
                </a:cubicBezTo>
                <a:lnTo>
                  <a:pt x="419" y="328"/>
                </a:lnTo>
                <a:cubicBezTo>
                  <a:pt x="423" y="328"/>
                  <a:pt x="426" y="328"/>
                  <a:pt x="430" y="328"/>
                </a:cubicBezTo>
                <a:cubicBezTo>
                  <a:pt x="493" y="328"/>
                  <a:pt x="538" y="256"/>
                  <a:pt x="513" y="199"/>
                </a:cubicBezTo>
                <a:cubicBezTo>
                  <a:pt x="466" y="82"/>
                  <a:pt x="362" y="1"/>
                  <a:pt x="24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0" name="Google Shape;4040;p31"/>
          <p:cNvSpPr/>
          <p:nvPr/>
        </p:nvSpPr>
        <p:spPr>
          <a:xfrm rot="10800000">
            <a:off x="7261736" y="123799"/>
            <a:ext cx="53729" cy="45145"/>
          </a:xfrm>
          <a:custGeom>
            <a:avLst/>
            <a:gdLst/>
            <a:ahLst/>
            <a:cxnLst/>
            <a:rect l="l" t="t" r="r" b="b"/>
            <a:pathLst>
              <a:path w="532" h="447" extrusionOk="0">
                <a:moveTo>
                  <a:pt x="238" y="208"/>
                </a:moveTo>
                <a:cubicBezTo>
                  <a:pt x="244" y="211"/>
                  <a:pt x="250" y="213"/>
                  <a:pt x="258" y="215"/>
                </a:cubicBezTo>
                <a:cubicBezTo>
                  <a:pt x="272" y="215"/>
                  <a:pt x="292" y="256"/>
                  <a:pt x="270" y="256"/>
                </a:cubicBezTo>
                <a:cubicBezTo>
                  <a:pt x="265" y="256"/>
                  <a:pt x="258" y="254"/>
                  <a:pt x="249" y="249"/>
                </a:cubicBezTo>
                <a:cubicBezTo>
                  <a:pt x="228" y="242"/>
                  <a:pt x="224" y="224"/>
                  <a:pt x="238" y="208"/>
                </a:cubicBezTo>
                <a:close/>
                <a:moveTo>
                  <a:pt x="274" y="0"/>
                </a:moveTo>
                <a:cubicBezTo>
                  <a:pt x="224" y="0"/>
                  <a:pt x="174" y="14"/>
                  <a:pt x="129" y="44"/>
                </a:cubicBezTo>
                <a:cubicBezTo>
                  <a:pt x="1" y="130"/>
                  <a:pt x="10" y="318"/>
                  <a:pt x="138" y="403"/>
                </a:cubicBezTo>
                <a:cubicBezTo>
                  <a:pt x="176" y="433"/>
                  <a:pt x="219" y="447"/>
                  <a:pt x="261" y="447"/>
                </a:cubicBezTo>
                <a:cubicBezTo>
                  <a:pt x="352" y="447"/>
                  <a:pt x="440" y="383"/>
                  <a:pt x="463" y="284"/>
                </a:cubicBezTo>
                <a:cubicBezTo>
                  <a:pt x="464" y="277"/>
                  <a:pt x="465" y="271"/>
                  <a:pt x="466" y="265"/>
                </a:cubicBezTo>
                <a:lnTo>
                  <a:pt x="466" y="265"/>
                </a:lnTo>
                <a:cubicBezTo>
                  <a:pt x="515" y="247"/>
                  <a:pt x="531" y="189"/>
                  <a:pt x="514" y="147"/>
                </a:cubicBezTo>
                <a:lnTo>
                  <a:pt x="506" y="147"/>
                </a:lnTo>
                <a:cubicBezTo>
                  <a:pt x="461" y="51"/>
                  <a:pt x="368" y="0"/>
                  <a:pt x="2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1" name="Google Shape;4041;p31"/>
          <p:cNvSpPr/>
          <p:nvPr/>
        </p:nvSpPr>
        <p:spPr>
          <a:xfrm rot="10800000">
            <a:off x="7438887" y="169349"/>
            <a:ext cx="55143" cy="41812"/>
          </a:xfrm>
          <a:custGeom>
            <a:avLst/>
            <a:gdLst/>
            <a:ahLst/>
            <a:cxnLst/>
            <a:rect l="l" t="t" r="r" b="b"/>
            <a:pathLst>
              <a:path w="546" h="414" extrusionOk="0">
                <a:moveTo>
                  <a:pt x="311" y="0"/>
                </a:moveTo>
                <a:cubicBezTo>
                  <a:pt x="276" y="0"/>
                  <a:pt x="242" y="9"/>
                  <a:pt x="212" y="26"/>
                </a:cubicBezTo>
                <a:cubicBezTo>
                  <a:pt x="208" y="27"/>
                  <a:pt x="205" y="29"/>
                  <a:pt x="202" y="31"/>
                </a:cubicBezTo>
                <a:lnTo>
                  <a:pt x="202" y="31"/>
                </a:lnTo>
                <a:cubicBezTo>
                  <a:pt x="135" y="33"/>
                  <a:pt x="78" y="74"/>
                  <a:pt x="49" y="137"/>
                </a:cubicBezTo>
                <a:cubicBezTo>
                  <a:pt x="0" y="284"/>
                  <a:pt x="146" y="414"/>
                  <a:pt x="285" y="414"/>
                </a:cubicBezTo>
                <a:cubicBezTo>
                  <a:pt x="316" y="414"/>
                  <a:pt x="347" y="408"/>
                  <a:pt x="375" y="394"/>
                </a:cubicBezTo>
                <a:cubicBezTo>
                  <a:pt x="520" y="325"/>
                  <a:pt x="546" y="128"/>
                  <a:pt x="417" y="26"/>
                </a:cubicBezTo>
                <a:cubicBezTo>
                  <a:pt x="383" y="9"/>
                  <a:pt x="347" y="0"/>
                  <a:pt x="3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2" name="Google Shape;4042;p31"/>
          <p:cNvSpPr/>
          <p:nvPr/>
        </p:nvSpPr>
        <p:spPr>
          <a:xfrm rot="10800000">
            <a:off x="7374046" y="103095"/>
            <a:ext cx="64940" cy="57264"/>
          </a:xfrm>
          <a:custGeom>
            <a:avLst/>
            <a:gdLst/>
            <a:ahLst/>
            <a:cxnLst/>
            <a:rect l="l" t="t" r="r" b="b"/>
            <a:pathLst>
              <a:path w="643" h="567" extrusionOk="0">
                <a:moveTo>
                  <a:pt x="277" y="209"/>
                </a:moveTo>
                <a:cubicBezTo>
                  <a:pt x="277" y="220"/>
                  <a:pt x="279" y="231"/>
                  <a:pt x="283" y="241"/>
                </a:cubicBezTo>
                <a:cubicBezTo>
                  <a:pt x="296" y="280"/>
                  <a:pt x="333" y="299"/>
                  <a:pt x="368" y="299"/>
                </a:cubicBezTo>
                <a:cubicBezTo>
                  <a:pt x="380" y="299"/>
                  <a:pt x="392" y="297"/>
                  <a:pt x="403" y="293"/>
                </a:cubicBezTo>
                <a:lnTo>
                  <a:pt x="411" y="301"/>
                </a:lnTo>
                <a:cubicBezTo>
                  <a:pt x="414" y="300"/>
                  <a:pt x="416" y="298"/>
                  <a:pt x="419" y="297"/>
                </a:cubicBezTo>
                <a:lnTo>
                  <a:pt x="419" y="297"/>
                </a:lnTo>
                <a:cubicBezTo>
                  <a:pt x="410" y="341"/>
                  <a:pt x="369" y="378"/>
                  <a:pt x="321" y="378"/>
                </a:cubicBezTo>
                <a:cubicBezTo>
                  <a:pt x="303" y="378"/>
                  <a:pt x="284" y="373"/>
                  <a:pt x="266" y="361"/>
                </a:cubicBezTo>
                <a:cubicBezTo>
                  <a:pt x="232" y="335"/>
                  <a:pt x="215" y="284"/>
                  <a:pt x="240" y="241"/>
                </a:cubicBezTo>
                <a:cubicBezTo>
                  <a:pt x="246" y="230"/>
                  <a:pt x="260" y="218"/>
                  <a:pt x="277" y="209"/>
                </a:cubicBezTo>
                <a:close/>
                <a:moveTo>
                  <a:pt x="333" y="1"/>
                </a:moveTo>
                <a:cubicBezTo>
                  <a:pt x="313" y="1"/>
                  <a:pt x="294" y="4"/>
                  <a:pt x="274" y="10"/>
                </a:cubicBezTo>
                <a:cubicBezTo>
                  <a:pt x="103" y="45"/>
                  <a:pt x="1" y="224"/>
                  <a:pt x="61" y="387"/>
                </a:cubicBezTo>
                <a:cubicBezTo>
                  <a:pt x="108" y="499"/>
                  <a:pt x="220" y="566"/>
                  <a:pt x="333" y="566"/>
                </a:cubicBezTo>
                <a:cubicBezTo>
                  <a:pt x="384" y="566"/>
                  <a:pt x="435" y="553"/>
                  <a:pt x="480" y="524"/>
                </a:cubicBezTo>
                <a:cubicBezTo>
                  <a:pt x="608" y="421"/>
                  <a:pt x="642" y="233"/>
                  <a:pt x="540" y="104"/>
                </a:cubicBezTo>
                <a:cubicBezTo>
                  <a:pt x="522" y="80"/>
                  <a:pt x="499" y="70"/>
                  <a:pt x="477" y="70"/>
                </a:cubicBezTo>
                <a:cubicBezTo>
                  <a:pt x="474" y="70"/>
                  <a:pt x="472" y="70"/>
                  <a:pt x="469" y="71"/>
                </a:cubicBezTo>
                <a:lnTo>
                  <a:pt x="469" y="71"/>
                </a:lnTo>
                <a:cubicBezTo>
                  <a:pt x="436" y="24"/>
                  <a:pt x="386" y="1"/>
                  <a:pt x="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3" name="Google Shape;4043;p31"/>
          <p:cNvSpPr/>
          <p:nvPr/>
        </p:nvSpPr>
        <p:spPr>
          <a:xfrm rot="10800000">
            <a:off x="6747688" y="-1049562"/>
            <a:ext cx="1070547" cy="1155383"/>
          </a:xfrm>
          <a:custGeom>
            <a:avLst/>
            <a:gdLst/>
            <a:ahLst/>
            <a:cxnLst/>
            <a:rect l="l" t="t" r="r" b="b"/>
            <a:pathLst>
              <a:path w="10600" h="11440" extrusionOk="0">
                <a:moveTo>
                  <a:pt x="2874" y="1"/>
                </a:moveTo>
                <a:cubicBezTo>
                  <a:pt x="1266" y="745"/>
                  <a:pt x="197" y="2465"/>
                  <a:pt x="103" y="4235"/>
                </a:cubicBezTo>
                <a:cubicBezTo>
                  <a:pt x="0" y="6006"/>
                  <a:pt x="317" y="8350"/>
                  <a:pt x="1591" y="9582"/>
                </a:cubicBezTo>
                <a:cubicBezTo>
                  <a:pt x="3063" y="11002"/>
                  <a:pt x="4594" y="11413"/>
                  <a:pt x="6639" y="11439"/>
                </a:cubicBezTo>
                <a:cubicBezTo>
                  <a:pt x="6682" y="11439"/>
                  <a:pt x="6727" y="11440"/>
                  <a:pt x="6773" y="11440"/>
                </a:cubicBezTo>
                <a:cubicBezTo>
                  <a:pt x="7748" y="11440"/>
                  <a:pt x="9404" y="11260"/>
                  <a:pt x="9984" y="10557"/>
                </a:cubicBezTo>
                <a:cubicBezTo>
                  <a:pt x="10309" y="10164"/>
                  <a:pt x="10600" y="9856"/>
                  <a:pt x="10343" y="9779"/>
                </a:cubicBezTo>
                <a:lnTo>
                  <a:pt x="10369" y="9745"/>
                </a:lnTo>
                <a:lnTo>
                  <a:pt x="7896" y="6203"/>
                </a:lnTo>
                <a:cubicBezTo>
                  <a:pt x="7357" y="5407"/>
                  <a:pt x="6784" y="4646"/>
                  <a:pt x="6160" y="3919"/>
                </a:cubicBezTo>
                <a:cubicBezTo>
                  <a:pt x="5022" y="2636"/>
                  <a:pt x="3593" y="1558"/>
                  <a:pt x="28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CUSTOM_10_1">
    <p:spTree>
      <p:nvGrpSpPr>
        <p:cNvPr id="1" name="Shape 4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" name="Google Shape;4045;p32"/>
          <p:cNvSpPr txBox="1">
            <a:spLocks noGrp="1"/>
          </p:cNvSpPr>
          <p:nvPr>
            <p:ph type="title"/>
          </p:nvPr>
        </p:nvSpPr>
        <p:spPr>
          <a:xfrm>
            <a:off x="678750" y="400050"/>
            <a:ext cx="778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46" name="Google Shape;4046;p32"/>
          <p:cNvSpPr/>
          <p:nvPr/>
        </p:nvSpPr>
        <p:spPr>
          <a:xfrm>
            <a:off x="-231966" y="4369959"/>
            <a:ext cx="2011821" cy="1602227"/>
          </a:xfrm>
          <a:custGeom>
            <a:avLst/>
            <a:gdLst/>
            <a:ahLst/>
            <a:cxnLst/>
            <a:rect l="l" t="t" r="r" b="b"/>
            <a:pathLst>
              <a:path w="19421" h="15467" extrusionOk="0">
                <a:moveTo>
                  <a:pt x="9144" y="1"/>
                </a:moveTo>
                <a:cubicBezTo>
                  <a:pt x="8325" y="1"/>
                  <a:pt x="7450" y="364"/>
                  <a:pt x="6734" y="1289"/>
                </a:cubicBezTo>
                <a:cubicBezTo>
                  <a:pt x="6133" y="2062"/>
                  <a:pt x="5625" y="2238"/>
                  <a:pt x="5143" y="2238"/>
                </a:cubicBezTo>
                <a:cubicBezTo>
                  <a:pt x="4741" y="2238"/>
                  <a:pt x="4358" y="2115"/>
                  <a:pt x="3954" y="2115"/>
                </a:cubicBezTo>
                <a:cubicBezTo>
                  <a:pt x="3373" y="2115"/>
                  <a:pt x="2750" y="2368"/>
                  <a:pt x="1968" y="3599"/>
                </a:cubicBezTo>
                <a:cubicBezTo>
                  <a:pt x="1" y="6704"/>
                  <a:pt x="4629" y="14960"/>
                  <a:pt x="4629" y="14960"/>
                </a:cubicBezTo>
                <a:cubicBezTo>
                  <a:pt x="6342" y="15314"/>
                  <a:pt x="7878" y="15467"/>
                  <a:pt x="9249" y="15467"/>
                </a:cubicBezTo>
                <a:cubicBezTo>
                  <a:pt x="16283" y="15467"/>
                  <a:pt x="19005" y="11456"/>
                  <a:pt x="19198" y="10117"/>
                </a:cubicBezTo>
                <a:cubicBezTo>
                  <a:pt x="19420" y="8518"/>
                  <a:pt x="18462" y="9262"/>
                  <a:pt x="17547" y="8193"/>
                </a:cubicBezTo>
                <a:cubicBezTo>
                  <a:pt x="16632" y="7132"/>
                  <a:pt x="18146" y="6713"/>
                  <a:pt x="17521" y="4480"/>
                </a:cubicBezTo>
                <a:cubicBezTo>
                  <a:pt x="17151" y="3155"/>
                  <a:pt x="16280" y="2824"/>
                  <a:pt x="15528" y="2824"/>
                </a:cubicBezTo>
                <a:cubicBezTo>
                  <a:pt x="15012" y="2824"/>
                  <a:pt x="14553" y="2979"/>
                  <a:pt x="14347" y="3077"/>
                </a:cubicBezTo>
                <a:cubicBezTo>
                  <a:pt x="14175" y="3159"/>
                  <a:pt x="13854" y="3235"/>
                  <a:pt x="13493" y="3235"/>
                </a:cubicBezTo>
                <a:cubicBezTo>
                  <a:pt x="12797" y="3235"/>
                  <a:pt x="11952" y="2950"/>
                  <a:pt x="11738" y="1862"/>
                </a:cubicBezTo>
                <a:cubicBezTo>
                  <a:pt x="11536" y="865"/>
                  <a:pt x="10407" y="1"/>
                  <a:pt x="91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7" name="Google Shape;4047;p32"/>
          <p:cNvSpPr/>
          <p:nvPr/>
        </p:nvSpPr>
        <p:spPr>
          <a:xfrm>
            <a:off x="763252" y="5624054"/>
            <a:ext cx="107423" cy="86705"/>
          </a:xfrm>
          <a:custGeom>
            <a:avLst/>
            <a:gdLst/>
            <a:ahLst/>
            <a:cxnLst/>
            <a:rect l="l" t="t" r="r" b="b"/>
            <a:pathLst>
              <a:path w="1037" h="837" extrusionOk="0">
                <a:moveTo>
                  <a:pt x="767" y="1"/>
                </a:moveTo>
                <a:cubicBezTo>
                  <a:pt x="742" y="1"/>
                  <a:pt x="717" y="5"/>
                  <a:pt x="694" y="13"/>
                </a:cubicBezTo>
                <a:cubicBezTo>
                  <a:pt x="557" y="65"/>
                  <a:pt x="377" y="56"/>
                  <a:pt x="240" y="125"/>
                </a:cubicBezTo>
                <a:cubicBezTo>
                  <a:pt x="129" y="176"/>
                  <a:pt x="52" y="278"/>
                  <a:pt x="27" y="398"/>
                </a:cubicBezTo>
                <a:cubicBezTo>
                  <a:pt x="1" y="527"/>
                  <a:pt x="52" y="663"/>
                  <a:pt x="155" y="749"/>
                </a:cubicBezTo>
                <a:cubicBezTo>
                  <a:pt x="243" y="816"/>
                  <a:pt x="346" y="836"/>
                  <a:pt x="448" y="836"/>
                </a:cubicBezTo>
                <a:cubicBezTo>
                  <a:pt x="515" y="836"/>
                  <a:pt x="581" y="828"/>
                  <a:pt x="643" y="817"/>
                </a:cubicBezTo>
                <a:cubicBezTo>
                  <a:pt x="788" y="800"/>
                  <a:pt x="925" y="715"/>
                  <a:pt x="1002" y="586"/>
                </a:cubicBezTo>
                <a:cubicBezTo>
                  <a:pt x="1036" y="484"/>
                  <a:pt x="1036" y="373"/>
                  <a:pt x="985" y="278"/>
                </a:cubicBezTo>
                <a:cubicBezTo>
                  <a:pt x="985" y="261"/>
                  <a:pt x="993" y="244"/>
                  <a:pt x="1002" y="227"/>
                </a:cubicBezTo>
                <a:cubicBezTo>
                  <a:pt x="1030" y="99"/>
                  <a:pt x="893" y="1"/>
                  <a:pt x="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8" name="Google Shape;4048;p32"/>
          <p:cNvSpPr/>
          <p:nvPr/>
        </p:nvSpPr>
        <p:spPr>
          <a:xfrm>
            <a:off x="371567" y="5670360"/>
            <a:ext cx="133942" cy="98825"/>
          </a:xfrm>
          <a:custGeom>
            <a:avLst/>
            <a:gdLst/>
            <a:ahLst/>
            <a:cxnLst/>
            <a:rect l="l" t="t" r="r" b="b"/>
            <a:pathLst>
              <a:path w="1293" h="954" extrusionOk="0">
                <a:moveTo>
                  <a:pt x="866" y="0"/>
                </a:moveTo>
                <a:cubicBezTo>
                  <a:pt x="711" y="0"/>
                  <a:pt x="558" y="21"/>
                  <a:pt x="446" y="105"/>
                </a:cubicBezTo>
                <a:cubicBezTo>
                  <a:pt x="411" y="131"/>
                  <a:pt x="386" y="165"/>
                  <a:pt x="369" y="191"/>
                </a:cubicBezTo>
                <a:cubicBezTo>
                  <a:pt x="232" y="199"/>
                  <a:pt x="112" y="268"/>
                  <a:pt x="35" y="379"/>
                </a:cubicBezTo>
                <a:cubicBezTo>
                  <a:pt x="1" y="456"/>
                  <a:pt x="18" y="542"/>
                  <a:pt x="86" y="593"/>
                </a:cubicBezTo>
                <a:lnTo>
                  <a:pt x="120" y="627"/>
                </a:lnTo>
                <a:cubicBezTo>
                  <a:pt x="163" y="764"/>
                  <a:pt x="257" y="875"/>
                  <a:pt x="394" y="927"/>
                </a:cubicBezTo>
                <a:cubicBezTo>
                  <a:pt x="436" y="945"/>
                  <a:pt x="480" y="953"/>
                  <a:pt x="523" y="953"/>
                </a:cubicBezTo>
                <a:cubicBezTo>
                  <a:pt x="623" y="953"/>
                  <a:pt x="722" y="907"/>
                  <a:pt x="788" y="824"/>
                </a:cubicBezTo>
                <a:cubicBezTo>
                  <a:pt x="805" y="824"/>
                  <a:pt x="831" y="824"/>
                  <a:pt x="848" y="815"/>
                </a:cubicBezTo>
                <a:cubicBezTo>
                  <a:pt x="883" y="843"/>
                  <a:pt x="923" y="856"/>
                  <a:pt x="962" y="856"/>
                </a:cubicBezTo>
                <a:cubicBezTo>
                  <a:pt x="1007" y="856"/>
                  <a:pt x="1051" y="839"/>
                  <a:pt x="1087" y="807"/>
                </a:cubicBezTo>
                <a:cubicBezTo>
                  <a:pt x="1284" y="627"/>
                  <a:pt x="1292" y="345"/>
                  <a:pt x="1147" y="97"/>
                </a:cubicBezTo>
                <a:cubicBezTo>
                  <a:pt x="1104" y="37"/>
                  <a:pt x="1036" y="3"/>
                  <a:pt x="967" y="3"/>
                </a:cubicBezTo>
                <a:cubicBezTo>
                  <a:pt x="934" y="1"/>
                  <a:pt x="900" y="0"/>
                  <a:pt x="8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9" name="Google Shape;4049;p32"/>
          <p:cNvSpPr/>
          <p:nvPr/>
        </p:nvSpPr>
        <p:spPr>
          <a:xfrm>
            <a:off x="537316" y="5587175"/>
            <a:ext cx="111774" cy="74481"/>
          </a:xfrm>
          <a:custGeom>
            <a:avLst/>
            <a:gdLst/>
            <a:ahLst/>
            <a:cxnLst/>
            <a:rect l="l" t="t" r="r" b="b"/>
            <a:pathLst>
              <a:path w="1079" h="719" extrusionOk="0">
                <a:moveTo>
                  <a:pt x="360" y="294"/>
                </a:moveTo>
                <a:cubicBezTo>
                  <a:pt x="366" y="294"/>
                  <a:pt x="373" y="297"/>
                  <a:pt x="377" y="301"/>
                </a:cubicBezTo>
                <a:lnTo>
                  <a:pt x="343" y="301"/>
                </a:lnTo>
                <a:cubicBezTo>
                  <a:pt x="347" y="297"/>
                  <a:pt x="353" y="294"/>
                  <a:pt x="360" y="294"/>
                </a:cubicBezTo>
                <a:close/>
                <a:moveTo>
                  <a:pt x="658" y="0"/>
                </a:moveTo>
                <a:cubicBezTo>
                  <a:pt x="583" y="0"/>
                  <a:pt x="507" y="17"/>
                  <a:pt x="437" y="53"/>
                </a:cubicBezTo>
                <a:cubicBezTo>
                  <a:pt x="308" y="113"/>
                  <a:pt x="112" y="173"/>
                  <a:pt x="60" y="301"/>
                </a:cubicBezTo>
                <a:cubicBezTo>
                  <a:pt x="0" y="438"/>
                  <a:pt x="103" y="583"/>
                  <a:pt x="249" y="643"/>
                </a:cubicBezTo>
                <a:cubicBezTo>
                  <a:pt x="291" y="691"/>
                  <a:pt x="354" y="718"/>
                  <a:pt x="420" y="718"/>
                </a:cubicBezTo>
                <a:cubicBezTo>
                  <a:pt x="448" y="718"/>
                  <a:pt x="477" y="713"/>
                  <a:pt x="505" y="703"/>
                </a:cubicBezTo>
                <a:cubicBezTo>
                  <a:pt x="608" y="652"/>
                  <a:pt x="728" y="609"/>
                  <a:pt x="830" y="549"/>
                </a:cubicBezTo>
                <a:cubicBezTo>
                  <a:pt x="959" y="489"/>
                  <a:pt x="1078" y="386"/>
                  <a:pt x="1027" y="241"/>
                </a:cubicBezTo>
                <a:cubicBezTo>
                  <a:pt x="1001" y="155"/>
                  <a:pt x="941" y="78"/>
                  <a:pt x="865" y="44"/>
                </a:cubicBezTo>
                <a:cubicBezTo>
                  <a:pt x="798" y="15"/>
                  <a:pt x="728" y="0"/>
                  <a:pt x="6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0" name="Google Shape;4050;p32"/>
          <p:cNvSpPr/>
          <p:nvPr/>
        </p:nvSpPr>
        <p:spPr>
          <a:xfrm>
            <a:off x="983076" y="5587382"/>
            <a:ext cx="87844" cy="74481"/>
          </a:xfrm>
          <a:custGeom>
            <a:avLst/>
            <a:gdLst/>
            <a:ahLst/>
            <a:cxnLst/>
            <a:rect l="l" t="t" r="r" b="b"/>
            <a:pathLst>
              <a:path w="848" h="719" extrusionOk="0">
                <a:moveTo>
                  <a:pt x="424" y="0"/>
                </a:moveTo>
                <a:cubicBezTo>
                  <a:pt x="359" y="0"/>
                  <a:pt x="293" y="16"/>
                  <a:pt x="232" y="51"/>
                </a:cubicBezTo>
                <a:cubicBezTo>
                  <a:pt x="1" y="179"/>
                  <a:pt x="9" y="521"/>
                  <a:pt x="249" y="632"/>
                </a:cubicBezTo>
                <a:cubicBezTo>
                  <a:pt x="283" y="650"/>
                  <a:pt x="326" y="667"/>
                  <a:pt x="368" y="684"/>
                </a:cubicBezTo>
                <a:cubicBezTo>
                  <a:pt x="403" y="701"/>
                  <a:pt x="445" y="718"/>
                  <a:pt x="488" y="718"/>
                </a:cubicBezTo>
                <a:cubicBezTo>
                  <a:pt x="557" y="718"/>
                  <a:pt x="625" y="692"/>
                  <a:pt x="685" y="658"/>
                </a:cubicBezTo>
                <a:cubicBezTo>
                  <a:pt x="762" y="615"/>
                  <a:pt x="813" y="547"/>
                  <a:pt x="839" y="461"/>
                </a:cubicBezTo>
                <a:cubicBezTo>
                  <a:pt x="847" y="427"/>
                  <a:pt x="839" y="384"/>
                  <a:pt x="822" y="359"/>
                </a:cubicBezTo>
                <a:cubicBezTo>
                  <a:pt x="822" y="325"/>
                  <a:pt x="813" y="290"/>
                  <a:pt x="805" y="265"/>
                </a:cubicBezTo>
                <a:cubicBezTo>
                  <a:pt x="744" y="100"/>
                  <a:pt x="587" y="0"/>
                  <a:pt x="4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1" name="Google Shape;4051;p32"/>
          <p:cNvSpPr/>
          <p:nvPr/>
        </p:nvSpPr>
        <p:spPr>
          <a:xfrm>
            <a:off x="769053" y="5463278"/>
            <a:ext cx="85669" cy="73238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30" y="0"/>
                </a:moveTo>
                <a:cubicBezTo>
                  <a:pt x="244" y="0"/>
                  <a:pt x="160" y="27"/>
                  <a:pt x="90" y="77"/>
                </a:cubicBezTo>
                <a:cubicBezTo>
                  <a:pt x="48" y="111"/>
                  <a:pt x="31" y="171"/>
                  <a:pt x="39" y="222"/>
                </a:cubicBezTo>
                <a:cubicBezTo>
                  <a:pt x="31" y="248"/>
                  <a:pt x="22" y="265"/>
                  <a:pt x="22" y="291"/>
                </a:cubicBezTo>
                <a:cubicBezTo>
                  <a:pt x="13" y="342"/>
                  <a:pt x="22" y="385"/>
                  <a:pt x="39" y="436"/>
                </a:cubicBezTo>
                <a:cubicBezTo>
                  <a:pt x="1" y="575"/>
                  <a:pt x="108" y="706"/>
                  <a:pt x="242" y="706"/>
                </a:cubicBezTo>
                <a:cubicBezTo>
                  <a:pt x="257" y="706"/>
                  <a:pt x="272" y="705"/>
                  <a:pt x="287" y="701"/>
                </a:cubicBezTo>
                <a:cubicBezTo>
                  <a:pt x="338" y="693"/>
                  <a:pt x="390" y="676"/>
                  <a:pt x="433" y="650"/>
                </a:cubicBezTo>
                <a:cubicBezTo>
                  <a:pt x="484" y="650"/>
                  <a:pt x="535" y="633"/>
                  <a:pt x="578" y="616"/>
                </a:cubicBezTo>
                <a:cubicBezTo>
                  <a:pt x="826" y="496"/>
                  <a:pt x="775" y="162"/>
                  <a:pt x="510" y="43"/>
                </a:cubicBezTo>
                <a:cubicBezTo>
                  <a:pt x="452" y="14"/>
                  <a:pt x="391" y="0"/>
                  <a:pt x="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2" name="Google Shape;4052;p32"/>
          <p:cNvSpPr/>
          <p:nvPr/>
        </p:nvSpPr>
        <p:spPr>
          <a:xfrm>
            <a:off x="954692" y="5424016"/>
            <a:ext cx="87016" cy="72202"/>
          </a:xfrm>
          <a:custGeom>
            <a:avLst/>
            <a:gdLst/>
            <a:ahLst/>
            <a:cxnLst/>
            <a:rect l="l" t="t" r="r" b="b"/>
            <a:pathLst>
              <a:path w="840" h="697" extrusionOk="0">
                <a:moveTo>
                  <a:pt x="337" y="1"/>
                </a:moveTo>
                <a:cubicBezTo>
                  <a:pt x="308" y="1"/>
                  <a:pt x="281" y="7"/>
                  <a:pt x="257" y="19"/>
                </a:cubicBezTo>
                <a:cubicBezTo>
                  <a:pt x="69" y="131"/>
                  <a:pt x="1" y="362"/>
                  <a:pt x="78" y="558"/>
                </a:cubicBezTo>
                <a:cubicBezTo>
                  <a:pt x="116" y="642"/>
                  <a:pt x="204" y="697"/>
                  <a:pt x="292" y="697"/>
                </a:cubicBezTo>
                <a:cubicBezTo>
                  <a:pt x="321" y="697"/>
                  <a:pt x="350" y="691"/>
                  <a:pt x="377" y="678"/>
                </a:cubicBezTo>
                <a:lnTo>
                  <a:pt x="728" y="524"/>
                </a:lnTo>
                <a:cubicBezTo>
                  <a:pt x="814" y="481"/>
                  <a:pt x="839" y="362"/>
                  <a:pt x="779" y="285"/>
                </a:cubicBezTo>
                <a:cubicBezTo>
                  <a:pt x="733" y="223"/>
                  <a:pt x="659" y="189"/>
                  <a:pt x="589" y="189"/>
                </a:cubicBezTo>
                <a:cubicBezTo>
                  <a:pt x="581" y="189"/>
                  <a:pt x="573" y="190"/>
                  <a:pt x="565" y="191"/>
                </a:cubicBezTo>
                <a:lnTo>
                  <a:pt x="565" y="182"/>
                </a:lnTo>
                <a:cubicBezTo>
                  <a:pt x="565" y="81"/>
                  <a:pt x="443" y="1"/>
                  <a:pt x="3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3" name="Google Shape;4053;p32"/>
          <p:cNvSpPr/>
          <p:nvPr/>
        </p:nvSpPr>
        <p:spPr>
          <a:xfrm>
            <a:off x="2956107" y="4544853"/>
            <a:ext cx="73652" cy="81525"/>
          </a:xfrm>
          <a:custGeom>
            <a:avLst/>
            <a:gdLst/>
            <a:ahLst/>
            <a:cxnLst/>
            <a:rect l="l" t="t" r="r" b="b"/>
            <a:pathLst>
              <a:path w="711" h="787" extrusionOk="0">
                <a:moveTo>
                  <a:pt x="269" y="1"/>
                </a:moveTo>
                <a:cubicBezTo>
                  <a:pt x="29" y="1"/>
                  <a:pt x="0" y="328"/>
                  <a:pt x="49" y="508"/>
                </a:cubicBezTo>
                <a:cubicBezTo>
                  <a:pt x="91" y="664"/>
                  <a:pt x="234" y="786"/>
                  <a:pt x="384" y="786"/>
                </a:cubicBezTo>
                <a:cubicBezTo>
                  <a:pt x="447" y="786"/>
                  <a:pt x="512" y="764"/>
                  <a:pt x="571" y="713"/>
                </a:cubicBezTo>
                <a:cubicBezTo>
                  <a:pt x="585" y="701"/>
                  <a:pt x="597" y="688"/>
                  <a:pt x="609" y="675"/>
                </a:cubicBezTo>
                <a:lnTo>
                  <a:pt x="609" y="675"/>
                </a:lnTo>
                <a:cubicBezTo>
                  <a:pt x="644" y="647"/>
                  <a:pt x="669" y="604"/>
                  <a:pt x="674" y="549"/>
                </a:cubicBezTo>
                <a:lnTo>
                  <a:pt x="674" y="549"/>
                </a:lnTo>
                <a:cubicBezTo>
                  <a:pt x="710" y="400"/>
                  <a:pt x="632" y="231"/>
                  <a:pt x="528" y="114"/>
                </a:cubicBezTo>
                <a:cubicBezTo>
                  <a:pt x="499" y="80"/>
                  <a:pt x="463" y="61"/>
                  <a:pt x="426" y="55"/>
                </a:cubicBezTo>
                <a:lnTo>
                  <a:pt x="426" y="55"/>
                </a:lnTo>
                <a:cubicBezTo>
                  <a:pt x="390" y="29"/>
                  <a:pt x="350" y="10"/>
                  <a:pt x="306" y="3"/>
                </a:cubicBezTo>
                <a:cubicBezTo>
                  <a:pt x="293" y="2"/>
                  <a:pt x="281" y="1"/>
                  <a:pt x="26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4" name="Google Shape;4054;p32"/>
          <p:cNvSpPr/>
          <p:nvPr/>
        </p:nvSpPr>
        <p:spPr>
          <a:xfrm>
            <a:off x="2873440" y="4751936"/>
            <a:ext cx="89087" cy="78521"/>
          </a:xfrm>
          <a:custGeom>
            <a:avLst/>
            <a:gdLst/>
            <a:ahLst/>
            <a:cxnLst/>
            <a:rect l="l" t="t" r="r" b="b"/>
            <a:pathLst>
              <a:path w="860" h="758" extrusionOk="0">
                <a:moveTo>
                  <a:pt x="369" y="1"/>
                </a:moveTo>
                <a:cubicBezTo>
                  <a:pt x="278" y="1"/>
                  <a:pt x="194" y="33"/>
                  <a:pt x="137" y="117"/>
                </a:cubicBezTo>
                <a:cubicBezTo>
                  <a:pt x="0" y="305"/>
                  <a:pt x="94" y="579"/>
                  <a:pt x="282" y="699"/>
                </a:cubicBezTo>
                <a:cubicBezTo>
                  <a:pt x="347" y="738"/>
                  <a:pt x="419" y="757"/>
                  <a:pt x="489" y="757"/>
                </a:cubicBezTo>
                <a:cubicBezTo>
                  <a:pt x="631" y="757"/>
                  <a:pt x="767" y="679"/>
                  <a:pt x="830" y="536"/>
                </a:cubicBezTo>
                <a:cubicBezTo>
                  <a:pt x="858" y="469"/>
                  <a:pt x="859" y="395"/>
                  <a:pt x="840" y="327"/>
                </a:cubicBezTo>
                <a:lnTo>
                  <a:pt x="840" y="327"/>
                </a:lnTo>
                <a:cubicBezTo>
                  <a:pt x="842" y="269"/>
                  <a:pt x="817" y="211"/>
                  <a:pt x="770" y="168"/>
                </a:cubicBezTo>
                <a:lnTo>
                  <a:pt x="762" y="168"/>
                </a:lnTo>
                <a:cubicBezTo>
                  <a:pt x="668" y="80"/>
                  <a:pt x="511" y="1"/>
                  <a:pt x="36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5" name="Google Shape;4055;p32"/>
          <p:cNvSpPr/>
          <p:nvPr/>
        </p:nvSpPr>
        <p:spPr>
          <a:xfrm>
            <a:off x="3014327" y="4670719"/>
            <a:ext cx="92299" cy="75621"/>
          </a:xfrm>
          <a:custGeom>
            <a:avLst/>
            <a:gdLst/>
            <a:ahLst/>
            <a:cxnLst/>
            <a:rect l="l" t="t" r="r" b="b"/>
            <a:pathLst>
              <a:path w="891" h="730" extrusionOk="0">
                <a:moveTo>
                  <a:pt x="382" y="0"/>
                </a:moveTo>
                <a:cubicBezTo>
                  <a:pt x="314" y="0"/>
                  <a:pt x="247" y="23"/>
                  <a:pt x="197" y="63"/>
                </a:cubicBezTo>
                <a:cubicBezTo>
                  <a:pt x="0" y="225"/>
                  <a:pt x="60" y="542"/>
                  <a:pt x="257" y="662"/>
                </a:cubicBezTo>
                <a:cubicBezTo>
                  <a:pt x="327" y="707"/>
                  <a:pt x="410" y="730"/>
                  <a:pt x="492" y="730"/>
                </a:cubicBezTo>
                <a:cubicBezTo>
                  <a:pt x="642" y="730"/>
                  <a:pt x="786" y="654"/>
                  <a:pt x="830" y="499"/>
                </a:cubicBezTo>
                <a:cubicBezTo>
                  <a:pt x="891" y="302"/>
                  <a:pt x="763" y="70"/>
                  <a:pt x="554" y="51"/>
                </a:cubicBezTo>
                <a:lnTo>
                  <a:pt x="554" y="51"/>
                </a:lnTo>
                <a:cubicBezTo>
                  <a:pt x="544" y="46"/>
                  <a:pt x="533" y="41"/>
                  <a:pt x="522" y="37"/>
                </a:cubicBezTo>
                <a:cubicBezTo>
                  <a:pt x="479" y="12"/>
                  <a:pt x="430" y="0"/>
                  <a:pt x="3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6" name="Google Shape;4056;p32"/>
          <p:cNvSpPr/>
          <p:nvPr/>
        </p:nvSpPr>
        <p:spPr>
          <a:xfrm>
            <a:off x="3000134" y="4852835"/>
            <a:ext cx="79764" cy="67644"/>
          </a:xfrm>
          <a:custGeom>
            <a:avLst/>
            <a:gdLst/>
            <a:ahLst/>
            <a:cxnLst/>
            <a:rect l="l" t="t" r="r" b="b"/>
            <a:pathLst>
              <a:path w="770" h="653" extrusionOk="0">
                <a:moveTo>
                  <a:pt x="241" y="1"/>
                </a:moveTo>
                <a:cubicBezTo>
                  <a:pt x="216" y="1"/>
                  <a:pt x="189" y="3"/>
                  <a:pt x="163" y="7"/>
                </a:cubicBezTo>
                <a:cubicBezTo>
                  <a:pt x="86" y="24"/>
                  <a:pt x="18" y="93"/>
                  <a:pt x="9" y="170"/>
                </a:cubicBezTo>
                <a:cubicBezTo>
                  <a:pt x="0" y="307"/>
                  <a:pt x="43" y="435"/>
                  <a:pt x="129" y="529"/>
                </a:cubicBezTo>
                <a:cubicBezTo>
                  <a:pt x="202" y="610"/>
                  <a:pt x="300" y="652"/>
                  <a:pt x="402" y="652"/>
                </a:cubicBezTo>
                <a:cubicBezTo>
                  <a:pt x="419" y="652"/>
                  <a:pt x="437" y="651"/>
                  <a:pt x="454" y="649"/>
                </a:cubicBezTo>
                <a:cubicBezTo>
                  <a:pt x="469" y="647"/>
                  <a:pt x="483" y="644"/>
                  <a:pt x="497" y="640"/>
                </a:cubicBezTo>
                <a:lnTo>
                  <a:pt x="497" y="640"/>
                </a:lnTo>
                <a:cubicBezTo>
                  <a:pt x="514" y="644"/>
                  <a:pt x="532" y="646"/>
                  <a:pt x="549" y="646"/>
                </a:cubicBezTo>
                <a:cubicBezTo>
                  <a:pt x="658" y="646"/>
                  <a:pt x="770" y="562"/>
                  <a:pt x="736" y="418"/>
                </a:cubicBezTo>
                <a:lnTo>
                  <a:pt x="736" y="409"/>
                </a:lnTo>
                <a:cubicBezTo>
                  <a:pt x="733" y="393"/>
                  <a:pt x="729" y="378"/>
                  <a:pt x="725" y="363"/>
                </a:cubicBezTo>
                <a:lnTo>
                  <a:pt x="725" y="363"/>
                </a:lnTo>
                <a:cubicBezTo>
                  <a:pt x="732" y="258"/>
                  <a:pt x="681" y="155"/>
                  <a:pt x="591" y="93"/>
                </a:cubicBezTo>
                <a:cubicBezTo>
                  <a:pt x="560" y="69"/>
                  <a:pt x="523" y="57"/>
                  <a:pt x="485" y="57"/>
                </a:cubicBezTo>
                <a:cubicBezTo>
                  <a:pt x="481" y="57"/>
                  <a:pt x="476" y="57"/>
                  <a:pt x="472" y="58"/>
                </a:cubicBezTo>
                <a:lnTo>
                  <a:pt x="472" y="58"/>
                </a:lnTo>
                <a:cubicBezTo>
                  <a:pt x="402" y="21"/>
                  <a:pt x="323" y="1"/>
                  <a:pt x="2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7" name="Google Shape;4057;p32"/>
          <p:cNvSpPr/>
          <p:nvPr/>
        </p:nvSpPr>
        <p:spPr>
          <a:xfrm>
            <a:off x="3020646" y="5001387"/>
            <a:ext cx="76967" cy="73963"/>
          </a:xfrm>
          <a:custGeom>
            <a:avLst/>
            <a:gdLst/>
            <a:ahLst/>
            <a:cxnLst/>
            <a:rect l="l" t="t" r="r" b="b"/>
            <a:pathLst>
              <a:path w="743" h="714" extrusionOk="0">
                <a:moveTo>
                  <a:pt x="213" y="394"/>
                </a:moveTo>
                <a:cubicBezTo>
                  <a:pt x="213" y="404"/>
                  <a:pt x="213" y="413"/>
                  <a:pt x="213" y="421"/>
                </a:cubicBezTo>
                <a:cubicBezTo>
                  <a:pt x="196" y="415"/>
                  <a:pt x="201" y="405"/>
                  <a:pt x="213" y="394"/>
                </a:cubicBezTo>
                <a:close/>
                <a:moveTo>
                  <a:pt x="331" y="1"/>
                </a:moveTo>
                <a:cubicBezTo>
                  <a:pt x="147" y="1"/>
                  <a:pt x="0" y="165"/>
                  <a:pt x="25" y="344"/>
                </a:cubicBezTo>
                <a:cubicBezTo>
                  <a:pt x="41" y="514"/>
                  <a:pt x="141" y="714"/>
                  <a:pt x="325" y="714"/>
                </a:cubicBezTo>
                <a:cubicBezTo>
                  <a:pt x="336" y="714"/>
                  <a:pt x="347" y="713"/>
                  <a:pt x="359" y="712"/>
                </a:cubicBezTo>
                <a:cubicBezTo>
                  <a:pt x="380" y="706"/>
                  <a:pt x="401" y="699"/>
                  <a:pt x="420" y="690"/>
                </a:cubicBezTo>
                <a:lnTo>
                  <a:pt x="420" y="690"/>
                </a:lnTo>
                <a:cubicBezTo>
                  <a:pt x="444" y="703"/>
                  <a:pt x="471" y="709"/>
                  <a:pt x="498" y="709"/>
                </a:cubicBezTo>
                <a:cubicBezTo>
                  <a:pt x="618" y="709"/>
                  <a:pt x="742" y="593"/>
                  <a:pt x="675" y="447"/>
                </a:cubicBezTo>
                <a:lnTo>
                  <a:pt x="588" y="244"/>
                </a:lnTo>
                <a:lnTo>
                  <a:pt x="588" y="244"/>
                </a:lnTo>
                <a:cubicBezTo>
                  <a:pt x="587" y="173"/>
                  <a:pt x="550" y="105"/>
                  <a:pt x="484" y="69"/>
                </a:cubicBezTo>
                <a:lnTo>
                  <a:pt x="484" y="69"/>
                </a:lnTo>
                <a:cubicBezTo>
                  <a:pt x="449" y="37"/>
                  <a:pt x="406" y="14"/>
                  <a:pt x="359" y="2"/>
                </a:cubicBezTo>
                <a:cubicBezTo>
                  <a:pt x="349" y="1"/>
                  <a:pt x="340" y="1"/>
                  <a:pt x="3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8" name="Google Shape;4058;p32"/>
          <p:cNvSpPr/>
          <p:nvPr/>
        </p:nvSpPr>
        <p:spPr>
          <a:xfrm>
            <a:off x="2722713" y="4861226"/>
            <a:ext cx="78625" cy="85980"/>
          </a:xfrm>
          <a:custGeom>
            <a:avLst/>
            <a:gdLst/>
            <a:ahLst/>
            <a:cxnLst/>
            <a:rect l="l" t="t" r="r" b="b"/>
            <a:pathLst>
              <a:path w="759" h="830" extrusionOk="0">
                <a:moveTo>
                  <a:pt x="324" y="507"/>
                </a:moveTo>
                <a:cubicBezTo>
                  <a:pt x="322" y="517"/>
                  <a:pt x="320" y="521"/>
                  <a:pt x="320" y="521"/>
                </a:cubicBezTo>
                <a:cubicBezTo>
                  <a:pt x="319" y="521"/>
                  <a:pt x="320" y="515"/>
                  <a:pt x="324" y="507"/>
                </a:cubicBezTo>
                <a:close/>
                <a:moveTo>
                  <a:pt x="383" y="0"/>
                </a:moveTo>
                <a:cubicBezTo>
                  <a:pt x="370" y="0"/>
                  <a:pt x="357" y="1"/>
                  <a:pt x="343" y="3"/>
                </a:cubicBezTo>
                <a:cubicBezTo>
                  <a:pt x="95" y="37"/>
                  <a:pt x="1" y="294"/>
                  <a:pt x="86" y="508"/>
                </a:cubicBezTo>
                <a:cubicBezTo>
                  <a:pt x="139" y="646"/>
                  <a:pt x="277" y="829"/>
                  <a:pt x="432" y="829"/>
                </a:cubicBezTo>
                <a:cubicBezTo>
                  <a:pt x="478" y="829"/>
                  <a:pt x="526" y="813"/>
                  <a:pt x="574" y="773"/>
                </a:cubicBezTo>
                <a:cubicBezTo>
                  <a:pt x="634" y="725"/>
                  <a:pt x="667" y="658"/>
                  <a:pt x="682" y="582"/>
                </a:cubicBezTo>
                <a:lnTo>
                  <a:pt x="682" y="582"/>
                </a:lnTo>
                <a:cubicBezTo>
                  <a:pt x="738" y="522"/>
                  <a:pt x="759" y="430"/>
                  <a:pt x="694" y="345"/>
                </a:cubicBezTo>
                <a:lnTo>
                  <a:pt x="694" y="337"/>
                </a:lnTo>
                <a:cubicBezTo>
                  <a:pt x="685" y="320"/>
                  <a:pt x="677" y="303"/>
                  <a:pt x="677" y="285"/>
                </a:cubicBezTo>
                <a:cubicBezTo>
                  <a:pt x="674" y="268"/>
                  <a:pt x="670" y="252"/>
                  <a:pt x="665" y="237"/>
                </a:cubicBezTo>
                <a:lnTo>
                  <a:pt x="665" y="237"/>
                </a:lnTo>
                <a:cubicBezTo>
                  <a:pt x="656" y="196"/>
                  <a:pt x="645" y="157"/>
                  <a:pt x="634" y="123"/>
                </a:cubicBezTo>
                <a:cubicBezTo>
                  <a:pt x="602" y="54"/>
                  <a:pt x="534" y="12"/>
                  <a:pt x="463" y="12"/>
                </a:cubicBezTo>
                <a:lnTo>
                  <a:pt x="463" y="12"/>
                </a:lnTo>
                <a:cubicBezTo>
                  <a:pt x="438" y="4"/>
                  <a:pt x="411" y="0"/>
                  <a:pt x="3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9" name="Google Shape;4059;p32"/>
          <p:cNvSpPr/>
          <p:nvPr/>
        </p:nvSpPr>
        <p:spPr>
          <a:xfrm>
            <a:off x="2794813" y="4498133"/>
            <a:ext cx="81318" cy="92402"/>
          </a:xfrm>
          <a:custGeom>
            <a:avLst/>
            <a:gdLst/>
            <a:ahLst/>
            <a:cxnLst/>
            <a:rect l="l" t="t" r="r" b="b"/>
            <a:pathLst>
              <a:path w="785" h="892" extrusionOk="0">
                <a:moveTo>
                  <a:pt x="325" y="0"/>
                </a:moveTo>
                <a:cubicBezTo>
                  <a:pt x="159" y="0"/>
                  <a:pt x="0" y="133"/>
                  <a:pt x="6" y="326"/>
                </a:cubicBezTo>
                <a:cubicBezTo>
                  <a:pt x="6" y="523"/>
                  <a:pt x="186" y="873"/>
                  <a:pt x="408" y="890"/>
                </a:cubicBezTo>
                <a:cubicBezTo>
                  <a:pt x="414" y="891"/>
                  <a:pt x="420" y="891"/>
                  <a:pt x="425" y="891"/>
                </a:cubicBezTo>
                <a:cubicBezTo>
                  <a:pt x="465" y="891"/>
                  <a:pt x="503" y="881"/>
                  <a:pt x="538" y="862"/>
                </a:cubicBezTo>
                <a:lnTo>
                  <a:pt x="538" y="862"/>
                </a:lnTo>
                <a:cubicBezTo>
                  <a:pt x="547" y="863"/>
                  <a:pt x="557" y="864"/>
                  <a:pt x="566" y="864"/>
                </a:cubicBezTo>
                <a:cubicBezTo>
                  <a:pt x="651" y="864"/>
                  <a:pt x="735" y="816"/>
                  <a:pt x="751" y="711"/>
                </a:cubicBezTo>
                <a:cubicBezTo>
                  <a:pt x="785" y="471"/>
                  <a:pt x="699" y="240"/>
                  <a:pt x="528" y="78"/>
                </a:cubicBezTo>
                <a:cubicBezTo>
                  <a:pt x="467" y="24"/>
                  <a:pt x="395" y="0"/>
                  <a:pt x="3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0" name="Google Shape;4060;p32"/>
          <p:cNvSpPr/>
          <p:nvPr/>
        </p:nvSpPr>
        <p:spPr>
          <a:xfrm>
            <a:off x="2689045" y="4399616"/>
            <a:ext cx="103694" cy="72617"/>
          </a:xfrm>
          <a:custGeom>
            <a:avLst/>
            <a:gdLst/>
            <a:ahLst/>
            <a:cxnLst/>
            <a:rect l="l" t="t" r="r" b="b"/>
            <a:pathLst>
              <a:path w="1001" h="701" extrusionOk="0">
                <a:moveTo>
                  <a:pt x="410" y="411"/>
                </a:moveTo>
                <a:cubicBezTo>
                  <a:pt x="410" y="411"/>
                  <a:pt x="411" y="411"/>
                  <a:pt x="412" y="411"/>
                </a:cubicBezTo>
                <a:lnTo>
                  <a:pt x="412" y="411"/>
                </a:lnTo>
                <a:lnTo>
                  <a:pt x="411" y="413"/>
                </a:lnTo>
                <a:cubicBezTo>
                  <a:pt x="405" y="417"/>
                  <a:pt x="400" y="419"/>
                  <a:pt x="398" y="419"/>
                </a:cubicBezTo>
                <a:cubicBezTo>
                  <a:pt x="393" y="419"/>
                  <a:pt x="398" y="411"/>
                  <a:pt x="410" y="411"/>
                </a:cubicBezTo>
                <a:close/>
                <a:moveTo>
                  <a:pt x="446" y="1"/>
                </a:moveTo>
                <a:cubicBezTo>
                  <a:pt x="405" y="1"/>
                  <a:pt x="370" y="17"/>
                  <a:pt x="342" y="44"/>
                </a:cubicBezTo>
                <a:lnTo>
                  <a:pt x="342" y="44"/>
                </a:lnTo>
                <a:cubicBezTo>
                  <a:pt x="252" y="60"/>
                  <a:pt x="170" y="118"/>
                  <a:pt x="120" y="199"/>
                </a:cubicBezTo>
                <a:cubicBezTo>
                  <a:pt x="1" y="447"/>
                  <a:pt x="343" y="661"/>
                  <a:pt x="548" y="695"/>
                </a:cubicBezTo>
                <a:cubicBezTo>
                  <a:pt x="570" y="699"/>
                  <a:pt x="592" y="701"/>
                  <a:pt x="614" y="701"/>
                </a:cubicBezTo>
                <a:cubicBezTo>
                  <a:pt x="825" y="701"/>
                  <a:pt x="1000" y="518"/>
                  <a:pt x="985" y="293"/>
                </a:cubicBezTo>
                <a:cubicBezTo>
                  <a:pt x="967" y="182"/>
                  <a:pt x="890" y="96"/>
                  <a:pt x="779" y="53"/>
                </a:cubicBezTo>
                <a:cubicBezTo>
                  <a:pt x="702" y="28"/>
                  <a:pt x="600" y="53"/>
                  <a:pt x="523" y="19"/>
                </a:cubicBezTo>
                <a:cubicBezTo>
                  <a:pt x="496" y="6"/>
                  <a:pt x="470" y="1"/>
                  <a:pt x="4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1" name="Google Shape;4061;p32"/>
          <p:cNvSpPr/>
          <p:nvPr/>
        </p:nvSpPr>
        <p:spPr>
          <a:xfrm>
            <a:off x="2573021" y="4435874"/>
            <a:ext cx="92195" cy="70545"/>
          </a:xfrm>
          <a:custGeom>
            <a:avLst/>
            <a:gdLst/>
            <a:ahLst/>
            <a:cxnLst/>
            <a:rect l="l" t="t" r="r" b="b"/>
            <a:pathLst>
              <a:path w="890" h="681" extrusionOk="0">
                <a:moveTo>
                  <a:pt x="407" y="357"/>
                </a:moveTo>
                <a:cubicBezTo>
                  <a:pt x="411" y="359"/>
                  <a:pt x="415" y="361"/>
                  <a:pt x="419" y="362"/>
                </a:cubicBezTo>
                <a:cubicBezTo>
                  <a:pt x="415" y="362"/>
                  <a:pt x="411" y="360"/>
                  <a:pt x="407" y="357"/>
                </a:cubicBezTo>
                <a:close/>
                <a:moveTo>
                  <a:pt x="487" y="1"/>
                </a:moveTo>
                <a:cubicBezTo>
                  <a:pt x="439" y="1"/>
                  <a:pt x="391" y="21"/>
                  <a:pt x="355" y="56"/>
                </a:cubicBezTo>
                <a:lnTo>
                  <a:pt x="355" y="56"/>
                </a:lnTo>
                <a:cubicBezTo>
                  <a:pt x="347" y="56"/>
                  <a:pt x="339" y="55"/>
                  <a:pt x="332" y="55"/>
                </a:cubicBezTo>
                <a:cubicBezTo>
                  <a:pt x="276" y="55"/>
                  <a:pt x="222" y="72"/>
                  <a:pt x="171" y="114"/>
                </a:cubicBezTo>
                <a:cubicBezTo>
                  <a:pt x="0" y="259"/>
                  <a:pt x="68" y="525"/>
                  <a:pt x="248" y="627"/>
                </a:cubicBezTo>
                <a:cubicBezTo>
                  <a:pt x="304" y="664"/>
                  <a:pt x="367" y="681"/>
                  <a:pt x="428" y="681"/>
                </a:cubicBezTo>
                <a:cubicBezTo>
                  <a:pt x="507" y="681"/>
                  <a:pt x="585" y="652"/>
                  <a:pt x="645" y="599"/>
                </a:cubicBezTo>
                <a:lnTo>
                  <a:pt x="645" y="599"/>
                </a:lnTo>
                <a:cubicBezTo>
                  <a:pt x="657" y="602"/>
                  <a:pt x="670" y="603"/>
                  <a:pt x="683" y="603"/>
                </a:cubicBezTo>
                <a:cubicBezTo>
                  <a:pt x="739" y="603"/>
                  <a:pt x="794" y="576"/>
                  <a:pt x="830" y="525"/>
                </a:cubicBezTo>
                <a:cubicBezTo>
                  <a:pt x="890" y="439"/>
                  <a:pt x="873" y="328"/>
                  <a:pt x="796" y="268"/>
                </a:cubicBezTo>
                <a:lnTo>
                  <a:pt x="787" y="277"/>
                </a:lnTo>
                <a:cubicBezTo>
                  <a:pt x="774" y="268"/>
                  <a:pt x="760" y="259"/>
                  <a:pt x="746" y="249"/>
                </a:cubicBezTo>
                <a:lnTo>
                  <a:pt x="746" y="249"/>
                </a:lnTo>
                <a:cubicBezTo>
                  <a:pt x="720" y="149"/>
                  <a:pt x="650" y="60"/>
                  <a:pt x="548" y="11"/>
                </a:cubicBezTo>
                <a:cubicBezTo>
                  <a:pt x="528" y="4"/>
                  <a:pt x="507" y="1"/>
                  <a:pt x="4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2" name="Google Shape;4062;p32"/>
          <p:cNvSpPr/>
          <p:nvPr/>
        </p:nvSpPr>
        <p:spPr>
          <a:xfrm>
            <a:off x="2584520" y="4571788"/>
            <a:ext cx="90434" cy="81215"/>
          </a:xfrm>
          <a:custGeom>
            <a:avLst/>
            <a:gdLst/>
            <a:ahLst/>
            <a:cxnLst/>
            <a:rect l="l" t="t" r="r" b="b"/>
            <a:pathLst>
              <a:path w="873" h="784" extrusionOk="0">
                <a:moveTo>
                  <a:pt x="359" y="357"/>
                </a:moveTo>
                <a:lnTo>
                  <a:pt x="359" y="357"/>
                </a:lnTo>
                <a:cubicBezTo>
                  <a:pt x="359" y="357"/>
                  <a:pt x="360" y="359"/>
                  <a:pt x="363" y="364"/>
                </a:cubicBezTo>
                <a:lnTo>
                  <a:pt x="363" y="364"/>
                </a:lnTo>
                <a:cubicBezTo>
                  <a:pt x="360" y="361"/>
                  <a:pt x="358" y="357"/>
                  <a:pt x="359" y="357"/>
                </a:cubicBezTo>
                <a:close/>
                <a:moveTo>
                  <a:pt x="372" y="1"/>
                </a:moveTo>
                <a:cubicBezTo>
                  <a:pt x="321" y="1"/>
                  <a:pt x="270" y="12"/>
                  <a:pt x="223" y="34"/>
                </a:cubicBezTo>
                <a:cubicBezTo>
                  <a:pt x="0" y="137"/>
                  <a:pt x="9" y="479"/>
                  <a:pt x="146" y="650"/>
                </a:cubicBezTo>
                <a:cubicBezTo>
                  <a:pt x="224" y="738"/>
                  <a:pt x="336" y="783"/>
                  <a:pt x="447" y="783"/>
                </a:cubicBezTo>
                <a:cubicBezTo>
                  <a:pt x="541" y="783"/>
                  <a:pt x="636" y="751"/>
                  <a:pt x="710" y="684"/>
                </a:cubicBezTo>
                <a:cubicBezTo>
                  <a:pt x="873" y="522"/>
                  <a:pt x="847" y="256"/>
                  <a:pt x="659" y="128"/>
                </a:cubicBezTo>
                <a:cubicBezTo>
                  <a:pt x="644" y="119"/>
                  <a:pt x="629" y="113"/>
                  <a:pt x="613" y="108"/>
                </a:cubicBezTo>
                <a:lnTo>
                  <a:pt x="613" y="108"/>
                </a:lnTo>
                <a:cubicBezTo>
                  <a:pt x="598" y="91"/>
                  <a:pt x="582" y="74"/>
                  <a:pt x="565" y="60"/>
                </a:cubicBezTo>
                <a:cubicBezTo>
                  <a:pt x="506" y="21"/>
                  <a:pt x="439" y="1"/>
                  <a:pt x="3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3" name="Google Shape;4063;p32"/>
          <p:cNvSpPr/>
          <p:nvPr/>
        </p:nvSpPr>
        <p:spPr>
          <a:xfrm>
            <a:off x="2612800" y="4730285"/>
            <a:ext cx="79868" cy="82250"/>
          </a:xfrm>
          <a:custGeom>
            <a:avLst/>
            <a:gdLst/>
            <a:ahLst/>
            <a:cxnLst/>
            <a:rect l="l" t="t" r="r" b="b"/>
            <a:pathLst>
              <a:path w="771" h="794" extrusionOk="0">
                <a:moveTo>
                  <a:pt x="359" y="0"/>
                </a:moveTo>
                <a:cubicBezTo>
                  <a:pt x="351" y="0"/>
                  <a:pt x="343" y="0"/>
                  <a:pt x="335" y="1"/>
                </a:cubicBezTo>
                <a:cubicBezTo>
                  <a:pt x="129" y="35"/>
                  <a:pt x="1" y="232"/>
                  <a:pt x="61" y="429"/>
                </a:cubicBezTo>
                <a:cubicBezTo>
                  <a:pt x="108" y="593"/>
                  <a:pt x="234" y="793"/>
                  <a:pt x="419" y="793"/>
                </a:cubicBezTo>
                <a:cubicBezTo>
                  <a:pt x="436" y="793"/>
                  <a:pt x="453" y="792"/>
                  <a:pt x="472" y="788"/>
                </a:cubicBezTo>
                <a:cubicBezTo>
                  <a:pt x="720" y="745"/>
                  <a:pt x="771" y="497"/>
                  <a:pt x="754" y="283"/>
                </a:cubicBezTo>
                <a:cubicBezTo>
                  <a:pt x="744" y="180"/>
                  <a:pt x="677" y="127"/>
                  <a:pt x="602" y="117"/>
                </a:cubicBezTo>
                <a:lnTo>
                  <a:pt x="602" y="117"/>
                </a:lnTo>
                <a:cubicBezTo>
                  <a:pt x="545" y="46"/>
                  <a:pt x="458" y="0"/>
                  <a:pt x="3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4" name="Google Shape;4064;p32"/>
          <p:cNvSpPr/>
          <p:nvPr/>
        </p:nvSpPr>
        <p:spPr>
          <a:xfrm>
            <a:off x="2792741" y="4993100"/>
            <a:ext cx="84840" cy="75828"/>
          </a:xfrm>
          <a:custGeom>
            <a:avLst/>
            <a:gdLst/>
            <a:ahLst/>
            <a:cxnLst/>
            <a:rect l="l" t="t" r="r" b="b"/>
            <a:pathLst>
              <a:path w="819" h="732" extrusionOk="0">
                <a:moveTo>
                  <a:pt x="366" y="0"/>
                </a:moveTo>
                <a:cubicBezTo>
                  <a:pt x="297" y="0"/>
                  <a:pt x="228" y="21"/>
                  <a:pt x="163" y="73"/>
                </a:cubicBezTo>
                <a:cubicBezTo>
                  <a:pt x="1" y="202"/>
                  <a:pt x="61" y="458"/>
                  <a:pt x="197" y="604"/>
                </a:cubicBezTo>
                <a:cubicBezTo>
                  <a:pt x="279" y="685"/>
                  <a:pt x="378" y="731"/>
                  <a:pt x="476" y="731"/>
                </a:cubicBezTo>
                <a:cubicBezTo>
                  <a:pt x="553" y="731"/>
                  <a:pt x="629" y="702"/>
                  <a:pt x="694" y="638"/>
                </a:cubicBezTo>
                <a:cubicBezTo>
                  <a:pt x="788" y="536"/>
                  <a:pt x="819" y="366"/>
                  <a:pt x="743" y="252"/>
                </a:cubicBezTo>
                <a:lnTo>
                  <a:pt x="743" y="252"/>
                </a:lnTo>
                <a:cubicBezTo>
                  <a:pt x="740" y="210"/>
                  <a:pt x="723" y="169"/>
                  <a:pt x="685" y="133"/>
                </a:cubicBezTo>
                <a:lnTo>
                  <a:pt x="685" y="125"/>
                </a:lnTo>
                <a:cubicBezTo>
                  <a:pt x="590" y="56"/>
                  <a:pt x="478" y="0"/>
                  <a:pt x="3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5" name="Google Shape;4065;p32"/>
          <p:cNvSpPr/>
          <p:nvPr/>
        </p:nvSpPr>
        <p:spPr>
          <a:xfrm>
            <a:off x="2895816" y="5168793"/>
            <a:ext cx="84944" cy="78314"/>
          </a:xfrm>
          <a:custGeom>
            <a:avLst/>
            <a:gdLst/>
            <a:ahLst/>
            <a:cxnLst/>
            <a:rect l="l" t="t" r="r" b="b"/>
            <a:pathLst>
              <a:path w="820" h="756" extrusionOk="0">
                <a:moveTo>
                  <a:pt x="259" y="0"/>
                </a:moveTo>
                <a:cubicBezTo>
                  <a:pt x="44" y="0"/>
                  <a:pt x="1" y="277"/>
                  <a:pt x="49" y="448"/>
                </a:cubicBezTo>
                <a:cubicBezTo>
                  <a:pt x="91" y="607"/>
                  <a:pt x="211" y="756"/>
                  <a:pt x="374" y="756"/>
                </a:cubicBezTo>
                <a:cubicBezTo>
                  <a:pt x="412" y="756"/>
                  <a:pt x="452" y="748"/>
                  <a:pt x="494" y="730"/>
                </a:cubicBezTo>
                <a:cubicBezTo>
                  <a:pt x="500" y="727"/>
                  <a:pt x="505" y="725"/>
                  <a:pt x="511" y="722"/>
                </a:cubicBezTo>
                <a:lnTo>
                  <a:pt x="511" y="722"/>
                </a:lnTo>
                <a:cubicBezTo>
                  <a:pt x="542" y="741"/>
                  <a:pt x="579" y="751"/>
                  <a:pt x="617" y="751"/>
                </a:cubicBezTo>
                <a:cubicBezTo>
                  <a:pt x="642" y="751"/>
                  <a:pt x="667" y="747"/>
                  <a:pt x="691" y="738"/>
                </a:cubicBezTo>
                <a:cubicBezTo>
                  <a:pt x="785" y="696"/>
                  <a:pt x="819" y="584"/>
                  <a:pt x="785" y="490"/>
                </a:cubicBezTo>
                <a:lnTo>
                  <a:pt x="776" y="490"/>
                </a:lnTo>
                <a:cubicBezTo>
                  <a:pt x="752" y="441"/>
                  <a:pt x="723" y="394"/>
                  <a:pt x="692" y="348"/>
                </a:cubicBezTo>
                <a:lnTo>
                  <a:pt x="692" y="348"/>
                </a:lnTo>
                <a:cubicBezTo>
                  <a:pt x="685" y="271"/>
                  <a:pt x="663" y="196"/>
                  <a:pt x="622" y="131"/>
                </a:cubicBezTo>
                <a:cubicBezTo>
                  <a:pt x="585" y="61"/>
                  <a:pt x="525" y="32"/>
                  <a:pt x="467" y="32"/>
                </a:cubicBezTo>
                <a:cubicBezTo>
                  <a:pt x="448" y="32"/>
                  <a:pt x="430" y="35"/>
                  <a:pt x="412" y="40"/>
                </a:cubicBezTo>
                <a:lnTo>
                  <a:pt x="412" y="40"/>
                </a:lnTo>
                <a:cubicBezTo>
                  <a:pt x="378" y="20"/>
                  <a:pt x="340" y="6"/>
                  <a:pt x="297" y="3"/>
                </a:cubicBezTo>
                <a:cubicBezTo>
                  <a:pt x="284" y="1"/>
                  <a:pt x="272" y="0"/>
                  <a:pt x="2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6" name="Google Shape;4066;p32"/>
          <p:cNvSpPr/>
          <p:nvPr/>
        </p:nvSpPr>
        <p:spPr>
          <a:xfrm>
            <a:off x="2634141" y="5005116"/>
            <a:ext cx="117678" cy="82872"/>
          </a:xfrm>
          <a:custGeom>
            <a:avLst/>
            <a:gdLst/>
            <a:ahLst/>
            <a:cxnLst/>
            <a:rect l="l" t="t" r="r" b="b"/>
            <a:pathLst>
              <a:path w="1136" h="800" extrusionOk="0">
                <a:moveTo>
                  <a:pt x="334" y="0"/>
                </a:moveTo>
                <a:cubicBezTo>
                  <a:pt x="69" y="17"/>
                  <a:pt x="0" y="351"/>
                  <a:pt x="94" y="565"/>
                </a:cubicBezTo>
                <a:cubicBezTo>
                  <a:pt x="158" y="703"/>
                  <a:pt x="304" y="799"/>
                  <a:pt x="449" y="799"/>
                </a:cubicBezTo>
                <a:cubicBezTo>
                  <a:pt x="519" y="799"/>
                  <a:pt x="589" y="777"/>
                  <a:pt x="650" y="727"/>
                </a:cubicBezTo>
                <a:cubicBezTo>
                  <a:pt x="690" y="695"/>
                  <a:pt x="719" y="656"/>
                  <a:pt x="740" y="614"/>
                </a:cubicBezTo>
                <a:lnTo>
                  <a:pt x="740" y="614"/>
                </a:lnTo>
                <a:cubicBezTo>
                  <a:pt x="744" y="618"/>
                  <a:pt x="749" y="621"/>
                  <a:pt x="753" y="625"/>
                </a:cubicBezTo>
                <a:cubicBezTo>
                  <a:pt x="788" y="649"/>
                  <a:pt x="824" y="660"/>
                  <a:pt x="859" y="660"/>
                </a:cubicBezTo>
                <a:cubicBezTo>
                  <a:pt x="1016" y="660"/>
                  <a:pt x="1136" y="438"/>
                  <a:pt x="967" y="325"/>
                </a:cubicBezTo>
                <a:lnTo>
                  <a:pt x="984" y="325"/>
                </a:lnTo>
                <a:cubicBezTo>
                  <a:pt x="905" y="266"/>
                  <a:pt x="826" y="217"/>
                  <a:pt x="748" y="166"/>
                </a:cubicBezTo>
                <a:lnTo>
                  <a:pt x="748" y="166"/>
                </a:lnTo>
                <a:cubicBezTo>
                  <a:pt x="712" y="92"/>
                  <a:pt x="639" y="57"/>
                  <a:pt x="569" y="56"/>
                </a:cubicBezTo>
                <a:lnTo>
                  <a:pt x="569" y="56"/>
                </a:lnTo>
                <a:cubicBezTo>
                  <a:pt x="497" y="22"/>
                  <a:pt x="417" y="0"/>
                  <a:pt x="3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7" name="Google Shape;4067;p32"/>
          <p:cNvSpPr/>
          <p:nvPr/>
        </p:nvSpPr>
        <p:spPr>
          <a:xfrm>
            <a:off x="2394841" y="4628764"/>
            <a:ext cx="78832" cy="89502"/>
          </a:xfrm>
          <a:custGeom>
            <a:avLst/>
            <a:gdLst/>
            <a:ahLst/>
            <a:cxnLst/>
            <a:rect l="l" t="t" r="r" b="b"/>
            <a:pathLst>
              <a:path w="761" h="864" extrusionOk="0">
                <a:moveTo>
                  <a:pt x="278" y="0"/>
                </a:moveTo>
                <a:cubicBezTo>
                  <a:pt x="159" y="0"/>
                  <a:pt x="49" y="86"/>
                  <a:pt x="35" y="211"/>
                </a:cubicBezTo>
                <a:cubicBezTo>
                  <a:pt x="0" y="434"/>
                  <a:pt x="172" y="767"/>
                  <a:pt x="385" y="853"/>
                </a:cubicBezTo>
                <a:cubicBezTo>
                  <a:pt x="409" y="860"/>
                  <a:pt x="433" y="863"/>
                  <a:pt x="457" y="863"/>
                </a:cubicBezTo>
                <a:cubicBezTo>
                  <a:pt x="575" y="863"/>
                  <a:pt x="679" y="777"/>
                  <a:pt x="693" y="656"/>
                </a:cubicBezTo>
                <a:cubicBezTo>
                  <a:pt x="693" y="655"/>
                  <a:pt x="693" y="654"/>
                  <a:pt x="693" y="654"/>
                </a:cubicBezTo>
                <a:lnTo>
                  <a:pt x="693" y="654"/>
                </a:lnTo>
                <a:cubicBezTo>
                  <a:pt x="761" y="530"/>
                  <a:pt x="754" y="369"/>
                  <a:pt x="651" y="245"/>
                </a:cubicBezTo>
                <a:cubicBezTo>
                  <a:pt x="648" y="241"/>
                  <a:pt x="645" y="237"/>
                  <a:pt x="641" y="233"/>
                </a:cubicBezTo>
                <a:lnTo>
                  <a:pt x="641" y="233"/>
                </a:lnTo>
                <a:cubicBezTo>
                  <a:pt x="623" y="140"/>
                  <a:pt x="556" y="92"/>
                  <a:pt x="484" y="83"/>
                </a:cubicBezTo>
                <a:lnTo>
                  <a:pt x="484" y="83"/>
                </a:lnTo>
                <a:cubicBezTo>
                  <a:pt x="446" y="56"/>
                  <a:pt x="405" y="34"/>
                  <a:pt x="360" y="14"/>
                </a:cubicBezTo>
                <a:cubicBezTo>
                  <a:pt x="333" y="5"/>
                  <a:pt x="305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8" name="Google Shape;4068;p32"/>
          <p:cNvSpPr/>
          <p:nvPr/>
        </p:nvSpPr>
        <p:spPr>
          <a:xfrm>
            <a:off x="2523607" y="4685015"/>
            <a:ext cx="64329" cy="75724"/>
          </a:xfrm>
          <a:custGeom>
            <a:avLst/>
            <a:gdLst/>
            <a:ahLst/>
            <a:cxnLst/>
            <a:rect l="l" t="t" r="r" b="b"/>
            <a:pathLst>
              <a:path w="621" h="731" extrusionOk="0">
                <a:moveTo>
                  <a:pt x="297" y="1"/>
                </a:moveTo>
                <a:cubicBezTo>
                  <a:pt x="130" y="1"/>
                  <a:pt x="0" y="156"/>
                  <a:pt x="41" y="318"/>
                </a:cubicBezTo>
                <a:cubicBezTo>
                  <a:pt x="66" y="464"/>
                  <a:pt x="143" y="601"/>
                  <a:pt x="255" y="695"/>
                </a:cubicBezTo>
                <a:cubicBezTo>
                  <a:pt x="289" y="719"/>
                  <a:pt x="327" y="731"/>
                  <a:pt x="363" y="731"/>
                </a:cubicBezTo>
                <a:cubicBezTo>
                  <a:pt x="453" y="731"/>
                  <a:pt x="536" y="664"/>
                  <a:pt x="554" y="566"/>
                </a:cubicBezTo>
                <a:cubicBezTo>
                  <a:pt x="554" y="554"/>
                  <a:pt x="554" y="541"/>
                  <a:pt x="554" y="529"/>
                </a:cubicBezTo>
                <a:lnTo>
                  <a:pt x="554" y="529"/>
                </a:lnTo>
                <a:cubicBezTo>
                  <a:pt x="603" y="464"/>
                  <a:pt x="620" y="383"/>
                  <a:pt x="605" y="301"/>
                </a:cubicBezTo>
                <a:cubicBezTo>
                  <a:pt x="599" y="179"/>
                  <a:pt x="522" y="73"/>
                  <a:pt x="413" y="26"/>
                </a:cubicBezTo>
                <a:lnTo>
                  <a:pt x="413" y="26"/>
                </a:lnTo>
                <a:cubicBezTo>
                  <a:pt x="384" y="10"/>
                  <a:pt x="350" y="1"/>
                  <a:pt x="315" y="1"/>
                </a:cubicBezTo>
                <a:cubicBezTo>
                  <a:pt x="314" y="1"/>
                  <a:pt x="314" y="1"/>
                  <a:pt x="314" y="1"/>
                </a:cubicBezTo>
                <a:lnTo>
                  <a:pt x="314" y="1"/>
                </a:lnTo>
                <a:cubicBezTo>
                  <a:pt x="308" y="1"/>
                  <a:pt x="303" y="1"/>
                  <a:pt x="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9" name="Google Shape;4069;p32"/>
          <p:cNvSpPr/>
          <p:nvPr/>
        </p:nvSpPr>
        <p:spPr>
          <a:xfrm>
            <a:off x="2419703" y="4488603"/>
            <a:ext cx="70441" cy="93127"/>
          </a:xfrm>
          <a:custGeom>
            <a:avLst/>
            <a:gdLst/>
            <a:ahLst/>
            <a:cxnLst/>
            <a:rect l="l" t="t" r="r" b="b"/>
            <a:pathLst>
              <a:path w="680" h="899" extrusionOk="0">
                <a:moveTo>
                  <a:pt x="216" y="1"/>
                </a:moveTo>
                <a:cubicBezTo>
                  <a:pt x="124" y="1"/>
                  <a:pt x="38" y="63"/>
                  <a:pt x="26" y="161"/>
                </a:cubicBezTo>
                <a:cubicBezTo>
                  <a:pt x="0" y="435"/>
                  <a:pt x="111" y="700"/>
                  <a:pt x="325" y="863"/>
                </a:cubicBezTo>
                <a:cubicBezTo>
                  <a:pt x="356" y="887"/>
                  <a:pt x="395" y="899"/>
                  <a:pt x="434" y="899"/>
                </a:cubicBezTo>
                <a:cubicBezTo>
                  <a:pt x="490" y="899"/>
                  <a:pt x="546" y="874"/>
                  <a:pt x="582" y="828"/>
                </a:cubicBezTo>
                <a:cubicBezTo>
                  <a:pt x="632" y="748"/>
                  <a:pt x="654" y="658"/>
                  <a:pt x="647" y="570"/>
                </a:cubicBezTo>
                <a:lnTo>
                  <a:pt x="647" y="570"/>
                </a:lnTo>
                <a:cubicBezTo>
                  <a:pt x="673" y="526"/>
                  <a:pt x="679" y="470"/>
                  <a:pt x="650" y="409"/>
                </a:cubicBezTo>
                <a:cubicBezTo>
                  <a:pt x="582" y="255"/>
                  <a:pt x="462" y="127"/>
                  <a:pt x="325" y="33"/>
                </a:cubicBezTo>
                <a:cubicBezTo>
                  <a:pt x="291" y="11"/>
                  <a:pt x="253" y="1"/>
                  <a:pt x="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0" name="Google Shape;4070;p32"/>
          <p:cNvSpPr/>
          <p:nvPr/>
        </p:nvSpPr>
        <p:spPr>
          <a:xfrm>
            <a:off x="2331960" y="4356936"/>
            <a:ext cx="87948" cy="81940"/>
          </a:xfrm>
          <a:custGeom>
            <a:avLst/>
            <a:gdLst/>
            <a:ahLst/>
            <a:cxnLst/>
            <a:rect l="l" t="t" r="r" b="b"/>
            <a:pathLst>
              <a:path w="849" h="791" extrusionOk="0">
                <a:moveTo>
                  <a:pt x="309" y="509"/>
                </a:moveTo>
                <a:lnTo>
                  <a:pt x="309" y="509"/>
                </a:lnTo>
                <a:cubicBezTo>
                  <a:pt x="312" y="511"/>
                  <a:pt x="314" y="514"/>
                  <a:pt x="317" y="517"/>
                </a:cubicBezTo>
                <a:cubicBezTo>
                  <a:pt x="330" y="532"/>
                  <a:pt x="328" y="539"/>
                  <a:pt x="323" y="539"/>
                </a:cubicBezTo>
                <a:cubicBezTo>
                  <a:pt x="317" y="539"/>
                  <a:pt x="304" y="528"/>
                  <a:pt x="309" y="509"/>
                </a:cubicBezTo>
                <a:close/>
                <a:moveTo>
                  <a:pt x="223" y="0"/>
                </a:moveTo>
                <a:cubicBezTo>
                  <a:pt x="129" y="0"/>
                  <a:pt x="48" y="69"/>
                  <a:pt x="34" y="166"/>
                </a:cubicBezTo>
                <a:cubicBezTo>
                  <a:pt x="0" y="414"/>
                  <a:pt x="146" y="773"/>
                  <a:pt x="428" y="790"/>
                </a:cubicBezTo>
                <a:cubicBezTo>
                  <a:pt x="432" y="791"/>
                  <a:pt x="437" y="791"/>
                  <a:pt x="441" y="791"/>
                </a:cubicBezTo>
                <a:cubicBezTo>
                  <a:pt x="536" y="791"/>
                  <a:pt x="616" y="741"/>
                  <a:pt x="661" y="668"/>
                </a:cubicBezTo>
                <a:lnTo>
                  <a:pt x="661" y="668"/>
                </a:lnTo>
                <a:cubicBezTo>
                  <a:pt x="770" y="633"/>
                  <a:pt x="848" y="499"/>
                  <a:pt x="761" y="380"/>
                </a:cubicBezTo>
                <a:cubicBezTo>
                  <a:pt x="697" y="298"/>
                  <a:pt x="624" y="225"/>
                  <a:pt x="545" y="163"/>
                </a:cubicBezTo>
                <a:lnTo>
                  <a:pt x="545" y="163"/>
                </a:lnTo>
                <a:cubicBezTo>
                  <a:pt x="537" y="153"/>
                  <a:pt x="530" y="142"/>
                  <a:pt x="522" y="132"/>
                </a:cubicBezTo>
                <a:cubicBezTo>
                  <a:pt x="484" y="62"/>
                  <a:pt x="417" y="25"/>
                  <a:pt x="346" y="25"/>
                </a:cubicBezTo>
                <a:cubicBezTo>
                  <a:pt x="338" y="25"/>
                  <a:pt x="330" y="25"/>
                  <a:pt x="322" y="26"/>
                </a:cubicBezTo>
                <a:lnTo>
                  <a:pt x="322" y="26"/>
                </a:lnTo>
                <a:cubicBezTo>
                  <a:pt x="312" y="21"/>
                  <a:pt x="302" y="17"/>
                  <a:pt x="291" y="12"/>
                </a:cubicBezTo>
                <a:cubicBezTo>
                  <a:pt x="268" y="4"/>
                  <a:pt x="245" y="0"/>
                  <a:pt x="2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1" name="Google Shape;4071;p32"/>
          <p:cNvSpPr/>
          <p:nvPr/>
        </p:nvSpPr>
        <p:spPr>
          <a:xfrm>
            <a:off x="2199879" y="4529211"/>
            <a:ext cx="107319" cy="65987"/>
          </a:xfrm>
          <a:custGeom>
            <a:avLst/>
            <a:gdLst/>
            <a:ahLst/>
            <a:cxnLst/>
            <a:rect l="l" t="t" r="r" b="b"/>
            <a:pathLst>
              <a:path w="1036" h="637" extrusionOk="0">
                <a:moveTo>
                  <a:pt x="864" y="0"/>
                </a:moveTo>
                <a:cubicBezTo>
                  <a:pt x="633" y="0"/>
                  <a:pt x="266" y="0"/>
                  <a:pt x="95" y="197"/>
                </a:cubicBezTo>
                <a:cubicBezTo>
                  <a:pt x="9" y="282"/>
                  <a:pt x="0" y="419"/>
                  <a:pt x="77" y="522"/>
                </a:cubicBezTo>
                <a:cubicBezTo>
                  <a:pt x="150" y="595"/>
                  <a:pt x="255" y="637"/>
                  <a:pt x="364" y="637"/>
                </a:cubicBezTo>
                <a:cubicBezTo>
                  <a:pt x="382" y="637"/>
                  <a:pt x="401" y="636"/>
                  <a:pt x="420" y="633"/>
                </a:cubicBezTo>
                <a:cubicBezTo>
                  <a:pt x="607" y="633"/>
                  <a:pt x="868" y="561"/>
                  <a:pt x="899" y="358"/>
                </a:cubicBezTo>
                <a:lnTo>
                  <a:pt x="899" y="358"/>
                </a:lnTo>
                <a:cubicBezTo>
                  <a:pt x="965" y="334"/>
                  <a:pt x="1014" y="274"/>
                  <a:pt x="1027" y="205"/>
                </a:cubicBezTo>
                <a:cubicBezTo>
                  <a:pt x="1036" y="103"/>
                  <a:pt x="967" y="9"/>
                  <a:pt x="8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2" name="Google Shape;4072;p32"/>
          <p:cNvSpPr/>
          <p:nvPr/>
        </p:nvSpPr>
        <p:spPr>
          <a:xfrm>
            <a:off x="2082922" y="4368435"/>
            <a:ext cx="101933" cy="62361"/>
          </a:xfrm>
          <a:custGeom>
            <a:avLst/>
            <a:gdLst/>
            <a:ahLst/>
            <a:cxnLst/>
            <a:rect l="l" t="t" r="r" b="b"/>
            <a:pathLst>
              <a:path w="984" h="602" extrusionOk="0">
                <a:moveTo>
                  <a:pt x="411" y="397"/>
                </a:moveTo>
                <a:cubicBezTo>
                  <a:pt x="413" y="397"/>
                  <a:pt x="415" y="397"/>
                  <a:pt x="418" y="397"/>
                </a:cubicBezTo>
                <a:lnTo>
                  <a:pt x="418" y="397"/>
                </a:lnTo>
                <a:cubicBezTo>
                  <a:pt x="417" y="398"/>
                  <a:pt x="416" y="398"/>
                  <a:pt x="415" y="398"/>
                </a:cubicBezTo>
                <a:cubicBezTo>
                  <a:pt x="414" y="398"/>
                  <a:pt x="412" y="398"/>
                  <a:pt x="411" y="397"/>
                </a:cubicBezTo>
                <a:close/>
                <a:moveTo>
                  <a:pt x="618" y="1"/>
                </a:moveTo>
                <a:cubicBezTo>
                  <a:pt x="580" y="1"/>
                  <a:pt x="542" y="8"/>
                  <a:pt x="505" y="25"/>
                </a:cubicBezTo>
                <a:lnTo>
                  <a:pt x="505" y="25"/>
                </a:lnTo>
                <a:cubicBezTo>
                  <a:pt x="482" y="23"/>
                  <a:pt x="460" y="22"/>
                  <a:pt x="437" y="22"/>
                </a:cubicBezTo>
                <a:cubicBezTo>
                  <a:pt x="350" y="22"/>
                  <a:pt x="266" y="40"/>
                  <a:pt x="197" y="89"/>
                </a:cubicBezTo>
                <a:cubicBezTo>
                  <a:pt x="0" y="235"/>
                  <a:pt x="103" y="508"/>
                  <a:pt x="317" y="577"/>
                </a:cubicBezTo>
                <a:cubicBezTo>
                  <a:pt x="372" y="592"/>
                  <a:pt x="433" y="601"/>
                  <a:pt x="493" y="601"/>
                </a:cubicBezTo>
                <a:cubicBezTo>
                  <a:pt x="630" y="601"/>
                  <a:pt x="766" y="556"/>
                  <a:pt x="840" y="445"/>
                </a:cubicBezTo>
                <a:lnTo>
                  <a:pt x="840" y="445"/>
                </a:lnTo>
                <a:cubicBezTo>
                  <a:pt x="887" y="426"/>
                  <a:pt x="927" y="388"/>
                  <a:pt x="950" y="337"/>
                </a:cubicBezTo>
                <a:cubicBezTo>
                  <a:pt x="984" y="243"/>
                  <a:pt x="941" y="132"/>
                  <a:pt x="839" y="98"/>
                </a:cubicBezTo>
                <a:cubicBezTo>
                  <a:pt x="834" y="97"/>
                  <a:pt x="830" y="96"/>
                  <a:pt x="826" y="94"/>
                </a:cubicBezTo>
                <a:lnTo>
                  <a:pt x="826" y="94"/>
                </a:lnTo>
                <a:cubicBezTo>
                  <a:pt x="774" y="36"/>
                  <a:pt x="698" y="1"/>
                  <a:pt x="6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3" name="Google Shape;4073;p32"/>
          <p:cNvSpPr/>
          <p:nvPr/>
        </p:nvSpPr>
        <p:spPr>
          <a:xfrm>
            <a:off x="2006678" y="4650178"/>
            <a:ext cx="84322" cy="96028"/>
          </a:xfrm>
          <a:custGeom>
            <a:avLst/>
            <a:gdLst/>
            <a:ahLst/>
            <a:cxnLst/>
            <a:rect l="l" t="t" r="r" b="b"/>
            <a:pathLst>
              <a:path w="814" h="927" extrusionOk="0">
                <a:moveTo>
                  <a:pt x="430" y="0"/>
                </a:moveTo>
                <a:cubicBezTo>
                  <a:pt x="388" y="0"/>
                  <a:pt x="343" y="12"/>
                  <a:pt x="291" y="38"/>
                </a:cubicBezTo>
                <a:cubicBezTo>
                  <a:pt x="0" y="192"/>
                  <a:pt x="129" y="637"/>
                  <a:pt x="300" y="825"/>
                </a:cubicBezTo>
                <a:cubicBezTo>
                  <a:pt x="357" y="892"/>
                  <a:pt x="438" y="927"/>
                  <a:pt x="518" y="927"/>
                </a:cubicBezTo>
                <a:cubicBezTo>
                  <a:pt x="582" y="927"/>
                  <a:pt x="644" y="905"/>
                  <a:pt x="693" y="859"/>
                </a:cubicBezTo>
                <a:cubicBezTo>
                  <a:pt x="813" y="748"/>
                  <a:pt x="813" y="586"/>
                  <a:pt x="779" y="449"/>
                </a:cubicBezTo>
                <a:cubicBezTo>
                  <a:pt x="762" y="357"/>
                  <a:pt x="721" y="241"/>
                  <a:pt x="652" y="160"/>
                </a:cubicBezTo>
                <a:lnTo>
                  <a:pt x="652" y="160"/>
                </a:lnTo>
                <a:cubicBezTo>
                  <a:pt x="600" y="67"/>
                  <a:pt x="528" y="0"/>
                  <a:pt x="4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4" name="Google Shape;4074;p32"/>
          <p:cNvSpPr/>
          <p:nvPr/>
        </p:nvSpPr>
        <p:spPr>
          <a:xfrm>
            <a:off x="2024392" y="4845243"/>
            <a:ext cx="74585" cy="92402"/>
          </a:xfrm>
          <a:custGeom>
            <a:avLst/>
            <a:gdLst/>
            <a:ahLst/>
            <a:cxnLst/>
            <a:rect l="l" t="t" r="r" b="b"/>
            <a:pathLst>
              <a:path w="720" h="892" extrusionOk="0">
                <a:moveTo>
                  <a:pt x="390" y="321"/>
                </a:moveTo>
                <a:cubicBezTo>
                  <a:pt x="392" y="321"/>
                  <a:pt x="399" y="331"/>
                  <a:pt x="393" y="335"/>
                </a:cubicBezTo>
                <a:lnTo>
                  <a:pt x="393" y="335"/>
                </a:lnTo>
                <a:cubicBezTo>
                  <a:pt x="388" y="325"/>
                  <a:pt x="388" y="321"/>
                  <a:pt x="390" y="321"/>
                </a:cubicBezTo>
                <a:close/>
                <a:moveTo>
                  <a:pt x="319" y="0"/>
                </a:moveTo>
                <a:cubicBezTo>
                  <a:pt x="288" y="0"/>
                  <a:pt x="256" y="7"/>
                  <a:pt x="223" y="20"/>
                </a:cubicBezTo>
                <a:cubicBezTo>
                  <a:pt x="26" y="89"/>
                  <a:pt x="1" y="294"/>
                  <a:pt x="43" y="465"/>
                </a:cubicBezTo>
                <a:cubicBezTo>
                  <a:pt x="86" y="653"/>
                  <a:pt x="214" y="807"/>
                  <a:pt x="394" y="884"/>
                </a:cubicBezTo>
                <a:cubicBezTo>
                  <a:pt x="414" y="889"/>
                  <a:pt x="433" y="891"/>
                  <a:pt x="453" y="891"/>
                </a:cubicBezTo>
                <a:cubicBezTo>
                  <a:pt x="537" y="891"/>
                  <a:pt x="618" y="848"/>
                  <a:pt x="659" y="764"/>
                </a:cubicBezTo>
                <a:cubicBezTo>
                  <a:pt x="711" y="679"/>
                  <a:pt x="719" y="576"/>
                  <a:pt x="685" y="482"/>
                </a:cubicBezTo>
                <a:cubicBezTo>
                  <a:pt x="673" y="459"/>
                  <a:pt x="656" y="438"/>
                  <a:pt x="636" y="422"/>
                </a:cubicBezTo>
                <a:lnTo>
                  <a:pt x="636" y="422"/>
                </a:lnTo>
                <a:cubicBezTo>
                  <a:pt x="659" y="380"/>
                  <a:pt x="665" y="327"/>
                  <a:pt x="642" y="268"/>
                </a:cubicBezTo>
                <a:cubicBezTo>
                  <a:pt x="579" y="134"/>
                  <a:pt x="463" y="0"/>
                  <a:pt x="3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2"/>
          <p:cNvSpPr/>
          <p:nvPr/>
        </p:nvSpPr>
        <p:spPr>
          <a:xfrm>
            <a:off x="2311552" y="4863401"/>
            <a:ext cx="74896" cy="96235"/>
          </a:xfrm>
          <a:custGeom>
            <a:avLst/>
            <a:gdLst/>
            <a:ahLst/>
            <a:cxnLst/>
            <a:rect l="l" t="t" r="r" b="b"/>
            <a:pathLst>
              <a:path w="723" h="929" extrusionOk="0">
                <a:moveTo>
                  <a:pt x="319" y="0"/>
                </a:moveTo>
                <a:cubicBezTo>
                  <a:pt x="299" y="0"/>
                  <a:pt x="279" y="3"/>
                  <a:pt x="257" y="8"/>
                </a:cubicBezTo>
                <a:cubicBezTo>
                  <a:pt x="0" y="76"/>
                  <a:pt x="26" y="418"/>
                  <a:pt x="86" y="598"/>
                </a:cubicBezTo>
                <a:cubicBezTo>
                  <a:pt x="132" y="743"/>
                  <a:pt x="264" y="928"/>
                  <a:pt x="424" y="928"/>
                </a:cubicBezTo>
                <a:cubicBezTo>
                  <a:pt x="472" y="928"/>
                  <a:pt x="522" y="911"/>
                  <a:pt x="574" y="872"/>
                </a:cubicBezTo>
                <a:cubicBezTo>
                  <a:pt x="702" y="773"/>
                  <a:pt x="723" y="609"/>
                  <a:pt x="690" y="461"/>
                </a:cubicBezTo>
                <a:lnTo>
                  <a:pt x="693" y="461"/>
                </a:lnTo>
                <a:cubicBezTo>
                  <a:pt x="654" y="281"/>
                  <a:pt x="536" y="0"/>
                  <a:pt x="3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6" name="Google Shape;4076;p32"/>
          <p:cNvSpPr/>
          <p:nvPr/>
        </p:nvSpPr>
        <p:spPr>
          <a:xfrm>
            <a:off x="2457722" y="5038577"/>
            <a:ext cx="93231" cy="88362"/>
          </a:xfrm>
          <a:custGeom>
            <a:avLst/>
            <a:gdLst/>
            <a:ahLst/>
            <a:cxnLst/>
            <a:rect l="l" t="t" r="r" b="b"/>
            <a:pathLst>
              <a:path w="900" h="853" extrusionOk="0">
                <a:moveTo>
                  <a:pt x="437" y="0"/>
                </a:moveTo>
                <a:cubicBezTo>
                  <a:pt x="358" y="0"/>
                  <a:pt x="279" y="47"/>
                  <a:pt x="253" y="121"/>
                </a:cubicBezTo>
                <a:lnTo>
                  <a:pt x="253" y="121"/>
                </a:lnTo>
                <a:cubicBezTo>
                  <a:pt x="247" y="120"/>
                  <a:pt x="242" y="120"/>
                  <a:pt x="236" y="120"/>
                </a:cubicBezTo>
                <a:cubicBezTo>
                  <a:pt x="120" y="120"/>
                  <a:pt x="17" y="210"/>
                  <a:pt x="1" y="336"/>
                </a:cubicBezTo>
                <a:cubicBezTo>
                  <a:pt x="1" y="447"/>
                  <a:pt x="52" y="558"/>
                  <a:pt x="138" y="635"/>
                </a:cubicBezTo>
                <a:cubicBezTo>
                  <a:pt x="240" y="737"/>
                  <a:pt x="380" y="852"/>
                  <a:pt x="523" y="852"/>
                </a:cubicBezTo>
                <a:cubicBezTo>
                  <a:pt x="583" y="852"/>
                  <a:pt x="644" y="832"/>
                  <a:pt x="702" y="781"/>
                </a:cubicBezTo>
                <a:cubicBezTo>
                  <a:pt x="729" y="757"/>
                  <a:pt x="748" y="731"/>
                  <a:pt x="763" y="705"/>
                </a:cubicBezTo>
                <a:lnTo>
                  <a:pt x="763" y="705"/>
                </a:lnTo>
                <a:cubicBezTo>
                  <a:pt x="780" y="698"/>
                  <a:pt x="797" y="689"/>
                  <a:pt x="814" y="678"/>
                </a:cubicBezTo>
                <a:cubicBezTo>
                  <a:pt x="891" y="610"/>
                  <a:pt x="899" y="498"/>
                  <a:pt x="839" y="413"/>
                </a:cubicBezTo>
                <a:lnTo>
                  <a:pt x="839" y="413"/>
                </a:lnTo>
                <a:lnTo>
                  <a:pt x="831" y="421"/>
                </a:lnTo>
                <a:cubicBezTo>
                  <a:pt x="796" y="383"/>
                  <a:pt x="758" y="347"/>
                  <a:pt x="717" y="315"/>
                </a:cubicBezTo>
                <a:lnTo>
                  <a:pt x="717" y="315"/>
                </a:lnTo>
                <a:cubicBezTo>
                  <a:pt x="679" y="239"/>
                  <a:pt x="633" y="166"/>
                  <a:pt x="600" y="105"/>
                </a:cubicBezTo>
                <a:cubicBezTo>
                  <a:pt x="564" y="31"/>
                  <a:pt x="501" y="0"/>
                  <a:pt x="4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7" name="Google Shape;4077;p32"/>
          <p:cNvSpPr/>
          <p:nvPr/>
        </p:nvSpPr>
        <p:spPr>
          <a:xfrm>
            <a:off x="2593325" y="4871378"/>
            <a:ext cx="78314" cy="92402"/>
          </a:xfrm>
          <a:custGeom>
            <a:avLst/>
            <a:gdLst/>
            <a:ahLst/>
            <a:cxnLst/>
            <a:rect l="l" t="t" r="r" b="b"/>
            <a:pathLst>
              <a:path w="756" h="892" extrusionOk="0">
                <a:moveTo>
                  <a:pt x="304" y="1"/>
                </a:moveTo>
                <a:cubicBezTo>
                  <a:pt x="267" y="1"/>
                  <a:pt x="228" y="8"/>
                  <a:pt x="189" y="25"/>
                </a:cubicBezTo>
                <a:cubicBezTo>
                  <a:pt x="52" y="85"/>
                  <a:pt x="1" y="247"/>
                  <a:pt x="69" y="376"/>
                </a:cubicBezTo>
                <a:cubicBezTo>
                  <a:pt x="138" y="513"/>
                  <a:pt x="215" y="649"/>
                  <a:pt x="283" y="786"/>
                </a:cubicBezTo>
                <a:cubicBezTo>
                  <a:pt x="316" y="857"/>
                  <a:pt x="382" y="891"/>
                  <a:pt x="448" y="891"/>
                </a:cubicBezTo>
                <a:cubicBezTo>
                  <a:pt x="519" y="891"/>
                  <a:pt x="590" y="853"/>
                  <a:pt x="625" y="778"/>
                </a:cubicBezTo>
                <a:cubicBezTo>
                  <a:pt x="642" y="727"/>
                  <a:pt x="653" y="674"/>
                  <a:pt x="656" y="621"/>
                </a:cubicBezTo>
                <a:lnTo>
                  <a:pt x="656" y="621"/>
                </a:lnTo>
                <a:cubicBezTo>
                  <a:pt x="716" y="589"/>
                  <a:pt x="756" y="525"/>
                  <a:pt x="736" y="436"/>
                </a:cubicBezTo>
                <a:cubicBezTo>
                  <a:pt x="693" y="246"/>
                  <a:pt x="519" y="1"/>
                  <a:pt x="3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8" name="Google Shape;4078;p32"/>
          <p:cNvSpPr/>
          <p:nvPr/>
        </p:nvSpPr>
        <p:spPr>
          <a:xfrm>
            <a:off x="2693499" y="5199457"/>
            <a:ext cx="81525" cy="96442"/>
          </a:xfrm>
          <a:custGeom>
            <a:avLst/>
            <a:gdLst/>
            <a:ahLst/>
            <a:cxnLst/>
            <a:rect l="l" t="t" r="r" b="b"/>
            <a:pathLst>
              <a:path w="787" h="931" extrusionOk="0">
                <a:moveTo>
                  <a:pt x="463" y="1"/>
                </a:moveTo>
                <a:cubicBezTo>
                  <a:pt x="446" y="1"/>
                  <a:pt x="429" y="2"/>
                  <a:pt x="411" y="6"/>
                </a:cubicBezTo>
                <a:cubicBezTo>
                  <a:pt x="393" y="9"/>
                  <a:pt x="375" y="13"/>
                  <a:pt x="359" y="20"/>
                </a:cubicBezTo>
                <a:lnTo>
                  <a:pt x="359" y="20"/>
                </a:lnTo>
                <a:cubicBezTo>
                  <a:pt x="267" y="30"/>
                  <a:pt x="180" y="89"/>
                  <a:pt x="137" y="186"/>
                </a:cubicBezTo>
                <a:cubicBezTo>
                  <a:pt x="35" y="400"/>
                  <a:pt x="0" y="921"/>
                  <a:pt x="343" y="930"/>
                </a:cubicBezTo>
                <a:cubicBezTo>
                  <a:pt x="349" y="930"/>
                  <a:pt x="355" y="931"/>
                  <a:pt x="360" y="931"/>
                </a:cubicBezTo>
                <a:cubicBezTo>
                  <a:pt x="672" y="931"/>
                  <a:pt x="786" y="489"/>
                  <a:pt x="719" y="246"/>
                </a:cubicBezTo>
                <a:cubicBezTo>
                  <a:pt x="689" y="116"/>
                  <a:pt x="597" y="1"/>
                  <a:pt x="4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9" name="Google Shape;4079;p32"/>
          <p:cNvSpPr/>
          <p:nvPr/>
        </p:nvSpPr>
        <p:spPr>
          <a:xfrm>
            <a:off x="2784765" y="5429640"/>
            <a:ext cx="87844" cy="80075"/>
          </a:xfrm>
          <a:custGeom>
            <a:avLst/>
            <a:gdLst/>
            <a:ahLst/>
            <a:cxnLst/>
            <a:rect l="l" t="t" r="r" b="b"/>
            <a:pathLst>
              <a:path w="848" h="773" extrusionOk="0">
                <a:moveTo>
                  <a:pt x="305" y="0"/>
                </a:moveTo>
                <a:cubicBezTo>
                  <a:pt x="125" y="0"/>
                  <a:pt x="1" y="177"/>
                  <a:pt x="1" y="359"/>
                </a:cubicBezTo>
                <a:cubicBezTo>
                  <a:pt x="1" y="479"/>
                  <a:pt x="18" y="616"/>
                  <a:pt x="146" y="667"/>
                </a:cubicBezTo>
                <a:cubicBezTo>
                  <a:pt x="170" y="674"/>
                  <a:pt x="194" y="677"/>
                  <a:pt x="217" y="677"/>
                </a:cubicBezTo>
                <a:cubicBezTo>
                  <a:pt x="261" y="677"/>
                  <a:pt x="303" y="665"/>
                  <a:pt x="339" y="644"/>
                </a:cubicBezTo>
                <a:lnTo>
                  <a:pt x="339" y="644"/>
                </a:lnTo>
                <a:cubicBezTo>
                  <a:pt x="343" y="646"/>
                  <a:pt x="347" y="648"/>
                  <a:pt x="351" y="650"/>
                </a:cubicBezTo>
                <a:cubicBezTo>
                  <a:pt x="383" y="665"/>
                  <a:pt x="417" y="672"/>
                  <a:pt x="451" y="672"/>
                </a:cubicBezTo>
                <a:cubicBezTo>
                  <a:pt x="461" y="672"/>
                  <a:pt x="470" y="671"/>
                  <a:pt x="480" y="670"/>
                </a:cubicBezTo>
                <a:lnTo>
                  <a:pt x="480" y="670"/>
                </a:lnTo>
                <a:cubicBezTo>
                  <a:pt x="511" y="732"/>
                  <a:pt x="574" y="772"/>
                  <a:pt x="645" y="772"/>
                </a:cubicBezTo>
                <a:cubicBezTo>
                  <a:pt x="655" y="772"/>
                  <a:pt x="666" y="772"/>
                  <a:pt x="676" y="770"/>
                </a:cubicBezTo>
                <a:cubicBezTo>
                  <a:pt x="779" y="753"/>
                  <a:pt x="848" y="659"/>
                  <a:pt x="830" y="556"/>
                </a:cubicBezTo>
                <a:lnTo>
                  <a:pt x="830" y="556"/>
                </a:lnTo>
                <a:lnTo>
                  <a:pt x="839" y="573"/>
                </a:lnTo>
                <a:cubicBezTo>
                  <a:pt x="831" y="416"/>
                  <a:pt x="746" y="294"/>
                  <a:pt x="629" y="222"/>
                </a:cubicBezTo>
                <a:lnTo>
                  <a:pt x="629" y="222"/>
                </a:lnTo>
                <a:cubicBezTo>
                  <a:pt x="579" y="131"/>
                  <a:pt x="500" y="57"/>
                  <a:pt x="403" y="17"/>
                </a:cubicBezTo>
                <a:cubicBezTo>
                  <a:pt x="369" y="6"/>
                  <a:pt x="336" y="0"/>
                  <a:pt x="3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0" name="Google Shape;4080;p32"/>
          <p:cNvSpPr/>
          <p:nvPr/>
        </p:nvSpPr>
        <p:spPr>
          <a:xfrm>
            <a:off x="2583691" y="5322732"/>
            <a:ext cx="84219" cy="79454"/>
          </a:xfrm>
          <a:custGeom>
            <a:avLst/>
            <a:gdLst/>
            <a:ahLst/>
            <a:cxnLst/>
            <a:rect l="l" t="t" r="r" b="b"/>
            <a:pathLst>
              <a:path w="813" h="767" extrusionOk="0">
                <a:moveTo>
                  <a:pt x="396" y="0"/>
                </a:moveTo>
                <a:cubicBezTo>
                  <a:pt x="356" y="0"/>
                  <a:pt x="316" y="13"/>
                  <a:pt x="282" y="39"/>
                </a:cubicBezTo>
                <a:cubicBezTo>
                  <a:pt x="242" y="72"/>
                  <a:pt x="219" y="113"/>
                  <a:pt x="212" y="157"/>
                </a:cubicBezTo>
                <a:lnTo>
                  <a:pt x="212" y="157"/>
                </a:lnTo>
                <a:cubicBezTo>
                  <a:pt x="50" y="257"/>
                  <a:pt x="1" y="473"/>
                  <a:pt x="111" y="638"/>
                </a:cubicBezTo>
                <a:cubicBezTo>
                  <a:pt x="171" y="724"/>
                  <a:pt x="265" y="767"/>
                  <a:pt x="360" y="767"/>
                </a:cubicBezTo>
                <a:cubicBezTo>
                  <a:pt x="455" y="767"/>
                  <a:pt x="551" y="724"/>
                  <a:pt x="616" y="638"/>
                </a:cubicBezTo>
                <a:cubicBezTo>
                  <a:pt x="625" y="624"/>
                  <a:pt x="634" y="610"/>
                  <a:pt x="641" y="597"/>
                </a:cubicBezTo>
                <a:lnTo>
                  <a:pt x="641" y="597"/>
                </a:lnTo>
                <a:cubicBezTo>
                  <a:pt x="737" y="566"/>
                  <a:pt x="812" y="468"/>
                  <a:pt x="761" y="347"/>
                </a:cubicBezTo>
                <a:lnTo>
                  <a:pt x="744" y="347"/>
                </a:lnTo>
                <a:cubicBezTo>
                  <a:pt x="716" y="278"/>
                  <a:pt x="669" y="222"/>
                  <a:pt x="611" y="181"/>
                </a:cubicBezTo>
                <a:lnTo>
                  <a:pt x="611" y="181"/>
                </a:lnTo>
                <a:cubicBezTo>
                  <a:pt x="590" y="141"/>
                  <a:pt x="565" y="102"/>
                  <a:pt x="539" y="65"/>
                </a:cubicBezTo>
                <a:cubicBezTo>
                  <a:pt x="500" y="22"/>
                  <a:pt x="448" y="0"/>
                  <a:pt x="3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1" name="Google Shape;4081;p32"/>
          <p:cNvSpPr/>
          <p:nvPr/>
        </p:nvSpPr>
        <p:spPr>
          <a:xfrm>
            <a:off x="2565976" y="5198317"/>
            <a:ext cx="88673" cy="89087"/>
          </a:xfrm>
          <a:custGeom>
            <a:avLst/>
            <a:gdLst/>
            <a:ahLst/>
            <a:cxnLst/>
            <a:rect l="l" t="t" r="r" b="b"/>
            <a:pathLst>
              <a:path w="856" h="860" extrusionOk="0">
                <a:moveTo>
                  <a:pt x="404" y="1"/>
                </a:moveTo>
                <a:cubicBezTo>
                  <a:pt x="215" y="1"/>
                  <a:pt x="28" y="88"/>
                  <a:pt x="17" y="291"/>
                </a:cubicBezTo>
                <a:cubicBezTo>
                  <a:pt x="1" y="533"/>
                  <a:pt x="190" y="859"/>
                  <a:pt x="449" y="859"/>
                </a:cubicBezTo>
                <a:cubicBezTo>
                  <a:pt x="464" y="859"/>
                  <a:pt x="480" y="858"/>
                  <a:pt x="496" y="855"/>
                </a:cubicBezTo>
                <a:cubicBezTo>
                  <a:pt x="637" y="822"/>
                  <a:pt x="746" y="716"/>
                  <a:pt x="768" y="576"/>
                </a:cubicBezTo>
                <a:lnTo>
                  <a:pt x="768" y="576"/>
                </a:lnTo>
                <a:cubicBezTo>
                  <a:pt x="813" y="528"/>
                  <a:pt x="842" y="464"/>
                  <a:pt x="847" y="394"/>
                </a:cubicBezTo>
                <a:cubicBezTo>
                  <a:pt x="855" y="265"/>
                  <a:pt x="795" y="145"/>
                  <a:pt x="693" y="77"/>
                </a:cubicBezTo>
                <a:cubicBezTo>
                  <a:pt x="616" y="28"/>
                  <a:pt x="510" y="1"/>
                  <a:pt x="4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2" name="Google Shape;4082;p32"/>
          <p:cNvSpPr/>
          <p:nvPr/>
        </p:nvSpPr>
        <p:spPr>
          <a:xfrm>
            <a:off x="2092660" y="4727488"/>
            <a:ext cx="97582" cy="61015"/>
          </a:xfrm>
          <a:custGeom>
            <a:avLst/>
            <a:gdLst/>
            <a:ahLst/>
            <a:cxnLst/>
            <a:rect l="l" t="t" r="r" b="b"/>
            <a:pathLst>
              <a:path w="942" h="589" extrusionOk="0">
                <a:moveTo>
                  <a:pt x="407" y="206"/>
                </a:moveTo>
                <a:cubicBezTo>
                  <a:pt x="410" y="206"/>
                  <a:pt x="411" y="209"/>
                  <a:pt x="410" y="213"/>
                </a:cubicBezTo>
                <a:lnTo>
                  <a:pt x="410" y="213"/>
                </a:lnTo>
                <a:cubicBezTo>
                  <a:pt x="410" y="214"/>
                  <a:pt x="410" y="215"/>
                  <a:pt x="409" y="216"/>
                </a:cubicBezTo>
                <a:lnTo>
                  <a:pt x="409" y="216"/>
                </a:lnTo>
                <a:cubicBezTo>
                  <a:pt x="400" y="216"/>
                  <a:pt x="390" y="214"/>
                  <a:pt x="402" y="208"/>
                </a:cubicBezTo>
                <a:cubicBezTo>
                  <a:pt x="404" y="207"/>
                  <a:pt x="406" y="206"/>
                  <a:pt x="407" y="206"/>
                </a:cubicBezTo>
                <a:close/>
                <a:moveTo>
                  <a:pt x="386" y="0"/>
                </a:moveTo>
                <a:cubicBezTo>
                  <a:pt x="256" y="0"/>
                  <a:pt x="126" y="39"/>
                  <a:pt x="69" y="173"/>
                </a:cubicBezTo>
                <a:cubicBezTo>
                  <a:pt x="0" y="345"/>
                  <a:pt x="129" y="516"/>
                  <a:pt x="283" y="567"/>
                </a:cubicBezTo>
                <a:cubicBezTo>
                  <a:pt x="328" y="581"/>
                  <a:pt x="375" y="588"/>
                  <a:pt x="421" y="588"/>
                </a:cubicBezTo>
                <a:cubicBezTo>
                  <a:pt x="513" y="588"/>
                  <a:pt x="603" y="561"/>
                  <a:pt x="679" y="510"/>
                </a:cubicBezTo>
                <a:lnTo>
                  <a:pt x="679" y="510"/>
                </a:lnTo>
                <a:cubicBezTo>
                  <a:pt x="683" y="510"/>
                  <a:pt x="688" y="510"/>
                  <a:pt x="693" y="510"/>
                </a:cubicBezTo>
                <a:cubicBezTo>
                  <a:pt x="713" y="510"/>
                  <a:pt x="733" y="509"/>
                  <a:pt x="753" y="507"/>
                </a:cubicBezTo>
                <a:cubicBezTo>
                  <a:pt x="873" y="490"/>
                  <a:pt x="941" y="362"/>
                  <a:pt x="890" y="250"/>
                </a:cubicBezTo>
                <a:cubicBezTo>
                  <a:pt x="813" y="114"/>
                  <a:pt x="668" y="19"/>
                  <a:pt x="514" y="11"/>
                </a:cubicBezTo>
                <a:cubicBezTo>
                  <a:pt x="473" y="5"/>
                  <a:pt x="430" y="0"/>
                  <a:pt x="3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3" name="Google Shape;4083;p32"/>
          <p:cNvSpPr/>
          <p:nvPr/>
        </p:nvSpPr>
        <p:spPr>
          <a:xfrm>
            <a:off x="2285861" y="4735671"/>
            <a:ext cx="84115" cy="61740"/>
          </a:xfrm>
          <a:custGeom>
            <a:avLst/>
            <a:gdLst/>
            <a:ahLst/>
            <a:cxnLst/>
            <a:rect l="l" t="t" r="r" b="b"/>
            <a:pathLst>
              <a:path w="812" h="596" extrusionOk="0">
                <a:moveTo>
                  <a:pt x="366" y="0"/>
                </a:moveTo>
                <a:cubicBezTo>
                  <a:pt x="303" y="0"/>
                  <a:pt x="241" y="11"/>
                  <a:pt x="180" y="35"/>
                </a:cubicBezTo>
                <a:cubicBezTo>
                  <a:pt x="69" y="69"/>
                  <a:pt x="0" y="180"/>
                  <a:pt x="17" y="291"/>
                </a:cubicBezTo>
                <a:cubicBezTo>
                  <a:pt x="26" y="394"/>
                  <a:pt x="94" y="479"/>
                  <a:pt x="188" y="531"/>
                </a:cubicBezTo>
                <a:cubicBezTo>
                  <a:pt x="262" y="571"/>
                  <a:pt x="350" y="596"/>
                  <a:pt x="435" y="596"/>
                </a:cubicBezTo>
                <a:cubicBezTo>
                  <a:pt x="549" y="596"/>
                  <a:pt x="659" y="553"/>
                  <a:pt x="727" y="445"/>
                </a:cubicBezTo>
                <a:cubicBezTo>
                  <a:pt x="741" y="425"/>
                  <a:pt x="750" y="403"/>
                  <a:pt x="757" y="380"/>
                </a:cubicBezTo>
                <a:lnTo>
                  <a:pt x="757" y="380"/>
                </a:lnTo>
                <a:cubicBezTo>
                  <a:pt x="812" y="296"/>
                  <a:pt x="794" y="189"/>
                  <a:pt x="713" y="122"/>
                </a:cubicBezTo>
                <a:lnTo>
                  <a:pt x="713" y="122"/>
                </a:lnTo>
                <a:cubicBezTo>
                  <a:pt x="667" y="55"/>
                  <a:pt x="597" y="8"/>
                  <a:pt x="513" y="8"/>
                </a:cubicBezTo>
                <a:cubicBezTo>
                  <a:pt x="499" y="8"/>
                  <a:pt x="486" y="9"/>
                  <a:pt x="472" y="11"/>
                </a:cubicBezTo>
                <a:lnTo>
                  <a:pt x="472" y="11"/>
                </a:lnTo>
                <a:cubicBezTo>
                  <a:pt x="437" y="4"/>
                  <a:pt x="401" y="0"/>
                  <a:pt x="3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4" name="Google Shape;4084;p32"/>
          <p:cNvSpPr/>
          <p:nvPr/>
        </p:nvSpPr>
        <p:spPr>
          <a:xfrm>
            <a:off x="2433895" y="4809948"/>
            <a:ext cx="47859" cy="44129"/>
          </a:xfrm>
          <a:custGeom>
            <a:avLst/>
            <a:gdLst/>
            <a:ahLst/>
            <a:cxnLst/>
            <a:rect l="l" t="t" r="r" b="b"/>
            <a:pathLst>
              <a:path w="462" h="426" extrusionOk="0">
                <a:moveTo>
                  <a:pt x="236" y="0"/>
                </a:moveTo>
                <a:cubicBezTo>
                  <a:pt x="104" y="0"/>
                  <a:pt x="0" y="106"/>
                  <a:pt x="8" y="242"/>
                </a:cubicBezTo>
                <a:cubicBezTo>
                  <a:pt x="12" y="255"/>
                  <a:pt x="17" y="267"/>
                  <a:pt x="24" y="277"/>
                </a:cubicBezTo>
                <a:lnTo>
                  <a:pt x="24" y="277"/>
                </a:lnTo>
                <a:cubicBezTo>
                  <a:pt x="36" y="323"/>
                  <a:pt x="64" y="366"/>
                  <a:pt x="111" y="396"/>
                </a:cubicBezTo>
                <a:cubicBezTo>
                  <a:pt x="145" y="416"/>
                  <a:pt x="182" y="426"/>
                  <a:pt x="219" y="426"/>
                </a:cubicBezTo>
                <a:cubicBezTo>
                  <a:pt x="305" y="426"/>
                  <a:pt x="389" y="374"/>
                  <a:pt x="419" y="284"/>
                </a:cubicBezTo>
                <a:cubicBezTo>
                  <a:pt x="462" y="165"/>
                  <a:pt x="393" y="28"/>
                  <a:pt x="265" y="2"/>
                </a:cubicBezTo>
                <a:cubicBezTo>
                  <a:pt x="255" y="1"/>
                  <a:pt x="245" y="0"/>
                  <a:pt x="2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5" name="Google Shape;4085;p32"/>
          <p:cNvSpPr/>
          <p:nvPr/>
        </p:nvSpPr>
        <p:spPr>
          <a:xfrm>
            <a:off x="2486313" y="4957049"/>
            <a:ext cx="37085" cy="32942"/>
          </a:xfrm>
          <a:custGeom>
            <a:avLst/>
            <a:gdLst/>
            <a:ahLst/>
            <a:cxnLst/>
            <a:rect l="l" t="t" r="r" b="b"/>
            <a:pathLst>
              <a:path w="358" h="318" extrusionOk="0">
                <a:moveTo>
                  <a:pt x="204" y="1"/>
                </a:moveTo>
                <a:cubicBezTo>
                  <a:pt x="188" y="1"/>
                  <a:pt x="171" y="5"/>
                  <a:pt x="157" y="14"/>
                </a:cubicBezTo>
                <a:lnTo>
                  <a:pt x="157" y="14"/>
                </a:lnTo>
                <a:cubicBezTo>
                  <a:pt x="74" y="30"/>
                  <a:pt x="15" y="94"/>
                  <a:pt x="7" y="173"/>
                </a:cubicBezTo>
                <a:cubicBezTo>
                  <a:pt x="1" y="269"/>
                  <a:pt x="105" y="318"/>
                  <a:pt x="197" y="318"/>
                </a:cubicBezTo>
                <a:cubicBezTo>
                  <a:pt x="228" y="318"/>
                  <a:pt x="257" y="312"/>
                  <a:pt x="281" y="302"/>
                </a:cubicBezTo>
                <a:cubicBezTo>
                  <a:pt x="332" y="267"/>
                  <a:pt x="358" y="199"/>
                  <a:pt x="341" y="139"/>
                </a:cubicBezTo>
                <a:cubicBezTo>
                  <a:pt x="332" y="88"/>
                  <a:pt x="298" y="45"/>
                  <a:pt x="255" y="19"/>
                </a:cubicBezTo>
                <a:cubicBezTo>
                  <a:pt x="239" y="6"/>
                  <a:pt x="221" y="1"/>
                  <a:pt x="2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6" name="Google Shape;4086;p32"/>
          <p:cNvSpPr/>
          <p:nvPr/>
        </p:nvSpPr>
        <p:spPr>
          <a:xfrm>
            <a:off x="2458654" y="4749656"/>
            <a:ext cx="43508" cy="34910"/>
          </a:xfrm>
          <a:custGeom>
            <a:avLst/>
            <a:gdLst/>
            <a:ahLst/>
            <a:cxnLst/>
            <a:rect l="l" t="t" r="r" b="b"/>
            <a:pathLst>
              <a:path w="420" h="337" extrusionOk="0">
                <a:moveTo>
                  <a:pt x="213" y="186"/>
                </a:moveTo>
                <a:lnTo>
                  <a:pt x="213" y="186"/>
                </a:lnTo>
                <a:cubicBezTo>
                  <a:pt x="211" y="190"/>
                  <a:pt x="211" y="192"/>
                  <a:pt x="211" y="192"/>
                </a:cubicBezTo>
                <a:cubicBezTo>
                  <a:pt x="210" y="192"/>
                  <a:pt x="212" y="186"/>
                  <a:pt x="213" y="186"/>
                </a:cubicBezTo>
                <a:close/>
                <a:moveTo>
                  <a:pt x="223" y="1"/>
                </a:moveTo>
                <a:cubicBezTo>
                  <a:pt x="169" y="1"/>
                  <a:pt x="114" y="25"/>
                  <a:pt x="77" y="71"/>
                </a:cubicBezTo>
                <a:cubicBezTo>
                  <a:pt x="0" y="156"/>
                  <a:pt x="26" y="327"/>
                  <a:pt x="163" y="327"/>
                </a:cubicBezTo>
                <a:cubicBezTo>
                  <a:pt x="189" y="327"/>
                  <a:pt x="213" y="321"/>
                  <a:pt x="234" y="309"/>
                </a:cubicBezTo>
                <a:lnTo>
                  <a:pt x="234" y="309"/>
                </a:lnTo>
                <a:cubicBezTo>
                  <a:pt x="255" y="325"/>
                  <a:pt x="282" y="336"/>
                  <a:pt x="305" y="336"/>
                </a:cubicBezTo>
                <a:cubicBezTo>
                  <a:pt x="328" y="336"/>
                  <a:pt x="349" y="326"/>
                  <a:pt x="360" y="302"/>
                </a:cubicBezTo>
                <a:lnTo>
                  <a:pt x="368" y="302"/>
                </a:lnTo>
                <a:cubicBezTo>
                  <a:pt x="420" y="225"/>
                  <a:pt x="420" y="122"/>
                  <a:pt x="351" y="54"/>
                </a:cubicBezTo>
                <a:cubicBezTo>
                  <a:pt x="316" y="18"/>
                  <a:pt x="269" y="1"/>
                  <a:pt x="2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7" name="Google Shape;4087;p32"/>
          <p:cNvSpPr/>
          <p:nvPr/>
        </p:nvSpPr>
        <p:spPr>
          <a:xfrm>
            <a:off x="2515319" y="4850142"/>
            <a:ext cx="47962" cy="41850"/>
          </a:xfrm>
          <a:custGeom>
            <a:avLst/>
            <a:gdLst/>
            <a:ahLst/>
            <a:cxnLst/>
            <a:rect l="l" t="t" r="r" b="b"/>
            <a:pathLst>
              <a:path w="463" h="404" extrusionOk="0">
                <a:moveTo>
                  <a:pt x="243" y="0"/>
                </a:moveTo>
                <a:cubicBezTo>
                  <a:pt x="225" y="0"/>
                  <a:pt x="207" y="3"/>
                  <a:pt x="189" y="8"/>
                </a:cubicBezTo>
                <a:cubicBezTo>
                  <a:pt x="52" y="42"/>
                  <a:pt x="1" y="196"/>
                  <a:pt x="78" y="307"/>
                </a:cubicBezTo>
                <a:cubicBezTo>
                  <a:pt x="110" y="371"/>
                  <a:pt x="172" y="404"/>
                  <a:pt x="236" y="404"/>
                </a:cubicBezTo>
                <a:cubicBezTo>
                  <a:pt x="291" y="404"/>
                  <a:pt x="346" y="380"/>
                  <a:pt x="386" y="333"/>
                </a:cubicBezTo>
                <a:cubicBezTo>
                  <a:pt x="395" y="321"/>
                  <a:pt x="402" y="308"/>
                  <a:pt x="408" y="296"/>
                </a:cubicBezTo>
                <a:lnTo>
                  <a:pt x="408" y="296"/>
                </a:lnTo>
                <a:cubicBezTo>
                  <a:pt x="442" y="276"/>
                  <a:pt x="461" y="236"/>
                  <a:pt x="454" y="196"/>
                </a:cubicBezTo>
                <a:lnTo>
                  <a:pt x="463" y="196"/>
                </a:lnTo>
                <a:cubicBezTo>
                  <a:pt x="441" y="85"/>
                  <a:pt x="349" y="0"/>
                  <a:pt x="2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8" name="Google Shape;4088;p32"/>
          <p:cNvSpPr/>
          <p:nvPr/>
        </p:nvSpPr>
        <p:spPr>
          <a:xfrm>
            <a:off x="2406340" y="4879665"/>
            <a:ext cx="48894" cy="40918"/>
          </a:xfrm>
          <a:custGeom>
            <a:avLst/>
            <a:gdLst/>
            <a:ahLst/>
            <a:cxnLst/>
            <a:rect l="l" t="t" r="r" b="b"/>
            <a:pathLst>
              <a:path w="472" h="395" extrusionOk="0">
                <a:moveTo>
                  <a:pt x="223" y="179"/>
                </a:moveTo>
                <a:cubicBezTo>
                  <a:pt x="223" y="179"/>
                  <a:pt x="223" y="179"/>
                  <a:pt x="223" y="179"/>
                </a:cubicBezTo>
                <a:lnTo>
                  <a:pt x="223" y="179"/>
                </a:lnTo>
                <a:cubicBezTo>
                  <a:pt x="222" y="180"/>
                  <a:pt x="221" y="181"/>
                  <a:pt x="221" y="182"/>
                </a:cubicBezTo>
                <a:lnTo>
                  <a:pt x="221" y="182"/>
                </a:lnTo>
                <a:cubicBezTo>
                  <a:pt x="219" y="180"/>
                  <a:pt x="219" y="180"/>
                  <a:pt x="220" y="180"/>
                </a:cubicBezTo>
                <a:cubicBezTo>
                  <a:pt x="221" y="180"/>
                  <a:pt x="222" y="180"/>
                  <a:pt x="223" y="179"/>
                </a:cubicBezTo>
                <a:close/>
                <a:moveTo>
                  <a:pt x="218" y="193"/>
                </a:moveTo>
                <a:lnTo>
                  <a:pt x="218" y="193"/>
                </a:lnTo>
                <a:cubicBezTo>
                  <a:pt x="218" y="193"/>
                  <a:pt x="218" y="193"/>
                  <a:pt x="218" y="194"/>
                </a:cubicBezTo>
                <a:lnTo>
                  <a:pt x="218" y="194"/>
                </a:lnTo>
                <a:cubicBezTo>
                  <a:pt x="217" y="194"/>
                  <a:pt x="217" y="194"/>
                  <a:pt x="217" y="194"/>
                </a:cubicBezTo>
                <a:lnTo>
                  <a:pt x="217" y="194"/>
                </a:lnTo>
                <a:cubicBezTo>
                  <a:pt x="216" y="194"/>
                  <a:pt x="215" y="193"/>
                  <a:pt x="215" y="193"/>
                </a:cubicBezTo>
                <a:close/>
                <a:moveTo>
                  <a:pt x="285" y="0"/>
                </a:moveTo>
                <a:cubicBezTo>
                  <a:pt x="264" y="0"/>
                  <a:pt x="242" y="7"/>
                  <a:pt x="223" y="22"/>
                </a:cubicBezTo>
                <a:cubicBezTo>
                  <a:pt x="222" y="23"/>
                  <a:pt x="220" y="25"/>
                  <a:pt x="219" y="27"/>
                </a:cubicBezTo>
                <a:lnTo>
                  <a:pt x="219" y="27"/>
                </a:lnTo>
                <a:cubicBezTo>
                  <a:pt x="213" y="26"/>
                  <a:pt x="207" y="26"/>
                  <a:pt x="201" y="26"/>
                </a:cubicBezTo>
                <a:cubicBezTo>
                  <a:pt x="166" y="26"/>
                  <a:pt x="130" y="37"/>
                  <a:pt x="95" y="65"/>
                </a:cubicBezTo>
                <a:cubicBezTo>
                  <a:pt x="9" y="125"/>
                  <a:pt x="1" y="244"/>
                  <a:pt x="78" y="330"/>
                </a:cubicBezTo>
                <a:cubicBezTo>
                  <a:pt x="112" y="373"/>
                  <a:pt x="163" y="394"/>
                  <a:pt x="215" y="394"/>
                </a:cubicBezTo>
                <a:cubicBezTo>
                  <a:pt x="266" y="394"/>
                  <a:pt x="317" y="373"/>
                  <a:pt x="351" y="330"/>
                </a:cubicBezTo>
                <a:cubicBezTo>
                  <a:pt x="364" y="316"/>
                  <a:pt x="374" y="302"/>
                  <a:pt x="382" y="286"/>
                </a:cubicBezTo>
                <a:lnTo>
                  <a:pt x="382" y="286"/>
                </a:lnTo>
                <a:cubicBezTo>
                  <a:pt x="398" y="284"/>
                  <a:pt x="414" y="278"/>
                  <a:pt x="428" y="270"/>
                </a:cubicBezTo>
                <a:cubicBezTo>
                  <a:pt x="463" y="236"/>
                  <a:pt x="471" y="176"/>
                  <a:pt x="437" y="133"/>
                </a:cubicBezTo>
                <a:lnTo>
                  <a:pt x="428" y="116"/>
                </a:lnTo>
                <a:cubicBezTo>
                  <a:pt x="418" y="106"/>
                  <a:pt x="405" y="97"/>
                  <a:pt x="391" y="92"/>
                </a:cubicBezTo>
                <a:lnTo>
                  <a:pt x="391" y="92"/>
                </a:lnTo>
                <a:cubicBezTo>
                  <a:pt x="382" y="70"/>
                  <a:pt x="368" y="49"/>
                  <a:pt x="351" y="30"/>
                </a:cubicBezTo>
                <a:cubicBezTo>
                  <a:pt x="337" y="11"/>
                  <a:pt x="312" y="0"/>
                  <a:pt x="2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9" name="Google Shape;4089;p32"/>
          <p:cNvSpPr/>
          <p:nvPr/>
        </p:nvSpPr>
        <p:spPr>
          <a:xfrm>
            <a:off x="2204333" y="4654973"/>
            <a:ext cx="47237" cy="32734"/>
          </a:xfrm>
          <a:custGeom>
            <a:avLst/>
            <a:gdLst/>
            <a:ahLst/>
            <a:cxnLst/>
            <a:rect l="l" t="t" r="r" b="b"/>
            <a:pathLst>
              <a:path w="456" h="316" extrusionOk="0">
                <a:moveTo>
                  <a:pt x="333" y="0"/>
                </a:moveTo>
                <a:cubicBezTo>
                  <a:pt x="310" y="0"/>
                  <a:pt x="288" y="11"/>
                  <a:pt x="271" y="27"/>
                </a:cubicBezTo>
                <a:lnTo>
                  <a:pt x="271" y="27"/>
                </a:lnTo>
                <a:cubicBezTo>
                  <a:pt x="242" y="20"/>
                  <a:pt x="213" y="17"/>
                  <a:pt x="185" y="17"/>
                </a:cubicBezTo>
                <a:cubicBezTo>
                  <a:pt x="157" y="17"/>
                  <a:pt x="130" y="20"/>
                  <a:pt x="103" y="27"/>
                </a:cubicBezTo>
                <a:cubicBezTo>
                  <a:pt x="34" y="44"/>
                  <a:pt x="0" y="121"/>
                  <a:pt x="43" y="181"/>
                </a:cubicBezTo>
                <a:cubicBezTo>
                  <a:pt x="97" y="248"/>
                  <a:pt x="178" y="316"/>
                  <a:pt x="264" y="316"/>
                </a:cubicBezTo>
                <a:cubicBezTo>
                  <a:pt x="287" y="316"/>
                  <a:pt x="311" y="311"/>
                  <a:pt x="334" y="300"/>
                </a:cubicBezTo>
                <a:cubicBezTo>
                  <a:pt x="374" y="286"/>
                  <a:pt x="403" y="260"/>
                  <a:pt x="421" y="227"/>
                </a:cubicBezTo>
                <a:lnTo>
                  <a:pt x="421" y="227"/>
                </a:lnTo>
                <a:cubicBezTo>
                  <a:pt x="427" y="224"/>
                  <a:pt x="432" y="219"/>
                  <a:pt x="436" y="215"/>
                </a:cubicBezTo>
                <a:cubicBezTo>
                  <a:pt x="455" y="185"/>
                  <a:pt x="456" y="146"/>
                  <a:pt x="440" y="117"/>
                </a:cubicBezTo>
                <a:lnTo>
                  <a:pt x="440" y="117"/>
                </a:lnTo>
                <a:cubicBezTo>
                  <a:pt x="434" y="81"/>
                  <a:pt x="416" y="46"/>
                  <a:pt x="385" y="18"/>
                </a:cubicBezTo>
                <a:cubicBezTo>
                  <a:pt x="368" y="6"/>
                  <a:pt x="350" y="0"/>
                  <a:pt x="3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0" name="Google Shape;4090;p32"/>
          <p:cNvSpPr/>
          <p:nvPr/>
        </p:nvSpPr>
        <p:spPr>
          <a:xfrm>
            <a:off x="2338072" y="4555420"/>
            <a:ext cx="50656" cy="34185"/>
          </a:xfrm>
          <a:custGeom>
            <a:avLst/>
            <a:gdLst/>
            <a:ahLst/>
            <a:cxnLst/>
            <a:rect l="l" t="t" r="r" b="b"/>
            <a:pathLst>
              <a:path w="489" h="330" extrusionOk="0">
                <a:moveTo>
                  <a:pt x="238" y="1"/>
                </a:moveTo>
                <a:cubicBezTo>
                  <a:pt x="206" y="1"/>
                  <a:pt x="174" y="18"/>
                  <a:pt x="155" y="45"/>
                </a:cubicBezTo>
                <a:lnTo>
                  <a:pt x="155" y="45"/>
                </a:lnTo>
                <a:cubicBezTo>
                  <a:pt x="129" y="48"/>
                  <a:pt x="103" y="55"/>
                  <a:pt x="78" y="64"/>
                </a:cubicBezTo>
                <a:cubicBezTo>
                  <a:pt x="18" y="89"/>
                  <a:pt x="1" y="166"/>
                  <a:pt x="44" y="209"/>
                </a:cubicBezTo>
                <a:cubicBezTo>
                  <a:pt x="95" y="286"/>
                  <a:pt x="181" y="329"/>
                  <a:pt x="275" y="329"/>
                </a:cubicBezTo>
                <a:cubicBezTo>
                  <a:pt x="278" y="329"/>
                  <a:pt x="282" y="329"/>
                  <a:pt x="285" y="329"/>
                </a:cubicBezTo>
                <a:cubicBezTo>
                  <a:pt x="316" y="329"/>
                  <a:pt x="342" y="313"/>
                  <a:pt x="358" y="289"/>
                </a:cubicBezTo>
                <a:lnTo>
                  <a:pt x="358" y="289"/>
                </a:lnTo>
                <a:cubicBezTo>
                  <a:pt x="365" y="291"/>
                  <a:pt x="373" y="292"/>
                  <a:pt x="381" y="292"/>
                </a:cubicBezTo>
                <a:cubicBezTo>
                  <a:pt x="410" y="292"/>
                  <a:pt x="442" y="279"/>
                  <a:pt x="463" y="252"/>
                </a:cubicBezTo>
                <a:cubicBezTo>
                  <a:pt x="489" y="218"/>
                  <a:pt x="480" y="158"/>
                  <a:pt x="437" y="124"/>
                </a:cubicBezTo>
                <a:cubicBezTo>
                  <a:pt x="401" y="93"/>
                  <a:pt x="361" y="72"/>
                  <a:pt x="319" y="58"/>
                </a:cubicBezTo>
                <a:lnTo>
                  <a:pt x="319" y="58"/>
                </a:lnTo>
                <a:lnTo>
                  <a:pt x="318" y="55"/>
                </a:lnTo>
                <a:cubicBezTo>
                  <a:pt x="300" y="17"/>
                  <a:pt x="269" y="1"/>
                  <a:pt x="2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1" name="Google Shape;4091;p32"/>
          <p:cNvSpPr/>
          <p:nvPr/>
        </p:nvSpPr>
        <p:spPr>
          <a:xfrm>
            <a:off x="2519670" y="4624206"/>
            <a:ext cx="34806" cy="32320"/>
          </a:xfrm>
          <a:custGeom>
            <a:avLst/>
            <a:gdLst/>
            <a:ahLst/>
            <a:cxnLst/>
            <a:rect l="l" t="t" r="r" b="b"/>
            <a:pathLst>
              <a:path w="336" h="312" extrusionOk="0">
                <a:moveTo>
                  <a:pt x="134" y="1"/>
                </a:moveTo>
                <a:cubicBezTo>
                  <a:pt x="105" y="1"/>
                  <a:pt x="77" y="12"/>
                  <a:pt x="62" y="33"/>
                </a:cubicBezTo>
                <a:cubicBezTo>
                  <a:pt x="60" y="35"/>
                  <a:pt x="59" y="37"/>
                  <a:pt x="57" y="39"/>
                </a:cubicBezTo>
                <a:lnTo>
                  <a:pt x="57" y="39"/>
                </a:lnTo>
                <a:cubicBezTo>
                  <a:pt x="17" y="71"/>
                  <a:pt x="0" y="129"/>
                  <a:pt x="19" y="178"/>
                </a:cubicBezTo>
                <a:cubicBezTo>
                  <a:pt x="44" y="229"/>
                  <a:pt x="96" y="272"/>
                  <a:pt x="147" y="306"/>
                </a:cubicBezTo>
                <a:cubicBezTo>
                  <a:pt x="158" y="310"/>
                  <a:pt x="169" y="312"/>
                  <a:pt x="179" y="312"/>
                </a:cubicBezTo>
                <a:cubicBezTo>
                  <a:pt x="202" y="312"/>
                  <a:pt x="223" y="304"/>
                  <a:pt x="239" y="289"/>
                </a:cubicBezTo>
                <a:lnTo>
                  <a:pt x="239" y="289"/>
                </a:lnTo>
                <a:cubicBezTo>
                  <a:pt x="240" y="289"/>
                  <a:pt x="240" y="289"/>
                  <a:pt x="241" y="289"/>
                </a:cubicBezTo>
                <a:cubicBezTo>
                  <a:pt x="284" y="289"/>
                  <a:pt x="328" y="262"/>
                  <a:pt x="335" y="204"/>
                </a:cubicBezTo>
                <a:lnTo>
                  <a:pt x="310" y="187"/>
                </a:lnTo>
                <a:cubicBezTo>
                  <a:pt x="316" y="105"/>
                  <a:pt x="262" y="37"/>
                  <a:pt x="192" y="17"/>
                </a:cubicBezTo>
                <a:lnTo>
                  <a:pt x="192" y="17"/>
                </a:lnTo>
                <a:cubicBezTo>
                  <a:pt x="191" y="16"/>
                  <a:pt x="191" y="16"/>
                  <a:pt x="190" y="16"/>
                </a:cubicBezTo>
                <a:cubicBezTo>
                  <a:pt x="173" y="5"/>
                  <a:pt x="154" y="1"/>
                  <a:pt x="1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2" name="Google Shape;4092;p32"/>
          <p:cNvSpPr/>
          <p:nvPr/>
        </p:nvSpPr>
        <p:spPr>
          <a:xfrm>
            <a:off x="2708520" y="4718164"/>
            <a:ext cx="49723" cy="33252"/>
          </a:xfrm>
          <a:custGeom>
            <a:avLst/>
            <a:gdLst/>
            <a:ahLst/>
            <a:cxnLst/>
            <a:rect l="l" t="t" r="r" b="b"/>
            <a:pathLst>
              <a:path w="480" h="321" extrusionOk="0">
                <a:moveTo>
                  <a:pt x="256" y="0"/>
                </a:moveTo>
                <a:cubicBezTo>
                  <a:pt x="219" y="0"/>
                  <a:pt x="191" y="21"/>
                  <a:pt x="175" y="49"/>
                </a:cubicBezTo>
                <a:lnTo>
                  <a:pt x="175" y="49"/>
                </a:lnTo>
                <a:cubicBezTo>
                  <a:pt x="139" y="52"/>
                  <a:pt x="103" y="60"/>
                  <a:pt x="69" y="75"/>
                </a:cubicBezTo>
                <a:cubicBezTo>
                  <a:pt x="18" y="101"/>
                  <a:pt x="1" y="169"/>
                  <a:pt x="35" y="221"/>
                </a:cubicBezTo>
                <a:cubicBezTo>
                  <a:pt x="91" y="286"/>
                  <a:pt x="173" y="321"/>
                  <a:pt x="253" y="321"/>
                </a:cubicBezTo>
                <a:cubicBezTo>
                  <a:pt x="320" y="321"/>
                  <a:pt x="387" y="297"/>
                  <a:pt x="437" y="246"/>
                </a:cubicBezTo>
                <a:cubicBezTo>
                  <a:pt x="480" y="212"/>
                  <a:pt x="480" y="152"/>
                  <a:pt x="454" y="118"/>
                </a:cubicBezTo>
                <a:cubicBezTo>
                  <a:pt x="412" y="67"/>
                  <a:pt x="352" y="24"/>
                  <a:pt x="292" y="7"/>
                </a:cubicBezTo>
                <a:cubicBezTo>
                  <a:pt x="279" y="2"/>
                  <a:pt x="267" y="0"/>
                  <a:pt x="2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3" name="Google Shape;4093;p32"/>
          <p:cNvSpPr/>
          <p:nvPr/>
        </p:nvSpPr>
        <p:spPr>
          <a:xfrm>
            <a:off x="2798957" y="4813159"/>
            <a:ext cx="45683" cy="43093"/>
          </a:xfrm>
          <a:custGeom>
            <a:avLst/>
            <a:gdLst/>
            <a:ahLst/>
            <a:cxnLst/>
            <a:rect l="l" t="t" r="r" b="b"/>
            <a:pathLst>
              <a:path w="441" h="416" extrusionOk="0">
                <a:moveTo>
                  <a:pt x="236" y="0"/>
                </a:moveTo>
                <a:cubicBezTo>
                  <a:pt x="189" y="0"/>
                  <a:pt x="141" y="20"/>
                  <a:pt x="103" y="65"/>
                </a:cubicBezTo>
                <a:cubicBezTo>
                  <a:pt x="1" y="211"/>
                  <a:pt x="137" y="416"/>
                  <a:pt x="300" y="416"/>
                </a:cubicBezTo>
                <a:cubicBezTo>
                  <a:pt x="360" y="416"/>
                  <a:pt x="420" y="373"/>
                  <a:pt x="411" y="305"/>
                </a:cubicBezTo>
                <a:cubicBezTo>
                  <a:pt x="406" y="287"/>
                  <a:pt x="402" y="271"/>
                  <a:pt x="398" y="256"/>
                </a:cubicBezTo>
                <a:lnTo>
                  <a:pt x="398" y="256"/>
                </a:lnTo>
                <a:cubicBezTo>
                  <a:pt x="407" y="246"/>
                  <a:pt x="415" y="234"/>
                  <a:pt x="420" y="219"/>
                </a:cubicBezTo>
                <a:lnTo>
                  <a:pt x="411" y="219"/>
                </a:lnTo>
                <a:cubicBezTo>
                  <a:pt x="441" y="95"/>
                  <a:pt x="340" y="0"/>
                  <a:pt x="2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4" name="Google Shape;4094;p32"/>
          <p:cNvSpPr/>
          <p:nvPr/>
        </p:nvSpPr>
        <p:spPr>
          <a:xfrm>
            <a:off x="2878309" y="4918202"/>
            <a:ext cx="44958" cy="41332"/>
          </a:xfrm>
          <a:custGeom>
            <a:avLst/>
            <a:gdLst/>
            <a:ahLst/>
            <a:cxnLst/>
            <a:rect l="l" t="t" r="r" b="b"/>
            <a:pathLst>
              <a:path w="434" h="399" extrusionOk="0">
                <a:moveTo>
                  <a:pt x="186" y="0"/>
                </a:moveTo>
                <a:cubicBezTo>
                  <a:pt x="165" y="0"/>
                  <a:pt x="143" y="7"/>
                  <a:pt x="124" y="18"/>
                </a:cubicBezTo>
                <a:cubicBezTo>
                  <a:pt x="119" y="23"/>
                  <a:pt x="115" y="29"/>
                  <a:pt x="111" y="35"/>
                </a:cubicBezTo>
                <a:lnTo>
                  <a:pt x="111" y="35"/>
                </a:lnTo>
                <a:cubicBezTo>
                  <a:pt x="43" y="74"/>
                  <a:pt x="0" y="152"/>
                  <a:pt x="13" y="240"/>
                </a:cubicBezTo>
                <a:cubicBezTo>
                  <a:pt x="40" y="336"/>
                  <a:pt x="127" y="398"/>
                  <a:pt x="222" y="398"/>
                </a:cubicBezTo>
                <a:cubicBezTo>
                  <a:pt x="246" y="398"/>
                  <a:pt x="271" y="394"/>
                  <a:pt x="295" y="386"/>
                </a:cubicBezTo>
                <a:cubicBezTo>
                  <a:pt x="306" y="381"/>
                  <a:pt x="315" y="375"/>
                  <a:pt x="323" y="369"/>
                </a:cubicBezTo>
                <a:lnTo>
                  <a:pt x="323" y="369"/>
                </a:lnTo>
                <a:cubicBezTo>
                  <a:pt x="326" y="369"/>
                  <a:pt x="329" y="370"/>
                  <a:pt x="332" y="370"/>
                </a:cubicBezTo>
                <a:cubicBezTo>
                  <a:pt x="382" y="370"/>
                  <a:pt x="433" y="332"/>
                  <a:pt x="424" y="266"/>
                </a:cubicBezTo>
                <a:lnTo>
                  <a:pt x="424" y="249"/>
                </a:lnTo>
                <a:cubicBezTo>
                  <a:pt x="408" y="132"/>
                  <a:pt x="350" y="22"/>
                  <a:pt x="230" y="10"/>
                </a:cubicBezTo>
                <a:lnTo>
                  <a:pt x="230" y="10"/>
                </a:lnTo>
                <a:cubicBezTo>
                  <a:pt x="216" y="3"/>
                  <a:pt x="202" y="0"/>
                  <a:pt x="1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5" name="Google Shape;4095;p32"/>
          <p:cNvSpPr/>
          <p:nvPr/>
        </p:nvSpPr>
        <p:spPr>
          <a:xfrm>
            <a:off x="2796264" y="5132121"/>
            <a:ext cx="39157" cy="42368"/>
          </a:xfrm>
          <a:custGeom>
            <a:avLst/>
            <a:gdLst/>
            <a:ahLst/>
            <a:cxnLst/>
            <a:rect l="l" t="t" r="r" b="b"/>
            <a:pathLst>
              <a:path w="378" h="409" extrusionOk="0">
                <a:moveTo>
                  <a:pt x="171" y="0"/>
                </a:moveTo>
                <a:cubicBezTo>
                  <a:pt x="126" y="0"/>
                  <a:pt x="80" y="20"/>
                  <a:pt x="44" y="66"/>
                </a:cubicBezTo>
                <a:cubicBezTo>
                  <a:pt x="1" y="126"/>
                  <a:pt x="1" y="211"/>
                  <a:pt x="35" y="280"/>
                </a:cubicBezTo>
                <a:cubicBezTo>
                  <a:pt x="86" y="357"/>
                  <a:pt x="172" y="408"/>
                  <a:pt x="266" y="408"/>
                </a:cubicBezTo>
                <a:cubicBezTo>
                  <a:pt x="317" y="408"/>
                  <a:pt x="369" y="374"/>
                  <a:pt x="369" y="322"/>
                </a:cubicBezTo>
                <a:cubicBezTo>
                  <a:pt x="377" y="245"/>
                  <a:pt x="360" y="168"/>
                  <a:pt x="334" y="100"/>
                </a:cubicBezTo>
                <a:cubicBezTo>
                  <a:pt x="327" y="82"/>
                  <a:pt x="316" y="69"/>
                  <a:pt x="302" y="61"/>
                </a:cubicBezTo>
                <a:lnTo>
                  <a:pt x="302" y="61"/>
                </a:lnTo>
                <a:cubicBezTo>
                  <a:pt x="270" y="24"/>
                  <a:pt x="221" y="0"/>
                  <a:pt x="1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6" name="Google Shape;4096;p32"/>
          <p:cNvSpPr/>
          <p:nvPr/>
        </p:nvSpPr>
        <p:spPr>
          <a:xfrm>
            <a:off x="2653616" y="5120726"/>
            <a:ext cx="57389" cy="40400"/>
          </a:xfrm>
          <a:custGeom>
            <a:avLst/>
            <a:gdLst/>
            <a:ahLst/>
            <a:cxnLst/>
            <a:rect l="l" t="t" r="r" b="b"/>
            <a:pathLst>
              <a:path w="554" h="390" extrusionOk="0">
                <a:moveTo>
                  <a:pt x="179" y="1"/>
                </a:moveTo>
                <a:cubicBezTo>
                  <a:pt x="140" y="1"/>
                  <a:pt x="104" y="16"/>
                  <a:pt x="78" y="56"/>
                </a:cubicBezTo>
                <a:cubicBezTo>
                  <a:pt x="1" y="167"/>
                  <a:pt x="120" y="313"/>
                  <a:pt x="223" y="364"/>
                </a:cubicBezTo>
                <a:cubicBezTo>
                  <a:pt x="255" y="381"/>
                  <a:pt x="288" y="389"/>
                  <a:pt x="321" y="389"/>
                </a:cubicBezTo>
                <a:cubicBezTo>
                  <a:pt x="404" y="389"/>
                  <a:pt x="483" y="338"/>
                  <a:pt x="514" y="253"/>
                </a:cubicBezTo>
                <a:cubicBezTo>
                  <a:pt x="554" y="141"/>
                  <a:pt x="467" y="29"/>
                  <a:pt x="350" y="29"/>
                </a:cubicBezTo>
                <a:cubicBezTo>
                  <a:pt x="342" y="29"/>
                  <a:pt x="334" y="29"/>
                  <a:pt x="326" y="30"/>
                </a:cubicBezTo>
                <a:cubicBezTo>
                  <a:pt x="316" y="31"/>
                  <a:pt x="308" y="32"/>
                  <a:pt x="300" y="35"/>
                </a:cubicBezTo>
                <a:lnTo>
                  <a:pt x="300" y="35"/>
                </a:lnTo>
                <a:cubicBezTo>
                  <a:pt x="259" y="15"/>
                  <a:pt x="217" y="1"/>
                  <a:pt x="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7" name="Google Shape;4097;p32"/>
          <p:cNvSpPr/>
          <p:nvPr/>
        </p:nvSpPr>
        <p:spPr>
          <a:xfrm>
            <a:off x="2835318" y="5282434"/>
            <a:ext cx="54696" cy="45372"/>
          </a:xfrm>
          <a:custGeom>
            <a:avLst/>
            <a:gdLst/>
            <a:ahLst/>
            <a:cxnLst/>
            <a:rect l="l" t="t" r="r" b="b"/>
            <a:pathLst>
              <a:path w="528" h="438" extrusionOk="0">
                <a:moveTo>
                  <a:pt x="197" y="1"/>
                </a:moveTo>
                <a:cubicBezTo>
                  <a:pt x="174" y="5"/>
                  <a:pt x="154" y="17"/>
                  <a:pt x="140" y="35"/>
                </a:cubicBezTo>
                <a:lnTo>
                  <a:pt x="140" y="35"/>
                </a:lnTo>
                <a:cubicBezTo>
                  <a:pt x="136" y="35"/>
                  <a:pt x="132" y="35"/>
                  <a:pt x="129" y="35"/>
                </a:cubicBezTo>
                <a:cubicBezTo>
                  <a:pt x="123" y="34"/>
                  <a:pt x="118" y="34"/>
                  <a:pt x="113" y="34"/>
                </a:cubicBezTo>
                <a:cubicBezTo>
                  <a:pt x="67" y="34"/>
                  <a:pt x="25" y="66"/>
                  <a:pt x="17" y="112"/>
                </a:cubicBezTo>
                <a:cubicBezTo>
                  <a:pt x="0" y="266"/>
                  <a:pt x="111" y="411"/>
                  <a:pt x="265" y="437"/>
                </a:cubicBezTo>
                <a:cubicBezTo>
                  <a:pt x="269" y="438"/>
                  <a:pt x="273" y="438"/>
                  <a:pt x="277" y="438"/>
                </a:cubicBezTo>
                <a:cubicBezTo>
                  <a:pt x="312" y="438"/>
                  <a:pt x="346" y="415"/>
                  <a:pt x="364" y="385"/>
                </a:cubicBezTo>
                <a:lnTo>
                  <a:pt x="364" y="385"/>
                </a:lnTo>
                <a:cubicBezTo>
                  <a:pt x="376" y="389"/>
                  <a:pt x="389" y="391"/>
                  <a:pt x="401" y="391"/>
                </a:cubicBezTo>
                <a:cubicBezTo>
                  <a:pt x="465" y="391"/>
                  <a:pt x="528" y="334"/>
                  <a:pt x="488" y="266"/>
                </a:cubicBezTo>
                <a:lnTo>
                  <a:pt x="488" y="257"/>
                </a:lnTo>
                <a:cubicBezTo>
                  <a:pt x="442" y="176"/>
                  <a:pt x="376" y="113"/>
                  <a:pt x="299" y="76"/>
                </a:cubicBezTo>
                <a:lnTo>
                  <a:pt x="299" y="76"/>
                </a:lnTo>
                <a:cubicBezTo>
                  <a:pt x="290" y="34"/>
                  <a:pt x="247" y="1"/>
                  <a:pt x="1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8" name="Google Shape;4098;p32"/>
          <p:cNvSpPr/>
          <p:nvPr/>
        </p:nvSpPr>
        <p:spPr>
          <a:xfrm>
            <a:off x="2803411" y="5205569"/>
            <a:ext cx="42886" cy="47859"/>
          </a:xfrm>
          <a:custGeom>
            <a:avLst/>
            <a:gdLst/>
            <a:ahLst/>
            <a:cxnLst/>
            <a:rect l="l" t="t" r="r" b="b"/>
            <a:pathLst>
              <a:path w="414" h="462" extrusionOk="0">
                <a:moveTo>
                  <a:pt x="206" y="178"/>
                </a:moveTo>
                <a:cubicBezTo>
                  <a:pt x="193" y="194"/>
                  <a:pt x="186" y="213"/>
                  <a:pt x="185" y="232"/>
                </a:cubicBezTo>
                <a:lnTo>
                  <a:pt x="185" y="232"/>
                </a:lnTo>
                <a:cubicBezTo>
                  <a:pt x="179" y="218"/>
                  <a:pt x="179" y="203"/>
                  <a:pt x="188" y="187"/>
                </a:cubicBezTo>
                <a:lnTo>
                  <a:pt x="197" y="178"/>
                </a:lnTo>
                <a:close/>
                <a:moveTo>
                  <a:pt x="207" y="0"/>
                </a:moveTo>
                <a:cubicBezTo>
                  <a:pt x="184" y="0"/>
                  <a:pt x="160" y="5"/>
                  <a:pt x="137" y="16"/>
                </a:cubicBezTo>
                <a:cubicBezTo>
                  <a:pt x="52" y="50"/>
                  <a:pt x="0" y="135"/>
                  <a:pt x="0" y="229"/>
                </a:cubicBezTo>
                <a:cubicBezTo>
                  <a:pt x="9" y="315"/>
                  <a:pt x="60" y="392"/>
                  <a:pt x="137" y="443"/>
                </a:cubicBezTo>
                <a:cubicBezTo>
                  <a:pt x="153" y="454"/>
                  <a:pt x="172" y="461"/>
                  <a:pt x="193" y="461"/>
                </a:cubicBezTo>
                <a:cubicBezTo>
                  <a:pt x="205" y="461"/>
                  <a:pt x="218" y="458"/>
                  <a:pt x="231" y="452"/>
                </a:cubicBezTo>
                <a:cubicBezTo>
                  <a:pt x="317" y="401"/>
                  <a:pt x="385" y="315"/>
                  <a:pt x="402" y="212"/>
                </a:cubicBezTo>
                <a:cubicBezTo>
                  <a:pt x="414" y="173"/>
                  <a:pt x="399" y="140"/>
                  <a:pt x="372" y="121"/>
                </a:cubicBezTo>
                <a:lnTo>
                  <a:pt x="372" y="121"/>
                </a:lnTo>
                <a:cubicBezTo>
                  <a:pt x="367" y="105"/>
                  <a:pt x="360" y="90"/>
                  <a:pt x="351" y="75"/>
                </a:cubicBezTo>
                <a:cubicBezTo>
                  <a:pt x="315" y="27"/>
                  <a:pt x="262" y="0"/>
                  <a:pt x="2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9" name="Google Shape;4099;p32"/>
          <p:cNvSpPr/>
          <p:nvPr/>
        </p:nvSpPr>
        <p:spPr>
          <a:xfrm>
            <a:off x="2931142" y="5308125"/>
            <a:ext cx="58218" cy="37500"/>
          </a:xfrm>
          <a:custGeom>
            <a:avLst/>
            <a:gdLst/>
            <a:ahLst/>
            <a:cxnLst/>
            <a:rect l="l" t="t" r="r" b="b"/>
            <a:pathLst>
              <a:path w="562" h="362" extrusionOk="0">
                <a:moveTo>
                  <a:pt x="292" y="1"/>
                </a:moveTo>
                <a:cubicBezTo>
                  <a:pt x="252" y="1"/>
                  <a:pt x="213" y="28"/>
                  <a:pt x="199" y="66"/>
                </a:cubicBezTo>
                <a:lnTo>
                  <a:pt x="199" y="66"/>
                </a:lnTo>
                <a:cubicBezTo>
                  <a:pt x="172" y="62"/>
                  <a:pt x="146" y="61"/>
                  <a:pt x="119" y="61"/>
                </a:cubicBezTo>
                <a:cubicBezTo>
                  <a:pt x="68" y="61"/>
                  <a:pt x="8" y="86"/>
                  <a:pt x="8" y="146"/>
                </a:cubicBezTo>
                <a:cubicBezTo>
                  <a:pt x="1" y="269"/>
                  <a:pt x="103" y="361"/>
                  <a:pt x="218" y="361"/>
                </a:cubicBezTo>
                <a:cubicBezTo>
                  <a:pt x="239" y="361"/>
                  <a:pt x="260" y="358"/>
                  <a:pt x="281" y="352"/>
                </a:cubicBezTo>
                <a:cubicBezTo>
                  <a:pt x="310" y="339"/>
                  <a:pt x="334" y="321"/>
                  <a:pt x="353" y="299"/>
                </a:cubicBezTo>
                <a:lnTo>
                  <a:pt x="353" y="299"/>
                </a:lnTo>
                <a:cubicBezTo>
                  <a:pt x="369" y="304"/>
                  <a:pt x="385" y="311"/>
                  <a:pt x="401" y="317"/>
                </a:cubicBezTo>
                <a:cubicBezTo>
                  <a:pt x="413" y="322"/>
                  <a:pt x="423" y="324"/>
                  <a:pt x="434" y="324"/>
                </a:cubicBezTo>
                <a:cubicBezTo>
                  <a:pt x="517" y="324"/>
                  <a:pt x="561" y="184"/>
                  <a:pt x="470" y="146"/>
                </a:cubicBezTo>
                <a:lnTo>
                  <a:pt x="478" y="146"/>
                </a:lnTo>
                <a:cubicBezTo>
                  <a:pt x="451" y="135"/>
                  <a:pt x="424" y="124"/>
                  <a:pt x="397" y="114"/>
                </a:cubicBezTo>
                <a:lnTo>
                  <a:pt x="397" y="114"/>
                </a:lnTo>
                <a:cubicBezTo>
                  <a:pt x="391" y="89"/>
                  <a:pt x="382" y="65"/>
                  <a:pt x="367" y="44"/>
                </a:cubicBezTo>
                <a:cubicBezTo>
                  <a:pt x="346" y="13"/>
                  <a:pt x="319" y="1"/>
                  <a:pt x="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0" name="Google Shape;4100;p32"/>
          <p:cNvSpPr/>
          <p:nvPr/>
        </p:nvSpPr>
        <p:spPr>
          <a:xfrm>
            <a:off x="2911252" y="5029357"/>
            <a:ext cx="49102" cy="54074"/>
          </a:xfrm>
          <a:custGeom>
            <a:avLst/>
            <a:gdLst/>
            <a:ahLst/>
            <a:cxnLst/>
            <a:rect l="l" t="t" r="r" b="b"/>
            <a:pathLst>
              <a:path w="474" h="522" extrusionOk="0">
                <a:moveTo>
                  <a:pt x="209" y="299"/>
                </a:moveTo>
                <a:lnTo>
                  <a:pt x="209" y="299"/>
                </a:lnTo>
                <a:cubicBezTo>
                  <a:pt x="215" y="309"/>
                  <a:pt x="220" y="320"/>
                  <a:pt x="225" y="331"/>
                </a:cubicBezTo>
                <a:lnTo>
                  <a:pt x="200" y="331"/>
                </a:lnTo>
                <a:cubicBezTo>
                  <a:pt x="208" y="331"/>
                  <a:pt x="206" y="333"/>
                  <a:pt x="203" y="333"/>
                </a:cubicBezTo>
                <a:cubicBezTo>
                  <a:pt x="200" y="333"/>
                  <a:pt x="195" y="331"/>
                  <a:pt x="200" y="322"/>
                </a:cubicBezTo>
                <a:cubicBezTo>
                  <a:pt x="205" y="308"/>
                  <a:pt x="207" y="301"/>
                  <a:pt x="209" y="299"/>
                </a:cubicBezTo>
                <a:close/>
                <a:moveTo>
                  <a:pt x="225" y="331"/>
                </a:moveTo>
                <a:cubicBezTo>
                  <a:pt x="229" y="341"/>
                  <a:pt x="229" y="344"/>
                  <a:pt x="229" y="344"/>
                </a:cubicBezTo>
                <a:cubicBezTo>
                  <a:pt x="229" y="344"/>
                  <a:pt x="225" y="336"/>
                  <a:pt x="225" y="331"/>
                </a:cubicBezTo>
                <a:close/>
                <a:moveTo>
                  <a:pt x="187" y="1"/>
                </a:moveTo>
                <a:cubicBezTo>
                  <a:pt x="166" y="1"/>
                  <a:pt x="146" y="8"/>
                  <a:pt x="131" y="23"/>
                </a:cubicBezTo>
                <a:cubicBezTo>
                  <a:pt x="89" y="57"/>
                  <a:pt x="89" y="108"/>
                  <a:pt x="114" y="151"/>
                </a:cubicBezTo>
                <a:cubicBezTo>
                  <a:pt x="116" y="153"/>
                  <a:pt x="117" y="155"/>
                  <a:pt x="119" y="157"/>
                </a:cubicBezTo>
                <a:lnTo>
                  <a:pt x="119" y="157"/>
                </a:lnTo>
                <a:cubicBezTo>
                  <a:pt x="28" y="219"/>
                  <a:pt x="0" y="346"/>
                  <a:pt x="63" y="450"/>
                </a:cubicBezTo>
                <a:cubicBezTo>
                  <a:pt x="101" y="497"/>
                  <a:pt x="159" y="521"/>
                  <a:pt x="217" y="521"/>
                </a:cubicBezTo>
                <a:cubicBezTo>
                  <a:pt x="275" y="521"/>
                  <a:pt x="332" y="497"/>
                  <a:pt x="371" y="450"/>
                </a:cubicBezTo>
                <a:cubicBezTo>
                  <a:pt x="376" y="444"/>
                  <a:pt x="380" y="438"/>
                  <a:pt x="384" y="432"/>
                </a:cubicBezTo>
                <a:lnTo>
                  <a:pt x="384" y="432"/>
                </a:lnTo>
                <a:cubicBezTo>
                  <a:pt x="429" y="423"/>
                  <a:pt x="469" y="388"/>
                  <a:pt x="465" y="331"/>
                </a:cubicBezTo>
                <a:lnTo>
                  <a:pt x="465" y="331"/>
                </a:lnTo>
                <a:lnTo>
                  <a:pt x="473" y="339"/>
                </a:lnTo>
                <a:cubicBezTo>
                  <a:pt x="463" y="252"/>
                  <a:pt x="406" y="178"/>
                  <a:pt x="331" y="143"/>
                </a:cubicBezTo>
                <a:lnTo>
                  <a:pt x="331" y="143"/>
                </a:lnTo>
                <a:cubicBezTo>
                  <a:pt x="306" y="104"/>
                  <a:pt x="279" y="66"/>
                  <a:pt x="260" y="31"/>
                </a:cubicBezTo>
                <a:cubicBezTo>
                  <a:pt x="240" y="12"/>
                  <a:pt x="213" y="1"/>
                  <a:pt x="1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1" name="Google Shape;4101;p32"/>
          <p:cNvSpPr/>
          <p:nvPr/>
        </p:nvSpPr>
        <p:spPr>
          <a:xfrm>
            <a:off x="3005418" y="5157709"/>
            <a:ext cx="40918" cy="60600"/>
          </a:xfrm>
          <a:custGeom>
            <a:avLst/>
            <a:gdLst/>
            <a:ahLst/>
            <a:cxnLst/>
            <a:rect l="l" t="t" r="r" b="b"/>
            <a:pathLst>
              <a:path w="395" h="585" extrusionOk="0">
                <a:moveTo>
                  <a:pt x="133" y="1"/>
                </a:moveTo>
                <a:cubicBezTo>
                  <a:pt x="121" y="1"/>
                  <a:pt x="108" y="3"/>
                  <a:pt x="95" y="7"/>
                </a:cubicBezTo>
                <a:cubicBezTo>
                  <a:pt x="52" y="33"/>
                  <a:pt x="26" y="84"/>
                  <a:pt x="52" y="135"/>
                </a:cubicBezTo>
                <a:cubicBezTo>
                  <a:pt x="71" y="164"/>
                  <a:pt x="87" y="197"/>
                  <a:pt x="99" y="233"/>
                </a:cubicBezTo>
                <a:lnTo>
                  <a:pt x="99" y="233"/>
                </a:lnTo>
                <a:cubicBezTo>
                  <a:pt x="91" y="239"/>
                  <a:pt x="83" y="247"/>
                  <a:pt x="78" y="255"/>
                </a:cubicBezTo>
                <a:cubicBezTo>
                  <a:pt x="18" y="315"/>
                  <a:pt x="1" y="409"/>
                  <a:pt x="26" y="495"/>
                </a:cubicBezTo>
                <a:cubicBezTo>
                  <a:pt x="52" y="551"/>
                  <a:pt x="109" y="585"/>
                  <a:pt x="169" y="585"/>
                </a:cubicBezTo>
                <a:cubicBezTo>
                  <a:pt x="190" y="585"/>
                  <a:pt x="212" y="581"/>
                  <a:pt x="232" y="572"/>
                </a:cubicBezTo>
                <a:cubicBezTo>
                  <a:pt x="252" y="562"/>
                  <a:pt x="268" y="548"/>
                  <a:pt x="280" y="531"/>
                </a:cubicBezTo>
                <a:lnTo>
                  <a:pt x="280" y="531"/>
                </a:lnTo>
                <a:cubicBezTo>
                  <a:pt x="285" y="532"/>
                  <a:pt x="290" y="532"/>
                  <a:pt x="295" y="532"/>
                </a:cubicBezTo>
                <a:cubicBezTo>
                  <a:pt x="344" y="532"/>
                  <a:pt x="394" y="497"/>
                  <a:pt x="394" y="435"/>
                </a:cubicBezTo>
                <a:cubicBezTo>
                  <a:pt x="385" y="372"/>
                  <a:pt x="351" y="315"/>
                  <a:pt x="302" y="274"/>
                </a:cubicBezTo>
                <a:lnTo>
                  <a:pt x="302" y="274"/>
                </a:lnTo>
                <a:cubicBezTo>
                  <a:pt x="289" y="197"/>
                  <a:pt x="261" y="121"/>
                  <a:pt x="223" y="58"/>
                </a:cubicBezTo>
                <a:cubicBezTo>
                  <a:pt x="204" y="20"/>
                  <a:pt x="170" y="1"/>
                  <a:pt x="1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2" name="Google Shape;4102;p32"/>
          <p:cNvSpPr/>
          <p:nvPr/>
        </p:nvSpPr>
        <p:spPr>
          <a:xfrm>
            <a:off x="2940776" y="4959743"/>
            <a:ext cx="34599" cy="47030"/>
          </a:xfrm>
          <a:custGeom>
            <a:avLst/>
            <a:gdLst/>
            <a:ahLst/>
            <a:cxnLst/>
            <a:rect l="l" t="t" r="r" b="b"/>
            <a:pathLst>
              <a:path w="334" h="454" extrusionOk="0">
                <a:moveTo>
                  <a:pt x="107" y="1"/>
                </a:moveTo>
                <a:cubicBezTo>
                  <a:pt x="52" y="1"/>
                  <a:pt x="1" y="49"/>
                  <a:pt x="9" y="104"/>
                </a:cubicBezTo>
                <a:cubicBezTo>
                  <a:pt x="17" y="207"/>
                  <a:pt x="52" y="310"/>
                  <a:pt x="103" y="395"/>
                </a:cubicBezTo>
                <a:cubicBezTo>
                  <a:pt x="120" y="434"/>
                  <a:pt x="154" y="453"/>
                  <a:pt x="188" y="453"/>
                </a:cubicBezTo>
                <a:cubicBezTo>
                  <a:pt x="223" y="453"/>
                  <a:pt x="257" y="434"/>
                  <a:pt x="274" y="395"/>
                </a:cubicBezTo>
                <a:cubicBezTo>
                  <a:pt x="292" y="357"/>
                  <a:pt x="303" y="316"/>
                  <a:pt x="309" y="276"/>
                </a:cubicBezTo>
                <a:lnTo>
                  <a:pt x="309" y="276"/>
                </a:lnTo>
                <a:cubicBezTo>
                  <a:pt x="322" y="259"/>
                  <a:pt x="329" y="236"/>
                  <a:pt x="325" y="207"/>
                </a:cubicBezTo>
                <a:lnTo>
                  <a:pt x="334" y="199"/>
                </a:lnTo>
                <a:cubicBezTo>
                  <a:pt x="327" y="157"/>
                  <a:pt x="308" y="119"/>
                  <a:pt x="281" y="87"/>
                </a:cubicBezTo>
                <a:lnTo>
                  <a:pt x="281" y="87"/>
                </a:lnTo>
                <a:cubicBezTo>
                  <a:pt x="275" y="80"/>
                  <a:pt x="269" y="73"/>
                  <a:pt x="262" y="68"/>
                </a:cubicBezTo>
                <a:lnTo>
                  <a:pt x="262" y="68"/>
                </a:lnTo>
                <a:cubicBezTo>
                  <a:pt x="223" y="31"/>
                  <a:pt x="173" y="6"/>
                  <a:pt x="120" y="2"/>
                </a:cubicBezTo>
                <a:cubicBezTo>
                  <a:pt x="116" y="1"/>
                  <a:pt x="111" y="1"/>
                  <a:pt x="1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3" name="Google Shape;4103;p32"/>
          <p:cNvSpPr/>
          <p:nvPr/>
        </p:nvSpPr>
        <p:spPr>
          <a:xfrm>
            <a:off x="2693499" y="4574585"/>
            <a:ext cx="46719" cy="40089"/>
          </a:xfrm>
          <a:custGeom>
            <a:avLst/>
            <a:gdLst/>
            <a:ahLst/>
            <a:cxnLst/>
            <a:rect l="l" t="t" r="r" b="b"/>
            <a:pathLst>
              <a:path w="451" h="387" extrusionOk="0">
                <a:moveTo>
                  <a:pt x="200" y="178"/>
                </a:moveTo>
                <a:cubicBezTo>
                  <a:pt x="200" y="178"/>
                  <a:pt x="200" y="179"/>
                  <a:pt x="201" y="179"/>
                </a:cubicBezTo>
                <a:lnTo>
                  <a:pt x="201" y="179"/>
                </a:lnTo>
                <a:cubicBezTo>
                  <a:pt x="201" y="180"/>
                  <a:pt x="201" y="180"/>
                  <a:pt x="201" y="180"/>
                </a:cubicBezTo>
                <a:lnTo>
                  <a:pt x="201" y="180"/>
                </a:lnTo>
                <a:cubicBezTo>
                  <a:pt x="200" y="179"/>
                  <a:pt x="200" y="178"/>
                  <a:pt x="200" y="178"/>
                </a:cubicBezTo>
                <a:close/>
                <a:moveTo>
                  <a:pt x="253" y="1"/>
                </a:moveTo>
                <a:cubicBezTo>
                  <a:pt x="241" y="1"/>
                  <a:pt x="229" y="3"/>
                  <a:pt x="218" y="6"/>
                </a:cubicBezTo>
                <a:lnTo>
                  <a:pt x="218" y="6"/>
                </a:lnTo>
                <a:cubicBezTo>
                  <a:pt x="210" y="5"/>
                  <a:pt x="202" y="5"/>
                  <a:pt x="193" y="5"/>
                </a:cubicBezTo>
                <a:cubicBezTo>
                  <a:pt x="183" y="5"/>
                  <a:pt x="173" y="6"/>
                  <a:pt x="163" y="7"/>
                </a:cubicBezTo>
                <a:cubicBezTo>
                  <a:pt x="95" y="15"/>
                  <a:pt x="35" y="58"/>
                  <a:pt x="9" y="127"/>
                </a:cubicBezTo>
                <a:cubicBezTo>
                  <a:pt x="0" y="187"/>
                  <a:pt x="9" y="246"/>
                  <a:pt x="43" y="298"/>
                </a:cubicBezTo>
                <a:cubicBezTo>
                  <a:pt x="80" y="357"/>
                  <a:pt x="140" y="387"/>
                  <a:pt x="201" y="387"/>
                </a:cubicBezTo>
                <a:cubicBezTo>
                  <a:pt x="256" y="387"/>
                  <a:pt x="311" y="363"/>
                  <a:pt x="351" y="315"/>
                </a:cubicBezTo>
                <a:cubicBezTo>
                  <a:pt x="352" y="314"/>
                  <a:pt x="353" y="312"/>
                  <a:pt x="354" y="311"/>
                </a:cubicBezTo>
                <a:lnTo>
                  <a:pt x="354" y="311"/>
                </a:lnTo>
                <a:cubicBezTo>
                  <a:pt x="402" y="309"/>
                  <a:pt x="450" y="274"/>
                  <a:pt x="445" y="212"/>
                </a:cubicBezTo>
                <a:lnTo>
                  <a:pt x="428" y="212"/>
                </a:lnTo>
                <a:cubicBezTo>
                  <a:pt x="422" y="164"/>
                  <a:pt x="401" y="121"/>
                  <a:pt x="370" y="86"/>
                </a:cubicBezTo>
                <a:lnTo>
                  <a:pt x="370" y="86"/>
                </a:lnTo>
                <a:cubicBezTo>
                  <a:pt x="355" y="59"/>
                  <a:pt x="335" y="35"/>
                  <a:pt x="308" y="15"/>
                </a:cubicBezTo>
                <a:cubicBezTo>
                  <a:pt x="292" y="5"/>
                  <a:pt x="272" y="1"/>
                  <a:pt x="2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4" name="Google Shape;4104;p32"/>
          <p:cNvSpPr/>
          <p:nvPr/>
        </p:nvSpPr>
        <p:spPr>
          <a:xfrm>
            <a:off x="2824752" y="4650622"/>
            <a:ext cx="51381" cy="36774"/>
          </a:xfrm>
          <a:custGeom>
            <a:avLst/>
            <a:gdLst/>
            <a:ahLst/>
            <a:cxnLst/>
            <a:rect l="l" t="t" r="r" b="b"/>
            <a:pathLst>
              <a:path w="496" h="355" extrusionOk="0">
                <a:moveTo>
                  <a:pt x="308" y="0"/>
                </a:moveTo>
                <a:cubicBezTo>
                  <a:pt x="268" y="0"/>
                  <a:pt x="239" y="17"/>
                  <a:pt x="223" y="41"/>
                </a:cubicBezTo>
                <a:lnTo>
                  <a:pt x="223" y="41"/>
                </a:lnTo>
                <a:cubicBezTo>
                  <a:pt x="189" y="34"/>
                  <a:pt x="154" y="28"/>
                  <a:pt x="119" y="26"/>
                </a:cubicBezTo>
                <a:cubicBezTo>
                  <a:pt x="116" y="25"/>
                  <a:pt x="112" y="25"/>
                  <a:pt x="109" y="25"/>
                </a:cubicBezTo>
                <a:cubicBezTo>
                  <a:pt x="46" y="25"/>
                  <a:pt x="1" y="98"/>
                  <a:pt x="25" y="163"/>
                </a:cubicBezTo>
                <a:cubicBezTo>
                  <a:pt x="56" y="256"/>
                  <a:pt x="160" y="354"/>
                  <a:pt x="264" y="354"/>
                </a:cubicBezTo>
                <a:cubicBezTo>
                  <a:pt x="303" y="354"/>
                  <a:pt x="341" y="341"/>
                  <a:pt x="376" y="308"/>
                </a:cubicBezTo>
                <a:cubicBezTo>
                  <a:pt x="383" y="302"/>
                  <a:pt x="390" y="295"/>
                  <a:pt x="396" y="288"/>
                </a:cubicBezTo>
                <a:lnTo>
                  <a:pt x="396" y="288"/>
                </a:lnTo>
                <a:cubicBezTo>
                  <a:pt x="420" y="286"/>
                  <a:pt x="443" y="275"/>
                  <a:pt x="462" y="257"/>
                </a:cubicBezTo>
                <a:cubicBezTo>
                  <a:pt x="496" y="214"/>
                  <a:pt x="487" y="154"/>
                  <a:pt x="444" y="128"/>
                </a:cubicBezTo>
                <a:lnTo>
                  <a:pt x="439" y="128"/>
                </a:lnTo>
                <a:cubicBezTo>
                  <a:pt x="427" y="64"/>
                  <a:pt x="382" y="9"/>
                  <a:pt x="3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5" name="Google Shape;4105;p32"/>
          <p:cNvSpPr/>
          <p:nvPr/>
        </p:nvSpPr>
        <p:spPr>
          <a:xfrm>
            <a:off x="2902654" y="4642541"/>
            <a:ext cx="52520" cy="44440"/>
          </a:xfrm>
          <a:custGeom>
            <a:avLst/>
            <a:gdLst/>
            <a:ahLst/>
            <a:cxnLst/>
            <a:rect l="l" t="t" r="r" b="b"/>
            <a:pathLst>
              <a:path w="507" h="429" extrusionOk="0">
                <a:moveTo>
                  <a:pt x="239" y="0"/>
                </a:moveTo>
                <a:cubicBezTo>
                  <a:pt x="217" y="0"/>
                  <a:pt x="194" y="3"/>
                  <a:pt x="172" y="10"/>
                </a:cubicBezTo>
                <a:cubicBezTo>
                  <a:pt x="60" y="52"/>
                  <a:pt x="0" y="164"/>
                  <a:pt x="26" y="275"/>
                </a:cubicBezTo>
                <a:cubicBezTo>
                  <a:pt x="44" y="371"/>
                  <a:pt x="125" y="429"/>
                  <a:pt x="207" y="429"/>
                </a:cubicBezTo>
                <a:cubicBezTo>
                  <a:pt x="242" y="429"/>
                  <a:pt x="277" y="418"/>
                  <a:pt x="308" y="395"/>
                </a:cubicBezTo>
                <a:cubicBezTo>
                  <a:pt x="344" y="361"/>
                  <a:pt x="363" y="325"/>
                  <a:pt x="370" y="287"/>
                </a:cubicBezTo>
                <a:lnTo>
                  <a:pt x="370" y="287"/>
                </a:lnTo>
                <a:cubicBezTo>
                  <a:pt x="372" y="287"/>
                  <a:pt x="374" y="287"/>
                  <a:pt x="375" y="287"/>
                </a:cubicBezTo>
                <a:cubicBezTo>
                  <a:pt x="440" y="287"/>
                  <a:pt x="507" y="224"/>
                  <a:pt x="462" y="147"/>
                </a:cubicBezTo>
                <a:lnTo>
                  <a:pt x="462" y="147"/>
                </a:lnTo>
                <a:lnTo>
                  <a:pt x="462" y="155"/>
                </a:lnTo>
                <a:cubicBezTo>
                  <a:pt x="428" y="58"/>
                  <a:pt x="337" y="0"/>
                  <a:pt x="2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6" name="Google Shape;4106;p32"/>
          <p:cNvSpPr/>
          <p:nvPr/>
        </p:nvSpPr>
        <p:spPr>
          <a:xfrm>
            <a:off x="2664286" y="4497201"/>
            <a:ext cx="67955" cy="39157"/>
          </a:xfrm>
          <a:custGeom>
            <a:avLst/>
            <a:gdLst/>
            <a:ahLst/>
            <a:cxnLst/>
            <a:rect l="l" t="t" r="r" b="b"/>
            <a:pathLst>
              <a:path w="656" h="378" extrusionOk="0">
                <a:moveTo>
                  <a:pt x="107" y="0"/>
                </a:moveTo>
                <a:cubicBezTo>
                  <a:pt x="52" y="0"/>
                  <a:pt x="1" y="48"/>
                  <a:pt x="9" y="104"/>
                </a:cubicBezTo>
                <a:cubicBezTo>
                  <a:pt x="24" y="260"/>
                  <a:pt x="155" y="377"/>
                  <a:pt x="307" y="377"/>
                </a:cubicBezTo>
                <a:cubicBezTo>
                  <a:pt x="330" y="377"/>
                  <a:pt x="353" y="375"/>
                  <a:pt x="377" y="369"/>
                </a:cubicBezTo>
                <a:cubicBezTo>
                  <a:pt x="404" y="364"/>
                  <a:pt x="426" y="351"/>
                  <a:pt x="440" y="331"/>
                </a:cubicBezTo>
                <a:lnTo>
                  <a:pt x="440" y="331"/>
                </a:lnTo>
                <a:cubicBezTo>
                  <a:pt x="444" y="335"/>
                  <a:pt x="449" y="339"/>
                  <a:pt x="454" y="343"/>
                </a:cubicBezTo>
                <a:cubicBezTo>
                  <a:pt x="472" y="364"/>
                  <a:pt x="495" y="373"/>
                  <a:pt x="517" y="373"/>
                </a:cubicBezTo>
                <a:cubicBezTo>
                  <a:pt x="588" y="373"/>
                  <a:pt x="655" y="288"/>
                  <a:pt x="590" y="224"/>
                </a:cubicBezTo>
                <a:lnTo>
                  <a:pt x="599" y="224"/>
                </a:lnTo>
                <a:cubicBezTo>
                  <a:pt x="529" y="153"/>
                  <a:pt x="446" y="99"/>
                  <a:pt x="356" y="61"/>
                </a:cubicBezTo>
                <a:lnTo>
                  <a:pt x="356" y="61"/>
                </a:lnTo>
                <a:cubicBezTo>
                  <a:pt x="352" y="55"/>
                  <a:pt x="347" y="49"/>
                  <a:pt x="342" y="44"/>
                </a:cubicBezTo>
                <a:cubicBezTo>
                  <a:pt x="324" y="19"/>
                  <a:pt x="300" y="8"/>
                  <a:pt x="276" y="8"/>
                </a:cubicBezTo>
                <a:cubicBezTo>
                  <a:pt x="261" y="8"/>
                  <a:pt x="246" y="13"/>
                  <a:pt x="233" y="20"/>
                </a:cubicBezTo>
                <a:lnTo>
                  <a:pt x="233" y="20"/>
                </a:lnTo>
                <a:cubicBezTo>
                  <a:pt x="196" y="11"/>
                  <a:pt x="158" y="5"/>
                  <a:pt x="120" y="1"/>
                </a:cubicBezTo>
                <a:cubicBezTo>
                  <a:pt x="116" y="0"/>
                  <a:pt x="111" y="0"/>
                  <a:pt x="1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7" name="Google Shape;4107;p32"/>
          <p:cNvSpPr/>
          <p:nvPr/>
        </p:nvSpPr>
        <p:spPr>
          <a:xfrm>
            <a:off x="2458654" y="4398891"/>
            <a:ext cx="49723" cy="40918"/>
          </a:xfrm>
          <a:custGeom>
            <a:avLst/>
            <a:gdLst/>
            <a:ahLst/>
            <a:cxnLst/>
            <a:rect l="l" t="t" r="r" b="b"/>
            <a:pathLst>
              <a:path w="480" h="395" extrusionOk="0">
                <a:moveTo>
                  <a:pt x="214" y="197"/>
                </a:moveTo>
                <a:cubicBezTo>
                  <a:pt x="214" y="197"/>
                  <a:pt x="206" y="206"/>
                  <a:pt x="197" y="214"/>
                </a:cubicBezTo>
                <a:cubicBezTo>
                  <a:pt x="197" y="214"/>
                  <a:pt x="194" y="214"/>
                  <a:pt x="194" y="216"/>
                </a:cubicBezTo>
                <a:lnTo>
                  <a:pt x="194" y="216"/>
                </a:lnTo>
                <a:cubicBezTo>
                  <a:pt x="193" y="210"/>
                  <a:pt x="197" y="204"/>
                  <a:pt x="197" y="197"/>
                </a:cubicBezTo>
                <a:cubicBezTo>
                  <a:pt x="197" y="199"/>
                  <a:pt x="198" y="200"/>
                  <a:pt x="199" y="200"/>
                </a:cubicBezTo>
                <a:cubicBezTo>
                  <a:pt x="200" y="200"/>
                  <a:pt x="202" y="199"/>
                  <a:pt x="204" y="197"/>
                </a:cubicBezTo>
                <a:close/>
                <a:moveTo>
                  <a:pt x="214" y="1"/>
                </a:moveTo>
                <a:cubicBezTo>
                  <a:pt x="103" y="1"/>
                  <a:pt x="18" y="86"/>
                  <a:pt x="9" y="197"/>
                </a:cubicBezTo>
                <a:cubicBezTo>
                  <a:pt x="0" y="300"/>
                  <a:pt x="86" y="385"/>
                  <a:pt x="189" y="394"/>
                </a:cubicBezTo>
                <a:cubicBezTo>
                  <a:pt x="194" y="394"/>
                  <a:pt x="199" y="395"/>
                  <a:pt x="204" y="395"/>
                </a:cubicBezTo>
                <a:cubicBezTo>
                  <a:pt x="264" y="395"/>
                  <a:pt x="319" y="366"/>
                  <a:pt x="357" y="322"/>
                </a:cubicBezTo>
                <a:lnTo>
                  <a:pt x="357" y="322"/>
                </a:lnTo>
                <a:cubicBezTo>
                  <a:pt x="363" y="323"/>
                  <a:pt x="369" y="324"/>
                  <a:pt x="376" y="324"/>
                </a:cubicBezTo>
                <a:cubicBezTo>
                  <a:pt x="388" y="324"/>
                  <a:pt x="400" y="321"/>
                  <a:pt x="411" y="317"/>
                </a:cubicBezTo>
                <a:cubicBezTo>
                  <a:pt x="462" y="300"/>
                  <a:pt x="480" y="240"/>
                  <a:pt x="462" y="197"/>
                </a:cubicBezTo>
                <a:lnTo>
                  <a:pt x="454" y="189"/>
                </a:lnTo>
                <a:cubicBezTo>
                  <a:pt x="411" y="95"/>
                  <a:pt x="326" y="18"/>
                  <a:pt x="2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8" name="Google Shape;4108;p32"/>
          <p:cNvSpPr/>
          <p:nvPr/>
        </p:nvSpPr>
        <p:spPr>
          <a:xfrm>
            <a:off x="2557896" y="4345334"/>
            <a:ext cx="60289" cy="42990"/>
          </a:xfrm>
          <a:custGeom>
            <a:avLst/>
            <a:gdLst/>
            <a:ahLst/>
            <a:cxnLst/>
            <a:rect l="l" t="t" r="r" b="b"/>
            <a:pathLst>
              <a:path w="582" h="415" extrusionOk="0">
                <a:moveTo>
                  <a:pt x="225" y="184"/>
                </a:moveTo>
                <a:cubicBezTo>
                  <a:pt x="227" y="190"/>
                  <a:pt x="229" y="195"/>
                  <a:pt x="232" y="201"/>
                </a:cubicBezTo>
                <a:cubicBezTo>
                  <a:pt x="235" y="220"/>
                  <a:pt x="224" y="229"/>
                  <a:pt x="213" y="229"/>
                </a:cubicBezTo>
                <a:cubicBezTo>
                  <a:pt x="199" y="229"/>
                  <a:pt x="187" y="216"/>
                  <a:pt x="206" y="192"/>
                </a:cubicBezTo>
                <a:cubicBezTo>
                  <a:pt x="211" y="188"/>
                  <a:pt x="217" y="185"/>
                  <a:pt x="225" y="184"/>
                </a:cubicBezTo>
                <a:close/>
                <a:moveTo>
                  <a:pt x="241" y="1"/>
                </a:moveTo>
                <a:cubicBezTo>
                  <a:pt x="224" y="1"/>
                  <a:pt x="206" y="2"/>
                  <a:pt x="189" y="4"/>
                </a:cubicBezTo>
                <a:cubicBezTo>
                  <a:pt x="78" y="21"/>
                  <a:pt x="1" y="133"/>
                  <a:pt x="18" y="252"/>
                </a:cubicBezTo>
                <a:cubicBezTo>
                  <a:pt x="39" y="345"/>
                  <a:pt x="121" y="415"/>
                  <a:pt x="212" y="415"/>
                </a:cubicBezTo>
                <a:cubicBezTo>
                  <a:pt x="230" y="415"/>
                  <a:pt x="248" y="412"/>
                  <a:pt x="266" y="406"/>
                </a:cubicBezTo>
                <a:cubicBezTo>
                  <a:pt x="334" y="387"/>
                  <a:pt x="383" y="337"/>
                  <a:pt x="403" y="276"/>
                </a:cubicBezTo>
                <a:lnTo>
                  <a:pt x="403" y="276"/>
                </a:lnTo>
                <a:cubicBezTo>
                  <a:pt x="418" y="286"/>
                  <a:pt x="433" y="290"/>
                  <a:pt x="448" y="290"/>
                </a:cubicBezTo>
                <a:cubicBezTo>
                  <a:pt x="523" y="290"/>
                  <a:pt x="581" y="178"/>
                  <a:pt x="505" y="115"/>
                </a:cubicBezTo>
                <a:lnTo>
                  <a:pt x="514" y="115"/>
                </a:lnTo>
                <a:cubicBezTo>
                  <a:pt x="441" y="42"/>
                  <a:pt x="343" y="1"/>
                  <a:pt x="2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9" name="Google Shape;4109;p32"/>
          <p:cNvSpPr/>
          <p:nvPr/>
        </p:nvSpPr>
        <p:spPr>
          <a:xfrm>
            <a:off x="2443633" y="4308455"/>
            <a:ext cx="52313" cy="38328"/>
          </a:xfrm>
          <a:custGeom>
            <a:avLst/>
            <a:gdLst/>
            <a:ahLst/>
            <a:cxnLst/>
            <a:rect l="l" t="t" r="r" b="b"/>
            <a:pathLst>
              <a:path w="505" h="370" extrusionOk="0">
                <a:moveTo>
                  <a:pt x="317" y="1"/>
                </a:moveTo>
                <a:cubicBezTo>
                  <a:pt x="283" y="1"/>
                  <a:pt x="257" y="16"/>
                  <a:pt x="241" y="38"/>
                </a:cubicBezTo>
                <a:lnTo>
                  <a:pt x="241" y="38"/>
                </a:lnTo>
                <a:cubicBezTo>
                  <a:pt x="224" y="35"/>
                  <a:pt x="206" y="33"/>
                  <a:pt x="188" y="33"/>
                </a:cubicBezTo>
                <a:cubicBezTo>
                  <a:pt x="137" y="33"/>
                  <a:pt x="86" y="48"/>
                  <a:pt x="43" y="78"/>
                </a:cubicBezTo>
                <a:cubicBezTo>
                  <a:pt x="17" y="104"/>
                  <a:pt x="0" y="146"/>
                  <a:pt x="17" y="189"/>
                </a:cubicBezTo>
                <a:cubicBezTo>
                  <a:pt x="51" y="258"/>
                  <a:pt x="120" y="317"/>
                  <a:pt x="197" y="352"/>
                </a:cubicBezTo>
                <a:cubicBezTo>
                  <a:pt x="223" y="363"/>
                  <a:pt x="251" y="369"/>
                  <a:pt x="278" y="369"/>
                </a:cubicBezTo>
                <a:cubicBezTo>
                  <a:pt x="329" y="369"/>
                  <a:pt x="380" y="348"/>
                  <a:pt x="419" y="309"/>
                </a:cubicBezTo>
                <a:cubicBezTo>
                  <a:pt x="505" y="206"/>
                  <a:pt x="479" y="9"/>
                  <a:pt x="325" y="1"/>
                </a:cubicBezTo>
                <a:cubicBezTo>
                  <a:pt x="322" y="1"/>
                  <a:pt x="320" y="1"/>
                  <a:pt x="3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0" name="Google Shape;4110;p32"/>
          <p:cNvSpPr/>
          <p:nvPr/>
        </p:nvSpPr>
        <p:spPr>
          <a:xfrm>
            <a:off x="2334550" y="4292708"/>
            <a:ext cx="60393" cy="35428"/>
          </a:xfrm>
          <a:custGeom>
            <a:avLst/>
            <a:gdLst/>
            <a:ahLst/>
            <a:cxnLst/>
            <a:rect l="l" t="t" r="r" b="b"/>
            <a:pathLst>
              <a:path w="583" h="342" extrusionOk="0">
                <a:moveTo>
                  <a:pt x="223" y="1"/>
                </a:moveTo>
                <a:cubicBezTo>
                  <a:pt x="160" y="1"/>
                  <a:pt x="97" y="22"/>
                  <a:pt x="44" y="59"/>
                </a:cubicBezTo>
                <a:cubicBezTo>
                  <a:pt x="1" y="93"/>
                  <a:pt x="1" y="170"/>
                  <a:pt x="44" y="204"/>
                </a:cubicBezTo>
                <a:cubicBezTo>
                  <a:pt x="163" y="290"/>
                  <a:pt x="300" y="341"/>
                  <a:pt x="446" y="341"/>
                </a:cubicBezTo>
                <a:cubicBezTo>
                  <a:pt x="488" y="341"/>
                  <a:pt x="531" y="315"/>
                  <a:pt x="548" y="281"/>
                </a:cubicBezTo>
                <a:cubicBezTo>
                  <a:pt x="582" y="179"/>
                  <a:pt x="540" y="76"/>
                  <a:pt x="454" y="25"/>
                </a:cubicBezTo>
                <a:cubicBezTo>
                  <a:pt x="436" y="10"/>
                  <a:pt x="415" y="3"/>
                  <a:pt x="395" y="3"/>
                </a:cubicBezTo>
                <a:cubicBezTo>
                  <a:pt x="373" y="3"/>
                  <a:pt x="351" y="12"/>
                  <a:pt x="335" y="29"/>
                </a:cubicBezTo>
                <a:lnTo>
                  <a:pt x="335" y="29"/>
                </a:lnTo>
                <a:cubicBezTo>
                  <a:pt x="332" y="27"/>
                  <a:pt x="329" y="26"/>
                  <a:pt x="326" y="25"/>
                </a:cubicBezTo>
                <a:lnTo>
                  <a:pt x="334" y="25"/>
                </a:lnTo>
                <a:cubicBezTo>
                  <a:pt x="299" y="8"/>
                  <a:pt x="261" y="1"/>
                  <a:pt x="2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1" name="Google Shape;4111;p32"/>
          <p:cNvSpPr/>
          <p:nvPr/>
        </p:nvSpPr>
        <p:spPr>
          <a:xfrm>
            <a:off x="2654548" y="4330209"/>
            <a:ext cx="53245" cy="36774"/>
          </a:xfrm>
          <a:custGeom>
            <a:avLst/>
            <a:gdLst/>
            <a:ahLst/>
            <a:cxnLst/>
            <a:rect l="l" t="t" r="r" b="b"/>
            <a:pathLst>
              <a:path w="514" h="355" extrusionOk="0">
                <a:moveTo>
                  <a:pt x="207" y="183"/>
                </a:moveTo>
                <a:cubicBezTo>
                  <a:pt x="209" y="183"/>
                  <a:pt x="211" y="184"/>
                  <a:pt x="214" y="184"/>
                </a:cubicBezTo>
                <a:lnTo>
                  <a:pt x="205" y="184"/>
                </a:lnTo>
                <a:cubicBezTo>
                  <a:pt x="205" y="184"/>
                  <a:pt x="206" y="184"/>
                  <a:pt x="207" y="183"/>
                </a:cubicBezTo>
                <a:close/>
                <a:moveTo>
                  <a:pt x="247" y="1"/>
                </a:moveTo>
                <a:cubicBezTo>
                  <a:pt x="234" y="1"/>
                  <a:pt x="220" y="2"/>
                  <a:pt x="205" y="5"/>
                </a:cubicBezTo>
                <a:cubicBezTo>
                  <a:pt x="69" y="22"/>
                  <a:pt x="0" y="176"/>
                  <a:pt x="86" y="287"/>
                </a:cubicBezTo>
                <a:cubicBezTo>
                  <a:pt x="120" y="333"/>
                  <a:pt x="171" y="355"/>
                  <a:pt x="221" y="355"/>
                </a:cubicBezTo>
                <a:cubicBezTo>
                  <a:pt x="270" y="355"/>
                  <a:pt x="319" y="334"/>
                  <a:pt x="352" y="293"/>
                </a:cubicBezTo>
                <a:lnTo>
                  <a:pt x="352" y="293"/>
                </a:lnTo>
                <a:cubicBezTo>
                  <a:pt x="371" y="309"/>
                  <a:pt x="394" y="318"/>
                  <a:pt x="417" y="318"/>
                </a:cubicBezTo>
                <a:cubicBezTo>
                  <a:pt x="426" y="318"/>
                  <a:pt x="436" y="316"/>
                  <a:pt x="445" y="313"/>
                </a:cubicBezTo>
                <a:cubicBezTo>
                  <a:pt x="496" y="287"/>
                  <a:pt x="513" y="236"/>
                  <a:pt x="496" y="184"/>
                </a:cubicBezTo>
                <a:lnTo>
                  <a:pt x="496" y="184"/>
                </a:lnTo>
                <a:lnTo>
                  <a:pt x="496" y="193"/>
                </a:lnTo>
                <a:cubicBezTo>
                  <a:pt x="443" y="93"/>
                  <a:pt x="362" y="1"/>
                  <a:pt x="24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2" name="Google Shape;4112;p32"/>
          <p:cNvSpPr/>
          <p:nvPr/>
        </p:nvSpPr>
        <p:spPr>
          <a:xfrm>
            <a:off x="2893745" y="4473892"/>
            <a:ext cx="38225" cy="34081"/>
          </a:xfrm>
          <a:custGeom>
            <a:avLst/>
            <a:gdLst/>
            <a:ahLst/>
            <a:cxnLst/>
            <a:rect l="l" t="t" r="r" b="b"/>
            <a:pathLst>
              <a:path w="369" h="329" extrusionOk="0">
                <a:moveTo>
                  <a:pt x="178" y="1"/>
                </a:moveTo>
                <a:cubicBezTo>
                  <a:pt x="129" y="1"/>
                  <a:pt x="82" y="22"/>
                  <a:pt x="52" y="64"/>
                </a:cubicBezTo>
                <a:cubicBezTo>
                  <a:pt x="1" y="123"/>
                  <a:pt x="1" y="209"/>
                  <a:pt x="52" y="260"/>
                </a:cubicBezTo>
                <a:cubicBezTo>
                  <a:pt x="81" y="306"/>
                  <a:pt x="128" y="329"/>
                  <a:pt x="180" y="329"/>
                </a:cubicBezTo>
                <a:cubicBezTo>
                  <a:pt x="205" y="329"/>
                  <a:pt x="232" y="323"/>
                  <a:pt x="258" y="312"/>
                </a:cubicBezTo>
                <a:cubicBezTo>
                  <a:pt x="261" y="309"/>
                  <a:pt x="265" y="307"/>
                  <a:pt x="268" y="304"/>
                </a:cubicBezTo>
                <a:lnTo>
                  <a:pt x="268" y="304"/>
                </a:lnTo>
                <a:cubicBezTo>
                  <a:pt x="269" y="304"/>
                  <a:pt x="269" y="304"/>
                  <a:pt x="270" y="304"/>
                </a:cubicBezTo>
                <a:cubicBezTo>
                  <a:pt x="274" y="304"/>
                  <a:pt x="279" y="304"/>
                  <a:pt x="283" y="303"/>
                </a:cubicBezTo>
                <a:cubicBezTo>
                  <a:pt x="335" y="295"/>
                  <a:pt x="369" y="243"/>
                  <a:pt x="360" y="192"/>
                </a:cubicBezTo>
                <a:lnTo>
                  <a:pt x="360" y="192"/>
                </a:lnTo>
                <a:lnTo>
                  <a:pt x="360" y="209"/>
                </a:lnTo>
                <a:cubicBezTo>
                  <a:pt x="352" y="175"/>
                  <a:pt x="335" y="141"/>
                  <a:pt x="326" y="106"/>
                </a:cubicBezTo>
                <a:cubicBezTo>
                  <a:pt x="317" y="55"/>
                  <a:pt x="283" y="21"/>
                  <a:pt x="240" y="12"/>
                </a:cubicBezTo>
                <a:cubicBezTo>
                  <a:pt x="220" y="5"/>
                  <a:pt x="199" y="1"/>
                  <a:pt x="1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3" name="Google Shape;4113;p32"/>
          <p:cNvSpPr/>
          <p:nvPr/>
        </p:nvSpPr>
        <p:spPr>
          <a:xfrm>
            <a:off x="2183926" y="4467159"/>
            <a:ext cx="56249" cy="31491"/>
          </a:xfrm>
          <a:custGeom>
            <a:avLst/>
            <a:gdLst/>
            <a:ahLst/>
            <a:cxnLst/>
            <a:rect l="l" t="t" r="r" b="b"/>
            <a:pathLst>
              <a:path w="543" h="304" extrusionOk="0">
                <a:moveTo>
                  <a:pt x="351" y="0"/>
                </a:moveTo>
                <a:cubicBezTo>
                  <a:pt x="332" y="0"/>
                  <a:pt x="316" y="5"/>
                  <a:pt x="302" y="12"/>
                </a:cubicBezTo>
                <a:lnTo>
                  <a:pt x="302" y="12"/>
                </a:lnTo>
                <a:cubicBezTo>
                  <a:pt x="212" y="22"/>
                  <a:pt x="125" y="58"/>
                  <a:pt x="52" y="120"/>
                </a:cubicBezTo>
                <a:cubicBezTo>
                  <a:pt x="0" y="163"/>
                  <a:pt x="9" y="248"/>
                  <a:pt x="77" y="274"/>
                </a:cubicBezTo>
                <a:cubicBezTo>
                  <a:pt x="125" y="294"/>
                  <a:pt x="173" y="304"/>
                  <a:pt x="221" y="304"/>
                </a:cubicBezTo>
                <a:cubicBezTo>
                  <a:pt x="294" y="304"/>
                  <a:pt x="366" y="281"/>
                  <a:pt x="428" y="240"/>
                </a:cubicBezTo>
                <a:cubicBezTo>
                  <a:pt x="442" y="230"/>
                  <a:pt x="453" y="218"/>
                  <a:pt x="461" y="206"/>
                </a:cubicBezTo>
                <a:lnTo>
                  <a:pt x="461" y="206"/>
                </a:lnTo>
                <a:cubicBezTo>
                  <a:pt x="542" y="185"/>
                  <a:pt x="542" y="40"/>
                  <a:pt x="445" y="17"/>
                </a:cubicBezTo>
                <a:cubicBezTo>
                  <a:pt x="430" y="14"/>
                  <a:pt x="414" y="12"/>
                  <a:pt x="398" y="11"/>
                </a:cubicBezTo>
                <a:lnTo>
                  <a:pt x="398" y="11"/>
                </a:lnTo>
                <a:cubicBezTo>
                  <a:pt x="384" y="5"/>
                  <a:pt x="368" y="1"/>
                  <a:pt x="3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4" name="Google Shape;4114;p32"/>
          <p:cNvSpPr/>
          <p:nvPr/>
        </p:nvSpPr>
        <p:spPr>
          <a:xfrm>
            <a:off x="2310931" y="4452241"/>
            <a:ext cx="60600" cy="45062"/>
          </a:xfrm>
          <a:custGeom>
            <a:avLst/>
            <a:gdLst/>
            <a:ahLst/>
            <a:cxnLst/>
            <a:rect l="l" t="t" r="r" b="b"/>
            <a:pathLst>
              <a:path w="585" h="435" extrusionOk="0">
                <a:moveTo>
                  <a:pt x="262" y="0"/>
                </a:moveTo>
                <a:cubicBezTo>
                  <a:pt x="231" y="0"/>
                  <a:pt x="199" y="8"/>
                  <a:pt x="169" y="24"/>
                </a:cubicBezTo>
                <a:cubicBezTo>
                  <a:pt x="144" y="36"/>
                  <a:pt x="128" y="54"/>
                  <a:pt x="120" y="74"/>
                </a:cubicBezTo>
                <a:lnTo>
                  <a:pt x="120" y="74"/>
                </a:lnTo>
                <a:cubicBezTo>
                  <a:pt x="108" y="74"/>
                  <a:pt x="96" y="75"/>
                  <a:pt x="83" y="76"/>
                </a:cubicBezTo>
                <a:cubicBezTo>
                  <a:pt x="41" y="84"/>
                  <a:pt x="15" y="119"/>
                  <a:pt x="6" y="161"/>
                </a:cubicBezTo>
                <a:cubicBezTo>
                  <a:pt x="0" y="313"/>
                  <a:pt x="123" y="434"/>
                  <a:pt x="253" y="434"/>
                </a:cubicBezTo>
                <a:cubicBezTo>
                  <a:pt x="307" y="434"/>
                  <a:pt x="361" y="414"/>
                  <a:pt x="408" y="367"/>
                </a:cubicBezTo>
                <a:cubicBezTo>
                  <a:pt x="425" y="348"/>
                  <a:pt x="439" y="327"/>
                  <a:pt x="449" y="305"/>
                </a:cubicBezTo>
                <a:lnTo>
                  <a:pt x="449" y="305"/>
                </a:lnTo>
                <a:cubicBezTo>
                  <a:pt x="450" y="305"/>
                  <a:pt x="451" y="305"/>
                  <a:pt x="452" y="305"/>
                </a:cubicBezTo>
                <a:cubicBezTo>
                  <a:pt x="541" y="305"/>
                  <a:pt x="584" y="165"/>
                  <a:pt x="485" y="127"/>
                </a:cubicBezTo>
                <a:cubicBezTo>
                  <a:pt x="473" y="123"/>
                  <a:pt x="460" y="119"/>
                  <a:pt x="448" y="115"/>
                </a:cubicBezTo>
                <a:lnTo>
                  <a:pt x="448" y="115"/>
                </a:lnTo>
                <a:cubicBezTo>
                  <a:pt x="444" y="108"/>
                  <a:pt x="439" y="100"/>
                  <a:pt x="434" y="93"/>
                </a:cubicBezTo>
                <a:cubicBezTo>
                  <a:pt x="393" y="35"/>
                  <a:pt x="329" y="0"/>
                  <a:pt x="26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5" name="Google Shape;4115;p32"/>
          <p:cNvSpPr/>
          <p:nvPr/>
        </p:nvSpPr>
        <p:spPr>
          <a:xfrm>
            <a:off x="2203401" y="4341086"/>
            <a:ext cx="55939" cy="44440"/>
          </a:xfrm>
          <a:custGeom>
            <a:avLst/>
            <a:gdLst/>
            <a:ahLst/>
            <a:cxnLst/>
            <a:rect l="l" t="t" r="r" b="b"/>
            <a:pathLst>
              <a:path w="540" h="429" extrusionOk="0">
                <a:moveTo>
                  <a:pt x="241" y="0"/>
                </a:moveTo>
                <a:cubicBezTo>
                  <a:pt x="229" y="0"/>
                  <a:pt x="218" y="1"/>
                  <a:pt x="206" y="2"/>
                </a:cubicBezTo>
                <a:cubicBezTo>
                  <a:pt x="86" y="20"/>
                  <a:pt x="1" y="131"/>
                  <a:pt x="9" y="251"/>
                </a:cubicBezTo>
                <a:cubicBezTo>
                  <a:pt x="16" y="353"/>
                  <a:pt x="99" y="428"/>
                  <a:pt x="193" y="428"/>
                </a:cubicBezTo>
                <a:cubicBezTo>
                  <a:pt x="217" y="428"/>
                  <a:pt x="242" y="423"/>
                  <a:pt x="266" y="413"/>
                </a:cubicBezTo>
                <a:cubicBezTo>
                  <a:pt x="308" y="395"/>
                  <a:pt x="334" y="363"/>
                  <a:pt x="346" y="328"/>
                </a:cubicBezTo>
                <a:lnTo>
                  <a:pt x="420" y="328"/>
                </a:lnTo>
                <a:cubicBezTo>
                  <a:pt x="488" y="328"/>
                  <a:pt x="540" y="259"/>
                  <a:pt x="514" y="191"/>
                </a:cubicBezTo>
                <a:cubicBezTo>
                  <a:pt x="467" y="81"/>
                  <a:pt x="363" y="0"/>
                  <a:pt x="2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6" name="Google Shape;4116;p32"/>
          <p:cNvSpPr/>
          <p:nvPr/>
        </p:nvSpPr>
        <p:spPr>
          <a:xfrm>
            <a:off x="2096182" y="4755843"/>
            <a:ext cx="55006" cy="45994"/>
          </a:xfrm>
          <a:custGeom>
            <a:avLst/>
            <a:gdLst/>
            <a:ahLst/>
            <a:cxnLst/>
            <a:rect l="l" t="t" r="r" b="b"/>
            <a:pathLst>
              <a:path w="531" h="444" extrusionOk="0">
                <a:moveTo>
                  <a:pt x="240" y="198"/>
                </a:moveTo>
                <a:lnTo>
                  <a:pt x="240" y="198"/>
                </a:lnTo>
                <a:cubicBezTo>
                  <a:pt x="247" y="202"/>
                  <a:pt x="256" y="205"/>
                  <a:pt x="266" y="207"/>
                </a:cubicBezTo>
                <a:cubicBezTo>
                  <a:pt x="273" y="207"/>
                  <a:pt x="292" y="256"/>
                  <a:pt x="268" y="256"/>
                </a:cubicBezTo>
                <a:cubicBezTo>
                  <a:pt x="263" y="256"/>
                  <a:pt x="257" y="254"/>
                  <a:pt x="249" y="250"/>
                </a:cubicBezTo>
                <a:cubicBezTo>
                  <a:pt x="226" y="243"/>
                  <a:pt x="223" y="216"/>
                  <a:pt x="240" y="198"/>
                </a:cubicBezTo>
                <a:close/>
                <a:moveTo>
                  <a:pt x="273" y="1"/>
                </a:moveTo>
                <a:cubicBezTo>
                  <a:pt x="224" y="1"/>
                  <a:pt x="173" y="15"/>
                  <a:pt x="129" y="45"/>
                </a:cubicBezTo>
                <a:cubicBezTo>
                  <a:pt x="0" y="130"/>
                  <a:pt x="9" y="319"/>
                  <a:pt x="137" y="404"/>
                </a:cubicBezTo>
                <a:cubicBezTo>
                  <a:pt x="175" y="431"/>
                  <a:pt x="218" y="443"/>
                  <a:pt x="260" y="443"/>
                </a:cubicBezTo>
                <a:cubicBezTo>
                  <a:pt x="351" y="443"/>
                  <a:pt x="439" y="384"/>
                  <a:pt x="462" y="284"/>
                </a:cubicBezTo>
                <a:cubicBezTo>
                  <a:pt x="464" y="278"/>
                  <a:pt x="465" y="272"/>
                  <a:pt x="466" y="266"/>
                </a:cubicBezTo>
                <a:lnTo>
                  <a:pt x="466" y="266"/>
                </a:lnTo>
                <a:cubicBezTo>
                  <a:pt x="514" y="239"/>
                  <a:pt x="531" y="189"/>
                  <a:pt x="514" y="147"/>
                </a:cubicBezTo>
                <a:lnTo>
                  <a:pt x="505" y="147"/>
                </a:lnTo>
                <a:cubicBezTo>
                  <a:pt x="460" y="52"/>
                  <a:pt x="368" y="1"/>
                  <a:pt x="2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7" name="Google Shape;4117;p32"/>
          <p:cNvSpPr/>
          <p:nvPr/>
        </p:nvSpPr>
        <p:spPr>
          <a:xfrm>
            <a:off x="1912926" y="4711919"/>
            <a:ext cx="56664" cy="43197"/>
          </a:xfrm>
          <a:custGeom>
            <a:avLst/>
            <a:gdLst/>
            <a:ahLst/>
            <a:cxnLst/>
            <a:rect l="l" t="t" r="r" b="b"/>
            <a:pathLst>
              <a:path w="547" h="417" extrusionOk="0">
                <a:moveTo>
                  <a:pt x="310" y="0"/>
                </a:moveTo>
                <a:cubicBezTo>
                  <a:pt x="275" y="0"/>
                  <a:pt x="238" y="11"/>
                  <a:pt x="204" y="32"/>
                </a:cubicBezTo>
                <a:cubicBezTo>
                  <a:pt x="201" y="34"/>
                  <a:pt x="197" y="36"/>
                  <a:pt x="194" y="38"/>
                </a:cubicBezTo>
                <a:lnTo>
                  <a:pt x="194" y="38"/>
                </a:lnTo>
                <a:cubicBezTo>
                  <a:pt x="130" y="43"/>
                  <a:pt x="77" y="81"/>
                  <a:pt x="50" y="135"/>
                </a:cubicBezTo>
                <a:cubicBezTo>
                  <a:pt x="0" y="285"/>
                  <a:pt x="152" y="417"/>
                  <a:pt x="294" y="417"/>
                </a:cubicBezTo>
                <a:cubicBezTo>
                  <a:pt x="322" y="417"/>
                  <a:pt x="349" y="412"/>
                  <a:pt x="375" y="400"/>
                </a:cubicBezTo>
                <a:cubicBezTo>
                  <a:pt x="520" y="332"/>
                  <a:pt x="546" y="135"/>
                  <a:pt x="409" y="32"/>
                </a:cubicBezTo>
                <a:cubicBezTo>
                  <a:pt x="379" y="11"/>
                  <a:pt x="345" y="0"/>
                  <a:pt x="3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8" name="Google Shape;4118;p32"/>
          <p:cNvSpPr/>
          <p:nvPr/>
        </p:nvSpPr>
        <p:spPr>
          <a:xfrm>
            <a:off x="1969488" y="4764752"/>
            <a:ext cx="66505" cy="58736"/>
          </a:xfrm>
          <a:custGeom>
            <a:avLst/>
            <a:gdLst/>
            <a:ahLst/>
            <a:cxnLst/>
            <a:rect l="l" t="t" r="r" b="b"/>
            <a:pathLst>
              <a:path w="642" h="567" extrusionOk="0">
                <a:moveTo>
                  <a:pt x="276" y="210"/>
                </a:moveTo>
                <a:cubicBezTo>
                  <a:pt x="276" y="220"/>
                  <a:pt x="278" y="231"/>
                  <a:pt x="282" y="241"/>
                </a:cubicBezTo>
                <a:cubicBezTo>
                  <a:pt x="295" y="280"/>
                  <a:pt x="332" y="299"/>
                  <a:pt x="368" y="299"/>
                </a:cubicBezTo>
                <a:cubicBezTo>
                  <a:pt x="380" y="299"/>
                  <a:pt x="392" y="297"/>
                  <a:pt x="402" y="292"/>
                </a:cubicBezTo>
                <a:lnTo>
                  <a:pt x="411" y="301"/>
                </a:lnTo>
                <a:cubicBezTo>
                  <a:pt x="412" y="300"/>
                  <a:pt x="413" y="299"/>
                  <a:pt x="415" y="299"/>
                </a:cubicBezTo>
                <a:lnTo>
                  <a:pt x="415" y="299"/>
                </a:lnTo>
                <a:cubicBezTo>
                  <a:pt x="407" y="342"/>
                  <a:pt x="368" y="378"/>
                  <a:pt x="321" y="378"/>
                </a:cubicBezTo>
                <a:cubicBezTo>
                  <a:pt x="303" y="378"/>
                  <a:pt x="284" y="373"/>
                  <a:pt x="265" y="361"/>
                </a:cubicBezTo>
                <a:cubicBezTo>
                  <a:pt x="223" y="335"/>
                  <a:pt x="214" y="284"/>
                  <a:pt x="240" y="241"/>
                </a:cubicBezTo>
                <a:cubicBezTo>
                  <a:pt x="251" y="230"/>
                  <a:pt x="262" y="219"/>
                  <a:pt x="276" y="210"/>
                </a:cubicBezTo>
                <a:close/>
                <a:moveTo>
                  <a:pt x="332" y="0"/>
                </a:moveTo>
                <a:cubicBezTo>
                  <a:pt x="313" y="0"/>
                  <a:pt x="293" y="4"/>
                  <a:pt x="274" y="10"/>
                </a:cubicBezTo>
                <a:cubicBezTo>
                  <a:pt x="103" y="44"/>
                  <a:pt x="0" y="224"/>
                  <a:pt x="60" y="386"/>
                </a:cubicBezTo>
                <a:cubicBezTo>
                  <a:pt x="107" y="499"/>
                  <a:pt x="220" y="566"/>
                  <a:pt x="333" y="566"/>
                </a:cubicBezTo>
                <a:cubicBezTo>
                  <a:pt x="383" y="566"/>
                  <a:pt x="434" y="553"/>
                  <a:pt x="479" y="523"/>
                </a:cubicBezTo>
                <a:cubicBezTo>
                  <a:pt x="608" y="421"/>
                  <a:pt x="642" y="233"/>
                  <a:pt x="539" y="104"/>
                </a:cubicBezTo>
                <a:cubicBezTo>
                  <a:pt x="522" y="80"/>
                  <a:pt x="499" y="70"/>
                  <a:pt x="476" y="70"/>
                </a:cubicBezTo>
                <a:cubicBezTo>
                  <a:pt x="474" y="70"/>
                  <a:pt x="471" y="70"/>
                  <a:pt x="469" y="70"/>
                </a:cubicBezTo>
                <a:lnTo>
                  <a:pt x="469" y="70"/>
                </a:lnTo>
                <a:cubicBezTo>
                  <a:pt x="436" y="24"/>
                  <a:pt x="385" y="0"/>
                  <a:pt x="33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9" name="Google Shape;4119;p32"/>
          <p:cNvSpPr/>
          <p:nvPr/>
        </p:nvSpPr>
        <p:spPr>
          <a:xfrm>
            <a:off x="2876030" y="5372249"/>
            <a:ext cx="55939" cy="54592"/>
          </a:xfrm>
          <a:custGeom>
            <a:avLst/>
            <a:gdLst/>
            <a:ahLst/>
            <a:cxnLst/>
            <a:rect l="l" t="t" r="r" b="b"/>
            <a:pathLst>
              <a:path w="540" h="527" extrusionOk="0">
                <a:moveTo>
                  <a:pt x="249" y="177"/>
                </a:moveTo>
                <a:cubicBezTo>
                  <a:pt x="270" y="188"/>
                  <a:pt x="288" y="202"/>
                  <a:pt x="302" y="221"/>
                </a:cubicBezTo>
                <a:lnTo>
                  <a:pt x="302" y="221"/>
                </a:lnTo>
                <a:cubicBezTo>
                  <a:pt x="288" y="226"/>
                  <a:pt x="273" y="232"/>
                  <a:pt x="259" y="239"/>
                </a:cubicBezTo>
                <a:lnTo>
                  <a:pt x="259" y="239"/>
                </a:lnTo>
                <a:cubicBezTo>
                  <a:pt x="263" y="218"/>
                  <a:pt x="260" y="196"/>
                  <a:pt x="248" y="177"/>
                </a:cubicBezTo>
                <a:lnTo>
                  <a:pt x="248" y="177"/>
                </a:lnTo>
                <a:cubicBezTo>
                  <a:pt x="248" y="177"/>
                  <a:pt x="249" y="177"/>
                  <a:pt x="249" y="177"/>
                </a:cubicBezTo>
                <a:close/>
                <a:moveTo>
                  <a:pt x="233" y="0"/>
                </a:moveTo>
                <a:cubicBezTo>
                  <a:pt x="195" y="0"/>
                  <a:pt x="157" y="8"/>
                  <a:pt x="121" y="23"/>
                </a:cubicBezTo>
                <a:cubicBezTo>
                  <a:pt x="1" y="83"/>
                  <a:pt x="9" y="263"/>
                  <a:pt x="138" y="314"/>
                </a:cubicBezTo>
                <a:cubicBezTo>
                  <a:pt x="140" y="315"/>
                  <a:pt x="142" y="316"/>
                  <a:pt x="144" y="316"/>
                </a:cubicBezTo>
                <a:lnTo>
                  <a:pt x="144" y="316"/>
                </a:lnTo>
                <a:cubicBezTo>
                  <a:pt x="133" y="326"/>
                  <a:pt x="122" y="337"/>
                  <a:pt x="112" y="349"/>
                </a:cubicBezTo>
                <a:cubicBezTo>
                  <a:pt x="86" y="391"/>
                  <a:pt x="95" y="443"/>
                  <a:pt x="138" y="477"/>
                </a:cubicBezTo>
                <a:cubicBezTo>
                  <a:pt x="178" y="509"/>
                  <a:pt x="230" y="526"/>
                  <a:pt x="281" y="526"/>
                </a:cubicBezTo>
                <a:cubicBezTo>
                  <a:pt x="339" y="526"/>
                  <a:pt x="396" y="505"/>
                  <a:pt x="437" y="460"/>
                </a:cubicBezTo>
                <a:cubicBezTo>
                  <a:pt x="531" y="366"/>
                  <a:pt x="540" y="220"/>
                  <a:pt x="454" y="118"/>
                </a:cubicBezTo>
                <a:cubicBezTo>
                  <a:pt x="401" y="40"/>
                  <a:pt x="318" y="0"/>
                  <a:pt x="2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0" name="Google Shape;4120;p32"/>
          <p:cNvSpPr/>
          <p:nvPr/>
        </p:nvSpPr>
        <p:spPr>
          <a:xfrm>
            <a:off x="2705931" y="5323250"/>
            <a:ext cx="62983" cy="63915"/>
          </a:xfrm>
          <a:custGeom>
            <a:avLst/>
            <a:gdLst/>
            <a:ahLst/>
            <a:cxnLst/>
            <a:rect l="l" t="t" r="r" b="b"/>
            <a:pathLst>
              <a:path w="608" h="617" extrusionOk="0">
                <a:moveTo>
                  <a:pt x="373" y="397"/>
                </a:moveTo>
                <a:cubicBezTo>
                  <a:pt x="382" y="406"/>
                  <a:pt x="392" y="412"/>
                  <a:pt x="402" y="416"/>
                </a:cubicBezTo>
                <a:lnTo>
                  <a:pt x="402" y="416"/>
                </a:lnTo>
                <a:lnTo>
                  <a:pt x="402" y="428"/>
                </a:lnTo>
                <a:cubicBezTo>
                  <a:pt x="402" y="428"/>
                  <a:pt x="406" y="432"/>
                  <a:pt x="404" y="432"/>
                </a:cubicBezTo>
                <a:cubicBezTo>
                  <a:pt x="402" y="432"/>
                  <a:pt x="399" y="431"/>
                  <a:pt x="394" y="428"/>
                </a:cubicBezTo>
                <a:lnTo>
                  <a:pt x="385" y="411"/>
                </a:lnTo>
                <a:cubicBezTo>
                  <a:pt x="381" y="407"/>
                  <a:pt x="377" y="402"/>
                  <a:pt x="373" y="397"/>
                </a:cubicBezTo>
                <a:close/>
                <a:moveTo>
                  <a:pt x="411" y="0"/>
                </a:moveTo>
                <a:cubicBezTo>
                  <a:pt x="384" y="0"/>
                  <a:pt x="357" y="14"/>
                  <a:pt x="338" y="34"/>
                </a:cubicBezTo>
                <a:lnTo>
                  <a:pt x="338" y="34"/>
                </a:lnTo>
                <a:cubicBezTo>
                  <a:pt x="334" y="33"/>
                  <a:pt x="329" y="33"/>
                  <a:pt x="325" y="33"/>
                </a:cubicBezTo>
                <a:cubicBezTo>
                  <a:pt x="319" y="33"/>
                  <a:pt x="314" y="33"/>
                  <a:pt x="308" y="34"/>
                </a:cubicBezTo>
                <a:cubicBezTo>
                  <a:pt x="0" y="60"/>
                  <a:pt x="137" y="539"/>
                  <a:pt x="351" y="608"/>
                </a:cubicBezTo>
                <a:cubicBezTo>
                  <a:pt x="370" y="614"/>
                  <a:pt x="389" y="616"/>
                  <a:pt x="406" y="616"/>
                </a:cubicBezTo>
                <a:cubicBezTo>
                  <a:pt x="509" y="616"/>
                  <a:pt x="569" y="514"/>
                  <a:pt x="591" y="411"/>
                </a:cubicBezTo>
                <a:cubicBezTo>
                  <a:pt x="608" y="274"/>
                  <a:pt x="565" y="137"/>
                  <a:pt x="479" y="34"/>
                </a:cubicBezTo>
                <a:cubicBezTo>
                  <a:pt x="460" y="10"/>
                  <a:pt x="435" y="0"/>
                  <a:pt x="4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1" name="Google Shape;4121;p32"/>
          <p:cNvSpPr/>
          <p:nvPr/>
        </p:nvSpPr>
        <p:spPr>
          <a:xfrm>
            <a:off x="2686455" y="5442796"/>
            <a:ext cx="53245" cy="51691"/>
          </a:xfrm>
          <a:custGeom>
            <a:avLst/>
            <a:gdLst/>
            <a:ahLst/>
            <a:cxnLst/>
            <a:rect l="l" t="t" r="r" b="b"/>
            <a:pathLst>
              <a:path w="514" h="499" extrusionOk="0">
                <a:moveTo>
                  <a:pt x="134" y="0"/>
                </a:moveTo>
                <a:cubicBezTo>
                  <a:pt x="89" y="0"/>
                  <a:pt x="59" y="47"/>
                  <a:pt x="43" y="87"/>
                </a:cubicBezTo>
                <a:cubicBezTo>
                  <a:pt x="0" y="283"/>
                  <a:pt x="137" y="472"/>
                  <a:pt x="334" y="497"/>
                </a:cubicBezTo>
                <a:cubicBezTo>
                  <a:pt x="338" y="498"/>
                  <a:pt x="343" y="498"/>
                  <a:pt x="347" y="498"/>
                </a:cubicBezTo>
                <a:cubicBezTo>
                  <a:pt x="402" y="498"/>
                  <a:pt x="453" y="450"/>
                  <a:pt x="445" y="395"/>
                </a:cubicBezTo>
                <a:lnTo>
                  <a:pt x="443" y="381"/>
                </a:lnTo>
                <a:lnTo>
                  <a:pt x="443" y="381"/>
                </a:lnTo>
                <a:cubicBezTo>
                  <a:pt x="447" y="380"/>
                  <a:pt x="450" y="379"/>
                  <a:pt x="453" y="378"/>
                </a:cubicBezTo>
                <a:cubicBezTo>
                  <a:pt x="496" y="352"/>
                  <a:pt x="513" y="301"/>
                  <a:pt x="496" y="249"/>
                </a:cubicBezTo>
                <a:lnTo>
                  <a:pt x="496" y="249"/>
                </a:lnTo>
                <a:lnTo>
                  <a:pt x="496" y="258"/>
                </a:lnTo>
                <a:cubicBezTo>
                  <a:pt x="473" y="219"/>
                  <a:pt x="445" y="184"/>
                  <a:pt x="414" y="152"/>
                </a:cubicBezTo>
                <a:lnTo>
                  <a:pt x="414" y="152"/>
                </a:lnTo>
                <a:lnTo>
                  <a:pt x="411" y="129"/>
                </a:lnTo>
                <a:cubicBezTo>
                  <a:pt x="407" y="76"/>
                  <a:pt x="367" y="51"/>
                  <a:pt x="326" y="51"/>
                </a:cubicBezTo>
                <a:cubicBezTo>
                  <a:pt x="314" y="51"/>
                  <a:pt x="301" y="54"/>
                  <a:pt x="290" y="58"/>
                </a:cubicBezTo>
                <a:lnTo>
                  <a:pt x="290" y="58"/>
                </a:lnTo>
                <a:cubicBezTo>
                  <a:pt x="245" y="32"/>
                  <a:pt x="196" y="13"/>
                  <a:pt x="145" y="1"/>
                </a:cubicBezTo>
                <a:cubicBezTo>
                  <a:pt x="142" y="1"/>
                  <a:pt x="138" y="0"/>
                  <a:pt x="1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2" name="Google Shape;4122;p32"/>
          <p:cNvSpPr/>
          <p:nvPr/>
        </p:nvSpPr>
        <p:spPr>
          <a:xfrm>
            <a:off x="1580393" y="4592092"/>
            <a:ext cx="1098158" cy="1184966"/>
          </a:xfrm>
          <a:custGeom>
            <a:avLst/>
            <a:gdLst/>
            <a:ahLst/>
            <a:cxnLst/>
            <a:rect l="l" t="t" r="r" b="b"/>
            <a:pathLst>
              <a:path w="10601" h="11439" extrusionOk="0">
                <a:moveTo>
                  <a:pt x="2875" y="0"/>
                </a:moveTo>
                <a:cubicBezTo>
                  <a:pt x="1267" y="745"/>
                  <a:pt x="197" y="2456"/>
                  <a:pt x="103" y="4227"/>
                </a:cubicBezTo>
                <a:cubicBezTo>
                  <a:pt x="1" y="6006"/>
                  <a:pt x="317" y="8341"/>
                  <a:pt x="1592" y="9573"/>
                </a:cubicBezTo>
                <a:cubicBezTo>
                  <a:pt x="3063" y="10993"/>
                  <a:pt x="4595" y="11413"/>
                  <a:pt x="6631" y="11438"/>
                </a:cubicBezTo>
                <a:cubicBezTo>
                  <a:pt x="6655" y="11439"/>
                  <a:pt x="6680" y="11439"/>
                  <a:pt x="6705" y="11439"/>
                </a:cubicBezTo>
                <a:cubicBezTo>
                  <a:pt x="7679" y="11439"/>
                  <a:pt x="9392" y="11274"/>
                  <a:pt x="9984" y="10557"/>
                </a:cubicBezTo>
                <a:cubicBezTo>
                  <a:pt x="10309" y="10164"/>
                  <a:pt x="10600" y="9856"/>
                  <a:pt x="10343" y="9779"/>
                </a:cubicBezTo>
                <a:lnTo>
                  <a:pt x="10369" y="9744"/>
                </a:lnTo>
                <a:lnTo>
                  <a:pt x="7897" y="6203"/>
                </a:lnTo>
                <a:cubicBezTo>
                  <a:pt x="7358" y="5407"/>
                  <a:pt x="6785" y="4646"/>
                  <a:pt x="6160" y="3919"/>
                </a:cubicBezTo>
                <a:cubicBezTo>
                  <a:pt x="5022" y="2635"/>
                  <a:pt x="3594" y="1557"/>
                  <a:pt x="2875" y="0"/>
                </a:cubicBezTo>
                <a:close/>
              </a:path>
            </a:pathLst>
          </a:custGeom>
          <a:solidFill>
            <a:srgbClr val="FDD6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3" name="Google Shape;4123;p32"/>
          <p:cNvGrpSpPr/>
          <p:nvPr/>
        </p:nvGrpSpPr>
        <p:grpSpPr>
          <a:xfrm rot="5400000">
            <a:off x="6950136" y="-68403"/>
            <a:ext cx="2495596" cy="2320006"/>
            <a:chOff x="-57814" y="-73528"/>
            <a:chExt cx="2495596" cy="2320006"/>
          </a:xfrm>
        </p:grpSpPr>
        <p:sp>
          <p:nvSpPr>
            <p:cNvPr id="4124" name="Google Shape;4124;p32"/>
            <p:cNvSpPr/>
            <p:nvPr/>
          </p:nvSpPr>
          <p:spPr>
            <a:xfrm>
              <a:off x="252240" y="24781"/>
              <a:ext cx="2185542" cy="606934"/>
            </a:xfrm>
            <a:custGeom>
              <a:avLst/>
              <a:gdLst/>
              <a:ahLst/>
              <a:cxnLst/>
              <a:rect l="l" t="t" r="r" b="b"/>
              <a:pathLst>
                <a:path w="21098" h="5859" extrusionOk="0">
                  <a:moveTo>
                    <a:pt x="11407" y="0"/>
                  </a:moveTo>
                  <a:cubicBezTo>
                    <a:pt x="9700" y="0"/>
                    <a:pt x="7998" y="259"/>
                    <a:pt x="6358" y="773"/>
                  </a:cubicBezTo>
                  <a:cubicBezTo>
                    <a:pt x="4852" y="1252"/>
                    <a:pt x="3457" y="1988"/>
                    <a:pt x="2080" y="2767"/>
                  </a:cubicBezTo>
                  <a:cubicBezTo>
                    <a:pt x="1875" y="2767"/>
                    <a:pt x="1669" y="2784"/>
                    <a:pt x="1464" y="2826"/>
                  </a:cubicBezTo>
                  <a:lnTo>
                    <a:pt x="172" y="3032"/>
                  </a:lnTo>
                  <a:cubicBezTo>
                    <a:pt x="1" y="3056"/>
                    <a:pt x="56" y="3307"/>
                    <a:pt x="217" y="3307"/>
                  </a:cubicBezTo>
                  <a:cubicBezTo>
                    <a:pt x="225" y="3307"/>
                    <a:pt x="233" y="3307"/>
                    <a:pt x="241" y="3305"/>
                  </a:cubicBezTo>
                  <a:lnTo>
                    <a:pt x="1353" y="3126"/>
                  </a:lnTo>
                  <a:cubicBezTo>
                    <a:pt x="1541" y="3100"/>
                    <a:pt x="1738" y="3057"/>
                    <a:pt x="1926" y="3040"/>
                  </a:cubicBezTo>
                  <a:cubicBezTo>
                    <a:pt x="1949" y="3080"/>
                    <a:pt x="1993" y="3100"/>
                    <a:pt x="2038" y="3100"/>
                  </a:cubicBezTo>
                  <a:cubicBezTo>
                    <a:pt x="2062" y="3100"/>
                    <a:pt x="2085" y="3095"/>
                    <a:pt x="2106" y="3083"/>
                  </a:cubicBezTo>
                  <a:lnTo>
                    <a:pt x="2149" y="3057"/>
                  </a:lnTo>
                  <a:cubicBezTo>
                    <a:pt x="2303" y="3100"/>
                    <a:pt x="2439" y="3160"/>
                    <a:pt x="2576" y="3237"/>
                  </a:cubicBezTo>
                  <a:cubicBezTo>
                    <a:pt x="3184" y="3562"/>
                    <a:pt x="3808" y="3853"/>
                    <a:pt x="4441" y="4118"/>
                  </a:cubicBezTo>
                  <a:cubicBezTo>
                    <a:pt x="5750" y="4657"/>
                    <a:pt x="7102" y="5068"/>
                    <a:pt x="8479" y="5350"/>
                  </a:cubicBezTo>
                  <a:cubicBezTo>
                    <a:pt x="9822" y="5632"/>
                    <a:pt x="11182" y="5795"/>
                    <a:pt x="12551" y="5846"/>
                  </a:cubicBezTo>
                  <a:cubicBezTo>
                    <a:pt x="12778" y="5854"/>
                    <a:pt x="13004" y="5858"/>
                    <a:pt x="13229" y="5858"/>
                  </a:cubicBezTo>
                  <a:cubicBezTo>
                    <a:pt x="14480" y="5858"/>
                    <a:pt x="15702" y="5727"/>
                    <a:pt x="16906" y="5350"/>
                  </a:cubicBezTo>
                  <a:cubicBezTo>
                    <a:pt x="18377" y="4880"/>
                    <a:pt x="19772" y="4161"/>
                    <a:pt x="21003" y="3228"/>
                  </a:cubicBezTo>
                  <a:cubicBezTo>
                    <a:pt x="21098" y="3177"/>
                    <a:pt x="21098" y="3040"/>
                    <a:pt x="21003" y="2989"/>
                  </a:cubicBezTo>
                  <a:cubicBezTo>
                    <a:pt x="18899" y="1518"/>
                    <a:pt x="16478" y="559"/>
                    <a:pt x="13946" y="192"/>
                  </a:cubicBezTo>
                  <a:cubicBezTo>
                    <a:pt x="13103" y="64"/>
                    <a:pt x="12255" y="0"/>
                    <a:pt x="11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32"/>
            <p:cNvSpPr/>
            <p:nvPr/>
          </p:nvSpPr>
          <p:spPr>
            <a:xfrm>
              <a:off x="466781" y="272886"/>
              <a:ext cx="1714000" cy="63397"/>
            </a:xfrm>
            <a:custGeom>
              <a:avLst/>
              <a:gdLst/>
              <a:ahLst/>
              <a:cxnLst/>
              <a:rect l="l" t="t" r="r" b="b"/>
              <a:pathLst>
                <a:path w="16546" h="612" extrusionOk="0">
                  <a:moveTo>
                    <a:pt x="9685" y="1"/>
                  </a:moveTo>
                  <a:cubicBezTo>
                    <a:pt x="6480" y="1"/>
                    <a:pt x="3277" y="158"/>
                    <a:pt x="86" y="474"/>
                  </a:cubicBezTo>
                  <a:cubicBezTo>
                    <a:pt x="3" y="482"/>
                    <a:pt x="1" y="611"/>
                    <a:pt x="79" y="611"/>
                  </a:cubicBezTo>
                  <a:cubicBezTo>
                    <a:pt x="81" y="611"/>
                    <a:pt x="83" y="611"/>
                    <a:pt x="86" y="611"/>
                  </a:cubicBezTo>
                  <a:cubicBezTo>
                    <a:pt x="3302" y="293"/>
                    <a:pt x="6530" y="132"/>
                    <a:pt x="9759" y="132"/>
                  </a:cubicBezTo>
                  <a:cubicBezTo>
                    <a:pt x="11993" y="132"/>
                    <a:pt x="14228" y="209"/>
                    <a:pt x="16460" y="363"/>
                  </a:cubicBezTo>
                  <a:cubicBezTo>
                    <a:pt x="16463" y="363"/>
                    <a:pt x="16465" y="363"/>
                    <a:pt x="16468" y="363"/>
                  </a:cubicBezTo>
                  <a:cubicBezTo>
                    <a:pt x="16546" y="363"/>
                    <a:pt x="16543" y="235"/>
                    <a:pt x="16460" y="235"/>
                  </a:cubicBezTo>
                  <a:cubicBezTo>
                    <a:pt x="14203" y="79"/>
                    <a:pt x="11944" y="1"/>
                    <a:pt x="9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32"/>
            <p:cNvSpPr/>
            <p:nvPr/>
          </p:nvSpPr>
          <p:spPr>
            <a:xfrm>
              <a:off x="927044" y="286457"/>
              <a:ext cx="406280" cy="162429"/>
            </a:xfrm>
            <a:custGeom>
              <a:avLst/>
              <a:gdLst/>
              <a:ahLst/>
              <a:cxnLst/>
              <a:rect l="l" t="t" r="r" b="b"/>
              <a:pathLst>
                <a:path w="3922" h="1568" extrusionOk="0">
                  <a:moveTo>
                    <a:pt x="100" y="1"/>
                  </a:moveTo>
                  <a:cubicBezTo>
                    <a:pt x="29" y="1"/>
                    <a:pt x="0" y="105"/>
                    <a:pt x="74" y="129"/>
                  </a:cubicBezTo>
                  <a:cubicBezTo>
                    <a:pt x="1358" y="497"/>
                    <a:pt x="2598" y="968"/>
                    <a:pt x="3787" y="1558"/>
                  </a:cubicBezTo>
                  <a:cubicBezTo>
                    <a:pt x="3799" y="1564"/>
                    <a:pt x="3810" y="1567"/>
                    <a:pt x="3821" y="1567"/>
                  </a:cubicBezTo>
                  <a:cubicBezTo>
                    <a:pt x="3881" y="1567"/>
                    <a:pt x="3921" y="1476"/>
                    <a:pt x="3856" y="1447"/>
                  </a:cubicBezTo>
                  <a:cubicBezTo>
                    <a:pt x="2658" y="848"/>
                    <a:pt x="1401" y="369"/>
                    <a:pt x="109" y="1"/>
                  </a:cubicBezTo>
                  <a:cubicBezTo>
                    <a:pt x="106" y="1"/>
                    <a:pt x="103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32"/>
            <p:cNvSpPr/>
            <p:nvPr/>
          </p:nvSpPr>
          <p:spPr>
            <a:xfrm>
              <a:off x="1673328" y="278377"/>
              <a:ext cx="248616" cy="134771"/>
            </a:xfrm>
            <a:custGeom>
              <a:avLst/>
              <a:gdLst/>
              <a:ahLst/>
              <a:cxnLst/>
              <a:rect l="l" t="t" r="r" b="b"/>
              <a:pathLst>
                <a:path w="2400" h="1301" extrusionOk="0">
                  <a:moveTo>
                    <a:pt x="99" y="1"/>
                  </a:moveTo>
                  <a:cubicBezTo>
                    <a:pt x="39" y="1"/>
                    <a:pt x="0" y="86"/>
                    <a:pt x="65" y="122"/>
                  </a:cubicBezTo>
                  <a:lnTo>
                    <a:pt x="2264" y="1294"/>
                  </a:lnTo>
                  <a:cubicBezTo>
                    <a:pt x="2274" y="1298"/>
                    <a:pt x="2284" y="1300"/>
                    <a:pt x="2293" y="1300"/>
                  </a:cubicBezTo>
                  <a:cubicBezTo>
                    <a:pt x="2356" y="1300"/>
                    <a:pt x="2399" y="1211"/>
                    <a:pt x="2332" y="1174"/>
                  </a:cubicBezTo>
                  <a:lnTo>
                    <a:pt x="134" y="11"/>
                  </a:lnTo>
                  <a:cubicBezTo>
                    <a:pt x="122" y="4"/>
                    <a:pt x="110" y="1"/>
                    <a:pt x="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32"/>
            <p:cNvSpPr/>
            <p:nvPr/>
          </p:nvSpPr>
          <p:spPr>
            <a:xfrm>
              <a:off x="1380678" y="277548"/>
              <a:ext cx="256592" cy="155385"/>
            </a:xfrm>
            <a:custGeom>
              <a:avLst/>
              <a:gdLst/>
              <a:ahLst/>
              <a:cxnLst/>
              <a:rect l="l" t="t" r="r" b="b"/>
              <a:pathLst>
                <a:path w="2477" h="1500" extrusionOk="0">
                  <a:moveTo>
                    <a:pt x="97" y="1"/>
                  </a:moveTo>
                  <a:cubicBezTo>
                    <a:pt x="41" y="1"/>
                    <a:pt x="0" y="93"/>
                    <a:pt x="58" y="130"/>
                  </a:cubicBezTo>
                  <a:cubicBezTo>
                    <a:pt x="803" y="609"/>
                    <a:pt x="1564" y="1062"/>
                    <a:pt x="2343" y="1490"/>
                  </a:cubicBezTo>
                  <a:cubicBezTo>
                    <a:pt x="2354" y="1496"/>
                    <a:pt x="2365" y="1499"/>
                    <a:pt x="2376" y="1499"/>
                  </a:cubicBezTo>
                  <a:cubicBezTo>
                    <a:pt x="2437" y="1499"/>
                    <a:pt x="2477" y="1407"/>
                    <a:pt x="2411" y="1370"/>
                  </a:cubicBezTo>
                  <a:cubicBezTo>
                    <a:pt x="1633" y="942"/>
                    <a:pt x="871" y="489"/>
                    <a:pt x="127" y="10"/>
                  </a:cubicBezTo>
                  <a:cubicBezTo>
                    <a:pt x="117" y="4"/>
                    <a:pt x="107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2"/>
            <p:cNvSpPr/>
            <p:nvPr/>
          </p:nvSpPr>
          <p:spPr>
            <a:xfrm>
              <a:off x="649415" y="296505"/>
              <a:ext cx="202001" cy="89087"/>
            </a:xfrm>
            <a:custGeom>
              <a:avLst/>
              <a:gdLst/>
              <a:ahLst/>
              <a:cxnLst/>
              <a:rect l="l" t="t" r="r" b="b"/>
              <a:pathLst>
                <a:path w="1950" h="860" extrusionOk="0">
                  <a:moveTo>
                    <a:pt x="78" y="1"/>
                  </a:moveTo>
                  <a:cubicBezTo>
                    <a:pt x="19" y="1"/>
                    <a:pt x="0" y="105"/>
                    <a:pt x="68" y="135"/>
                  </a:cubicBezTo>
                  <a:lnTo>
                    <a:pt x="1839" y="854"/>
                  </a:lnTo>
                  <a:cubicBezTo>
                    <a:pt x="1849" y="858"/>
                    <a:pt x="1858" y="859"/>
                    <a:pt x="1867" y="859"/>
                  </a:cubicBezTo>
                  <a:cubicBezTo>
                    <a:pt x="1931" y="859"/>
                    <a:pt x="1950" y="756"/>
                    <a:pt x="1882" y="725"/>
                  </a:cubicBezTo>
                  <a:lnTo>
                    <a:pt x="102" y="7"/>
                  </a:lnTo>
                  <a:cubicBezTo>
                    <a:pt x="94" y="3"/>
                    <a:pt x="85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32"/>
            <p:cNvSpPr/>
            <p:nvPr/>
          </p:nvSpPr>
          <p:spPr>
            <a:xfrm>
              <a:off x="1178982" y="102787"/>
              <a:ext cx="162843" cy="181386"/>
            </a:xfrm>
            <a:custGeom>
              <a:avLst/>
              <a:gdLst/>
              <a:ahLst/>
              <a:cxnLst/>
              <a:rect l="l" t="t" r="r" b="b"/>
              <a:pathLst>
                <a:path w="1572" h="1751" extrusionOk="0">
                  <a:moveTo>
                    <a:pt x="1472" y="0"/>
                  </a:moveTo>
                  <a:cubicBezTo>
                    <a:pt x="1451" y="0"/>
                    <a:pt x="1430" y="9"/>
                    <a:pt x="1415" y="29"/>
                  </a:cubicBezTo>
                  <a:cubicBezTo>
                    <a:pt x="996" y="602"/>
                    <a:pt x="543" y="1132"/>
                    <a:pt x="46" y="1637"/>
                  </a:cubicBezTo>
                  <a:cubicBezTo>
                    <a:pt x="0" y="1683"/>
                    <a:pt x="46" y="1750"/>
                    <a:pt x="97" y="1750"/>
                  </a:cubicBezTo>
                  <a:cubicBezTo>
                    <a:pt x="112" y="1750"/>
                    <a:pt x="127" y="1745"/>
                    <a:pt x="141" y="1731"/>
                  </a:cubicBezTo>
                  <a:cubicBezTo>
                    <a:pt x="645" y="1218"/>
                    <a:pt x="1107" y="679"/>
                    <a:pt x="1535" y="97"/>
                  </a:cubicBezTo>
                  <a:cubicBezTo>
                    <a:pt x="1571" y="49"/>
                    <a:pt x="1522" y="0"/>
                    <a:pt x="1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32"/>
            <p:cNvSpPr/>
            <p:nvPr/>
          </p:nvSpPr>
          <p:spPr>
            <a:xfrm>
              <a:off x="1554610" y="127338"/>
              <a:ext cx="148859" cy="160875"/>
            </a:xfrm>
            <a:custGeom>
              <a:avLst/>
              <a:gdLst/>
              <a:ahLst/>
              <a:cxnLst/>
              <a:rect l="l" t="t" r="r" b="b"/>
              <a:pathLst>
                <a:path w="1437" h="1553" extrusionOk="0">
                  <a:moveTo>
                    <a:pt x="1342" y="0"/>
                  </a:moveTo>
                  <a:cubicBezTo>
                    <a:pt x="1327" y="0"/>
                    <a:pt x="1311" y="7"/>
                    <a:pt x="1297" y="23"/>
                  </a:cubicBezTo>
                  <a:lnTo>
                    <a:pt x="39" y="1434"/>
                  </a:lnTo>
                  <a:cubicBezTo>
                    <a:pt x="0" y="1486"/>
                    <a:pt x="44" y="1552"/>
                    <a:pt x="91" y="1552"/>
                  </a:cubicBezTo>
                  <a:cubicBezTo>
                    <a:pt x="105" y="1552"/>
                    <a:pt x="121" y="1545"/>
                    <a:pt x="133" y="1528"/>
                  </a:cubicBezTo>
                  <a:cubicBezTo>
                    <a:pt x="552" y="1058"/>
                    <a:pt x="972" y="587"/>
                    <a:pt x="1391" y="117"/>
                  </a:cubicBezTo>
                  <a:cubicBezTo>
                    <a:pt x="1437" y="71"/>
                    <a:pt x="1392" y="0"/>
                    <a:pt x="1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2"/>
            <p:cNvSpPr/>
            <p:nvPr/>
          </p:nvSpPr>
          <p:spPr>
            <a:xfrm>
              <a:off x="1924437" y="189287"/>
              <a:ext cx="129280" cy="109909"/>
            </a:xfrm>
            <a:custGeom>
              <a:avLst/>
              <a:gdLst/>
              <a:ahLst/>
              <a:cxnLst/>
              <a:rect l="l" t="t" r="r" b="b"/>
              <a:pathLst>
                <a:path w="1248" h="1061" extrusionOk="0">
                  <a:moveTo>
                    <a:pt x="1145" y="0"/>
                  </a:moveTo>
                  <a:cubicBezTo>
                    <a:pt x="1131" y="0"/>
                    <a:pt x="1118" y="5"/>
                    <a:pt x="1106" y="15"/>
                  </a:cubicBezTo>
                  <a:lnTo>
                    <a:pt x="54" y="948"/>
                  </a:lnTo>
                  <a:cubicBezTo>
                    <a:pt x="1" y="994"/>
                    <a:pt x="45" y="1061"/>
                    <a:pt x="100" y="1061"/>
                  </a:cubicBezTo>
                  <a:cubicBezTo>
                    <a:pt x="116" y="1061"/>
                    <a:pt x="132" y="1055"/>
                    <a:pt x="148" y="1042"/>
                  </a:cubicBezTo>
                  <a:lnTo>
                    <a:pt x="1200" y="118"/>
                  </a:lnTo>
                  <a:cubicBezTo>
                    <a:pt x="1248" y="70"/>
                    <a:pt x="1197" y="0"/>
                    <a:pt x="1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32"/>
            <p:cNvSpPr/>
            <p:nvPr/>
          </p:nvSpPr>
          <p:spPr>
            <a:xfrm>
              <a:off x="798589" y="132518"/>
              <a:ext cx="172995" cy="166676"/>
            </a:xfrm>
            <a:custGeom>
              <a:avLst/>
              <a:gdLst/>
              <a:ahLst/>
              <a:cxnLst/>
              <a:rect l="l" t="t" r="r" b="b"/>
              <a:pathLst>
                <a:path w="1670" h="1609" extrusionOk="0">
                  <a:moveTo>
                    <a:pt x="1580" y="0"/>
                  </a:moveTo>
                  <a:cubicBezTo>
                    <a:pt x="1565" y="0"/>
                    <a:pt x="1550" y="7"/>
                    <a:pt x="1537" y="24"/>
                  </a:cubicBezTo>
                  <a:lnTo>
                    <a:pt x="870" y="760"/>
                  </a:lnTo>
                  <a:cubicBezTo>
                    <a:pt x="780" y="849"/>
                    <a:pt x="318" y="1475"/>
                    <a:pt x="156" y="1475"/>
                  </a:cubicBezTo>
                  <a:cubicBezTo>
                    <a:pt x="148" y="1475"/>
                    <a:pt x="140" y="1473"/>
                    <a:pt x="134" y="1470"/>
                  </a:cubicBezTo>
                  <a:cubicBezTo>
                    <a:pt x="122" y="1463"/>
                    <a:pt x="110" y="1460"/>
                    <a:pt x="99" y="1460"/>
                  </a:cubicBezTo>
                  <a:cubicBezTo>
                    <a:pt x="39" y="1460"/>
                    <a:pt x="1" y="1545"/>
                    <a:pt x="65" y="1581"/>
                  </a:cubicBezTo>
                  <a:cubicBezTo>
                    <a:pt x="102" y="1600"/>
                    <a:pt x="138" y="1608"/>
                    <a:pt x="172" y="1608"/>
                  </a:cubicBezTo>
                  <a:cubicBezTo>
                    <a:pt x="372" y="1608"/>
                    <a:pt x="538" y="1329"/>
                    <a:pt x="647" y="1205"/>
                  </a:cubicBezTo>
                  <a:lnTo>
                    <a:pt x="1631" y="118"/>
                  </a:lnTo>
                  <a:cubicBezTo>
                    <a:pt x="1670" y="67"/>
                    <a:pt x="1626" y="0"/>
                    <a:pt x="1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32"/>
            <p:cNvSpPr/>
            <p:nvPr/>
          </p:nvSpPr>
          <p:spPr>
            <a:xfrm>
              <a:off x="-17931" y="71191"/>
              <a:ext cx="631070" cy="2175286"/>
            </a:xfrm>
            <a:custGeom>
              <a:avLst/>
              <a:gdLst/>
              <a:ahLst/>
              <a:cxnLst/>
              <a:rect l="l" t="t" r="r" b="b"/>
              <a:pathLst>
                <a:path w="6092" h="20999" extrusionOk="0">
                  <a:moveTo>
                    <a:pt x="2753" y="1"/>
                  </a:moveTo>
                  <a:cubicBezTo>
                    <a:pt x="2671" y="1"/>
                    <a:pt x="2580" y="72"/>
                    <a:pt x="2601" y="180"/>
                  </a:cubicBezTo>
                  <a:lnTo>
                    <a:pt x="2772" y="1292"/>
                  </a:lnTo>
                  <a:cubicBezTo>
                    <a:pt x="2797" y="1480"/>
                    <a:pt x="2840" y="1668"/>
                    <a:pt x="2857" y="1857"/>
                  </a:cubicBezTo>
                  <a:cubicBezTo>
                    <a:pt x="2797" y="1899"/>
                    <a:pt x="2780" y="1976"/>
                    <a:pt x="2815" y="2036"/>
                  </a:cubicBezTo>
                  <a:lnTo>
                    <a:pt x="2840" y="2088"/>
                  </a:lnTo>
                  <a:cubicBezTo>
                    <a:pt x="2797" y="2233"/>
                    <a:pt x="2738" y="2378"/>
                    <a:pt x="2661" y="2507"/>
                  </a:cubicBezTo>
                  <a:cubicBezTo>
                    <a:pt x="2335" y="3114"/>
                    <a:pt x="2045" y="3739"/>
                    <a:pt x="1779" y="4380"/>
                  </a:cubicBezTo>
                  <a:cubicBezTo>
                    <a:pt x="1240" y="5681"/>
                    <a:pt x="830" y="7032"/>
                    <a:pt x="548" y="8418"/>
                  </a:cubicBezTo>
                  <a:cubicBezTo>
                    <a:pt x="265" y="9761"/>
                    <a:pt x="103" y="11121"/>
                    <a:pt x="51" y="12490"/>
                  </a:cubicBezTo>
                  <a:cubicBezTo>
                    <a:pt x="0" y="13970"/>
                    <a:pt x="103" y="15416"/>
                    <a:pt x="556" y="16836"/>
                  </a:cubicBezTo>
                  <a:cubicBezTo>
                    <a:pt x="1018" y="18308"/>
                    <a:pt x="1737" y="19693"/>
                    <a:pt x="2669" y="20934"/>
                  </a:cubicBezTo>
                  <a:cubicBezTo>
                    <a:pt x="2695" y="20977"/>
                    <a:pt x="2742" y="20998"/>
                    <a:pt x="2789" y="20998"/>
                  </a:cubicBezTo>
                  <a:cubicBezTo>
                    <a:pt x="2836" y="20998"/>
                    <a:pt x="2883" y="20977"/>
                    <a:pt x="2909" y="20934"/>
                  </a:cubicBezTo>
                  <a:cubicBezTo>
                    <a:pt x="4380" y="18829"/>
                    <a:pt x="5338" y="16417"/>
                    <a:pt x="5706" y="13876"/>
                  </a:cubicBezTo>
                  <a:cubicBezTo>
                    <a:pt x="6091" y="11335"/>
                    <a:pt x="5894" y="8743"/>
                    <a:pt x="5124" y="6297"/>
                  </a:cubicBezTo>
                  <a:cubicBezTo>
                    <a:pt x="4645" y="4782"/>
                    <a:pt x="3910" y="3388"/>
                    <a:pt x="3131" y="2019"/>
                  </a:cubicBezTo>
                  <a:cubicBezTo>
                    <a:pt x="3131" y="1805"/>
                    <a:pt x="3114" y="1600"/>
                    <a:pt x="3071" y="1403"/>
                  </a:cubicBezTo>
                  <a:cubicBezTo>
                    <a:pt x="3003" y="967"/>
                    <a:pt x="2934" y="539"/>
                    <a:pt x="2866" y="103"/>
                  </a:cubicBezTo>
                  <a:cubicBezTo>
                    <a:pt x="2856" y="31"/>
                    <a:pt x="2806" y="1"/>
                    <a:pt x="2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2"/>
            <p:cNvSpPr/>
            <p:nvPr/>
          </p:nvSpPr>
          <p:spPr>
            <a:xfrm>
              <a:off x="281142" y="280759"/>
              <a:ext cx="78521" cy="1709546"/>
            </a:xfrm>
            <a:custGeom>
              <a:avLst/>
              <a:gdLst/>
              <a:ahLst/>
              <a:cxnLst/>
              <a:rect l="l" t="t" r="r" b="b"/>
              <a:pathLst>
                <a:path w="758" h="16503" extrusionOk="0">
                  <a:moveTo>
                    <a:pt x="67" y="0"/>
                  </a:moveTo>
                  <a:cubicBezTo>
                    <a:pt x="32" y="0"/>
                    <a:pt x="0" y="22"/>
                    <a:pt x="5" y="65"/>
                  </a:cubicBezTo>
                  <a:cubicBezTo>
                    <a:pt x="544" y="5505"/>
                    <a:pt x="629" y="10981"/>
                    <a:pt x="253" y="16439"/>
                  </a:cubicBezTo>
                  <a:cubicBezTo>
                    <a:pt x="248" y="16481"/>
                    <a:pt x="280" y="16503"/>
                    <a:pt x="314" y="16503"/>
                  </a:cubicBezTo>
                  <a:cubicBezTo>
                    <a:pt x="347" y="16503"/>
                    <a:pt x="381" y="16481"/>
                    <a:pt x="381" y="16439"/>
                  </a:cubicBezTo>
                  <a:cubicBezTo>
                    <a:pt x="757" y="10981"/>
                    <a:pt x="680" y="5505"/>
                    <a:pt x="141" y="65"/>
                  </a:cubicBezTo>
                  <a:cubicBezTo>
                    <a:pt x="137" y="22"/>
                    <a:pt x="101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2"/>
            <p:cNvSpPr/>
            <p:nvPr/>
          </p:nvSpPr>
          <p:spPr>
            <a:xfrm>
              <a:off x="167501" y="742058"/>
              <a:ext cx="164294" cy="399650"/>
            </a:xfrm>
            <a:custGeom>
              <a:avLst/>
              <a:gdLst/>
              <a:ahLst/>
              <a:cxnLst/>
              <a:rect l="l" t="t" r="r" b="b"/>
              <a:pathLst>
                <a:path w="1586" h="3858" extrusionOk="0">
                  <a:moveTo>
                    <a:pt x="1509" y="0"/>
                  </a:moveTo>
                  <a:cubicBezTo>
                    <a:pt x="1485" y="0"/>
                    <a:pt x="1462" y="13"/>
                    <a:pt x="1452" y="43"/>
                  </a:cubicBezTo>
                  <a:cubicBezTo>
                    <a:pt x="1084" y="1326"/>
                    <a:pt x="614" y="2567"/>
                    <a:pt x="24" y="3756"/>
                  </a:cubicBezTo>
                  <a:cubicBezTo>
                    <a:pt x="0" y="3809"/>
                    <a:pt x="46" y="3858"/>
                    <a:pt x="87" y="3858"/>
                  </a:cubicBezTo>
                  <a:cubicBezTo>
                    <a:pt x="106" y="3858"/>
                    <a:pt x="124" y="3848"/>
                    <a:pt x="135" y="3824"/>
                  </a:cubicBezTo>
                  <a:cubicBezTo>
                    <a:pt x="734" y="2627"/>
                    <a:pt x="1213" y="1369"/>
                    <a:pt x="1581" y="86"/>
                  </a:cubicBezTo>
                  <a:cubicBezTo>
                    <a:pt x="1586" y="33"/>
                    <a:pt x="1546" y="0"/>
                    <a:pt x="1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2"/>
            <p:cNvSpPr/>
            <p:nvPr/>
          </p:nvSpPr>
          <p:spPr>
            <a:xfrm>
              <a:off x="203137" y="1488237"/>
              <a:ext cx="138293" cy="241986"/>
            </a:xfrm>
            <a:custGeom>
              <a:avLst/>
              <a:gdLst/>
              <a:ahLst/>
              <a:cxnLst/>
              <a:rect l="l" t="t" r="r" b="b"/>
              <a:pathLst>
                <a:path w="1335" h="2336" extrusionOk="0">
                  <a:moveTo>
                    <a:pt x="1243" y="1"/>
                  </a:moveTo>
                  <a:cubicBezTo>
                    <a:pt x="1223" y="1"/>
                    <a:pt x="1204" y="11"/>
                    <a:pt x="1194" y="35"/>
                  </a:cubicBezTo>
                  <a:cubicBezTo>
                    <a:pt x="800" y="770"/>
                    <a:pt x="415" y="1506"/>
                    <a:pt x="30" y="2233"/>
                  </a:cubicBezTo>
                  <a:cubicBezTo>
                    <a:pt x="1" y="2286"/>
                    <a:pt x="45" y="2335"/>
                    <a:pt x="89" y="2335"/>
                  </a:cubicBezTo>
                  <a:cubicBezTo>
                    <a:pt x="109" y="2335"/>
                    <a:pt x="128" y="2325"/>
                    <a:pt x="142" y="2302"/>
                  </a:cubicBezTo>
                  <a:lnTo>
                    <a:pt x="1305" y="103"/>
                  </a:lnTo>
                  <a:cubicBezTo>
                    <a:pt x="1335" y="50"/>
                    <a:pt x="1287" y="1"/>
                    <a:pt x="1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2"/>
            <p:cNvSpPr/>
            <p:nvPr/>
          </p:nvSpPr>
          <p:spPr>
            <a:xfrm>
              <a:off x="183661" y="1195484"/>
              <a:ext cx="159321" cy="250273"/>
            </a:xfrm>
            <a:custGeom>
              <a:avLst/>
              <a:gdLst/>
              <a:ahLst/>
              <a:cxnLst/>
              <a:rect l="l" t="t" r="r" b="b"/>
              <a:pathLst>
                <a:path w="1538" h="2416" extrusionOk="0">
                  <a:moveTo>
                    <a:pt x="1442" y="1"/>
                  </a:moveTo>
                  <a:cubicBezTo>
                    <a:pt x="1422" y="1"/>
                    <a:pt x="1403" y="9"/>
                    <a:pt x="1390" y="29"/>
                  </a:cubicBezTo>
                  <a:cubicBezTo>
                    <a:pt x="903" y="773"/>
                    <a:pt x="449" y="1535"/>
                    <a:pt x="30" y="2313"/>
                  </a:cubicBezTo>
                  <a:cubicBezTo>
                    <a:pt x="1" y="2366"/>
                    <a:pt x="44" y="2415"/>
                    <a:pt x="89" y="2415"/>
                  </a:cubicBezTo>
                  <a:cubicBezTo>
                    <a:pt x="108" y="2415"/>
                    <a:pt x="128" y="2405"/>
                    <a:pt x="141" y="2382"/>
                  </a:cubicBezTo>
                  <a:cubicBezTo>
                    <a:pt x="569" y="1603"/>
                    <a:pt x="1023" y="842"/>
                    <a:pt x="1502" y="97"/>
                  </a:cubicBezTo>
                  <a:cubicBezTo>
                    <a:pt x="1538" y="49"/>
                    <a:pt x="1489" y="1"/>
                    <a:pt x="1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2"/>
            <p:cNvSpPr/>
            <p:nvPr/>
          </p:nvSpPr>
          <p:spPr>
            <a:xfrm>
              <a:off x="230692" y="463704"/>
              <a:ext cx="92092" cy="196925"/>
            </a:xfrm>
            <a:custGeom>
              <a:avLst/>
              <a:gdLst/>
              <a:ahLst/>
              <a:cxnLst/>
              <a:rect l="l" t="t" r="r" b="b"/>
              <a:pathLst>
                <a:path w="889" h="1901" extrusionOk="0">
                  <a:moveTo>
                    <a:pt x="808" y="0"/>
                  </a:moveTo>
                  <a:cubicBezTo>
                    <a:pt x="781" y="0"/>
                    <a:pt x="753" y="13"/>
                    <a:pt x="740" y="44"/>
                  </a:cubicBezTo>
                  <a:cubicBezTo>
                    <a:pt x="500" y="634"/>
                    <a:pt x="261" y="1224"/>
                    <a:pt x="21" y="1815"/>
                  </a:cubicBezTo>
                  <a:cubicBezTo>
                    <a:pt x="0" y="1867"/>
                    <a:pt x="40" y="1900"/>
                    <a:pt x="82" y="1900"/>
                  </a:cubicBezTo>
                  <a:cubicBezTo>
                    <a:pt x="109" y="1900"/>
                    <a:pt x="136" y="1887"/>
                    <a:pt x="149" y="1857"/>
                  </a:cubicBezTo>
                  <a:cubicBezTo>
                    <a:pt x="389" y="1267"/>
                    <a:pt x="628" y="668"/>
                    <a:pt x="868" y="78"/>
                  </a:cubicBezTo>
                  <a:cubicBezTo>
                    <a:pt x="889" y="31"/>
                    <a:pt x="850" y="0"/>
                    <a:pt x="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2"/>
            <p:cNvSpPr/>
            <p:nvPr/>
          </p:nvSpPr>
          <p:spPr>
            <a:xfrm>
              <a:off x="330867" y="993478"/>
              <a:ext cx="187084" cy="157560"/>
            </a:xfrm>
            <a:custGeom>
              <a:avLst/>
              <a:gdLst/>
              <a:ahLst/>
              <a:cxnLst/>
              <a:rect l="l" t="t" r="r" b="b"/>
              <a:pathLst>
                <a:path w="1806" h="1521" extrusionOk="0">
                  <a:moveTo>
                    <a:pt x="97" y="1"/>
                  </a:moveTo>
                  <a:cubicBezTo>
                    <a:pt x="46" y="1"/>
                    <a:pt x="0" y="68"/>
                    <a:pt x="46" y="114"/>
                  </a:cubicBezTo>
                  <a:cubicBezTo>
                    <a:pt x="560" y="619"/>
                    <a:pt x="1099" y="1081"/>
                    <a:pt x="1680" y="1508"/>
                  </a:cubicBezTo>
                  <a:cubicBezTo>
                    <a:pt x="1692" y="1517"/>
                    <a:pt x="1704" y="1521"/>
                    <a:pt x="1715" y="1521"/>
                  </a:cubicBezTo>
                  <a:cubicBezTo>
                    <a:pt x="1768" y="1521"/>
                    <a:pt x="1806" y="1431"/>
                    <a:pt x="1749" y="1389"/>
                  </a:cubicBezTo>
                  <a:cubicBezTo>
                    <a:pt x="1176" y="969"/>
                    <a:pt x="645" y="516"/>
                    <a:pt x="141" y="20"/>
                  </a:cubicBezTo>
                  <a:cubicBezTo>
                    <a:pt x="127" y="6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2"/>
            <p:cNvSpPr/>
            <p:nvPr/>
          </p:nvSpPr>
          <p:spPr>
            <a:xfrm>
              <a:off x="326412" y="1368795"/>
              <a:ext cx="167194" cy="143679"/>
            </a:xfrm>
            <a:custGeom>
              <a:avLst/>
              <a:gdLst/>
              <a:ahLst/>
              <a:cxnLst/>
              <a:rect l="l" t="t" r="r" b="b"/>
              <a:pathLst>
                <a:path w="1614" h="1387" extrusionOk="0">
                  <a:moveTo>
                    <a:pt x="106" y="1"/>
                  </a:moveTo>
                  <a:cubicBezTo>
                    <a:pt x="50" y="1"/>
                    <a:pt x="1" y="70"/>
                    <a:pt x="55" y="118"/>
                  </a:cubicBezTo>
                  <a:lnTo>
                    <a:pt x="1467" y="1367"/>
                  </a:lnTo>
                  <a:cubicBezTo>
                    <a:pt x="1480" y="1381"/>
                    <a:pt x="1496" y="1386"/>
                    <a:pt x="1511" y="1386"/>
                  </a:cubicBezTo>
                  <a:cubicBezTo>
                    <a:pt x="1564" y="1386"/>
                    <a:pt x="1614" y="1320"/>
                    <a:pt x="1561" y="1273"/>
                  </a:cubicBezTo>
                  <a:lnTo>
                    <a:pt x="149" y="16"/>
                  </a:lnTo>
                  <a:cubicBezTo>
                    <a:pt x="135" y="5"/>
                    <a:pt x="121" y="1"/>
                    <a:pt x="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2"/>
            <p:cNvSpPr/>
            <p:nvPr/>
          </p:nvSpPr>
          <p:spPr>
            <a:xfrm>
              <a:off x="316571" y="1739243"/>
              <a:ext cx="114571" cy="123272"/>
            </a:xfrm>
            <a:custGeom>
              <a:avLst/>
              <a:gdLst/>
              <a:ahLst/>
              <a:cxnLst/>
              <a:rect l="l" t="t" r="r" b="b"/>
              <a:pathLst>
                <a:path w="1106" h="1190" extrusionOk="0">
                  <a:moveTo>
                    <a:pt x="90" y="0"/>
                  </a:moveTo>
                  <a:cubicBezTo>
                    <a:pt x="44" y="0"/>
                    <a:pt x="0" y="67"/>
                    <a:pt x="39" y="118"/>
                  </a:cubicBezTo>
                  <a:lnTo>
                    <a:pt x="971" y="1170"/>
                  </a:lnTo>
                  <a:cubicBezTo>
                    <a:pt x="983" y="1184"/>
                    <a:pt x="997" y="1190"/>
                    <a:pt x="1011" y="1190"/>
                  </a:cubicBezTo>
                  <a:cubicBezTo>
                    <a:pt x="1058" y="1190"/>
                    <a:pt x="1105" y="1123"/>
                    <a:pt x="1066" y="1076"/>
                  </a:cubicBezTo>
                  <a:lnTo>
                    <a:pt x="133" y="24"/>
                  </a:lnTo>
                  <a:cubicBezTo>
                    <a:pt x="120" y="7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2"/>
            <p:cNvSpPr/>
            <p:nvPr/>
          </p:nvSpPr>
          <p:spPr>
            <a:xfrm>
              <a:off x="308180" y="613603"/>
              <a:ext cx="180350" cy="167298"/>
            </a:xfrm>
            <a:custGeom>
              <a:avLst/>
              <a:gdLst/>
              <a:ahLst/>
              <a:cxnLst/>
              <a:rect l="l" t="t" r="r" b="b"/>
              <a:pathLst>
                <a:path w="1741" h="1615" extrusionOk="0">
                  <a:moveTo>
                    <a:pt x="182" y="0"/>
                  </a:moveTo>
                  <a:cubicBezTo>
                    <a:pt x="162" y="0"/>
                    <a:pt x="142" y="10"/>
                    <a:pt x="129" y="34"/>
                  </a:cubicBezTo>
                  <a:cubicBezTo>
                    <a:pt x="0" y="282"/>
                    <a:pt x="360" y="487"/>
                    <a:pt x="513" y="616"/>
                  </a:cubicBezTo>
                  <a:lnTo>
                    <a:pt x="1591" y="1599"/>
                  </a:lnTo>
                  <a:cubicBezTo>
                    <a:pt x="1605" y="1610"/>
                    <a:pt x="1620" y="1614"/>
                    <a:pt x="1635" y="1614"/>
                  </a:cubicBezTo>
                  <a:cubicBezTo>
                    <a:pt x="1691" y="1614"/>
                    <a:pt x="1740" y="1546"/>
                    <a:pt x="1686" y="1505"/>
                  </a:cubicBezTo>
                  <a:lnTo>
                    <a:pt x="950" y="838"/>
                  </a:lnTo>
                  <a:cubicBezTo>
                    <a:pt x="856" y="744"/>
                    <a:pt x="171" y="239"/>
                    <a:pt x="248" y="102"/>
                  </a:cubicBezTo>
                  <a:cubicBezTo>
                    <a:pt x="272" y="49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2"/>
            <p:cNvSpPr/>
            <p:nvPr/>
          </p:nvSpPr>
          <p:spPr>
            <a:xfrm>
              <a:off x="-57814" y="-73528"/>
              <a:ext cx="1232721" cy="1248260"/>
            </a:xfrm>
            <a:custGeom>
              <a:avLst/>
              <a:gdLst/>
              <a:ahLst/>
              <a:cxnLst/>
              <a:rect l="l" t="t" r="r" b="b"/>
              <a:pathLst>
                <a:path w="11900" h="12050" extrusionOk="0">
                  <a:moveTo>
                    <a:pt x="6072" y="0"/>
                  </a:moveTo>
                  <a:cubicBezTo>
                    <a:pt x="5417" y="0"/>
                    <a:pt x="4762" y="20"/>
                    <a:pt x="4106" y="63"/>
                  </a:cubicBezTo>
                  <a:cubicBezTo>
                    <a:pt x="3063" y="131"/>
                    <a:pt x="2028" y="242"/>
                    <a:pt x="992" y="413"/>
                  </a:cubicBezTo>
                  <a:cubicBezTo>
                    <a:pt x="951" y="399"/>
                    <a:pt x="908" y="393"/>
                    <a:pt x="865" y="393"/>
                  </a:cubicBezTo>
                  <a:cubicBezTo>
                    <a:pt x="778" y="393"/>
                    <a:pt x="691" y="421"/>
                    <a:pt x="616" y="473"/>
                  </a:cubicBezTo>
                  <a:cubicBezTo>
                    <a:pt x="342" y="525"/>
                    <a:pt x="180" y="807"/>
                    <a:pt x="282" y="1072"/>
                  </a:cubicBezTo>
                  <a:cubicBezTo>
                    <a:pt x="240" y="1354"/>
                    <a:pt x="282" y="1654"/>
                    <a:pt x="257" y="1936"/>
                  </a:cubicBezTo>
                  <a:cubicBezTo>
                    <a:pt x="197" y="2552"/>
                    <a:pt x="163" y="3168"/>
                    <a:pt x="137" y="3784"/>
                  </a:cubicBezTo>
                  <a:cubicBezTo>
                    <a:pt x="86" y="5033"/>
                    <a:pt x="0" y="6299"/>
                    <a:pt x="111" y="7540"/>
                  </a:cubicBezTo>
                  <a:cubicBezTo>
                    <a:pt x="163" y="8130"/>
                    <a:pt x="257" y="8720"/>
                    <a:pt x="376" y="9302"/>
                  </a:cubicBezTo>
                  <a:cubicBezTo>
                    <a:pt x="496" y="9875"/>
                    <a:pt x="616" y="10474"/>
                    <a:pt x="838" y="11021"/>
                  </a:cubicBezTo>
                  <a:cubicBezTo>
                    <a:pt x="1044" y="11543"/>
                    <a:pt x="1429" y="12014"/>
                    <a:pt x="2019" y="12048"/>
                  </a:cubicBezTo>
                  <a:cubicBezTo>
                    <a:pt x="2038" y="12049"/>
                    <a:pt x="2058" y="12049"/>
                    <a:pt x="2077" y="12049"/>
                  </a:cubicBezTo>
                  <a:cubicBezTo>
                    <a:pt x="2615" y="12049"/>
                    <a:pt x="3055" y="11707"/>
                    <a:pt x="3319" y="11252"/>
                  </a:cubicBezTo>
                  <a:cubicBezTo>
                    <a:pt x="3533" y="10867"/>
                    <a:pt x="3662" y="10440"/>
                    <a:pt x="3704" y="10003"/>
                  </a:cubicBezTo>
                  <a:cubicBezTo>
                    <a:pt x="3764" y="10097"/>
                    <a:pt x="3833" y="10183"/>
                    <a:pt x="3910" y="10269"/>
                  </a:cubicBezTo>
                  <a:cubicBezTo>
                    <a:pt x="4240" y="10643"/>
                    <a:pt x="4720" y="10890"/>
                    <a:pt x="5203" y="10890"/>
                  </a:cubicBezTo>
                  <a:cubicBezTo>
                    <a:pt x="5469" y="10890"/>
                    <a:pt x="5737" y="10815"/>
                    <a:pt x="5980" y="10645"/>
                  </a:cubicBezTo>
                  <a:cubicBezTo>
                    <a:pt x="6699" y="10149"/>
                    <a:pt x="6493" y="9174"/>
                    <a:pt x="6279" y="8463"/>
                  </a:cubicBezTo>
                  <a:cubicBezTo>
                    <a:pt x="6254" y="8386"/>
                    <a:pt x="6237" y="8318"/>
                    <a:pt x="6211" y="8250"/>
                  </a:cubicBezTo>
                  <a:lnTo>
                    <a:pt x="6211" y="8250"/>
                  </a:lnTo>
                  <a:cubicBezTo>
                    <a:pt x="6570" y="8463"/>
                    <a:pt x="6955" y="8660"/>
                    <a:pt x="7340" y="8831"/>
                  </a:cubicBezTo>
                  <a:cubicBezTo>
                    <a:pt x="7673" y="8978"/>
                    <a:pt x="8153" y="9118"/>
                    <a:pt x="8590" y="9118"/>
                  </a:cubicBezTo>
                  <a:cubicBezTo>
                    <a:pt x="9120" y="9118"/>
                    <a:pt x="9588" y="8913"/>
                    <a:pt x="9658" y="8267"/>
                  </a:cubicBezTo>
                  <a:cubicBezTo>
                    <a:pt x="9701" y="7830"/>
                    <a:pt x="9539" y="7326"/>
                    <a:pt x="9376" y="6924"/>
                  </a:cubicBezTo>
                  <a:cubicBezTo>
                    <a:pt x="9214" y="6522"/>
                    <a:pt x="8991" y="6137"/>
                    <a:pt x="8735" y="5786"/>
                  </a:cubicBezTo>
                  <a:cubicBezTo>
                    <a:pt x="8692" y="5734"/>
                    <a:pt x="8649" y="5683"/>
                    <a:pt x="8606" y="5623"/>
                  </a:cubicBezTo>
                  <a:lnTo>
                    <a:pt x="8606" y="5623"/>
                  </a:lnTo>
                  <a:cubicBezTo>
                    <a:pt x="8709" y="5649"/>
                    <a:pt x="8820" y="5666"/>
                    <a:pt x="8923" y="5692"/>
                  </a:cubicBezTo>
                  <a:cubicBezTo>
                    <a:pt x="9248" y="5750"/>
                    <a:pt x="9690" y="5827"/>
                    <a:pt x="10122" y="5827"/>
                  </a:cubicBezTo>
                  <a:cubicBezTo>
                    <a:pt x="10703" y="5827"/>
                    <a:pt x="11266" y="5688"/>
                    <a:pt x="11506" y="5178"/>
                  </a:cubicBezTo>
                  <a:cubicBezTo>
                    <a:pt x="11900" y="4314"/>
                    <a:pt x="10950" y="3288"/>
                    <a:pt x="10309" y="2826"/>
                  </a:cubicBezTo>
                  <a:cubicBezTo>
                    <a:pt x="10103" y="2680"/>
                    <a:pt x="9889" y="2552"/>
                    <a:pt x="9667" y="2441"/>
                  </a:cubicBezTo>
                  <a:cubicBezTo>
                    <a:pt x="9975" y="2407"/>
                    <a:pt x="10274" y="2330"/>
                    <a:pt x="10565" y="2227"/>
                  </a:cubicBezTo>
                  <a:cubicBezTo>
                    <a:pt x="10976" y="2064"/>
                    <a:pt x="11515" y="1671"/>
                    <a:pt x="11369" y="1158"/>
                  </a:cubicBezTo>
                  <a:cubicBezTo>
                    <a:pt x="11233" y="713"/>
                    <a:pt x="10642" y="465"/>
                    <a:pt x="10240" y="336"/>
                  </a:cubicBezTo>
                  <a:cubicBezTo>
                    <a:pt x="9291" y="37"/>
                    <a:pt x="8221" y="54"/>
                    <a:pt x="7237" y="20"/>
                  </a:cubicBezTo>
                  <a:cubicBezTo>
                    <a:pt x="6849" y="7"/>
                    <a:pt x="6460" y="0"/>
                    <a:pt x="6072" y="0"/>
                  </a:cubicBezTo>
                  <a:close/>
                </a:path>
              </a:pathLst>
            </a:custGeom>
            <a:solidFill>
              <a:srgbClr val="FDD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2"/>
            <p:cNvSpPr/>
            <p:nvPr/>
          </p:nvSpPr>
          <p:spPr>
            <a:xfrm>
              <a:off x="815268" y="980322"/>
              <a:ext cx="120475" cy="118921"/>
            </a:xfrm>
            <a:custGeom>
              <a:avLst/>
              <a:gdLst/>
              <a:ahLst/>
              <a:cxnLst/>
              <a:rect l="l" t="t" r="r" b="b"/>
              <a:pathLst>
                <a:path w="1163" h="1148" extrusionOk="0">
                  <a:moveTo>
                    <a:pt x="551" y="1"/>
                  </a:moveTo>
                  <a:cubicBezTo>
                    <a:pt x="420" y="1"/>
                    <a:pt x="288" y="51"/>
                    <a:pt x="187" y="155"/>
                  </a:cubicBezTo>
                  <a:cubicBezTo>
                    <a:pt x="84" y="267"/>
                    <a:pt x="33" y="412"/>
                    <a:pt x="58" y="558"/>
                  </a:cubicBezTo>
                  <a:cubicBezTo>
                    <a:pt x="33" y="634"/>
                    <a:pt x="50" y="720"/>
                    <a:pt x="93" y="780"/>
                  </a:cubicBezTo>
                  <a:cubicBezTo>
                    <a:pt x="0" y="919"/>
                    <a:pt x="74" y="1148"/>
                    <a:pt x="259" y="1148"/>
                  </a:cubicBezTo>
                  <a:cubicBezTo>
                    <a:pt x="279" y="1148"/>
                    <a:pt x="301" y="1145"/>
                    <a:pt x="324" y="1139"/>
                  </a:cubicBezTo>
                  <a:cubicBezTo>
                    <a:pt x="409" y="1122"/>
                    <a:pt x="495" y="1088"/>
                    <a:pt x="580" y="1054"/>
                  </a:cubicBezTo>
                  <a:cubicBezTo>
                    <a:pt x="589" y="1054"/>
                    <a:pt x="598" y="1054"/>
                    <a:pt x="606" y="1054"/>
                  </a:cubicBezTo>
                  <a:cubicBezTo>
                    <a:pt x="786" y="1054"/>
                    <a:pt x="962" y="970"/>
                    <a:pt x="1077" y="823"/>
                  </a:cubicBezTo>
                  <a:cubicBezTo>
                    <a:pt x="1145" y="737"/>
                    <a:pt x="1162" y="626"/>
                    <a:pt x="1128" y="523"/>
                  </a:cubicBezTo>
                  <a:cubicBezTo>
                    <a:pt x="1145" y="421"/>
                    <a:pt x="1102" y="318"/>
                    <a:pt x="1008" y="267"/>
                  </a:cubicBezTo>
                  <a:cubicBezTo>
                    <a:pt x="909" y="94"/>
                    <a:pt x="73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2"/>
            <p:cNvSpPr/>
            <p:nvPr/>
          </p:nvSpPr>
          <p:spPr>
            <a:xfrm>
              <a:off x="999456" y="762362"/>
              <a:ext cx="125862" cy="123583"/>
            </a:xfrm>
            <a:custGeom>
              <a:avLst/>
              <a:gdLst/>
              <a:ahLst/>
              <a:cxnLst/>
              <a:rect l="l" t="t" r="r" b="b"/>
              <a:pathLst>
                <a:path w="1215" h="1193" extrusionOk="0">
                  <a:moveTo>
                    <a:pt x="897" y="0"/>
                  </a:moveTo>
                  <a:cubicBezTo>
                    <a:pt x="846" y="0"/>
                    <a:pt x="794" y="14"/>
                    <a:pt x="753" y="44"/>
                  </a:cubicBezTo>
                  <a:cubicBezTo>
                    <a:pt x="599" y="155"/>
                    <a:pt x="385" y="181"/>
                    <a:pt x="231" y="300"/>
                  </a:cubicBezTo>
                  <a:cubicBezTo>
                    <a:pt x="103" y="412"/>
                    <a:pt x="26" y="557"/>
                    <a:pt x="17" y="720"/>
                  </a:cubicBezTo>
                  <a:cubicBezTo>
                    <a:pt x="0" y="882"/>
                    <a:pt x="68" y="1036"/>
                    <a:pt x="205" y="1130"/>
                  </a:cubicBezTo>
                  <a:cubicBezTo>
                    <a:pt x="273" y="1175"/>
                    <a:pt x="346" y="1192"/>
                    <a:pt x="421" y="1192"/>
                  </a:cubicBezTo>
                  <a:cubicBezTo>
                    <a:pt x="546" y="1192"/>
                    <a:pt x="675" y="1144"/>
                    <a:pt x="787" y="1096"/>
                  </a:cubicBezTo>
                  <a:cubicBezTo>
                    <a:pt x="967" y="1028"/>
                    <a:pt x="1112" y="882"/>
                    <a:pt x="1181" y="702"/>
                  </a:cubicBezTo>
                  <a:cubicBezTo>
                    <a:pt x="1215" y="574"/>
                    <a:pt x="1198" y="429"/>
                    <a:pt x="1121" y="309"/>
                  </a:cubicBezTo>
                  <a:cubicBezTo>
                    <a:pt x="1129" y="292"/>
                    <a:pt x="1129" y="266"/>
                    <a:pt x="1138" y="240"/>
                  </a:cubicBezTo>
                  <a:cubicBezTo>
                    <a:pt x="1156" y="88"/>
                    <a:pt x="1026" y="0"/>
                    <a:pt x="8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2"/>
            <p:cNvSpPr/>
            <p:nvPr/>
          </p:nvSpPr>
          <p:spPr>
            <a:xfrm>
              <a:off x="542093" y="917855"/>
              <a:ext cx="158803" cy="141400"/>
            </a:xfrm>
            <a:custGeom>
              <a:avLst/>
              <a:gdLst/>
              <a:ahLst/>
              <a:cxnLst/>
              <a:rect l="l" t="t" r="r" b="b"/>
              <a:pathLst>
                <a:path w="1533" h="1365" extrusionOk="0">
                  <a:moveTo>
                    <a:pt x="1138" y="0"/>
                  </a:moveTo>
                  <a:cubicBezTo>
                    <a:pt x="1121" y="0"/>
                    <a:pt x="1104" y="2"/>
                    <a:pt x="1087" y="6"/>
                  </a:cubicBezTo>
                  <a:cubicBezTo>
                    <a:pt x="873" y="40"/>
                    <a:pt x="642" y="91"/>
                    <a:pt x="488" y="271"/>
                  </a:cubicBezTo>
                  <a:cubicBezTo>
                    <a:pt x="454" y="314"/>
                    <a:pt x="428" y="356"/>
                    <a:pt x="403" y="408"/>
                  </a:cubicBezTo>
                  <a:cubicBezTo>
                    <a:pt x="240" y="459"/>
                    <a:pt x="103" y="579"/>
                    <a:pt x="35" y="733"/>
                  </a:cubicBezTo>
                  <a:cubicBezTo>
                    <a:pt x="1" y="835"/>
                    <a:pt x="35" y="947"/>
                    <a:pt x="120" y="1007"/>
                  </a:cubicBezTo>
                  <a:cubicBezTo>
                    <a:pt x="138" y="1015"/>
                    <a:pt x="155" y="1024"/>
                    <a:pt x="172" y="1032"/>
                  </a:cubicBezTo>
                  <a:cubicBezTo>
                    <a:pt x="223" y="1195"/>
                    <a:pt x="360" y="1314"/>
                    <a:pt x="523" y="1357"/>
                  </a:cubicBezTo>
                  <a:cubicBezTo>
                    <a:pt x="548" y="1362"/>
                    <a:pt x="574" y="1364"/>
                    <a:pt x="600" y="1364"/>
                  </a:cubicBezTo>
                  <a:cubicBezTo>
                    <a:pt x="760" y="1364"/>
                    <a:pt x="910" y="1274"/>
                    <a:pt x="976" y="1126"/>
                  </a:cubicBezTo>
                  <a:lnTo>
                    <a:pt x="1053" y="1101"/>
                  </a:lnTo>
                  <a:cubicBezTo>
                    <a:pt x="1083" y="1117"/>
                    <a:pt x="1115" y="1124"/>
                    <a:pt x="1147" y="1124"/>
                  </a:cubicBezTo>
                  <a:cubicBezTo>
                    <a:pt x="1217" y="1124"/>
                    <a:pt x="1286" y="1088"/>
                    <a:pt x="1327" y="1024"/>
                  </a:cubicBezTo>
                  <a:cubicBezTo>
                    <a:pt x="1532" y="741"/>
                    <a:pt x="1523" y="356"/>
                    <a:pt x="1310" y="83"/>
                  </a:cubicBezTo>
                  <a:cubicBezTo>
                    <a:pt x="1269" y="28"/>
                    <a:pt x="1206" y="0"/>
                    <a:pt x="1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2"/>
            <p:cNvSpPr/>
            <p:nvPr/>
          </p:nvSpPr>
          <p:spPr>
            <a:xfrm>
              <a:off x="729078" y="774172"/>
              <a:ext cx="129488" cy="105144"/>
            </a:xfrm>
            <a:custGeom>
              <a:avLst/>
              <a:gdLst/>
              <a:ahLst/>
              <a:cxnLst/>
              <a:rect l="l" t="t" r="r" b="b"/>
              <a:pathLst>
                <a:path w="1250" h="1015" extrusionOk="0">
                  <a:moveTo>
                    <a:pt x="396" y="468"/>
                  </a:moveTo>
                  <a:cubicBezTo>
                    <a:pt x="402" y="468"/>
                    <a:pt x="408" y="471"/>
                    <a:pt x="411" y="477"/>
                  </a:cubicBezTo>
                  <a:cubicBezTo>
                    <a:pt x="403" y="477"/>
                    <a:pt x="394" y="486"/>
                    <a:pt x="394" y="486"/>
                  </a:cubicBezTo>
                  <a:lnTo>
                    <a:pt x="369" y="486"/>
                  </a:lnTo>
                  <a:cubicBezTo>
                    <a:pt x="374" y="475"/>
                    <a:pt x="386" y="468"/>
                    <a:pt x="396" y="468"/>
                  </a:cubicBezTo>
                  <a:close/>
                  <a:moveTo>
                    <a:pt x="824" y="0"/>
                  </a:moveTo>
                  <a:cubicBezTo>
                    <a:pt x="688" y="0"/>
                    <a:pt x="557" y="52"/>
                    <a:pt x="446" y="144"/>
                  </a:cubicBezTo>
                  <a:cubicBezTo>
                    <a:pt x="300" y="246"/>
                    <a:pt x="86" y="383"/>
                    <a:pt x="35" y="571"/>
                  </a:cubicBezTo>
                  <a:cubicBezTo>
                    <a:pt x="1" y="742"/>
                    <a:pt x="121" y="922"/>
                    <a:pt x="300" y="948"/>
                  </a:cubicBezTo>
                  <a:cubicBezTo>
                    <a:pt x="345" y="993"/>
                    <a:pt x="402" y="1014"/>
                    <a:pt x="460" y="1014"/>
                  </a:cubicBezTo>
                  <a:cubicBezTo>
                    <a:pt x="512" y="1014"/>
                    <a:pt x="564" y="997"/>
                    <a:pt x="608" y="965"/>
                  </a:cubicBezTo>
                  <a:cubicBezTo>
                    <a:pt x="719" y="871"/>
                    <a:pt x="865" y="777"/>
                    <a:pt x="976" y="674"/>
                  </a:cubicBezTo>
                  <a:cubicBezTo>
                    <a:pt x="1121" y="571"/>
                    <a:pt x="1250" y="409"/>
                    <a:pt x="1164" y="229"/>
                  </a:cubicBezTo>
                  <a:cubicBezTo>
                    <a:pt x="1139" y="126"/>
                    <a:pt x="1053" y="41"/>
                    <a:pt x="950" y="15"/>
                  </a:cubicBezTo>
                  <a:cubicBezTo>
                    <a:pt x="908" y="5"/>
                    <a:pt x="866" y="0"/>
                    <a:pt x="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2"/>
            <p:cNvSpPr/>
            <p:nvPr/>
          </p:nvSpPr>
          <p:spPr>
            <a:xfrm>
              <a:off x="1052599" y="939506"/>
              <a:ext cx="130316" cy="111048"/>
            </a:xfrm>
            <a:custGeom>
              <a:avLst/>
              <a:gdLst/>
              <a:ahLst/>
              <a:cxnLst/>
              <a:rect l="l" t="t" r="r" b="b"/>
              <a:pathLst>
                <a:path w="1258" h="1072" extrusionOk="0">
                  <a:moveTo>
                    <a:pt x="611" y="0"/>
                  </a:moveTo>
                  <a:cubicBezTo>
                    <a:pt x="447" y="0"/>
                    <a:pt x="284" y="59"/>
                    <a:pt x="171" y="182"/>
                  </a:cubicBezTo>
                  <a:cubicBezTo>
                    <a:pt x="0" y="395"/>
                    <a:pt x="0" y="703"/>
                    <a:pt x="180" y="917"/>
                  </a:cubicBezTo>
                  <a:cubicBezTo>
                    <a:pt x="214" y="986"/>
                    <a:pt x="283" y="1037"/>
                    <a:pt x="360" y="1037"/>
                  </a:cubicBezTo>
                  <a:cubicBezTo>
                    <a:pt x="411" y="1060"/>
                    <a:pt x="466" y="1071"/>
                    <a:pt x="520" y="1071"/>
                  </a:cubicBezTo>
                  <a:cubicBezTo>
                    <a:pt x="547" y="1071"/>
                    <a:pt x="573" y="1068"/>
                    <a:pt x="599" y="1063"/>
                  </a:cubicBezTo>
                  <a:cubicBezTo>
                    <a:pt x="676" y="1054"/>
                    <a:pt x="753" y="1020"/>
                    <a:pt x="822" y="977"/>
                  </a:cubicBezTo>
                  <a:cubicBezTo>
                    <a:pt x="1070" y="892"/>
                    <a:pt x="1258" y="712"/>
                    <a:pt x="1189" y="413"/>
                  </a:cubicBezTo>
                  <a:cubicBezTo>
                    <a:pt x="1127" y="146"/>
                    <a:pt x="868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2"/>
            <p:cNvSpPr/>
            <p:nvPr/>
          </p:nvSpPr>
          <p:spPr>
            <a:xfrm>
              <a:off x="1249322" y="666746"/>
              <a:ext cx="105558" cy="96132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555" y="0"/>
                  </a:moveTo>
                  <a:cubicBezTo>
                    <a:pt x="448" y="0"/>
                    <a:pt x="341" y="39"/>
                    <a:pt x="257" y="120"/>
                  </a:cubicBezTo>
                  <a:cubicBezTo>
                    <a:pt x="0" y="334"/>
                    <a:pt x="52" y="736"/>
                    <a:pt x="351" y="873"/>
                  </a:cubicBezTo>
                  <a:cubicBezTo>
                    <a:pt x="394" y="890"/>
                    <a:pt x="437" y="898"/>
                    <a:pt x="488" y="907"/>
                  </a:cubicBezTo>
                  <a:cubicBezTo>
                    <a:pt x="519" y="919"/>
                    <a:pt x="555" y="927"/>
                    <a:pt x="592" y="927"/>
                  </a:cubicBezTo>
                  <a:cubicBezTo>
                    <a:pt x="606" y="927"/>
                    <a:pt x="620" y="926"/>
                    <a:pt x="634" y="924"/>
                  </a:cubicBezTo>
                  <a:cubicBezTo>
                    <a:pt x="719" y="898"/>
                    <a:pt x="796" y="856"/>
                    <a:pt x="865" y="787"/>
                  </a:cubicBezTo>
                  <a:cubicBezTo>
                    <a:pt x="950" y="719"/>
                    <a:pt x="1001" y="616"/>
                    <a:pt x="1019" y="496"/>
                  </a:cubicBezTo>
                  <a:cubicBezTo>
                    <a:pt x="1019" y="453"/>
                    <a:pt x="1010" y="411"/>
                    <a:pt x="993" y="368"/>
                  </a:cubicBezTo>
                  <a:cubicBezTo>
                    <a:pt x="984" y="334"/>
                    <a:pt x="976" y="299"/>
                    <a:pt x="959" y="257"/>
                  </a:cubicBezTo>
                  <a:cubicBezTo>
                    <a:pt x="881" y="91"/>
                    <a:pt x="719" y="0"/>
                    <a:pt x="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2"/>
            <p:cNvSpPr/>
            <p:nvPr/>
          </p:nvSpPr>
          <p:spPr>
            <a:xfrm>
              <a:off x="985264" y="562014"/>
              <a:ext cx="100172" cy="98411"/>
            </a:xfrm>
            <a:custGeom>
              <a:avLst/>
              <a:gdLst/>
              <a:ahLst/>
              <a:cxnLst/>
              <a:rect l="l" t="t" r="r" b="b"/>
              <a:pathLst>
                <a:path w="967" h="950" extrusionOk="0">
                  <a:moveTo>
                    <a:pt x="414" y="1"/>
                  </a:moveTo>
                  <a:cubicBezTo>
                    <a:pt x="279" y="1"/>
                    <a:pt x="145" y="62"/>
                    <a:pt x="60" y="173"/>
                  </a:cubicBezTo>
                  <a:cubicBezTo>
                    <a:pt x="17" y="224"/>
                    <a:pt x="0" y="301"/>
                    <a:pt x="9" y="369"/>
                  </a:cubicBezTo>
                  <a:cubicBezTo>
                    <a:pt x="9" y="404"/>
                    <a:pt x="0" y="438"/>
                    <a:pt x="0" y="472"/>
                  </a:cubicBezTo>
                  <a:cubicBezTo>
                    <a:pt x="0" y="532"/>
                    <a:pt x="17" y="592"/>
                    <a:pt x="43" y="652"/>
                  </a:cubicBezTo>
                  <a:cubicBezTo>
                    <a:pt x="7" y="810"/>
                    <a:pt x="128" y="950"/>
                    <a:pt x="279" y="950"/>
                  </a:cubicBezTo>
                  <a:cubicBezTo>
                    <a:pt x="308" y="950"/>
                    <a:pt x="338" y="945"/>
                    <a:pt x="368" y="934"/>
                  </a:cubicBezTo>
                  <a:cubicBezTo>
                    <a:pt x="428" y="908"/>
                    <a:pt x="479" y="874"/>
                    <a:pt x="531" y="831"/>
                  </a:cubicBezTo>
                  <a:cubicBezTo>
                    <a:pt x="590" y="814"/>
                    <a:pt x="650" y="780"/>
                    <a:pt x="702" y="746"/>
                  </a:cubicBezTo>
                  <a:cubicBezTo>
                    <a:pt x="967" y="532"/>
                    <a:pt x="873" y="104"/>
                    <a:pt x="539" y="19"/>
                  </a:cubicBezTo>
                  <a:cubicBezTo>
                    <a:pt x="498" y="6"/>
                    <a:pt x="456" y="1"/>
                    <a:pt x="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2"/>
            <p:cNvSpPr/>
            <p:nvPr/>
          </p:nvSpPr>
          <p:spPr>
            <a:xfrm>
              <a:off x="1197008" y="463704"/>
              <a:ext cx="102968" cy="96442"/>
            </a:xfrm>
            <a:custGeom>
              <a:avLst/>
              <a:gdLst/>
              <a:ahLst/>
              <a:cxnLst/>
              <a:rect l="l" t="t" r="r" b="b"/>
              <a:pathLst>
                <a:path w="994" h="931" extrusionOk="0">
                  <a:moveTo>
                    <a:pt x="420" y="0"/>
                  </a:moveTo>
                  <a:cubicBezTo>
                    <a:pt x="370" y="0"/>
                    <a:pt x="318" y="17"/>
                    <a:pt x="274" y="52"/>
                  </a:cubicBezTo>
                  <a:cubicBezTo>
                    <a:pt x="61" y="249"/>
                    <a:pt x="1" y="548"/>
                    <a:pt x="129" y="805"/>
                  </a:cubicBezTo>
                  <a:cubicBezTo>
                    <a:pt x="171" y="884"/>
                    <a:pt x="256" y="931"/>
                    <a:pt x="342" y="931"/>
                  </a:cubicBezTo>
                  <a:cubicBezTo>
                    <a:pt x="396" y="931"/>
                    <a:pt x="451" y="913"/>
                    <a:pt x="497" y="874"/>
                  </a:cubicBezTo>
                  <a:lnTo>
                    <a:pt x="890" y="591"/>
                  </a:lnTo>
                  <a:cubicBezTo>
                    <a:pt x="985" y="506"/>
                    <a:pt x="993" y="360"/>
                    <a:pt x="916" y="266"/>
                  </a:cubicBezTo>
                  <a:cubicBezTo>
                    <a:pt x="868" y="212"/>
                    <a:pt x="802" y="183"/>
                    <a:pt x="734" y="183"/>
                  </a:cubicBezTo>
                  <a:cubicBezTo>
                    <a:pt x="707" y="183"/>
                    <a:pt x="678" y="188"/>
                    <a:pt x="651" y="198"/>
                  </a:cubicBezTo>
                  <a:cubicBezTo>
                    <a:pt x="651" y="198"/>
                    <a:pt x="651" y="189"/>
                    <a:pt x="651" y="189"/>
                  </a:cubicBezTo>
                  <a:cubicBezTo>
                    <a:pt x="628" y="73"/>
                    <a:pt x="526" y="0"/>
                    <a:pt x="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2"/>
            <p:cNvSpPr/>
            <p:nvPr/>
          </p:nvSpPr>
          <p:spPr>
            <a:xfrm>
              <a:off x="1263514" y="851556"/>
              <a:ext cx="70130" cy="78936"/>
            </a:xfrm>
            <a:custGeom>
              <a:avLst/>
              <a:gdLst/>
              <a:ahLst/>
              <a:cxnLst/>
              <a:rect l="l" t="t" r="r" b="b"/>
              <a:pathLst>
                <a:path w="677" h="762" extrusionOk="0">
                  <a:moveTo>
                    <a:pt x="332" y="1"/>
                  </a:moveTo>
                  <a:cubicBezTo>
                    <a:pt x="319" y="1"/>
                    <a:pt x="305" y="2"/>
                    <a:pt x="291" y="4"/>
                  </a:cubicBezTo>
                  <a:cubicBezTo>
                    <a:pt x="129" y="30"/>
                    <a:pt x="9" y="175"/>
                    <a:pt x="17" y="338"/>
                  </a:cubicBezTo>
                  <a:cubicBezTo>
                    <a:pt x="17" y="372"/>
                    <a:pt x="17" y="406"/>
                    <a:pt x="26" y="440"/>
                  </a:cubicBezTo>
                  <a:cubicBezTo>
                    <a:pt x="0" y="500"/>
                    <a:pt x="0" y="577"/>
                    <a:pt x="26" y="637"/>
                  </a:cubicBezTo>
                  <a:cubicBezTo>
                    <a:pt x="69" y="717"/>
                    <a:pt x="151" y="761"/>
                    <a:pt x="239" y="761"/>
                  </a:cubicBezTo>
                  <a:cubicBezTo>
                    <a:pt x="273" y="761"/>
                    <a:pt x="309" y="754"/>
                    <a:pt x="343" y="740"/>
                  </a:cubicBezTo>
                  <a:cubicBezTo>
                    <a:pt x="454" y="688"/>
                    <a:pt x="548" y="594"/>
                    <a:pt x="582" y="474"/>
                  </a:cubicBezTo>
                  <a:lnTo>
                    <a:pt x="591" y="440"/>
                  </a:lnTo>
                  <a:cubicBezTo>
                    <a:pt x="599" y="406"/>
                    <a:pt x="616" y="363"/>
                    <a:pt x="633" y="329"/>
                  </a:cubicBezTo>
                  <a:cubicBezTo>
                    <a:pt x="676" y="201"/>
                    <a:pt x="616" y="72"/>
                    <a:pt x="488" y="30"/>
                  </a:cubicBezTo>
                  <a:cubicBezTo>
                    <a:pt x="479" y="21"/>
                    <a:pt x="462" y="21"/>
                    <a:pt x="437" y="21"/>
                  </a:cubicBezTo>
                  <a:cubicBezTo>
                    <a:pt x="405" y="9"/>
                    <a:pt x="369" y="1"/>
                    <a:pt x="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2"/>
            <p:cNvSpPr/>
            <p:nvPr/>
          </p:nvSpPr>
          <p:spPr>
            <a:xfrm>
              <a:off x="622067" y="158209"/>
              <a:ext cx="136946" cy="130316"/>
            </a:xfrm>
            <a:custGeom>
              <a:avLst/>
              <a:gdLst/>
              <a:ahLst/>
              <a:cxnLst/>
              <a:rect l="l" t="t" r="r" b="b"/>
              <a:pathLst>
                <a:path w="1322" h="1258" extrusionOk="0">
                  <a:moveTo>
                    <a:pt x="968" y="0"/>
                  </a:moveTo>
                  <a:cubicBezTo>
                    <a:pt x="945" y="0"/>
                    <a:pt x="921" y="12"/>
                    <a:pt x="905" y="41"/>
                  </a:cubicBezTo>
                  <a:cubicBezTo>
                    <a:pt x="846" y="144"/>
                    <a:pt x="786" y="255"/>
                    <a:pt x="734" y="366"/>
                  </a:cubicBezTo>
                  <a:cubicBezTo>
                    <a:pt x="700" y="375"/>
                    <a:pt x="674" y="392"/>
                    <a:pt x="666" y="426"/>
                  </a:cubicBezTo>
                  <a:lnTo>
                    <a:pt x="649" y="460"/>
                  </a:lnTo>
                  <a:cubicBezTo>
                    <a:pt x="495" y="307"/>
                    <a:pt x="332" y="161"/>
                    <a:pt x="153" y="33"/>
                  </a:cubicBezTo>
                  <a:cubicBezTo>
                    <a:pt x="140" y="24"/>
                    <a:pt x="126" y="20"/>
                    <a:pt x="114" y="20"/>
                  </a:cubicBezTo>
                  <a:cubicBezTo>
                    <a:pt x="51" y="20"/>
                    <a:pt x="0" y="111"/>
                    <a:pt x="50" y="161"/>
                  </a:cubicBezTo>
                  <a:lnTo>
                    <a:pt x="153" y="264"/>
                  </a:lnTo>
                  <a:cubicBezTo>
                    <a:pt x="136" y="289"/>
                    <a:pt x="144" y="315"/>
                    <a:pt x="170" y="332"/>
                  </a:cubicBezTo>
                  <a:lnTo>
                    <a:pt x="178" y="341"/>
                  </a:lnTo>
                  <a:cubicBezTo>
                    <a:pt x="178" y="358"/>
                    <a:pt x="187" y="383"/>
                    <a:pt x="204" y="392"/>
                  </a:cubicBezTo>
                  <a:cubicBezTo>
                    <a:pt x="289" y="495"/>
                    <a:pt x="384" y="589"/>
                    <a:pt x="486" y="674"/>
                  </a:cubicBezTo>
                  <a:cubicBezTo>
                    <a:pt x="409" y="794"/>
                    <a:pt x="366" y="922"/>
                    <a:pt x="332" y="1051"/>
                  </a:cubicBezTo>
                  <a:cubicBezTo>
                    <a:pt x="332" y="1076"/>
                    <a:pt x="332" y="1102"/>
                    <a:pt x="349" y="1119"/>
                  </a:cubicBezTo>
                  <a:cubicBezTo>
                    <a:pt x="332" y="1171"/>
                    <a:pt x="358" y="1222"/>
                    <a:pt x="409" y="1239"/>
                  </a:cubicBezTo>
                  <a:cubicBezTo>
                    <a:pt x="421" y="1251"/>
                    <a:pt x="437" y="1257"/>
                    <a:pt x="453" y="1257"/>
                  </a:cubicBezTo>
                  <a:cubicBezTo>
                    <a:pt x="471" y="1257"/>
                    <a:pt x="490" y="1249"/>
                    <a:pt x="503" y="1230"/>
                  </a:cubicBezTo>
                  <a:cubicBezTo>
                    <a:pt x="597" y="1136"/>
                    <a:pt x="683" y="1025"/>
                    <a:pt x="751" y="914"/>
                  </a:cubicBezTo>
                  <a:lnTo>
                    <a:pt x="846" y="982"/>
                  </a:lnTo>
                  <a:cubicBezTo>
                    <a:pt x="871" y="1017"/>
                    <a:pt x="905" y="1051"/>
                    <a:pt x="931" y="1094"/>
                  </a:cubicBezTo>
                  <a:cubicBezTo>
                    <a:pt x="942" y="1110"/>
                    <a:pt x="960" y="1120"/>
                    <a:pt x="979" y="1120"/>
                  </a:cubicBezTo>
                  <a:cubicBezTo>
                    <a:pt x="989" y="1120"/>
                    <a:pt x="999" y="1117"/>
                    <a:pt x="1008" y="1111"/>
                  </a:cubicBezTo>
                  <a:cubicBezTo>
                    <a:pt x="1059" y="1153"/>
                    <a:pt x="1119" y="1188"/>
                    <a:pt x="1171" y="1222"/>
                  </a:cubicBezTo>
                  <a:cubicBezTo>
                    <a:pt x="1184" y="1231"/>
                    <a:pt x="1197" y="1234"/>
                    <a:pt x="1210" y="1234"/>
                  </a:cubicBezTo>
                  <a:cubicBezTo>
                    <a:pt x="1272" y="1234"/>
                    <a:pt x="1322" y="1143"/>
                    <a:pt x="1265" y="1094"/>
                  </a:cubicBezTo>
                  <a:lnTo>
                    <a:pt x="1136" y="974"/>
                  </a:lnTo>
                  <a:cubicBezTo>
                    <a:pt x="1042" y="880"/>
                    <a:pt x="948" y="786"/>
                    <a:pt x="854" y="700"/>
                  </a:cubicBezTo>
                  <a:cubicBezTo>
                    <a:pt x="888" y="623"/>
                    <a:pt x="923" y="546"/>
                    <a:pt x="940" y="460"/>
                  </a:cubicBezTo>
                  <a:cubicBezTo>
                    <a:pt x="948" y="452"/>
                    <a:pt x="948" y="435"/>
                    <a:pt x="940" y="418"/>
                  </a:cubicBezTo>
                  <a:cubicBezTo>
                    <a:pt x="957" y="383"/>
                    <a:pt x="965" y="349"/>
                    <a:pt x="982" y="315"/>
                  </a:cubicBezTo>
                  <a:cubicBezTo>
                    <a:pt x="991" y="289"/>
                    <a:pt x="991" y="272"/>
                    <a:pt x="982" y="255"/>
                  </a:cubicBezTo>
                  <a:lnTo>
                    <a:pt x="1042" y="118"/>
                  </a:lnTo>
                  <a:cubicBezTo>
                    <a:pt x="1072" y="59"/>
                    <a:pt x="1020" y="0"/>
                    <a:pt x="968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2"/>
            <p:cNvSpPr/>
            <p:nvPr/>
          </p:nvSpPr>
          <p:spPr>
            <a:xfrm>
              <a:off x="417781" y="140184"/>
              <a:ext cx="143265" cy="122029"/>
            </a:xfrm>
            <a:custGeom>
              <a:avLst/>
              <a:gdLst/>
              <a:ahLst/>
              <a:cxnLst/>
              <a:rect l="l" t="t" r="r" b="b"/>
              <a:pathLst>
                <a:path w="1383" h="1178" extrusionOk="0">
                  <a:moveTo>
                    <a:pt x="992" y="0"/>
                  </a:moveTo>
                  <a:cubicBezTo>
                    <a:pt x="961" y="0"/>
                    <a:pt x="934" y="16"/>
                    <a:pt x="927" y="53"/>
                  </a:cubicBezTo>
                  <a:cubicBezTo>
                    <a:pt x="927" y="78"/>
                    <a:pt x="918" y="104"/>
                    <a:pt x="910" y="130"/>
                  </a:cubicBezTo>
                  <a:cubicBezTo>
                    <a:pt x="895" y="105"/>
                    <a:pt x="868" y="92"/>
                    <a:pt x="842" y="92"/>
                  </a:cubicBezTo>
                  <a:cubicBezTo>
                    <a:pt x="823" y="92"/>
                    <a:pt x="804" y="98"/>
                    <a:pt x="790" y="113"/>
                  </a:cubicBezTo>
                  <a:lnTo>
                    <a:pt x="764" y="138"/>
                  </a:lnTo>
                  <a:cubicBezTo>
                    <a:pt x="679" y="224"/>
                    <a:pt x="610" y="318"/>
                    <a:pt x="568" y="429"/>
                  </a:cubicBezTo>
                  <a:lnTo>
                    <a:pt x="157" y="173"/>
                  </a:lnTo>
                  <a:cubicBezTo>
                    <a:pt x="141" y="162"/>
                    <a:pt x="125" y="158"/>
                    <a:pt x="110" y="158"/>
                  </a:cubicBezTo>
                  <a:cubicBezTo>
                    <a:pt x="41" y="158"/>
                    <a:pt x="1" y="260"/>
                    <a:pt x="71" y="309"/>
                  </a:cubicBezTo>
                  <a:lnTo>
                    <a:pt x="337" y="506"/>
                  </a:lnTo>
                  <a:cubicBezTo>
                    <a:pt x="320" y="549"/>
                    <a:pt x="345" y="592"/>
                    <a:pt x="388" y="609"/>
                  </a:cubicBezTo>
                  <a:lnTo>
                    <a:pt x="508" y="652"/>
                  </a:lnTo>
                  <a:cubicBezTo>
                    <a:pt x="508" y="694"/>
                    <a:pt x="508" y="737"/>
                    <a:pt x="508" y="780"/>
                  </a:cubicBezTo>
                  <a:cubicBezTo>
                    <a:pt x="499" y="831"/>
                    <a:pt x="491" y="883"/>
                    <a:pt x="482" y="934"/>
                  </a:cubicBezTo>
                  <a:cubicBezTo>
                    <a:pt x="448" y="968"/>
                    <a:pt x="405" y="1011"/>
                    <a:pt x="362" y="1045"/>
                  </a:cubicBezTo>
                  <a:cubicBezTo>
                    <a:pt x="302" y="1098"/>
                    <a:pt x="357" y="1178"/>
                    <a:pt x="420" y="1178"/>
                  </a:cubicBezTo>
                  <a:cubicBezTo>
                    <a:pt x="438" y="1178"/>
                    <a:pt x="457" y="1171"/>
                    <a:pt x="474" y="1156"/>
                  </a:cubicBezTo>
                  <a:lnTo>
                    <a:pt x="482" y="1148"/>
                  </a:lnTo>
                  <a:cubicBezTo>
                    <a:pt x="500" y="1160"/>
                    <a:pt x="520" y="1166"/>
                    <a:pt x="538" y="1166"/>
                  </a:cubicBezTo>
                  <a:cubicBezTo>
                    <a:pt x="572" y="1166"/>
                    <a:pt x="602" y="1147"/>
                    <a:pt x="619" y="1114"/>
                  </a:cubicBezTo>
                  <a:lnTo>
                    <a:pt x="628" y="1096"/>
                  </a:lnTo>
                  <a:cubicBezTo>
                    <a:pt x="634" y="1098"/>
                    <a:pt x="639" y="1099"/>
                    <a:pt x="645" y="1099"/>
                  </a:cubicBezTo>
                  <a:cubicBezTo>
                    <a:pt x="671" y="1099"/>
                    <a:pt x="690" y="1083"/>
                    <a:pt x="705" y="1062"/>
                  </a:cubicBezTo>
                  <a:cubicBezTo>
                    <a:pt x="747" y="985"/>
                    <a:pt x="781" y="917"/>
                    <a:pt x="824" y="848"/>
                  </a:cubicBezTo>
                  <a:lnTo>
                    <a:pt x="1124" y="1062"/>
                  </a:lnTo>
                  <a:cubicBezTo>
                    <a:pt x="1138" y="1069"/>
                    <a:pt x="1152" y="1073"/>
                    <a:pt x="1166" y="1073"/>
                  </a:cubicBezTo>
                  <a:cubicBezTo>
                    <a:pt x="1185" y="1073"/>
                    <a:pt x="1203" y="1065"/>
                    <a:pt x="1218" y="1045"/>
                  </a:cubicBezTo>
                  <a:lnTo>
                    <a:pt x="1235" y="1054"/>
                  </a:lnTo>
                  <a:cubicBezTo>
                    <a:pt x="1250" y="1064"/>
                    <a:pt x="1264" y="1069"/>
                    <a:pt x="1278" y="1069"/>
                  </a:cubicBezTo>
                  <a:cubicBezTo>
                    <a:pt x="1342" y="1069"/>
                    <a:pt x="1383" y="966"/>
                    <a:pt x="1312" y="917"/>
                  </a:cubicBezTo>
                  <a:cubicBezTo>
                    <a:pt x="1278" y="891"/>
                    <a:pt x="1243" y="865"/>
                    <a:pt x="1209" y="840"/>
                  </a:cubicBezTo>
                  <a:cubicBezTo>
                    <a:pt x="1175" y="814"/>
                    <a:pt x="1158" y="806"/>
                    <a:pt x="1132" y="788"/>
                  </a:cubicBezTo>
                  <a:cubicBezTo>
                    <a:pt x="1124" y="780"/>
                    <a:pt x="1115" y="771"/>
                    <a:pt x="1107" y="763"/>
                  </a:cubicBezTo>
                  <a:cubicBezTo>
                    <a:pt x="1055" y="729"/>
                    <a:pt x="1004" y="694"/>
                    <a:pt x="944" y="660"/>
                  </a:cubicBezTo>
                  <a:lnTo>
                    <a:pt x="910" y="643"/>
                  </a:lnTo>
                  <a:cubicBezTo>
                    <a:pt x="987" y="472"/>
                    <a:pt x="1038" y="284"/>
                    <a:pt x="1081" y="96"/>
                  </a:cubicBezTo>
                  <a:cubicBezTo>
                    <a:pt x="1091" y="38"/>
                    <a:pt x="1038" y="0"/>
                    <a:pt x="992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2"/>
            <p:cNvSpPr/>
            <p:nvPr/>
          </p:nvSpPr>
          <p:spPr>
            <a:xfrm>
              <a:off x="511637" y="-4017"/>
              <a:ext cx="141608" cy="122651"/>
            </a:xfrm>
            <a:custGeom>
              <a:avLst/>
              <a:gdLst/>
              <a:ahLst/>
              <a:cxnLst/>
              <a:rect l="l" t="t" r="r" b="b"/>
              <a:pathLst>
                <a:path w="1367" h="1184" extrusionOk="0">
                  <a:moveTo>
                    <a:pt x="977" y="0"/>
                  </a:moveTo>
                  <a:cubicBezTo>
                    <a:pt x="946" y="0"/>
                    <a:pt x="917" y="18"/>
                    <a:pt x="911" y="59"/>
                  </a:cubicBezTo>
                  <a:cubicBezTo>
                    <a:pt x="911" y="85"/>
                    <a:pt x="902" y="102"/>
                    <a:pt x="894" y="127"/>
                  </a:cubicBezTo>
                  <a:cubicBezTo>
                    <a:pt x="880" y="105"/>
                    <a:pt x="857" y="94"/>
                    <a:pt x="833" y="94"/>
                  </a:cubicBezTo>
                  <a:cubicBezTo>
                    <a:pt x="812" y="94"/>
                    <a:pt x="790" y="103"/>
                    <a:pt x="774" y="119"/>
                  </a:cubicBezTo>
                  <a:lnTo>
                    <a:pt x="748" y="136"/>
                  </a:lnTo>
                  <a:cubicBezTo>
                    <a:pt x="663" y="221"/>
                    <a:pt x="603" y="324"/>
                    <a:pt x="551" y="427"/>
                  </a:cubicBezTo>
                  <a:lnTo>
                    <a:pt x="149" y="187"/>
                  </a:lnTo>
                  <a:cubicBezTo>
                    <a:pt x="134" y="177"/>
                    <a:pt x="120" y="172"/>
                    <a:pt x="106" y="172"/>
                  </a:cubicBezTo>
                  <a:cubicBezTo>
                    <a:pt x="42" y="172"/>
                    <a:pt x="0" y="275"/>
                    <a:pt x="64" y="324"/>
                  </a:cubicBezTo>
                  <a:lnTo>
                    <a:pt x="337" y="512"/>
                  </a:lnTo>
                  <a:cubicBezTo>
                    <a:pt x="320" y="555"/>
                    <a:pt x="346" y="606"/>
                    <a:pt x="389" y="623"/>
                  </a:cubicBezTo>
                  <a:lnTo>
                    <a:pt x="500" y="666"/>
                  </a:lnTo>
                  <a:cubicBezTo>
                    <a:pt x="500" y="709"/>
                    <a:pt x="500" y="752"/>
                    <a:pt x="500" y="795"/>
                  </a:cubicBezTo>
                  <a:cubicBezTo>
                    <a:pt x="491" y="846"/>
                    <a:pt x="483" y="889"/>
                    <a:pt x="474" y="940"/>
                  </a:cubicBezTo>
                  <a:cubicBezTo>
                    <a:pt x="440" y="983"/>
                    <a:pt x="397" y="1026"/>
                    <a:pt x="363" y="1060"/>
                  </a:cubicBezTo>
                  <a:cubicBezTo>
                    <a:pt x="297" y="1106"/>
                    <a:pt x="354" y="1184"/>
                    <a:pt x="415" y="1184"/>
                  </a:cubicBezTo>
                  <a:cubicBezTo>
                    <a:pt x="433" y="1184"/>
                    <a:pt x="451" y="1178"/>
                    <a:pt x="466" y="1162"/>
                  </a:cubicBezTo>
                  <a:cubicBezTo>
                    <a:pt x="466" y="1162"/>
                    <a:pt x="474" y="1162"/>
                    <a:pt x="474" y="1154"/>
                  </a:cubicBezTo>
                  <a:cubicBezTo>
                    <a:pt x="489" y="1166"/>
                    <a:pt x="508" y="1172"/>
                    <a:pt x="526" y="1172"/>
                  </a:cubicBezTo>
                  <a:cubicBezTo>
                    <a:pt x="560" y="1172"/>
                    <a:pt x="595" y="1153"/>
                    <a:pt x="611" y="1120"/>
                  </a:cubicBezTo>
                  <a:lnTo>
                    <a:pt x="611" y="1103"/>
                  </a:lnTo>
                  <a:cubicBezTo>
                    <a:pt x="617" y="1104"/>
                    <a:pt x="623" y="1105"/>
                    <a:pt x="629" y="1105"/>
                  </a:cubicBezTo>
                  <a:cubicBezTo>
                    <a:pt x="654" y="1105"/>
                    <a:pt x="674" y="1089"/>
                    <a:pt x="688" y="1068"/>
                  </a:cubicBezTo>
                  <a:cubicBezTo>
                    <a:pt x="731" y="991"/>
                    <a:pt x="774" y="923"/>
                    <a:pt x="808" y="854"/>
                  </a:cubicBezTo>
                  <a:lnTo>
                    <a:pt x="1107" y="1068"/>
                  </a:lnTo>
                  <a:cubicBezTo>
                    <a:pt x="1122" y="1075"/>
                    <a:pt x="1136" y="1080"/>
                    <a:pt x="1149" y="1080"/>
                  </a:cubicBezTo>
                  <a:cubicBezTo>
                    <a:pt x="1168" y="1080"/>
                    <a:pt x="1186" y="1071"/>
                    <a:pt x="1202" y="1051"/>
                  </a:cubicBezTo>
                  <a:lnTo>
                    <a:pt x="1219" y="1060"/>
                  </a:lnTo>
                  <a:cubicBezTo>
                    <a:pt x="1233" y="1070"/>
                    <a:pt x="1248" y="1075"/>
                    <a:pt x="1261" y="1075"/>
                  </a:cubicBezTo>
                  <a:cubicBezTo>
                    <a:pt x="1326" y="1075"/>
                    <a:pt x="1366" y="972"/>
                    <a:pt x="1296" y="923"/>
                  </a:cubicBezTo>
                  <a:cubicBezTo>
                    <a:pt x="1261" y="897"/>
                    <a:pt x="1227" y="872"/>
                    <a:pt x="1193" y="846"/>
                  </a:cubicBezTo>
                  <a:cubicBezTo>
                    <a:pt x="1159" y="820"/>
                    <a:pt x="1142" y="812"/>
                    <a:pt x="1116" y="795"/>
                  </a:cubicBezTo>
                  <a:cubicBezTo>
                    <a:pt x="1107" y="786"/>
                    <a:pt x="1099" y="777"/>
                    <a:pt x="1090" y="769"/>
                  </a:cubicBezTo>
                  <a:cubicBezTo>
                    <a:pt x="1039" y="735"/>
                    <a:pt x="988" y="700"/>
                    <a:pt x="928" y="666"/>
                  </a:cubicBezTo>
                  <a:lnTo>
                    <a:pt x="894" y="649"/>
                  </a:lnTo>
                  <a:cubicBezTo>
                    <a:pt x="971" y="470"/>
                    <a:pt x="1022" y="290"/>
                    <a:pt x="1065" y="102"/>
                  </a:cubicBezTo>
                  <a:cubicBezTo>
                    <a:pt x="1075" y="40"/>
                    <a:pt x="1024" y="0"/>
                    <a:pt x="977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2"/>
            <p:cNvSpPr/>
            <p:nvPr/>
          </p:nvSpPr>
          <p:spPr>
            <a:xfrm>
              <a:off x="301550" y="18566"/>
              <a:ext cx="128970" cy="106180"/>
            </a:xfrm>
            <a:custGeom>
              <a:avLst/>
              <a:gdLst/>
              <a:ahLst/>
              <a:cxnLst/>
              <a:rect l="l" t="t" r="r" b="b"/>
              <a:pathLst>
                <a:path w="1245" h="1025" extrusionOk="0">
                  <a:moveTo>
                    <a:pt x="881" y="0"/>
                  </a:moveTo>
                  <a:cubicBezTo>
                    <a:pt x="856" y="0"/>
                    <a:pt x="832" y="12"/>
                    <a:pt x="817" y="38"/>
                  </a:cubicBezTo>
                  <a:cubicBezTo>
                    <a:pt x="800" y="80"/>
                    <a:pt x="783" y="115"/>
                    <a:pt x="766" y="149"/>
                  </a:cubicBezTo>
                  <a:cubicBezTo>
                    <a:pt x="723" y="183"/>
                    <a:pt x="680" y="226"/>
                    <a:pt x="646" y="277"/>
                  </a:cubicBezTo>
                  <a:cubicBezTo>
                    <a:pt x="535" y="209"/>
                    <a:pt x="424" y="157"/>
                    <a:pt x="304" y="115"/>
                  </a:cubicBezTo>
                  <a:cubicBezTo>
                    <a:pt x="294" y="109"/>
                    <a:pt x="283" y="106"/>
                    <a:pt x="272" y="106"/>
                  </a:cubicBezTo>
                  <a:cubicBezTo>
                    <a:pt x="236" y="106"/>
                    <a:pt x="201" y="135"/>
                    <a:pt x="201" y="175"/>
                  </a:cubicBezTo>
                  <a:lnTo>
                    <a:pt x="107" y="166"/>
                  </a:lnTo>
                  <a:cubicBezTo>
                    <a:pt x="102" y="165"/>
                    <a:pt x="97" y="165"/>
                    <a:pt x="93" y="165"/>
                  </a:cubicBezTo>
                  <a:cubicBezTo>
                    <a:pt x="11" y="165"/>
                    <a:pt x="0" y="304"/>
                    <a:pt x="81" y="320"/>
                  </a:cubicBezTo>
                  <a:cubicBezTo>
                    <a:pt x="244" y="354"/>
                    <a:pt x="398" y="405"/>
                    <a:pt x="552" y="465"/>
                  </a:cubicBezTo>
                  <a:cubicBezTo>
                    <a:pt x="526" y="542"/>
                    <a:pt x="518" y="636"/>
                    <a:pt x="518" y="722"/>
                  </a:cubicBezTo>
                  <a:lnTo>
                    <a:pt x="492" y="756"/>
                  </a:lnTo>
                  <a:cubicBezTo>
                    <a:pt x="475" y="790"/>
                    <a:pt x="483" y="833"/>
                    <a:pt x="518" y="859"/>
                  </a:cubicBezTo>
                  <a:lnTo>
                    <a:pt x="500" y="927"/>
                  </a:lnTo>
                  <a:cubicBezTo>
                    <a:pt x="488" y="983"/>
                    <a:pt x="534" y="1025"/>
                    <a:pt x="582" y="1025"/>
                  </a:cubicBezTo>
                  <a:cubicBezTo>
                    <a:pt x="601" y="1025"/>
                    <a:pt x="621" y="1019"/>
                    <a:pt x="637" y="1004"/>
                  </a:cubicBezTo>
                  <a:cubicBezTo>
                    <a:pt x="663" y="1004"/>
                    <a:pt x="680" y="996"/>
                    <a:pt x="706" y="979"/>
                  </a:cubicBezTo>
                  <a:cubicBezTo>
                    <a:pt x="791" y="876"/>
                    <a:pt x="860" y="765"/>
                    <a:pt x="903" y="636"/>
                  </a:cubicBezTo>
                  <a:lnTo>
                    <a:pt x="920" y="636"/>
                  </a:lnTo>
                  <a:cubicBezTo>
                    <a:pt x="971" y="679"/>
                    <a:pt x="1022" y="722"/>
                    <a:pt x="1074" y="765"/>
                  </a:cubicBezTo>
                  <a:cubicBezTo>
                    <a:pt x="1091" y="780"/>
                    <a:pt x="1109" y="786"/>
                    <a:pt x="1127" y="786"/>
                  </a:cubicBezTo>
                  <a:cubicBezTo>
                    <a:pt x="1191" y="786"/>
                    <a:pt x="1245" y="707"/>
                    <a:pt x="1185" y="654"/>
                  </a:cubicBezTo>
                  <a:lnTo>
                    <a:pt x="1125" y="611"/>
                  </a:lnTo>
                  <a:cubicBezTo>
                    <a:pt x="1125" y="577"/>
                    <a:pt x="1108" y="559"/>
                    <a:pt x="1091" y="542"/>
                  </a:cubicBezTo>
                  <a:cubicBezTo>
                    <a:pt x="1039" y="517"/>
                    <a:pt x="997" y="491"/>
                    <a:pt x="954" y="465"/>
                  </a:cubicBezTo>
                  <a:cubicBezTo>
                    <a:pt x="962" y="388"/>
                    <a:pt x="971" y="303"/>
                    <a:pt x="971" y="217"/>
                  </a:cubicBezTo>
                  <a:lnTo>
                    <a:pt x="988" y="175"/>
                  </a:lnTo>
                  <a:cubicBezTo>
                    <a:pt x="1005" y="132"/>
                    <a:pt x="997" y="89"/>
                    <a:pt x="962" y="63"/>
                  </a:cubicBezTo>
                  <a:lnTo>
                    <a:pt x="962" y="55"/>
                  </a:lnTo>
                  <a:cubicBezTo>
                    <a:pt x="948" y="21"/>
                    <a:pt x="914" y="0"/>
                    <a:pt x="881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2"/>
            <p:cNvSpPr/>
            <p:nvPr/>
          </p:nvSpPr>
          <p:spPr>
            <a:xfrm>
              <a:off x="258766" y="218811"/>
              <a:ext cx="121407" cy="98825"/>
            </a:xfrm>
            <a:custGeom>
              <a:avLst/>
              <a:gdLst/>
              <a:ahLst/>
              <a:cxnLst/>
              <a:rect l="l" t="t" r="r" b="b"/>
              <a:pathLst>
                <a:path w="1172" h="954" extrusionOk="0">
                  <a:moveTo>
                    <a:pt x="804" y="1"/>
                  </a:moveTo>
                  <a:cubicBezTo>
                    <a:pt x="778" y="1"/>
                    <a:pt x="753" y="12"/>
                    <a:pt x="734" y="38"/>
                  </a:cubicBezTo>
                  <a:cubicBezTo>
                    <a:pt x="691" y="115"/>
                    <a:pt x="640" y="192"/>
                    <a:pt x="606" y="278"/>
                  </a:cubicBezTo>
                  <a:lnTo>
                    <a:pt x="597" y="278"/>
                  </a:lnTo>
                  <a:lnTo>
                    <a:pt x="392" y="141"/>
                  </a:lnTo>
                  <a:cubicBezTo>
                    <a:pt x="380" y="134"/>
                    <a:pt x="367" y="131"/>
                    <a:pt x="355" y="131"/>
                  </a:cubicBezTo>
                  <a:cubicBezTo>
                    <a:pt x="320" y="131"/>
                    <a:pt x="284" y="154"/>
                    <a:pt x="272" y="192"/>
                  </a:cubicBezTo>
                  <a:cubicBezTo>
                    <a:pt x="229" y="183"/>
                    <a:pt x="186" y="166"/>
                    <a:pt x="135" y="158"/>
                  </a:cubicBezTo>
                  <a:cubicBezTo>
                    <a:pt x="132" y="157"/>
                    <a:pt x="129" y="157"/>
                    <a:pt x="125" y="157"/>
                  </a:cubicBezTo>
                  <a:cubicBezTo>
                    <a:pt x="60" y="157"/>
                    <a:pt x="1" y="238"/>
                    <a:pt x="58" y="295"/>
                  </a:cubicBezTo>
                  <a:lnTo>
                    <a:pt x="101" y="329"/>
                  </a:lnTo>
                  <a:cubicBezTo>
                    <a:pt x="115" y="343"/>
                    <a:pt x="134" y="349"/>
                    <a:pt x="154" y="349"/>
                  </a:cubicBezTo>
                  <a:cubicBezTo>
                    <a:pt x="171" y="349"/>
                    <a:pt x="188" y="345"/>
                    <a:pt x="203" y="337"/>
                  </a:cubicBezTo>
                  <a:cubicBezTo>
                    <a:pt x="306" y="363"/>
                    <a:pt x="417" y="397"/>
                    <a:pt x="520" y="440"/>
                  </a:cubicBezTo>
                  <a:cubicBezTo>
                    <a:pt x="469" y="543"/>
                    <a:pt x="426" y="654"/>
                    <a:pt x="392" y="765"/>
                  </a:cubicBezTo>
                  <a:cubicBezTo>
                    <a:pt x="366" y="782"/>
                    <a:pt x="349" y="808"/>
                    <a:pt x="323" y="825"/>
                  </a:cubicBezTo>
                  <a:cubicBezTo>
                    <a:pt x="262" y="873"/>
                    <a:pt x="320" y="953"/>
                    <a:pt x="386" y="953"/>
                  </a:cubicBezTo>
                  <a:cubicBezTo>
                    <a:pt x="402" y="953"/>
                    <a:pt x="419" y="948"/>
                    <a:pt x="434" y="936"/>
                  </a:cubicBezTo>
                  <a:cubicBezTo>
                    <a:pt x="563" y="834"/>
                    <a:pt x="665" y="705"/>
                    <a:pt x="742" y="568"/>
                  </a:cubicBezTo>
                  <a:lnTo>
                    <a:pt x="973" y="731"/>
                  </a:lnTo>
                  <a:cubicBezTo>
                    <a:pt x="985" y="739"/>
                    <a:pt x="1000" y="743"/>
                    <a:pt x="1014" y="743"/>
                  </a:cubicBezTo>
                  <a:cubicBezTo>
                    <a:pt x="1032" y="743"/>
                    <a:pt x="1050" y="737"/>
                    <a:pt x="1059" y="722"/>
                  </a:cubicBezTo>
                  <a:cubicBezTo>
                    <a:pt x="1069" y="726"/>
                    <a:pt x="1078" y="728"/>
                    <a:pt x="1086" y="728"/>
                  </a:cubicBezTo>
                  <a:cubicBezTo>
                    <a:pt x="1151" y="728"/>
                    <a:pt x="1172" y="623"/>
                    <a:pt x="1119" y="586"/>
                  </a:cubicBezTo>
                  <a:cubicBezTo>
                    <a:pt x="1016" y="517"/>
                    <a:pt x="922" y="457"/>
                    <a:pt x="819" y="406"/>
                  </a:cubicBezTo>
                  <a:cubicBezTo>
                    <a:pt x="862" y="303"/>
                    <a:pt x="888" y="192"/>
                    <a:pt x="896" y="81"/>
                  </a:cubicBezTo>
                  <a:cubicBezTo>
                    <a:pt x="905" y="38"/>
                    <a:pt x="871" y="4"/>
                    <a:pt x="828" y="4"/>
                  </a:cubicBezTo>
                  <a:cubicBezTo>
                    <a:pt x="820" y="2"/>
                    <a:pt x="812" y="1"/>
                    <a:pt x="804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2"/>
            <p:cNvSpPr/>
            <p:nvPr/>
          </p:nvSpPr>
          <p:spPr>
            <a:xfrm>
              <a:off x="139634" y="60624"/>
              <a:ext cx="123376" cy="123479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854" y="0"/>
                  </a:moveTo>
                  <a:cubicBezTo>
                    <a:pt x="831" y="0"/>
                    <a:pt x="807" y="10"/>
                    <a:pt x="789" y="34"/>
                  </a:cubicBezTo>
                  <a:cubicBezTo>
                    <a:pt x="755" y="76"/>
                    <a:pt x="720" y="128"/>
                    <a:pt x="695" y="179"/>
                  </a:cubicBezTo>
                  <a:cubicBezTo>
                    <a:pt x="660" y="179"/>
                    <a:pt x="635" y="205"/>
                    <a:pt x="626" y="230"/>
                  </a:cubicBezTo>
                  <a:cubicBezTo>
                    <a:pt x="592" y="316"/>
                    <a:pt x="558" y="402"/>
                    <a:pt x="532" y="487"/>
                  </a:cubicBezTo>
                  <a:lnTo>
                    <a:pt x="532" y="504"/>
                  </a:lnTo>
                  <a:cubicBezTo>
                    <a:pt x="489" y="496"/>
                    <a:pt x="455" y="479"/>
                    <a:pt x="421" y="470"/>
                  </a:cubicBezTo>
                  <a:cubicBezTo>
                    <a:pt x="387" y="461"/>
                    <a:pt x="207" y="444"/>
                    <a:pt x="173" y="402"/>
                  </a:cubicBezTo>
                  <a:cubicBezTo>
                    <a:pt x="157" y="384"/>
                    <a:pt x="139" y="377"/>
                    <a:pt x="121" y="377"/>
                  </a:cubicBezTo>
                  <a:cubicBezTo>
                    <a:pt x="60" y="377"/>
                    <a:pt x="0" y="462"/>
                    <a:pt x="53" y="521"/>
                  </a:cubicBezTo>
                  <a:cubicBezTo>
                    <a:pt x="130" y="607"/>
                    <a:pt x="353" y="615"/>
                    <a:pt x="464" y="650"/>
                  </a:cubicBezTo>
                  <a:cubicBezTo>
                    <a:pt x="447" y="710"/>
                    <a:pt x="421" y="769"/>
                    <a:pt x="404" y="829"/>
                  </a:cubicBezTo>
                  <a:cubicBezTo>
                    <a:pt x="361" y="906"/>
                    <a:pt x="318" y="992"/>
                    <a:pt x="276" y="1069"/>
                  </a:cubicBezTo>
                  <a:cubicBezTo>
                    <a:pt x="243" y="1128"/>
                    <a:pt x="295" y="1192"/>
                    <a:pt x="352" y="1192"/>
                  </a:cubicBezTo>
                  <a:cubicBezTo>
                    <a:pt x="370" y="1192"/>
                    <a:pt x="388" y="1186"/>
                    <a:pt x="404" y="1172"/>
                  </a:cubicBezTo>
                  <a:cubicBezTo>
                    <a:pt x="408" y="1173"/>
                    <a:pt x="413" y="1173"/>
                    <a:pt x="418" y="1173"/>
                  </a:cubicBezTo>
                  <a:cubicBezTo>
                    <a:pt x="451" y="1173"/>
                    <a:pt x="491" y="1149"/>
                    <a:pt x="498" y="1112"/>
                  </a:cubicBezTo>
                  <a:cubicBezTo>
                    <a:pt x="558" y="983"/>
                    <a:pt x="609" y="855"/>
                    <a:pt x="643" y="718"/>
                  </a:cubicBezTo>
                  <a:cubicBezTo>
                    <a:pt x="780" y="778"/>
                    <a:pt x="917" y="838"/>
                    <a:pt x="1045" y="915"/>
                  </a:cubicBezTo>
                  <a:cubicBezTo>
                    <a:pt x="1056" y="919"/>
                    <a:pt x="1066" y="921"/>
                    <a:pt x="1076" y="921"/>
                  </a:cubicBezTo>
                  <a:cubicBezTo>
                    <a:pt x="1145" y="921"/>
                    <a:pt x="1190" y="822"/>
                    <a:pt x="1122" y="769"/>
                  </a:cubicBezTo>
                  <a:cubicBezTo>
                    <a:pt x="994" y="701"/>
                    <a:pt x="857" y="633"/>
                    <a:pt x="712" y="573"/>
                  </a:cubicBezTo>
                  <a:cubicBezTo>
                    <a:pt x="780" y="419"/>
                    <a:pt x="857" y="265"/>
                    <a:pt x="926" y="111"/>
                  </a:cubicBezTo>
                  <a:cubicBezTo>
                    <a:pt x="955" y="51"/>
                    <a:pt x="907" y="0"/>
                    <a:pt x="854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2"/>
            <p:cNvSpPr/>
            <p:nvPr/>
          </p:nvSpPr>
          <p:spPr>
            <a:xfrm>
              <a:off x="729078" y="30893"/>
              <a:ext cx="115814" cy="116435"/>
            </a:xfrm>
            <a:custGeom>
              <a:avLst/>
              <a:gdLst/>
              <a:ahLst/>
              <a:cxnLst/>
              <a:rect l="l" t="t" r="r" b="b"/>
              <a:pathLst>
                <a:path w="1118" h="1124" extrusionOk="0">
                  <a:moveTo>
                    <a:pt x="596" y="1"/>
                  </a:moveTo>
                  <a:cubicBezTo>
                    <a:pt x="558" y="1"/>
                    <a:pt x="523" y="27"/>
                    <a:pt x="531" y="81"/>
                  </a:cubicBezTo>
                  <a:cubicBezTo>
                    <a:pt x="480" y="81"/>
                    <a:pt x="446" y="115"/>
                    <a:pt x="454" y="158"/>
                  </a:cubicBezTo>
                  <a:cubicBezTo>
                    <a:pt x="454" y="210"/>
                    <a:pt x="463" y="261"/>
                    <a:pt x="463" y="321"/>
                  </a:cubicBezTo>
                  <a:cubicBezTo>
                    <a:pt x="375" y="308"/>
                    <a:pt x="292" y="300"/>
                    <a:pt x="207" y="300"/>
                  </a:cubicBezTo>
                  <a:cubicBezTo>
                    <a:pt x="176" y="300"/>
                    <a:pt x="144" y="301"/>
                    <a:pt x="112" y="304"/>
                  </a:cubicBezTo>
                  <a:cubicBezTo>
                    <a:pt x="9" y="304"/>
                    <a:pt x="1" y="466"/>
                    <a:pt x="112" y="466"/>
                  </a:cubicBezTo>
                  <a:cubicBezTo>
                    <a:pt x="121" y="475"/>
                    <a:pt x="129" y="483"/>
                    <a:pt x="146" y="483"/>
                  </a:cubicBezTo>
                  <a:lnTo>
                    <a:pt x="463" y="603"/>
                  </a:lnTo>
                  <a:lnTo>
                    <a:pt x="463" y="757"/>
                  </a:lnTo>
                  <a:cubicBezTo>
                    <a:pt x="463" y="783"/>
                    <a:pt x="480" y="808"/>
                    <a:pt x="497" y="817"/>
                  </a:cubicBezTo>
                  <a:cubicBezTo>
                    <a:pt x="488" y="885"/>
                    <a:pt x="480" y="954"/>
                    <a:pt x="471" y="1022"/>
                  </a:cubicBezTo>
                  <a:cubicBezTo>
                    <a:pt x="456" y="1084"/>
                    <a:pt x="505" y="1124"/>
                    <a:pt x="553" y="1124"/>
                  </a:cubicBezTo>
                  <a:cubicBezTo>
                    <a:pt x="584" y="1124"/>
                    <a:pt x="615" y="1106"/>
                    <a:pt x="625" y="1065"/>
                  </a:cubicBezTo>
                  <a:cubicBezTo>
                    <a:pt x="651" y="937"/>
                    <a:pt x="659" y="808"/>
                    <a:pt x="668" y="671"/>
                  </a:cubicBezTo>
                  <a:cubicBezTo>
                    <a:pt x="728" y="714"/>
                    <a:pt x="788" y="757"/>
                    <a:pt x="848" y="808"/>
                  </a:cubicBezTo>
                  <a:cubicBezTo>
                    <a:pt x="865" y="826"/>
                    <a:pt x="885" y="833"/>
                    <a:pt x="904" y="833"/>
                  </a:cubicBezTo>
                  <a:cubicBezTo>
                    <a:pt x="933" y="833"/>
                    <a:pt x="961" y="817"/>
                    <a:pt x="976" y="791"/>
                  </a:cubicBezTo>
                  <a:lnTo>
                    <a:pt x="993" y="791"/>
                  </a:lnTo>
                  <a:cubicBezTo>
                    <a:pt x="999" y="793"/>
                    <a:pt x="1005" y="793"/>
                    <a:pt x="1011" y="793"/>
                  </a:cubicBezTo>
                  <a:cubicBezTo>
                    <a:pt x="1078" y="793"/>
                    <a:pt x="1117" y="709"/>
                    <a:pt x="1070" y="654"/>
                  </a:cubicBezTo>
                  <a:cubicBezTo>
                    <a:pt x="959" y="552"/>
                    <a:pt x="831" y="466"/>
                    <a:pt x="685" y="398"/>
                  </a:cubicBezTo>
                  <a:cubicBezTo>
                    <a:pt x="694" y="295"/>
                    <a:pt x="694" y="184"/>
                    <a:pt x="685" y="81"/>
                  </a:cubicBezTo>
                  <a:cubicBezTo>
                    <a:pt x="681" y="29"/>
                    <a:pt x="636" y="1"/>
                    <a:pt x="596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2"/>
          <p:cNvGrpSpPr/>
          <p:nvPr/>
        </p:nvGrpSpPr>
        <p:grpSpPr>
          <a:xfrm>
            <a:off x="-169593" y="-219232"/>
            <a:ext cx="2495596" cy="2320006"/>
            <a:chOff x="-57814" y="-73528"/>
            <a:chExt cx="2495596" cy="2320006"/>
          </a:xfrm>
        </p:grpSpPr>
        <p:sp>
          <p:nvSpPr>
            <p:cNvPr id="4162" name="Google Shape;4162;p32"/>
            <p:cNvSpPr/>
            <p:nvPr/>
          </p:nvSpPr>
          <p:spPr>
            <a:xfrm>
              <a:off x="252240" y="24781"/>
              <a:ext cx="2185542" cy="606934"/>
            </a:xfrm>
            <a:custGeom>
              <a:avLst/>
              <a:gdLst/>
              <a:ahLst/>
              <a:cxnLst/>
              <a:rect l="l" t="t" r="r" b="b"/>
              <a:pathLst>
                <a:path w="21098" h="5859" extrusionOk="0">
                  <a:moveTo>
                    <a:pt x="11407" y="0"/>
                  </a:moveTo>
                  <a:cubicBezTo>
                    <a:pt x="9700" y="0"/>
                    <a:pt x="7998" y="259"/>
                    <a:pt x="6358" y="773"/>
                  </a:cubicBezTo>
                  <a:cubicBezTo>
                    <a:pt x="4852" y="1252"/>
                    <a:pt x="3457" y="1988"/>
                    <a:pt x="2080" y="2767"/>
                  </a:cubicBezTo>
                  <a:cubicBezTo>
                    <a:pt x="1875" y="2767"/>
                    <a:pt x="1669" y="2784"/>
                    <a:pt x="1464" y="2826"/>
                  </a:cubicBezTo>
                  <a:lnTo>
                    <a:pt x="172" y="3032"/>
                  </a:lnTo>
                  <a:cubicBezTo>
                    <a:pt x="1" y="3056"/>
                    <a:pt x="56" y="3307"/>
                    <a:pt x="217" y="3307"/>
                  </a:cubicBezTo>
                  <a:cubicBezTo>
                    <a:pt x="225" y="3307"/>
                    <a:pt x="233" y="3307"/>
                    <a:pt x="241" y="3305"/>
                  </a:cubicBezTo>
                  <a:lnTo>
                    <a:pt x="1353" y="3126"/>
                  </a:lnTo>
                  <a:cubicBezTo>
                    <a:pt x="1541" y="3100"/>
                    <a:pt x="1738" y="3057"/>
                    <a:pt x="1926" y="3040"/>
                  </a:cubicBezTo>
                  <a:cubicBezTo>
                    <a:pt x="1949" y="3080"/>
                    <a:pt x="1993" y="3100"/>
                    <a:pt x="2038" y="3100"/>
                  </a:cubicBezTo>
                  <a:cubicBezTo>
                    <a:pt x="2062" y="3100"/>
                    <a:pt x="2085" y="3095"/>
                    <a:pt x="2106" y="3083"/>
                  </a:cubicBezTo>
                  <a:lnTo>
                    <a:pt x="2149" y="3057"/>
                  </a:lnTo>
                  <a:cubicBezTo>
                    <a:pt x="2303" y="3100"/>
                    <a:pt x="2439" y="3160"/>
                    <a:pt x="2576" y="3237"/>
                  </a:cubicBezTo>
                  <a:cubicBezTo>
                    <a:pt x="3184" y="3562"/>
                    <a:pt x="3808" y="3853"/>
                    <a:pt x="4441" y="4118"/>
                  </a:cubicBezTo>
                  <a:cubicBezTo>
                    <a:pt x="5750" y="4657"/>
                    <a:pt x="7102" y="5068"/>
                    <a:pt x="8479" y="5350"/>
                  </a:cubicBezTo>
                  <a:cubicBezTo>
                    <a:pt x="9822" y="5632"/>
                    <a:pt x="11182" y="5795"/>
                    <a:pt x="12551" y="5846"/>
                  </a:cubicBezTo>
                  <a:cubicBezTo>
                    <a:pt x="12778" y="5854"/>
                    <a:pt x="13004" y="5858"/>
                    <a:pt x="13229" y="5858"/>
                  </a:cubicBezTo>
                  <a:cubicBezTo>
                    <a:pt x="14480" y="5858"/>
                    <a:pt x="15702" y="5727"/>
                    <a:pt x="16906" y="5350"/>
                  </a:cubicBezTo>
                  <a:cubicBezTo>
                    <a:pt x="18377" y="4880"/>
                    <a:pt x="19772" y="4161"/>
                    <a:pt x="21003" y="3228"/>
                  </a:cubicBezTo>
                  <a:cubicBezTo>
                    <a:pt x="21098" y="3177"/>
                    <a:pt x="21098" y="3040"/>
                    <a:pt x="21003" y="2989"/>
                  </a:cubicBezTo>
                  <a:cubicBezTo>
                    <a:pt x="18899" y="1518"/>
                    <a:pt x="16478" y="559"/>
                    <a:pt x="13946" y="192"/>
                  </a:cubicBezTo>
                  <a:cubicBezTo>
                    <a:pt x="13103" y="64"/>
                    <a:pt x="12255" y="0"/>
                    <a:pt x="11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2"/>
            <p:cNvSpPr/>
            <p:nvPr/>
          </p:nvSpPr>
          <p:spPr>
            <a:xfrm>
              <a:off x="466781" y="272886"/>
              <a:ext cx="1714000" cy="63397"/>
            </a:xfrm>
            <a:custGeom>
              <a:avLst/>
              <a:gdLst/>
              <a:ahLst/>
              <a:cxnLst/>
              <a:rect l="l" t="t" r="r" b="b"/>
              <a:pathLst>
                <a:path w="16546" h="612" extrusionOk="0">
                  <a:moveTo>
                    <a:pt x="9685" y="1"/>
                  </a:moveTo>
                  <a:cubicBezTo>
                    <a:pt x="6480" y="1"/>
                    <a:pt x="3277" y="158"/>
                    <a:pt x="86" y="474"/>
                  </a:cubicBezTo>
                  <a:cubicBezTo>
                    <a:pt x="3" y="482"/>
                    <a:pt x="1" y="611"/>
                    <a:pt x="79" y="611"/>
                  </a:cubicBezTo>
                  <a:cubicBezTo>
                    <a:pt x="81" y="611"/>
                    <a:pt x="83" y="611"/>
                    <a:pt x="86" y="611"/>
                  </a:cubicBezTo>
                  <a:cubicBezTo>
                    <a:pt x="3302" y="293"/>
                    <a:pt x="6530" y="132"/>
                    <a:pt x="9759" y="132"/>
                  </a:cubicBezTo>
                  <a:cubicBezTo>
                    <a:pt x="11993" y="132"/>
                    <a:pt x="14228" y="209"/>
                    <a:pt x="16460" y="363"/>
                  </a:cubicBezTo>
                  <a:cubicBezTo>
                    <a:pt x="16463" y="363"/>
                    <a:pt x="16465" y="363"/>
                    <a:pt x="16468" y="363"/>
                  </a:cubicBezTo>
                  <a:cubicBezTo>
                    <a:pt x="16546" y="363"/>
                    <a:pt x="16543" y="235"/>
                    <a:pt x="16460" y="235"/>
                  </a:cubicBezTo>
                  <a:cubicBezTo>
                    <a:pt x="14203" y="79"/>
                    <a:pt x="11944" y="1"/>
                    <a:pt x="9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2"/>
            <p:cNvSpPr/>
            <p:nvPr/>
          </p:nvSpPr>
          <p:spPr>
            <a:xfrm>
              <a:off x="927044" y="286457"/>
              <a:ext cx="406280" cy="162429"/>
            </a:xfrm>
            <a:custGeom>
              <a:avLst/>
              <a:gdLst/>
              <a:ahLst/>
              <a:cxnLst/>
              <a:rect l="l" t="t" r="r" b="b"/>
              <a:pathLst>
                <a:path w="3922" h="1568" extrusionOk="0">
                  <a:moveTo>
                    <a:pt x="100" y="1"/>
                  </a:moveTo>
                  <a:cubicBezTo>
                    <a:pt x="29" y="1"/>
                    <a:pt x="0" y="105"/>
                    <a:pt x="74" y="129"/>
                  </a:cubicBezTo>
                  <a:cubicBezTo>
                    <a:pt x="1358" y="497"/>
                    <a:pt x="2598" y="968"/>
                    <a:pt x="3787" y="1558"/>
                  </a:cubicBezTo>
                  <a:cubicBezTo>
                    <a:pt x="3799" y="1564"/>
                    <a:pt x="3810" y="1567"/>
                    <a:pt x="3821" y="1567"/>
                  </a:cubicBezTo>
                  <a:cubicBezTo>
                    <a:pt x="3881" y="1567"/>
                    <a:pt x="3921" y="1476"/>
                    <a:pt x="3856" y="1447"/>
                  </a:cubicBezTo>
                  <a:cubicBezTo>
                    <a:pt x="2658" y="848"/>
                    <a:pt x="1401" y="369"/>
                    <a:pt x="109" y="1"/>
                  </a:cubicBezTo>
                  <a:cubicBezTo>
                    <a:pt x="106" y="1"/>
                    <a:pt x="103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2"/>
            <p:cNvSpPr/>
            <p:nvPr/>
          </p:nvSpPr>
          <p:spPr>
            <a:xfrm>
              <a:off x="1673328" y="278377"/>
              <a:ext cx="248616" cy="134771"/>
            </a:xfrm>
            <a:custGeom>
              <a:avLst/>
              <a:gdLst/>
              <a:ahLst/>
              <a:cxnLst/>
              <a:rect l="l" t="t" r="r" b="b"/>
              <a:pathLst>
                <a:path w="2400" h="1301" extrusionOk="0">
                  <a:moveTo>
                    <a:pt x="99" y="1"/>
                  </a:moveTo>
                  <a:cubicBezTo>
                    <a:pt x="39" y="1"/>
                    <a:pt x="0" y="86"/>
                    <a:pt x="65" y="122"/>
                  </a:cubicBezTo>
                  <a:lnTo>
                    <a:pt x="2264" y="1294"/>
                  </a:lnTo>
                  <a:cubicBezTo>
                    <a:pt x="2274" y="1298"/>
                    <a:pt x="2284" y="1300"/>
                    <a:pt x="2293" y="1300"/>
                  </a:cubicBezTo>
                  <a:cubicBezTo>
                    <a:pt x="2356" y="1300"/>
                    <a:pt x="2399" y="1211"/>
                    <a:pt x="2332" y="1174"/>
                  </a:cubicBezTo>
                  <a:lnTo>
                    <a:pt x="134" y="11"/>
                  </a:lnTo>
                  <a:cubicBezTo>
                    <a:pt x="122" y="4"/>
                    <a:pt x="110" y="1"/>
                    <a:pt x="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2"/>
            <p:cNvSpPr/>
            <p:nvPr/>
          </p:nvSpPr>
          <p:spPr>
            <a:xfrm>
              <a:off x="1380678" y="277548"/>
              <a:ext cx="256592" cy="155385"/>
            </a:xfrm>
            <a:custGeom>
              <a:avLst/>
              <a:gdLst/>
              <a:ahLst/>
              <a:cxnLst/>
              <a:rect l="l" t="t" r="r" b="b"/>
              <a:pathLst>
                <a:path w="2477" h="1500" extrusionOk="0">
                  <a:moveTo>
                    <a:pt x="97" y="1"/>
                  </a:moveTo>
                  <a:cubicBezTo>
                    <a:pt x="41" y="1"/>
                    <a:pt x="0" y="93"/>
                    <a:pt x="58" y="130"/>
                  </a:cubicBezTo>
                  <a:cubicBezTo>
                    <a:pt x="803" y="609"/>
                    <a:pt x="1564" y="1062"/>
                    <a:pt x="2343" y="1490"/>
                  </a:cubicBezTo>
                  <a:cubicBezTo>
                    <a:pt x="2354" y="1496"/>
                    <a:pt x="2365" y="1499"/>
                    <a:pt x="2376" y="1499"/>
                  </a:cubicBezTo>
                  <a:cubicBezTo>
                    <a:pt x="2437" y="1499"/>
                    <a:pt x="2477" y="1407"/>
                    <a:pt x="2411" y="1370"/>
                  </a:cubicBezTo>
                  <a:cubicBezTo>
                    <a:pt x="1633" y="942"/>
                    <a:pt x="871" y="489"/>
                    <a:pt x="127" y="10"/>
                  </a:cubicBezTo>
                  <a:cubicBezTo>
                    <a:pt x="117" y="4"/>
                    <a:pt x="107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2"/>
            <p:cNvSpPr/>
            <p:nvPr/>
          </p:nvSpPr>
          <p:spPr>
            <a:xfrm>
              <a:off x="649415" y="296505"/>
              <a:ext cx="202001" cy="89087"/>
            </a:xfrm>
            <a:custGeom>
              <a:avLst/>
              <a:gdLst/>
              <a:ahLst/>
              <a:cxnLst/>
              <a:rect l="l" t="t" r="r" b="b"/>
              <a:pathLst>
                <a:path w="1950" h="860" extrusionOk="0">
                  <a:moveTo>
                    <a:pt x="78" y="1"/>
                  </a:moveTo>
                  <a:cubicBezTo>
                    <a:pt x="19" y="1"/>
                    <a:pt x="0" y="105"/>
                    <a:pt x="68" y="135"/>
                  </a:cubicBezTo>
                  <a:lnTo>
                    <a:pt x="1839" y="854"/>
                  </a:lnTo>
                  <a:cubicBezTo>
                    <a:pt x="1849" y="858"/>
                    <a:pt x="1858" y="859"/>
                    <a:pt x="1867" y="859"/>
                  </a:cubicBezTo>
                  <a:cubicBezTo>
                    <a:pt x="1931" y="859"/>
                    <a:pt x="1950" y="756"/>
                    <a:pt x="1882" y="725"/>
                  </a:cubicBezTo>
                  <a:lnTo>
                    <a:pt x="102" y="7"/>
                  </a:lnTo>
                  <a:cubicBezTo>
                    <a:pt x="94" y="3"/>
                    <a:pt x="85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2"/>
            <p:cNvSpPr/>
            <p:nvPr/>
          </p:nvSpPr>
          <p:spPr>
            <a:xfrm>
              <a:off x="1178982" y="102787"/>
              <a:ext cx="162843" cy="181386"/>
            </a:xfrm>
            <a:custGeom>
              <a:avLst/>
              <a:gdLst/>
              <a:ahLst/>
              <a:cxnLst/>
              <a:rect l="l" t="t" r="r" b="b"/>
              <a:pathLst>
                <a:path w="1572" h="1751" extrusionOk="0">
                  <a:moveTo>
                    <a:pt x="1472" y="0"/>
                  </a:moveTo>
                  <a:cubicBezTo>
                    <a:pt x="1451" y="0"/>
                    <a:pt x="1430" y="9"/>
                    <a:pt x="1415" y="29"/>
                  </a:cubicBezTo>
                  <a:cubicBezTo>
                    <a:pt x="996" y="602"/>
                    <a:pt x="543" y="1132"/>
                    <a:pt x="46" y="1637"/>
                  </a:cubicBezTo>
                  <a:cubicBezTo>
                    <a:pt x="0" y="1683"/>
                    <a:pt x="46" y="1750"/>
                    <a:pt x="97" y="1750"/>
                  </a:cubicBezTo>
                  <a:cubicBezTo>
                    <a:pt x="112" y="1750"/>
                    <a:pt x="127" y="1745"/>
                    <a:pt x="141" y="1731"/>
                  </a:cubicBezTo>
                  <a:cubicBezTo>
                    <a:pt x="645" y="1218"/>
                    <a:pt x="1107" y="679"/>
                    <a:pt x="1535" y="97"/>
                  </a:cubicBezTo>
                  <a:cubicBezTo>
                    <a:pt x="1571" y="49"/>
                    <a:pt x="1522" y="0"/>
                    <a:pt x="1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2"/>
            <p:cNvSpPr/>
            <p:nvPr/>
          </p:nvSpPr>
          <p:spPr>
            <a:xfrm>
              <a:off x="1554610" y="127338"/>
              <a:ext cx="148859" cy="160875"/>
            </a:xfrm>
            <a:custGeom>
              <a:avLst/>
              <a:gdLst/>
              <a:ahLst/>
              <a:cxnLst/>
              <a:rect l="l" t="t" r="r" b="b"/>
              <a:pathLst>
                <a:path w="1437" h="1553" extrusionOk="0">
                  <a:moveTo>
                    <a:pt x="1342" y="0"/>
                  </a:moveTo>
                  <a:cubicBezTo>
                    <a:pt x="1327" y="0"/>
                    <a:pt x="1311" y="7"/>
                    <a:pt x="1297" y="23"/>
                  </a:cubicBezTo>
                  <a:lnTo>
                    <a:pt x="39" y="1434"/>
                  </a:lnTo>
                  <a:cubicBezTo>
                    <a:pt x="0" y="1486"/>
                    <a:pt x="44" y="1552"/>
                    <a:pt x="91" y="1552"/>
                  </a:cubicBezTo>
                  <a:cubicBezTo>
                    <a:pt x="105" y="1552"/>
                    <a:pt x="121" y="1545"/>
                    <a:pt x="133" y="1528"/>
                  </a:cubicBezTo>
                  <a:cubicBezTo>
                    <a:pt x="552" y="1058"/>
                    <a:pt x="972" y="587"/>
                    <a:pt x="1391" y="117"/>
                  </a:cubicBezTo>
                  <a:cubicBezTo>
                    <a:pt x="1437" y="71"/>
                    <a:pt x="1392" y="0"/>
                    <a:pt x="1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2"/>
            <p:cNvSpPr/>
            <p:nvPr/>
          </p:nvSpPr>
          <p:spPr>
            <a:xfrm>
              <a:off x="1924437" y="189287"/>
              <a:ext cx="129280" cy="109909"/>
            </a:xfrm>
            <a:custGeom>
              <a:avLst/>
              <a:gdLst/>
              <a:ahLst/>
              <a:cxnLst/>
              <a:rect l="l" t="t" r="r" b="b"/>
              <a:pathLst>
                <a:path w="1248" h="1061" extrusionOk="0">
                  <a:moveTo>
                    <a:pt x="1145" y="0"/>
                  </a:moveTo>
                  <a:cubicBezTo>
                    <a:pt x="1131" y="0"/>
                    <a:pt x="1118" y="5"/>
                    <a:pt x="1106" y="15"/>
                  </a:cubicBezTo>
                  <a:lnTo>
                    <a:pt x="54" y="948"/>
                  </a:lnTo>
                  <a:cubicBezTo>
                    <a:pt x="1" y="994"/>
                    <a:pt x="45" y="1061"/>
                    <a:pt x="100" y="1061"/>
                  </a:cubicBezTo>
                  <a:cubicBezTo>
                    <a:pt x="116" y="1061"/>
                    <a:pt x="132" y="1055"/>
                    <a:pt x="148" y="1042"/>
                  </a:cubicBezTo>
                  <a:lnTo>
                    <a:pt x="1200" y="118"/>
                  </a:lnTo>
                  <a:cubicBezTo>
                    <a:pt x="1248" y="70"/>
                    <a:pt x="1197" y="0"/>
                    <a:pt x="1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2"/>
            <p:cNvSpPr/>
            <p:nvPr/>
          </p:nvSpPr>
          <p:spPr>
            <a:xfrm>
              <a:off x="798589" y="132518"/>
              <a:ext cx="172995" cy="166676"/>
            </a:xfrm>
            <a:custGeom>
              <a:avLst/>
              <a:gdLst/>
              <a:ahLst/>
              <a:cxnLst/>
              <a:rect l="l" t="t" r="r" b="b"/>
              <a:pathLst>
                <a:path w="1670" h="1609" extrusionOk="0">
                  <a:moveTo>
                    <a:pt x="1580" y="0"/>
                  </a:moveTo>
                  <a:cubicBezTo>
                    <a:pt x="1565" y="0"/>
                    <a:pt x="1550" y="7"/>
                    <a:pt x="1537" y="24"/>
                  </a:cubicBezTo>
                  <a:lnTo>
                    <a:pt x="870" y="760"/>
                  </a:lnTo>
                  <a:cubicBezTo>
                    <a:pt x="780" y="849"/>
                    <a:pt x="318" y="1475"/>
                    <a:pt x="156" y="1475"/>
                  </a:cubicBezTo>
                  <a:cubicBezTo>
                    <a:pt x="148" y="1475"/>
                    <a:pt x="140" y="1473"/>
                    <a:pt x="134" y="1470"/>
                  </a:cubicBezTo>
                  <a:cubicBezTo>
                    <a:pt x="122" y="1463"/>
                    <a:pt x="110" y="1460"/>
                    <a:pt x="99" y="1460"/>
                  </a:cubicBezTo>
                  <a:cubicBezTo>
                    <a:pt x="39" y="1460"/>
                    <a:pt x="1" y="1545"/>
                    <a:pt x="65" y="1581"/>
                  </a:cubicBezTo>
                  <a:cubicBezTo>
                    <a:pt x="102" y="1600"/>
                    <a:pt x="138" y="1608"/>
                    <a:pt x="172" y="1608"/>
                  </a:cubicBezTo>
                  <a:cubicBezTo>
                    <a:pt x="372" y="1608"/>
                    <a:pt x="538" y="1329"/>
                    <a:pt x="647" y="1205"/>
                  </a:cubicBezTo>
                  <a:lnTo>
                    <a:pt x="1631" y="118"/>
                  </a:lnTo>
                  <a:cubicBezTo>
                    <a:pt x="1670" y="67"/>
                    <a:pt x="1626" y="0"/>
                    <a:pt x="1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2"/>
            <p:cNvSpPr/>
            <p:nvPr/>
          </p:nvSpPr>
          <p:spPr>
            <a:xfrm>
              <a:off x="-17931" y="71191"/>
              <a:ext cx="631070" cy="2175286"/>
            </a:xfrm>
            <a:custGeom>
              <a:avLst/>
              <a:gdLst/>
              <a:ahLst/>
              <a:cxnLst/>
              <a:rect l="l" t="t" r="r" b="b"/>
              <a:pathLst>
                <a:path w="6092" h="20999" extrusionOk="0">
                  <a:moveTo>
                    <a:pt x="2753" y="1"/>
                  </a:moveTo>
                  <a:cubicBezTo>
                    <a:pt x="2671" y="1"/>
                    <a:pt x="2580" y="72"/>
                    <a:pt x="2601" y="180"/>
                  </a:cubicBezTo>
                  <a:lnTo>
                    <a:pt x="2772" y="1292"/>
                  </a:lnTo>
                  <a:cubicBezTo>
                    <a:pt x="2797" y="1480"/>
                    <a:pt x="2840" y="1668"/>
                    <a:pt x="2857" y="1857"/>
                  </a:cubicBezTo>
                  <a:cubicBezTo>
                    <a:pt x="2797" y="1899"/>
                    <a:pt x="2780" y="1976"/>
                    <a:pt x="2815" y="2036"/>
                  </a:cubicBezTo>
                  <a:lnTo>
                    <a:pt x="2840" y="2088"/>
                  </a:lnTo>
                  <a:cubicBezTo>
                    <a:pt x="2797" y="2233"/>
                    <a:pt x="2738" y="2378"/>
                    <a:pt x="2661" y="2507"/>
                  </a:cubicBezTo>
                  <a:cubicBezTo>
                    <a:pt x="2335" y="3114"/>
                    <a:pt x="2045" y="3739"/>
                    <a:pt x="1779" y="4380"/>
                  </a:cubicBezTo>
                  <a:cubicBezTo>
                    <a:pt x="1240" y="5681"/>
                    <a:pt x="830" y="7032"/>
                    <a:pt x="548" y="8418"/>
                  </a:cubicBezTo>
                  <a:cubicBezTo>
                    <a:pt x="265" y="9761"/>
                    <a:pt x="103" y="11121"/>
                    <a:pt x="51" y="12490"/>
                  </a:cubicBezTo>
                  <a:cubicBezTo>
                    <a:pt x="0" y="13970"/>
                    <a:pt x="103" y="15416"/>
                    <a:pt x="556" y="16836"/>
                  </a:cubicBezTo>
                  <a:cubicBezTo>
                    <a:pt x="1018" y="18308"/>
                    <a:pt x="1737" y="19693"/>
                    <a:pt x="2669" y="20934"/>
                  </a:cubicBezTo>
                  <a:cubicBezTo>
                    <a:pt x="2695" y="20977"/>
                    <a:pt x="2742" y="20998"/>
                    <a:pt x="2789" y="20998"/>
                  </a:cubicBezTo>
                  <a:cubicBezTo>
                    <a:pt x="2836" y="20998"/>
                    <a:pt x="2883" y="20977"/>
                    <a:pt x="2909" y="20934"/>
                  </a:cubicBezTo>
                  <a:cubicBezTo>
                    <a:pt x="4380" y="18829"/>
                    <a:pt x="5338" y="16417"/>
                    <a:pt x="5706" y="13876"/>
                  </a:cubicBezTo>
                  <a:cubicBezTo>
                    <a:pt x="6091" y="11335"/>
                    <a:pt x="5894" y="8743"/>
                    <a:pt x="5124" y="6297"/>
                  </a:cubicBezTo>
                  <a:cubicBezTo>
                    <a:pt x="4645" y="4782"/>
                    <a:pt x="3910" y="3388"/>
                    <a:pt x="3131" y="2019"/>
                  </a:cubicBezTo>
                  <a:cubicBezTo>
                    <a:pt x="3131" y="1805"/>
                    <a:pt x="3114" y="1600"/>
                    <a:pt x="3071" y="1403"/>
                  </a:cubicBezTo>
                  <a:cubicBezTo>
                    <a:pt x="3003" y="967"/>
                    <a:pt x="2934" y="539"/>
                    <a:pt x="2866" y="103"/>
                  </a:cubicBezTo>
                  <a:cubicBezTo>
                    <a:pt x="2856" y="31"/>
                    <a:pt x="2806" y="1"/>
                    <a:pt x="2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2"/>
            <p:cNvSpPr/>
            <p:nvPr/>
          </p:nvSpPr>
          <p:spPr>
            <a:xfrm>
              <a:off x="281142" y="280759"/>
              <a:ext cx="78521" cy="1709546"/>
            </a:xfrm>
            <a:custGeom>
              <a:avLst/>
              <a:gdLst/>
              <a:ahLst/>
              <a:cxnLst/>
              <a:rect l="l" t="t" r="r" b="b"/>
              <a:pathLst>
                <a:path w="758" h="16503" extrusionOk="0">
                  <a:moveTo>
                    <a:pt x="67" y="0"/>
                  </a:moveTo>
                  <a:cubicBezTo>
                    <a:pt x="32" y="0"/>
                    <a:pt x="0" y="22"/>
                    <a:pt x="5" y="65"/>
                  </a:cubicBezTo>
                  <a:cubicBezTo>
                    <a:pt x="544" y="5505"/>
                    <a:pt x="629" y="10981"/>
                    <a:pt x="253" y="16439"/>
                  </a:cubicBezTo>
                  <a:cubicBezTo>
                    <a:pt x="248" y="16481"/>
                    <a:pt x="280" y="16503"/>
                    <a:pt x="314" y="16503"/>
                  </a:cubicBezTo>
                  <a:cubicBezTo>
                    <a:pt x="347" y="16503"/>
                    <a:pt x="381" y="16481"/>
                    <a:pt x="381" y="16439"/>
                  </a:cubicBezTo>
                  <a:cubicBezTo>
                    <a:pt x="757" y="10981"/>
                    <a:pt x="680" y="5505"/>
                    <a:pt x="141" y="65"/>
                  </a:cubicBezTo>
                  <a:cubicBezTo>
                    <a:pt x="137" y="22"/>
                    <a:pt x="101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2"/>
            <p:cNvSpPr/>
            <p:nvPr/>
          </p:nvSpPr>
          <p:spPr>
            <a:xfrm>
              <a:off x="167501" y="742058"/>
              <a:ext cx="164294" cy="399650"/>
            </a:xfrm>
            <a:custGeom>
              <a:avLst/>
              <a:gdLst/>
              <a:ahLst/>
              <a:cxnLst/>
              <a:rect l="l" t="t" r="r" b="b"/>
              <a:pathLst>
                <a:path w="1586" h="3858" extrusionOk="0">
                  <a:moveTo>
                    <a:pt x="1509" y="0"/>
                  </a:moveTo>
                  <a:cubicBezTo>
                    <a:pt x="1485" y="0"/>
                    <a:pt x="1462" y="13"/>
                    <a:pt x="1452" y="43"/>
                  </a:cubicBezTo>
                  <a:cubicBezTo>
                    <a:pt x="1084" y="1326"/>
                    <a:pt x="614" y="2567"/>
                    <a:pt x="24" y="3756"/>
                  </a:cubicBezTo>
                  <a:cubicBezTo>
                    <a:pt x="0" y="3809"/>
                    <a:pt x="46" y="3858"/>
                    <a:pt x="87" y="3858"/>
                  </a:cubicBezTo>
                  <a:cubicBezTo>
                    <a:pt x="106" y="3858"/>
                    <a:pt x="124" y="3848"/>
                    <a:pt x="135" y="3824"/>
                  </a:cubicBezTo>
                  <a:cubicBezTo>
                    <a:pt x="734" y="2627"/>
                    <a:pt x="1213" y="1369"/>
                    <a:pt x="1581" y="86"/>
                  </a:cubicBezTo>
                  <a:cubicBezTo>
                    <a:pt x="1586" y="33"/>
                    <a:pt x="1546" y="0"/>
                    <a:pt x="1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2"/>
            <p:cNvSpPr/>
            <p:nvPr/>
          </p:nvSpPr>
          <p:spPr>
            <a:xfrm>
              <a:off x="203137" y="1488237"/>
              <a:ext cx="138293" cy="241986"/>
            </a:xfrm>
            <a:custGeom>
              <a:avLst/>
              <a:gdLst/>
              <a:ahLst/>
              <a:cxnLst/>
              <a:rect l="l" t="t" r="r" b="b"/>
              <a:pathLst>
                <a:path w="1335" h="2336" extrusionOk="0">
                  <a:moveTo>
                    <a:pt x="1243" y="1"/>
                  </a:moveTo>
                  <a:cubicBezTo>
                    <a:pt x="1223" y="1"/>
                    <a:pt x="1204" y="11"/>
                    <a:pt x="1194" y="35"/>
                  </a:cubicBezTo>
                  <a:cubicBezTo>
                    <a:pt x="800" y="770"/>
                    <a:pt x="415" y="1506"/>
                    <a:pt x="30" y="2233"/>
                  </a:cubicBezTo>
                  <a:cubicBezTo>
                    <a:pt x="1" y="2286"/>
                    <a:pt x="45" y="2335"/>
                    <a:pt x="89" y="2335"/>
                  </a:cubicBezTo>
                  <a:cubicBezTo>
                    <a:pt x="109" y="2335"/>
                    <a:pt x="128" y="2325"/>
                    <a:pt x="142" y="2302"/>
                  </a:cubicBezTo>
                  <a:lnTo>
                    <a:pt x="1305" y="103"/>
                  </a:lnTo>
                  <a:cubicBezTo>
                    <a:pt x="1335" y="50"/>
                    <a:pt x="1287" y="1"/>
                    <a:pt x="1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2"/>
            <p:cNvSpPr/>
            <p:nvPr/>
          </p:nvSpPr>
          <p:spPr>
            <a:xfrm>
              <a:off x="183661" y="1195484"/>
              <a:ext cx="159321" cy="250273"/>
            </a:xfrm>
            <a:custGeom>
              <a:avLst/>
              <a:gdLst/>
              <a:ahLst/>
              <a:cxnLst/>
              <a:rect l="l" t="t" r="r" b="b"/>
              <a:pathLst>
                <a:path w="1538" h="2416" extrusionOk="0">
                  <a:moveTo>
                    <a:pt x="1442" y="1"/>
                  </a:moveTo>
                  <a:cubicBezTo>
                    <a:pt x="1422" y="1"/>
                    <a:pt x="1403" y="9"/>
                    <a:pt x="1390" y="29"/>
                  </a:cubicBezTo>
                  <a:cubicBezTo>
                    <a:pt x="903" y="773"/>
                    <a:pt x="449" y="1535"/>
                    <a:pt x="30" y="2313"/>
                  </a:cubicBezTo>
                  <a:cubicBezTo>
                    <a:pt x="1" y="2366"/>
                    <a:pt x="44" y="2415"/>
                    <a:pt x="89" y="2415"/>
                  </a:cubicBezTo>
                  <a:cubicBezTo>
                    <a:pt x="108" y="2415"/>
                    <a:pt x="128" y="2405"/>
                    <a:pt x="141" y="2382"/>
                  </a:cubicBezTo>
                  <a:cubicBezTo>
                    <a:pt x="569" y="1603"/>
                    <a:pt x="1023" y="842"/>
                    <a:pt x="1502" y="97"/>
                  </a:cubicBezTo>
                  <a:cubicBezTo>
                    <a:pt x="1538" y="49"/>
                    <a:pt x="1489" y="1"/>
                    <a:pt x="1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2"/>
            <p:cNvSpPr/>
            <p:nvPr/>
          </p:nvSpPr>
          <p:spPr>
            <a:xfrm>
              <a:off x="230692" y="463704"/>
              <a:ext cx="92092" cy="196925"/>
            </a:xfrm>
            <a:custGeom>
              <a:avLst/>
              <a:gdLst/>
              <a:ahLst/>
              <a:cxnLst/>
              <a:rect l="l" t="t" r="r" b="b"/>
              <a:pathLst>
                <a:path w="889" h="1901" extrusionOk="0">
                  <a:moveTo>
                    <a:pt x="808" y="0"/>
                  </a:moveTo>
                  <a:cubicBezTo>
                    <a:pt x="781" y="0"/>
                    <a:pt x="753" y="13"/>
                    <a:pt x="740" y="44"/>
                  </a:cubicBezTo>
                  <a:cubicBezTo>
                    <a:pt x="500" y="634"/>
                    <a:pt x="261" y="1224"/>
                    <a:pt x="21" y="1815"/>
                  </a:cubicBezTo>
                  <a:cubicBezTo>
                    <a:pt x="0" y="1867"/>
                    <a:pt x="40" y="1900"/>
                    <a:pt x="82" y="1900"/>
                  </a:cubicBezTo>
                  <a:cubicBezTo>
                    <a:pt x="109" y="1900"/>
                    <a:pt x="136" y="1887"/>
                    <a:pt x="149" y="1857"/>
                  </a:cubicBezTo>
                  <a:cubicBezTo>
                    <a:pt x="389" y="1267"/>
                    <a:pt x="628" y="668"/>
                    <a:pt x="868" y="78"/>
                  </a:cubicBezTo>
                  <a:cubicBezTo>
                    <a:pt x="889" y="31"/>
                    <a:pt x="850" y="0"/>
                    <a:pt x="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2"/>
            <p:cNvSpPr/>
            <p:nvPr/>
          </p:nvSpPr>
          <p:spPr>
            <a:xfrm>
              <a:off x="330867" y="993478"/>
              <a:ext cx="187084" cy="157560"/>
            </a:xfrm>
            <a:custGeom>
              <a:avLst/>
              <a:gdLst/>
              <a:ahLst/>
              <a:cxnLst/>
              <a:rect l="l" t="t" r="r" b="b"/>
              <a:pathLst>
                <a:path w="1806" h="1521" extrusionOk="0">
                  <a:moveTo>
                    <a:pt x="97" y="1"/>
                  </a:moveTo>
                  <a:cubicBezTo>
                    <a:pt x="46" y="1"/>
                    <a:pt x="0" y="68"/>
                    <a:pt x="46" y="114"/>
                  </a:cubicBezTo>
                  <a:cubicBezTo>
                    <a:pt x="560" y="619"/>
                    <a:pt x="1099" y="1081"/>
                    <a:pt x="1680" y="1508"/>
                  </a:cubicBezTo>
                  <a:cubicBezTo>
                    <a:pt x="1692" y="1517"/>
                    <a:pt x="1704" y="1521"/>
                    <a:pt x="1715" y="1521"/>
                  </a:cubicBezTo>
                  <a:cubicBezTo>
                    <a:pt x="1768" y="1521"/>
                    <a:pt x="1806" y="1431"/>
                    <a:pt x="1749" y="1389"/>
                  </a:cubicBezTo>
                  <a:cubicBezTo>
                    <a:pt x="1176" y="969"/>
                    <a:pt x="645" y="516"/>
                    <a:pt x="141" y="20"/>
                  </a:cubicBezTo>
                  <a:cubicBezTo>
                    <a:pt x="127" y="6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2"/>
            <p:cNvSpPr/>
            <p:nvPr/>
          </p:nvSpPr>
          <p:spPr>
            <a:xfrm>
              <a:off x="326412" y="1368795"/>
              <a:ext cx="167194" cy="143679"/>
            </a:xfrm>
            <a:custGeom>
              <a:avLst/>
              <a:gdLst/>
              <a:ahLst/>
              <a:cxnLst/>
              <a:rect l="l" t="t" r="r" b="b"/>
              <a:pathLst>
                <a:path w="1614" h="1387" extrusionOk="0">
                  <a:moveTo>
                    <a:pt x="106" y="1"/>
                  </a:moveTo>
                  <a:cubicBezTo>
                    <a:pt x="50" y="1"/>
                    <a:pt x="1" y="70"/>
                    <a:pt x="55" y="118"/>
                  </a:cubicBezTo>
                  <a:lnTo>
                    <a:pt x="1467" y="1367"/>
                  </a:lnTo>
                  <a:cubicBezTo>
                    <a:pt x="1480" y="1381"/>
                    <a:pt x="1496" y="1386"/>
                    <a:pt x="1511" y="1386"/>
                  </a:cubicBezTo>
                  <a:cubicBezTo>
                    <a:pt x="1564" y="1386"/>
                    <a:pt x="1614" y="1320"/>
                    <a:pt x="1561" y="1273"/>
                  </a:cubicBezTo>
                  <a:lnTo>
                    <a:pt x="149" y="16"/>
                  </a:lnTo>
                  <a:cubicBezTo>
                    <a:pt x="135" y="5"/>
                    <a:pt x="121" y="1"/>
                    <a:pt x="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2"/>
            <p:cNvSpPr/>
            <p:nvPr/>
          </p:nvSpPr>
          <p:spPr>
            <a:xfrm>
              <a:off x="316571" y="1739243"/>
              <a:ext cx="114571" cy="123272"/>
            </a:xfrm>
            <a:custGeom>
              <a:avLst/>
              <a:gdLst/>
              <a:ahLst/>
              <a:cxnLst/>
              <a:rect l="l" t="t" r="r" b="b"/>
              <a:pathLst>
                <a:path w="1106" h="1190" extrusionOk="0">
                  <a:moveTo>
                    <a:pt x="90" y="0"/>
                  </a:moveTo>
                  <a:cubicBezTo>
                    <a:pt x="44" y="0"/>
                    <a:pt x="0" y="67"/>
                    <a:pt x="39" y="118"/>
                  </a:cubicBezTo>
                  <a:lnTo>
                    <a:pt x="971" y="1170"/>
                  </a:lnTo>
                  <a:cubicBezTo>
                    <a:pt x="983" y="1184"/>
                    <a:pt x="997" y="1190"/>
                    <a:pt x="1011" y="1190"/>
                  </a:cubicBezTo>
                  <a:cubicBezTo>
                    <a:pt x="1058" y="1190"/>
                    <a:pt x="1105" y="1123"/>
                    <a:pt x="1066" y="1076"/>
                  </a:cubicBezTo>
                  <a:lnTo>
                    <a:pt x="133" y="24"/>
                  </a:lnTo>
                  <a:cubicBezTo>
                    <a:pt x="120" y="7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32"/>
            <p:cNvSpPr/>
            <p:nvPr/>
          </p:nvSpPr>
          <p:spPr>
            <a:xfrm>
              <a:off x="308180" y="613603"/>
              <a:ext cx="180350" cy="167298"/>
            </a:xfrm>
            <a:custGeom>
              <a:avLst/>
              <a:gdLst/>
              <a:ahLst/>
              <a:cxnLst/>
              <a:rect l="l" t="t" r="r" b="b"/>
              <a:pathLst>
                <a:path w="1741" h="1615" extrusionOk="0">
                  <a:moveTo>
                    <a:pt x="182" y="0"/>
                  </a:moveTo>
                  <a:cubicBezTo>
                    <a:pt x="162" y="0"/>
                    <a:pt x="142" y="10"/>
                    <a:pt x="129" y="34"/>
                  </a:cubicBezTo>
                  <a:cubicBezTo>
                    <a:pt x="0" y="282"/>
                    <a:pt x="360" y="487"/>
                    <a:pt x="513" y="616"/>
                  </a:cubicBezTo>
                  <a:lnTo>
                    <a:pt x="1591" y="1599"/>
                  </a:lnTo>
                  <a:cubicBezTo>
                    <a:pt x="1605" y="1610"/>
                    <a:pt x="1620" y="1614"/>
                    <a:pt x="1635" y="1614"/>
                  </a:cubicBezTo>
                  <a:cubicBezTo>
                    <a:pt x="1691" y="1614"/>
                    <a:pt x="1740" y="1546"/>
                    <a:pt x="1686" y="1505"/>
                  </a:cubicBezTo>
                  <a:lnTo>
                    <a:pt x="950" y="838"/>
                  </a:lnTo>
                  <a:cubicBezTo>
                    <a:pt x="856" y="744"/>
                    <a:pt x="171" y="239"/>
                    <a:pt x="248" y="102"/>
                  </a:cubicBezTo>
                  <a:cubicBezTo>
                    <a:pt x="272" y="49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2"/>
            <p:cNvSpPr/>
            <p:nvPr/>
          </p:nvSpPr>
          <p:spPr>
            <a:xfrm>
              <a:off x="-57814" y="-73528"/>
              <a:ext cx="1232721" cy="1248260"/>
            </a:xfrm>
            <a:custGeom>
              <a:avLst/>
              <a:gdLst/>
              <a:ahLst/>
              <a:cxnLst/>
              <a:rect l="l" t="t" r="r" b="b"/>
              <a:pathLst>
                <a:path w="11900" h="12050" extrusionOk="0">
                  <a:moveTo>
                    <a:pt x="6072" y="0"/>
                  </a:moveTo>
                  <a:cubicBezTo>
                    <a:pt x="5417" y="0"/>
                    <a:pt x="4762" y="20"/>
                    <a:pt x="4106" y="63"/>
                  </a:cubicBezTo>
                  <a:cubicBezTo>
                    <a:pt x="3063" y="131"/>
                    <a:pt x="2028" y="242"/>
                    <a:pt x="992" y="413"/>
                  </a:cubicBezTo>
                  <a:cubicBezTo>
                    <a:pt x="951" y="399"/>
                    <a:pt x="908" y="393"/>
                    <a:pt x="865" y="393"/>
                  </a:cubicBezTo>
                  <a:cubicBezTo>
                    <a:pt x="778" y="393"/>
                    <a:pt x="691" y="421"/>
                    <a:pt x="616" y="473"/>
                  </a:cubicBezTo>
                  <a:cubicBezTo>
                    <a:pt x="342" y="525"/>
                    <a:pt x="180" y="807"/>
                    <a:pt x="282" y="1072"/>
                  </a:cubicBezTo>
                  <a:cubicBezTo>
                    <a:pt x="240" y="1354"/>
                    <a:pt x="282" y="1654"/>
                    <a:pt x="257" y="1936"/>
                  </a:cubicBezTo>
                  <a:cubicBezTo>
                    <a:pt x="197" y="2552"/>
                    <a:pt x="163" y="3168"/>
                    <a:pt x="137" y="3784"/>
                  </a:cubicBezTo>
                  <a:cubicBezTo>
                    <a:pt x="86" y="5033"/>
                    <a:pt x="0" y="6299"/>
                    <a:pt x="111" y="7540"/>
                  </a:cubicBezTo>
                  <a:cubicBezTo>
                    <a:pt x="163" y="8130"/>
                    <a:pt x="257" y="8720"/>
                    <a:pt x="376" y="9302"/>
                  </a:cubicBezTo>
                  <a:cubicBezTo>
                    <a:pt x="496" y="9875"/>
                    <a:pt x="616" y="10474"/>
                    <a:pt x="838" y="11021"/>
                  </a:cubicBezTo>
                  <a:cubicBezTo>
                    <a:pt x="1044" y="11543"/>
                    <a:pt x="1429" y="12014"/>
                    <a:pt x="2019" y="12048"/>
                  </a:cubicBezTo>
                  <a:cubicBezTo>
                    <a:pt x="2038" y="12049"/>
                    <a:pt x="2058" y="12049"/>
                    <a:pt x="2077" y="12049"/>
                  </a:cubicBezTo>
                  <a:cubicBezTo>
                    <a:pt x="2615" y="12049"/>
                    <a:pt x="3055" y="11707"/>
                    <a:pt x="3319" y="11252"/>
                  </a:cubicBezTo>
                  <a:cubicBezTo>
                    <a:pt x="3533" y="10867"/>
                    <a:pt x="3662" y="10440"/>
                    <a:pt x="3704" y="10003"/>
                  </a:cubicBezTo>
                  <a:cubicBezTo>
                    <a:pt x="3764" y="10097"/>
                    <a:pt x="3833" y="10183"/>
                    <a:pt x="3910" y="10269"/>
                  </a:cubicBezTo>
                  <a:cubicBezTo>
                    <a:pt x="4240" y="10643"/>
                    <a:pt x="4720" y="10890"/>
                    <a:pt x="5203" y="10890"/>
                  </a:cubicBezTo>
                  <a:cubicBezTo>
                    <a:pt x="5469" y="10890"/>
                    <a:pt x="5737" y="10815"/>
                    <a:pt x="5980" y="10645"/>
                  </a:cubicBezTo>
                  <a:cubicBezTo>
                    <a:pt x="6699" y="10149"/>
                    <a:pt x="6493" y="9174"/>
                    <a:pt x="6279" y="8463"/>
                  </a:cubicBezTo>
                  <a:cubicBezTo>
                    <a:pt x="6254" y="8386"/>
                    <a:pt x="6237" y="8318"/>
                    <a:pt x="6211" y="8250"/>
                  </a:cubicBezTo>
                  <a:lnTo>
                    <a:pt x="6211" y="8250"/>
                  </a:lnTo>
                  <a:cubicBezTo>
                    <a:pt x="6570" y="8463"/>
                    <a:pt x="6955" y="8660"/>
                    <a:pt x="7340" y="8831"/>
                  </a:cubicBezTo>
                  <a:cubicBezTo>
                    <a:pt x="7673" y="8978"/>
                    <a:pt x="8153" y="9118"/>
                    <a:pt x="8590" y="9118"/>
                  </a:cubicBezTo>
                  <a:cubicBezTo>
                    <a:pt x="9120" y="9118"/>
                    <a:pt x="9588" y="8913"/>
                    <a:pt x="9658" y="8267"/>
                  </a:cubicBezTo>
                  <a:cubicBezTo>
                    <a:pt x="9701" y="7830"/>
                    <a:pt x="9539" y="7326"/>
                    <a:pt x="9376" y="6924"/>
                  </a:cubicBezTo>
                  <a:cubicBezTo>
                    <a:pt x="9214" y="6522"/>
                    <a:pt x="8991" y="6137"/>
                    <a:pt x="8735" y="5786"/>
                  </a:cubicBezTo>
                  <a:cubicBezTo>
                    <a:pt x="8692" y="5734"/>
                    <a:pt x="8649" y="5683"/>
                    <a:pt x="8606" y="5623"/>
                  </a:cubicBezTo>
                  <a:lnTo>
                    <a:pt x="8606" y="5623"/>
                  </a:lnTo>
                  <a:cubicBezTo>
                    <a:pt x="8709" y="5649"/>
                    <a:pt x="8820" y="5666"/>
                    <a:pt x="8923" y="5692"/>
                  </a:cubicBezTo>
                  <a:cubicBezTo>
                    <a:pt x="9248" y="5750"/>
                    <a:pt x="9690" y="5827"/>
                    <a:pt x="10122" y="5827"/>
                  </a:cubicBezTo>
                  <a:cubicBezTo>
                    <a:pt x="10703" y="5827"/>
                    <a:pt x="11266" y="5688"/>
                    <a:pt x="11506" y="5178"/>
                  </a:cubicBezTo>
                  <a:cubicBezTo>
                    <a:pt x="11900" y="4314"/>
                    <a:pt x="10950" y="3288"/>
                    <a:pt x="10309" y="2826"/>
                  </a:cubicBezTo>
                  <a:cubicBezTo>
                    <a:pt x="10103" y="2680"/>
                    <a:pt x="9889" y="2552"/>
                    <a:pt x="9667" y="2441"/>
                  </a:cubicBezTo>
                  <a:cubicBezTo>
                    <a:pt x="9975" y="2407"/>
                    <a:pt x="10274" y="2330"/>
                    <a:pt x="10565" y="2227"/>
                  </a:cubicBezTo>
                  <a:cubicBezTo>
                    <a:pt x="10976" y="2064"/>
                    <a:pt x="11515" y="1671"/>
                    <a:pt x="11369" y="1158"/>
                  </a:cubicBezTo>
                  <a:cubicBezTo>
                    <a:pt x="11233" y="713"/>
                    <a:pt x="10642" y="465"/>
                    <a:pt x="10240" y="336"/>
                  </a:cubicBezTo>
                  <a:cubicBezTo>
                    <a:pt x="9291" y="37"/>
                    <a:pt x="8221" y="54"/>
                    <a:pt x="7237" y="20"/>
                  </a:cubicBezTo>
                  <a:cubicBezTo>
                    <a:pt x="6849" y="7"/>
                    <a:pt x="6460" y="0"/>
                    <a:pt x="6072" y="0"/>
                  </a:cubicBezTo>
                  <a:close/>
                </a:path>
              </a:pathLst>
            </a:custGeom>
            <a:solidFill>
              <a:srgbClr val="FDD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2"/>
            <p:cNvSpPr/>
            <p:nvPr/>
          </p:nvSpPr>
          <p:spPr>
            <a:xfrm>
              <a:off x="815268" y="980322"/>
              <a:ext cx="120475" cy="118921"/>
            </a:xfrm>
            <a:custGeom>
              <a:avLst/>
              <a:gdLst/>
              <a:ahLst/>
              <a:cxnLst/>
              <a:rect l="l" t="t" r="r" b="b"/>
              <a:pathLst>
                <a:path w="1163" h="1148" extrusionOk="0">
                  <a:moveTo>
                    <a:pt x="551" y="1"/>
                  </a:moveTo>
                  <a:cubicBezTo>
                    <a:pt x="420" y="1"/>
                    <a:pt x="288" y="51"/>
                    <a:pt x="187" y="155"/>
                  </a:cubicBezTo>
                  <a:cubicBezTo>
                    <a:pt x="84" y="267"/>
                    <a:pt x="33" y="412"/>
                    <a:pt x="58" y="558"/>
                  </a:cubicBezTo>
                  <a:cubicBezTo>
                    <a:pt x="33" y="634"/>
                    <a:pt x="50" y="720"/>
                    <a:pt x="93" y="780"/>
                  </a:cubicBezTo>
                  <a:cubicBezTo>
                    <a:pt x="0" y="919"/>
                    <a:pt x="74" y="1148"/>
                    <a:pt x="259" y="1148"/>
                  </a:cubicBezTo>
                  <a:cubicBezTo>
                    <a:pt x="279" y="1148"/>
                    <a:pt x="301" y="1145"/>
                    <a:pt x="324" y="1139"/>
                  </a:cubicBezTo>
                  <a:cubicBezTo>
                    <a:pt x="409" y="1122"/>
                    <a:pt x="495" y="1088"/>
                    <a:pt x="580" y="1054"/>
                  </a:cubicBezTo>
                  <a:cubicBezTo>
                    <a:pt x="589" y="1054"/>
                    <a:pt x="598" y="1054"/>
                    <a:pt x="606" y="1054"/>
                  </a:cubicBezTo>
                  <a:cubicBezTo>
                    <a:pt x="786" y="1054"/>
                    <a:pt x="962" y="970"/>
                    <a:pt x="1077" y="823"/>
                  </a:cubicBezTo>
                  <a:cubicBezTo>
                    <a:pt x="1145" y="737"/>
                    <a:pt x="1162" y="626"/>
                    <a:pt x="1128" y="523"/>
                  </a:cubicBezTo>
                  <a:cubicBezTo>
                    <a:pt x="1145" y="421"/>
                    <a:pt x="1102" y="318"/>
                    <a:pt x="1008" y="267"/>
                  </a:cubicBezTo>
                  <a:cubicBezTo>
                    <a:pt x="909" y="94"/>
                    <a:pt x="73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2"/>
            <p:cNvSpPr/>
            <p:nvPr/>
          </p:nvSpPr>
          <p:spPr>
            <a:xfrm>
              <a:off x="999456" y="762362"/>
              <a:ext cx="125862" cy="123583"/>
            </a:xfrm>
            <a:custGeom>
              <a:avLst/>
              <a:gdLst/>
              <a:ahLst/>
              <a:cxnLst/>
              <a:rect l="l" t="t" r="r" b="b"/>
              <a:pathLst>
                <a:path w="1215" h="1193" extrusionOk="0">
                  <a:moveTo>
                    <a:pt x="897" y="0"/>
                  </a:moveTo>
                  <a:cubicBezTo>
                    <a:pt x="846" y="0"/>
                    <a:pt x="794" y="14"/>
                    <a:pt x="753" y="44"/>
                  </a:cubicBezTo>
                  <a:cubicBezTo>
                    <a:pt x="599" y="155"/>
                    <a:pt x="385" y="181"/>
                    <a:pt x="231" y="300"/>
                  </a:cubicBezTo>
                  <a:cubicBezTo>
                    <a:pt x="103" y="412"/>
                    <a:pt x="26" y="557"/>
                    <a:pt x="17" y="720"/>
                  </a:cubicBezTo>
                  <a:cubicBezTo>
                    <a:pt x="0" y="882"/>
                    <a:pt x="68" y="1036"/>
                    <a:pt x="205" y="1130"/>
                  </a:cubicBezTo>
                  <a:cubicBezTo>
                    <a:pt x="273" y="1175"/>
                    <a:pt x="346" y="1192"/>
                    <a:pt x="421" y="1192"/>
                  </a:cubicBezTo>
                  <a:cubicBezTo>
                    <a:pt x="546" y="1192"/>
                    <a:pt x="675" y="1144"/>
                    <a:pt x="787" y="1096"/>
                  </a:cubicBezTo>
                  <a:cubicBezTo>
                    <a:pt x="967" y="1028"/>
                    <a:pt x="1112" y="882"/>
                    <a:pt x="1181" y="702"/>
                  </a:cubicBezTo>
                  <a:cubicBezTo>
                    <a:pt x="1215" y="574"/>
                    <a:pt x="1198" y="429"/>
                    <a:pt x="1121" y="309"/>
                  </a:cubicBezTo>
                  <a:cubicBezTo>
                    <a:pt x="1129" y="292"/>
                    <a:pt x="1129" y="266"/>
                    <a:pt x="1138" y="240"/>
                  </a:cubicBezTo>
                  <a:cubicBezTo>
                    <a:pt x="1156" y="88"/>
                    <a:pt x="1026" y="0"/>
                    <a:pt x="8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2"/>
            <p:cNvSpPr/>
            <p:nvPr/>
          </p:nvSpPr>
          <p:spPr>
            <a:xfrm>
              <a:off x="542093" y="917855"/>
              <a:ext cx="158803" cy="141400"/>
            </a:xfrm>
            <a:custGeom>
              <a:avLst/>
              <a:gdLst/>
              <a:ahLst/>
              <a:cxnLst/>
              <a:rect l="l" t="t" r="r" b="b"/>
              <a:pathLst>
                <a:path w="1533" h="1365" extrusionOk="0">
                  <a:moveTo>
                    <a:pt x="1138" y="0"/>
                  </a:moveTo>
                  <a:cubicBezTo>
                    <a:pt x="1121" y="0"/>
                    <a:pt x="1104" y="2"/>
                    <a:pt x="1087" y="6"/>
                  </a:cubicBezTo>
                  <a:cubicBezTo>
                    <a:pt x="873" y="40"/>
                    <a:pt x="642" y="91"/>
                    <a:pt x="488" y="271"/>
                  </a:cubicBezTo>
                  <a:cubicBezTo>
                    <a:pt x="454" y="314"/>
                    <a:pt x="428" y="356"/>
                    <a:pt x="403" y="408"/>
                  </a:cubicBezTo>
                  <a:cubicBezTo>
                    <a:pt x="240" y="459"/>
                    <a:pt x="103" y="579"/>
                    <a:pt x="35" y="733"/>
                  </a:cubicBezTo>
                  <a:cubicBezTo>
                    <a:pt x="1" y="835"/>
                    <a:pt x="35" y="947"/>
                    <a:pt x="120" y="1007"/>
                  </a:cubicBezTo>
                  <a:cubicBezTo>
                    <a:pt x="138" y="1015"/>
                    <a:pt x="155" y="1024"/>
                    <a:pt x="172" y="1032"/>
                  </a:cubicBezTo>
                  <a:cubicBezTo>
                    <a:pt x="223" y="1195"/>
                    <a:pt x="360" y="1314"/>
                    <a:pt x="523" y="1357"/>
                  </a:cubicBezTo>
                  <a:cubicBezTo>
                    <a:pt x="548" y="1362"/>
                    <a:pt x="574" y="1364"/>
                    <a:pt x="600" y="1364"/>
                  </a:cubicBezTo>
                  <a:cubicBezTo>
                    <a:pt x="760" y="1364"/>
                    <a:pt x="910" y="1274"/>
                    <a:pt x="976" y="1126"/>
                  </a:cubicBezTo>
                  <a:lnTo>
                    <a:pt x="1053" y="1101"/>
                  </a:lnTo>
                  <a:cubicBezTo>
                    <a:pt x="1083" y="1117"/>
                    <a:pt x="1115" y="1124"/>
                    <a:pt x="1147" y="1124"/>
                  </a:cubicBezTo>
                  <a:cubicBezTo>
                    <a:pt x="1217" y="1124"/>
                    <a:pt x="1286" y="1088"/>
                    <a:pt x="1327" y="1024"/>
                  </a:cubicBezTo>
                  <a:cubicBezTo>
                    <a:pt x="1532" y="741"/>
                    <a:pt x="1523" y="356"/>
                    <a:pt x="1310" y="83"/>
                  </a:cubicBezTo>
                  <a:cubicBezTo>
                    <a:pt x="1269" y="28"/>
                    <a:pt x="1206" y="0"/>
                    <a:pt x="1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2"/>
            <p:cNvSpPr/>
            <p:nvPr/>
          </p:nvSpPr>
          <p:spPr>
            <a:xfrm>
              <a:off x="729078" y="774172"/>
              <a:ext cx="129488" cy="105144"/>
            </a:xfrm>
            <a:custGeom>
              <a:avLst/>
              <a:gdLst/>
              <a:ahLst/>
              <a:cxnLst/>
              <a:rect l="l" t="t" r="r" b="b"/>
              <a:pathLst>
                <a:path w="1250" h="1015" extrusionOk="0">
                  <a:moveTo>
                    <a:pt x="396" y="468"/>
                  </a:moveTo>
                  <a:cubicBezTo>
                    <a:pt x="402" y="468"/>
                    <a:pt x="408" y="471"/>
                    <a:pt x="411" y="477"/>
                  </a:cubicBezTo>
                  <a:cubicBezTo>
                    <a:pt x="403" y="477"/>
                    <a:pt x="394" y="486"/>
                    <a:pt x="394" y="486"/>
                  </a:cubicBezTo>
                  <a:lnTo>
                    <a:pt x="369" y="486"/>
                  </a:lnTo>
                  <a:cubicBezTo>
                    <a:pt x="374" y="475"/>
                    <a:pt x="386" y="468"/>
                    <a:pt x="396" y="468"/>
                  </a:cubicBezTo>
                  <a:close/>
                  <a:moveTo>
                    <a:pt x="824" y="0"/>
                  </a:moveTo>
                  <a:cubicBezTo>
                    <a:pt x="688" y="0"/>
                    <a:pt x="557" y="52"/>
                    <a:pt x="446" y="144"/>
                  </a:cubicBezTo>
                  <a:cubicBezTo>
                    <a:pt x="300" y="246"/>
                    <a:pt x="86" y="383"/>
                    <a:pt x="35" y="571"/>
                  </a:cubicBezTo>
                  <a:cubicBezTo>
                    <a:pt x="1" y="742"/>
                    <a:pt x="121" y="922"/>
                    <a:pt x="300" y="948"/>
                  </a:cubicBezTo>
                  <a:cubicBezTo>
                    <a:pt x="345" y="993"/>
                    <a:pt x="402" y="1014"/>
                    <a:pt x="460" y="1014"/>
                  </a:cubicBezTo>
                  <a:cubicBezTo>
                    <a:pt x="512" y="1014"/>
                    <a:pt x="564" y="997"/>
                    <a:pt x="608" y="965"/>
                  </a:cubicBezTo>
                  <a:cubicBezTo>
                    <a:pt x="719" y="871"/>
                    <a:pt x="865" y="777"/>
                    <a:pt x="976" y="674"/>
                  </a:cubicBezTo>
                  <a:cubicBezTo>
                    <a:pt x="1121" y="571"/>
                    <a:pt x="1250" y="409"/>
                    <a:pt x="1164" y="229"/>
                  </a:cubicBezTo>
                  <a:cubicBezTo>
                    <a:pt x="1139" y="126"/>
                    <a:pt x="1053" y="41"/>
                    <a:pt x="950" y="15"/>
                  </a:cubicBezTo>
                  <a:cubicBezTo>
                    <a:pt x="908" y="5"/>
                    <a:pt x="866" y="0"/>
                    <a:pt x="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2"/>
            <p:cNvSpPr/>
            <p:nvPr/>
          </p:nvSpPr>
          <p:spPr>
            <a:xfrm>
              <a:off x="1052599" y="939506"/>
              <a:ext cx="130316" cy="111048"/>
            </a:xfrm>
            <a:custGeom>
              <a:avLst/>
              <a:gdLst/>
              <a:ahLst/>
              <a:cxnLst/>
              <a:rect l="l" t="t" r="r" b="b"/>
              <a:pathLst>
                <a:path w="1258" h="1072" extrusionOk="0">
                  <a:moveTo>
                    <a:pt x="611" y="0"/>
                  </a:moveTo>
                  <a:cubicBezTo>
                    <a:pt x="447" y="0"/>
                    <a:pt x="284" y="59"/>
                    <a:pt x="171" y="182"/>
                  </a:cubicBezTo>
                  <a:cubicBezTo>
                    <a:pt x="0" y="395"/>
                    <a:pt x="0" y="703"/>
                    <a:pt x="180" y="917"/>
                  </a:cubicBezTo>
                  <a:cubicBezTo>
                    <a:pt x="214" y="986"/>
                    <a:pt x="283" y="1037"/>
                    <a:pt x="360" y="1037"/>
                  </a:cubicBezTo>
                  <a:cubicBezTo>
                    <a:pt x="411" y="1060"/>
                    <a:pt x="466" y="1071"/>
                    <a:pt x="520" y="1071"/>
                  </a:cubicBezTo>
                  <a:cubicBezTo>
                    <a:pt x="547" y="1071"/>
                    <a:pt x="573" y="1068"/>
                    <a:pt x="599" y="1063"/>
                  </a:cubicBezTo>
                  <a:cubicBezTo>
                    <a:pt x="676" y="1054"/>
                    <a:pt x="753" y="1020"/>
                    <a:pt x="822" y="977"/>
                  </a:cubicBezTo>
                  <a:cubicBezTo>
                    <a:pt x="1070" y="892"/>
                    <a:pt x="1258" y="712"/>
                    <a:pt x="1189" y="413"/>
                  </a:cubicBezTo>
                  <a:cubicBezTo>
                    <a:pt x="1127" y="146"/>
                    <a:pt x="868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2"/>
            <p:cNvSpPr/>
            <p:nvPr/>
          </p:nvSpPr>
          <p:spPr>
            <a:xfrm>
              <a:off x="1249322" y="666746"/>
              <a:ext cx="105558" cy="96132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555" y="0"/>
                  </a:moveTo>
                  <a:cubicBezTo>
                    <a:pt x="448" y="0"/>
                    <a:pt x="341" y="39"/>
                    <a:pt x="257" y="120"/>
                  </a:cubicBezTo>
                  <a:cubicBezTo>
                    <a:pt x="0" y="334"/>
                    <a:pt x="52" y="736"/>
                    <a:pt x="351" y="873"/>
                  </a:cubicBezTo>
                  <a:cubicBezTo>
                    <a:pt x="394" y="890"/>
                    <a:pt x="437" y="898"/>
                    <a:pt x="488" y="907"/>
                  </a:cubicBezTo>
                  <a:cubicBezTo>
                    <a:pt x="519" y="919"/>
                    <a:pt x="555" y="927"/>
                    <a:pt x="592" y="927"/>
                  </a:cubicBezTo>
                  <a:cubicBezTo>
                    <a:pt x="606" y="927"/>
                    <a:pt x="620" y="926"/>
                    <a:pt x="634" y="924"/>
                  </a:cubicBezTo>
                  <a:cubicBezTo>
                    <a:pt x="719" y="898"/>
                    <a:pt x="796" y="856"/>
                    <a:pt x="865" y="787"/>
                  </a:cubicBezTo>
                  <a:cubicBezTo>
                    <a:pt x="950" y="719"/>
                    <a:pt x="1001" y="616"/>
                    <a:pt x="1019" y="496"/>
                  </a:cubicBezTo>
                  <a:cubicBezTo>
                    <a:pt x="1019" y="453"/>
                    <a:pt x="1010" y="411"/>
                    <a:pt x="993" y="368"/>
                  </a:cubicBezTo>
                  <a:cubicBezTo>
                    <a:pt x="984" y="334"/>
                    <a:pt x="976" y="299"/>
                    <a:pt x="959" y="257"/>
                  </a:cubicBezTo>
                  <a:cubicBezTo>
                    <a:pt x="881" y="91"/>
                    <a:pt x="719" y="0"/>
                    <a:pt x="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2"/>
            <p:cNvSpPr/>
            <p:nvPr/>
          </p:nvSpPr>
          <p:spPr>
            <a:xfrm>
              <a:off x="985264" y="562014"/>
              <a:ext cx="100172" cy="98411"/>
            </a:xfrm>
            <a:custGeom>
              <a:avLst/>
              <a:gdLst/>
              <a:ahLst/>
              <a:cxnLst/>
              <a:rect l="l" t="t" r="r" b="b"/>
              <a:pathLst>
                <a:path w="967" h="950" extrusionOk="0">
                  <a:moveTo>
                    <a:pt x="414" y="1"/>
                  </a:moveTo>
                  <a:cubicBezTo>
                    <a:pt x="279" y="1"/>
                    <a:pt x="145" y="62"/>
                    <a:pt x="60" y="173"/>
                  </a:cubicBezTo>
                  <a:cubicBezTo>
                    <a:pt x="17" y="224"/>
                    <a:pt x="0" y="301"/>
                    <a:pt x="9" y="369"/>
                  </a:cubicBezTo>
                  <a:cubicBezTo>
                    <a:pt x="9" y="404"/>
                    <a:pt x="0" y="438"/>
                    <a:pt x="0" y="472"/>
                  </a:cubicBezTo>
                  <a:cubicBezTo>
                    <a:pt x="0" y="532"/>
                    <a:pt x="17" y="592"/>
                    <a:pt x="43" y="652"/>
                  </a:cubicBezTo>
                  <a:cubicBezTo>
                    <a:pt x="7" y="810"/>
                    <a:pt x="128" y="950"/>
                    <a:pt x="279" y="950"/>
                  </a:cubicBezTo>
                  <a:cubicBezTo>
                    <a:pt x="308" y="950"/>
                    <a:pt x="338" y="945"/>
                    <a:pt x="368" y="934"/>
                  </a:cubicBezTo>
                  <a:cubicBezTo>
                    <a:pt x="428" y="908"/>
                    <a:pt x="479" y="874"/>
                    <a:pt x="531" y="831"/>
                  </a:cubicBezTo>
                  <a:cubicBezTo>
                    <a:pt x="590" y="814"/>
                    <a:pt x="650" y="780"/>
                    <a:pt x="702" y="746"/>
                  </a:cubicBezTo>
                  <a:cubicBezTo>
                    <a:pt x="967" y="532"/>
                    <a:pt x="873" y="104"/>
                    <a:pt x="539" y="19"/>
                  </a:cubicBezTo>
                  <a:cubicBezTo>
                    <a:pt x="498" y="6"/>
                    <a:pt x="456" y="1"/>
                    <a:pt x="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2"/>
            <p:cNvSpPr/>
            <p:nvPr/>
          </p:nvSpPr>
          <p:spPr>
            <a:xfrm>
              <a:off x="1197008" y="463704"/>
              <a:ext cx="102968" cy="96442"/>
            </a:xfrm>
            <a:custGeom>
              <a:avLst/>
              <a:gdLst/>
              <a:ahLst/>
              <a:cxnLst/>
              <a:rect l="l" t="t" r="r" b="b"/>
              <a:pathLst>
                <a:path w="994" h="931" extrusionOk="0">
                  <a:moveTo>
                    <a:pt x="420" y="0"/>
                  </a:moveTo>
                  <a:cubicBezTo>
                    <a:pt x="370" y="0"/>
                    <a:pt x="318" y="17"/>
                    <a:pt x="274" y="52"/>
                  </a:cubicBezTo>
                  <a:cubicBezTo>
                    <a:pt x="61" y="249"/>
                    <a:pt x="1" y="548"/>
                    <a:pt x="129" y="805"/>
                  </a:cubicBezTo>
                  <a:cubicBezTo>
                    <a:pt x="171" y="884"/>
                    <a:pt x="256" y="931"/>
                    <a:pt x="342" y="931"/>
                  </a:cubicBezTo>
                  <a:cubicBezTo>
                    <a:pt x="396" y="931"/>
                    <a:pt x="451" y="913"/>
                    <a:pt x="497" y="874"/>
                  </a:cubicBezTo>
                  <a:lnTo>
                    <a:pt x="890" y="591"/>
                  </a:lnTo>
                  <a:cubicBezTo>
                    <a:pt x="985" y="506"/>
                    <a:pt x="993" y="360"/>
                    <a:pt x="916" y="266"/>
                  </a:cubicBezTo>
                  <a:cubicBezTo>
                    <a:pt x="868" y="212"/>
                    <a:pt x="802" y="183"/>
                    <a:pt x="734" y="183"/>
                  </a:cubicBezTo>
                  <a:cubicBezTo>
                    <a:pt x="707" y="183"/>
                    <a:pt x="678" y="188"/>
                    <a:pt x="651" y="198"/>
                  </a:cubicBezTo>
                  <a:cubicBezTo>
                    <a:pt x="651" y="198"/>
                    <a:pt x="651" y="189"/>
                    <a:pt x="651" y="189"/>
                  </a:cubicBezTo>
                  <a:cubicBezTo>
                    <a:pt x="628" y="73"/>
                    <a:pt x="526" y="0"/>
                    <a:pt x="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2"/>
            <p:cNvSpPr/>
            <p:nvPr/>
          </p:nvSpPr>
          <p:spPr>
            <a:xfrm>
              <a:off x="1263514" y="851556"/>
              <a:ext cx="70130" cy="78936"/>
            </a:xfrm>
            <a:custGeom>
              <a:avLst/>
              <a:gdLst/>
              <a:ahLst/>
              <a:cxnLst/>
              <a:rect l="l" t="t" r="r" b="b"/>
              <a:pathLst>
                <a:path w="677" h="762" extrusionOk="0">
                  <a:moveTo>
                    <a:pt x="332" y="1"/>
                  </a:moveTo>
                  <a:cubicBezTo>
                    <a:pt x="319" y="1"/>
                    <a:pt x="305" y="2"/>
                    <a:pt x="291" y="4"/>
                  </a:cubicBezTo>
                  <a:cubicBezTo>
                    <a:pt x="129" y="30"/>
                    <a:pt x="9" y="175"/>
                    <a:pt x="17" y="338"/>
                  </a:cubicBezTo>
                  <a:cubicBezTo>
                    <a:pt x="17" y="372"/>
                    <a:pt x="17" y="406"/>
                    <a:pt x="26" y="440"/>
                  </a:cubicBezTo>
                  <a:cubicBezTo>
                    <a:pt x="0" y="500"/>
                    <a:pt x="0" y="577"/>
                    <a:pt x="26" y="637"/>
                  </a:cubicBezTo>
                  <a:cubicBezTo>
                    <a:pt x="69" y="717"/>
                    <a:pt x="151" y="761"/>
                    <a:pt x="239" y="761"/>
                  </a:cubicBezTo>
                  <a:cubicBezTo>
                    <a:pt x="273" y="761"/>
                    <a:pt x="309" y="754"/>
                    <a:pt x="343" y="740"/>
                  </a:cubicBezTo>
                  <a:cubicBezTo>
                    <a:pt x="454" y="688"/>
                    <a:pt x="548" y="594"/>
                    <a:pt x="582" y="474"/>
                  </a:cubicBezTo>
                  <a:lnTo>
                    <a:pt x="591" y="440"/>
                  </a:lnTo>
                  <a:cubicBezTo>
                    <a:pt x="599" y="406"/>
                    <a:pt x="616" y="363"/>
                    <a:pt x="633" y="329"/>
                  </a:cubicBezTo>
                  <a:cubicBezTo>
                    <a:pt x="676" y="201"/>
                    <a:pt x="616" y="72"/>
                    <a:pt x="488" y="30"/>
                  </a:cubicBezTo>
                  <a:cubicBezTo>
                    <a:pt x="479" y="21"/>
                    <a:pt x="462" y="21"/>
                    <a:pt x="437" y="21"/>
                  </a:cubicBezTo>
                  <a:cubicBezTo>
                    <a:pt x="405" y="9"/>
                    <a:pt x="369" y="1"/>
                    <a:pt x="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2"/>
            <p:cNvSpPr/>
            <p:nvPr/>
          </p:nvSpPr>
          <p:spPr>
            <a:xfrm>
              <a:off x="622067" y="158209"/>
              <a:ext cx="136946" cy="130316"/>
            </a:xfrm>
            <a:custGeom>
              <a:avLst/>
              <a:gdLst/>
              <a:ahLst/>
              <a:cxnLst/>
              <a:rect l="l" t="t" r="r" b="b"/>
              <a:pathLst>
                <a:path w="1322" h="1258" extrusionOk="0">
                  <a:moveTo>
                    <a:pt x="968" y="0"/>
                  </a:moveTo>
                  <a:cubicBezTo>
                    <a:pt x="945" y="0"/>
                    <a:pt x="921" y="12"/>
                    <a:pt x="905" y="41"/>
                  </a:cubicBezTo>
                  <a:cubicBezTo>
                    <a:pt x="846" y="144"/>
                    <a:pt x="786" y="255"/>
                    <a:pt x="734" y="366"/>
                  </a:cubicBezTo>
                  <a:cubicBezTo>
                    <a:pt x="700" y="375"/>
                    <a:pt x="674" y="392"/>
                    <a:pt x="666" y="426"/>
                  </a:cubicBezTo>
                  <a:lnTo>
                    <a:pt x="649" y="460"/>
                  </a:lnTo>
                  <a:cubicBezTo>
                    <a:pt x="495" y="307"/>
                    <a:pt x="332" y="161"/>
                    <a:pt x="153" y="33"/>
                  </a:cubicBezTo>
                  <a:cubicBezTo>
                    <a:pt x="140" y="24"/>
                    <a:pt x="126" y="20"/>
                    <a:pt x="114" y="20"/>
                  </a:cubicBezTo>
                  <a:cubicBezTo>
                    <a:pt x="51" y="20"/>
                    <a:pt x="0" y="111"/>
                    <a:pt x="50" y="161"/>
                  </a:cubicBezTo>
                  <a:lnTo>
                    <a:pt x="153" y="264"/>
                  </a:lnTo>
                  <a:cubicBezTo>
                    <a:pt x="136" y="289"/>
                    <a:pt x="144" y="315"/>
                    <a:pt x="170" y="332"/>
                  </a:cubicBezTo>
                  <a:lnTo>
                    <a:pt x="178" y="341"/>
                  </a:lnTo>
                  <a:cubicBezTo>
                    <a:pt x="178" y="358"/>
                    <a:pt x="187" y="383"/>
                    <a:pt x="204" y="392"/>
                  </a:cubicBezTo>
                  <a:cubicBezTo>
                    <a:pt x="289" y="495"/>
                    <a:pt x="384" y="589"/>
                    <a:pt x="486" y="674"/>
                  </a:cubicBezTo>
                  <a:cubicBezTo>
                    <a:pt x="409" y="794"/>
                    <a:pt x="366" y="922"/>
                    <a:pt x="332" y="1051"/>
                  </a:cubicBezTo>
                  <a:cubicBezTo>
                    <a:pt x="332" y="1076"/>
                    <a:pt x="332" y="1102"/>
                    <a:pt x="349" y="1119"/>
                  </a:cubicBezTo>
                  <a:cubicBezTo>
                    <a:pt x="332" y="1171"/>
                    <a:pt x="358" y="1222"/>
                    <a:pt x="409" y="1239"/>
                  </a:cubicBezTo>
                  <a:cubicBezTo>
                    <a:pt x="421" y="1251"/>
                    <a:pt x="437" y="1257"/>
                    <a:pt x="453" y="1257"/>
                  </a:cubicBezTo>
                  <a:cubicBezTo>
                    <a:pt x="471" y="1257"/>
                    <a:pt x="490" y="1249"/>
                    <a:pt x="503" y="1230"/>
                  </a:cubicBezTo>
                  <a:cubicBezTo>
                    <a:pt x="597" y="1136"/>
                    <a:pt x="683" y="1025"/>
                    <a:pt x="751" y="914"/>
                  </a:cubicBezTo>
                  <a:lnTo>
                    <a:pt x="846" y="982"/>
                  </a:lnTo>
                  <a:cubicBezTo>
                    <a:pt x="871" y="1017"/>
                    <a:pt x="905" y="1051"/>
                    <a:pt x="931" y="1094"/>
                  </a:cubicBezTo>
                  <a:cubicBezTo>
                    <a:pt x="942" y="1110"/>
                    <a:pt x="960" y="1120"/>
                    <a:pt x="979" y="1120"/>
                  </a:cubicBezTo>
                  <a:cubicBezTo>
                    <a:pt x="989" y="1120"/>
                    <a:pt x="999" y="1117"/>
                    <a:pt x="1008" y="1111"/>
                  </a:cubicBezTo>
                  <a:cubicBezTo>
                    <a:pt x="1059" y="1153"/>
                    <a:pt x="1119" y="1188"/>
                    <a:pt x="1171" y="1222"/>
                  </a:cubicBezTo>
                  <a:cubicBezTo>
                    <a:pt x="1184" y="1231"/>
                    <a:pt x="1197" y="1234"/>
                    <a:pt x="1210" y="1234"/>
                  </a:cubicBezTo>
                  <a:cubicBezTo>
                    <a:pt x="1272" y="1234"/>
                    <a:pt x="1322" y="1143"/>
                    <a:pt x="1265" y="1094"/>
                  </a:cubicBezTo>
                  <a:lnTo>
                    <a:pt x="1136" y="974"/>
                  </a:lnTo>
                  <a:cubicBezTo>
                    <a:pt x="1042" y="880"/>
                    <a:pt x="948" y="786"/>
                    <a:pt x="854" y="700"/>
                  </a:cubicBezTo>
                  <a:cubicBezTo>
                    <a:pt x="888" y="623"/>
                    <a:pt x="923" y="546"/>
                    <a:pt x="940" y="460"/>
                  </a:cubicBezTo>
                  <a:cubicBezTo>
                    <a:pt x="948" y="452"/>
                    <a:pt x="948" y="435"/>
                    <a:pt x="940" y="418"/>
                  </a:cubicBezTo>
                  <a:cubicBezTo>
                    <a:pt x="957" y="383"/>
                    <a:pt x="965" y="349"/>
                    <a:pt x="982" y="315"/>
                  </a:cubicBezTo>
                  <a:cubicBezTo>
                    <a:pt x="991" y="289"/>
                    <a:pt x="991" y="272"/>
                    <a:pt x="982" y="255"/>
                  </a:cubicBezTo>
                  <a:lnTo>
                    <a:pt x="1042" y="118"/>
                  </a:lnTo>
                  <a:cubicBezTo>
                    <a:pt x="1072" y="59"/>
                    <a:pt x="1020" y="0"/>
                    <a:pt x="968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2"/>
            <p:cNvSpPr/>
            <p:nvPr/>
          </p:nvSpPr>
          <p:spPr>
            <a:xfrm>
              <a:off x="417781" y="140184"/>
              <a:ext cx="143265" cy="122029"/>
            </a:xfrm>
            <a:custGeom>
              <a:avLst/>
              <a:gdLst/>
              <a:ahLst/>
              <a:cxnLst/>
              <a:rect l="l" t="t" r="r" b="b"/>
              <a:pathLst>
                <a:path w="1383" h="1178" extrusionOk="0">
                  <a:moveTo>
                    <a:pt x="992" y="0"/>
                  </a:moveTo>
                  <a:cubicBezTo>
                    <a:pt x="961" y="0"/>
                    <a:pt x="934" y="16"/>
                    <a:pt x="927" y="53"/>
                  </a:cubicBezTo>
                  <a:cubicBezTo>
                    <a:pt x="927" y="78"/>
                    <a:pt x="918" y="104"/>
                    <a:pt x="910" y="130"/>
                  </a:cubicBezTo>
                  <a:cubicBezTo>
                    <a:pt x="895" y="105"/>
                    <a:pt x="868" y="92"/>
                    <a:pt x="842" y="92"/>
                  </a:cubicBezTo>
                  <a:cubicBezTo>
                    <a:pt x="823" y="92"/>
                    <a:pt x="804" y="98"/>
                    <a:pt x="790" y="113"/>
                  </a:cubicBezTo>
                  <a:lnTo>
                    <a:pt x="764" y="138"/>
                  </a:lnTo>
                  <a:cubicBezTo>
                    <a:pt x="679" y="224"/>
                    <a:pt x="610" y="318"/>
                    <a:pt x="568" y="429"/>
                  </a:cubicBezTo>
                  <a:lnTo>
                    <a:pt x="157" y="173"/>
                  </a:lnTo>
                  <a:cubicBezTo>
                    <a:pt x="141" y="162"/>
                    <a:pt x="125" y="158"/>
                    <a:pt x="110" y="158"/>
                  </a:cubicBezTo>
                  <a:cubicBezTo>
                    <a:pt x="41" y="158"/>
                    <a:pt x="1" y="260"/>
                    <a:pt x="71" y="309"/>
                  </a:cubicBezTo>
                  <a:lnTo>
                    <a:pt x="337" y="506"/>
                  </a:lnTo>
                  <a:cubicBezTo>
                    <a:pt x="320" y="549"/>
                    <a:pt x="345" y="592"/>
                    <a:pt x="388" y="609"/>
                  </a:cubicBezTo>
                  <a:lnTo>
                    <a:pt x="508" y="652"/>
                  </a:lnTo>
                  <a:cubicBezTo>
                    <a:pt x="508" y="694"/>
                    <a:pt x="508" y="737"/>
                    <a:pt x="508" y="780"/>
                  </a:cubicBezTo>
                  <a:cubicBezTo>
                    <a:pt x="499" y="831"/>
                    <a:pt x="491" y="883"/>
                    <a:pt x="482" y="934"/>
                  </a:cubicBezTo>
                  <a:cubicBezTo>
                    <a:pt x="448" y="968"/>
                    <a:pt x="405" y="1011"/>
                    <a:pt x="362" y="1045"/>
                  </a:cubicBezTo>
                  <a:cubicBezTo>
                    <a:pt x="302" y="1098"/>
                    <a:pt x="357" y="1178"/>
                    <a:pt x="420" y="1178"/>
                  </a:cubicBezTo>
                  <a:cubicBezTo>
                    <a:pt x="438" y="1178"/>
                    <a:pt x="457" y="1171"/>
                    <a:pt x="474" y="1156"/>
                  </a:cubicBezTo>
                  <a:lnTo>
                    <a:pt x="482" y="1148"/>
                  </a:lnTo>
                  <a:cubicBezTo>
                    <a:pt x="500" y="1160"/>
                    <a:pt x="520" y="1166"/>
                    <a:pt x="538" y="1166"/>
                  </a:cubicBezTo>
                  <a:cubicBezTo>
                    <a:pt x="572" y="1166"/>
                    <a:pt x="602" y="1147"/>
                    <a:pt x="619" y="1114"/>
                  </a:cubicBezTo>
                  <a:lnTo>
                    <a:pt x="628" y="1096"/>
                  </a:lnTo>
                  <a:cubicBezTo>
                    <a:pt x="634" y="1098"/>
                    <a:pt x="639" y="1099"/>
                    <a:pt x="645" y="1099"/>
                  </a:cubicBezTo>
                  <a:cubicBezTo>
                    <a:pt x="671" y="1099"/>
                    <a:pt x="690" y="1083"/>
                    <a:pt x="705" y="1062"/>
                  </a:cubicBezTo>
                  <a:cubicBezTo>
                    <a:pt x="747" y="985"/>
                    <a:pt x="781" y="917"/>
                    <a:pt x="824" y="848"/>
                  </a:cubicBezTo>
                  <a:lnTo>
                    <a:pt x="1124" y="1062"/>
                  </a:lnTo>
                  <a:cubicBezTo>
                    <a:pt x="1138" y="1069"/>
                    <a:pt x="1152" y="1073"/>
                    <a:pt x="1166" y="1073"/>
                  </a:cubicBezTo>
                  <a:cubicBezTo>
                    <a:pt x="1185" y="1073"/>
                    <a:pt x="1203" y="1065"/>
                    <a:pt x="1218" y="1045"/>
                  </a:cubicBezTo>
                  <a:lnTo>
                    <a:pt x="1235" y="1054"/>
                  </a:lnTo>
                  <a:cubicBezTo>
                    <a:pt x="1250" y="1064"/>
                    <a:pt x="1264" y="1069"/>
                    <a:pt x="1278" y="1069"/>
                  </a:cubicBezTo>
                  <a:cubicBezTo>
                    <a:pt x="1342" y="1069"/>
                    <a:pt x="1383" y="966"/>
                    <a:pt x="1312" y="917"/>
                  </a:cubicBezTo>
                  <a:cubicBezTo>
                    <a:pt x="1278" y="891"/>
                    <a:pt x="1243" y="865"/>
                    <a:pt x="1209" y="840"/>
                  </a:cubicBezTo>
                  <a:cubicBezTo>
                    <a:pt x="1175" y="814"/>
                    <a:pt x="1158" y="806"/>
                    <a:pt x="1132" y="788"/>
                  </a:cubicBezTo>
                  <a:cubicBezTo>
                    <a:pt x="1124" y="780"/>
                    <a:pt x="1115" y="771"/>
                    <a:pt x="1107" y="763"/>
                  </a:cubicBezTo>
                  <a:cubicBezTo>
                    <a:pt x="1055" y="729"/>
                    <a:pt x="1004" y="694"/>
                    <a:pt x="944" y="660"/>
                  </a:cubicBezTo>
                  <a:lnTo>
                    <a:pt x="910" y="643"/>
                  </a:lnTo>
                  <a:cubicBezTo>
                    <a:pt x="987" y="472"/>
                    <a:pt x="1038" y="284"/>
                    <a:pt x="1081" y="96"/>
                  </a:cubicBezTo>
                  <a:cubicBezTo>
                    <a:pt x="1091" y="38"/>
                    <a:pt x="1038" y="0"/>
                    <a:pt x="992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2"/>
            <p:cNvSpPr/>
            <p:nvPr/>
          </p:nvSpPr>
          <p:spPr>
            <a:xfrm>
              <a:off x="511637" y="-4017"/>
              <a:ext cx="141608" cy="122651"/>
            </a:xfrm>
            <a:custGeom>
              <a:avLst/>
              <a:gdLst/>
              <a:ahLst/>
              <a:cxnLst/>
              <a:rect l="l" t="t" r="r" b="b"/>
              <a:pathLst>
                <a:path w="1367" h="1184" extrusionOk="0">
                  <a:moveTo>
                    <a:pt x="977" y="0"/>
                  </a:moveTo>
                  <a:cubicBezTo>
                    <a:pt x="946" y="0"/>
                    <a:pt x="917" y="18"/>
                    <a:pt x="911" y="59"/>
                  </a:cubicBezTo>
                  <a:cubicBezTo>
                    <a:pt x="911" y="85"/>
                    <a:pt x="902" y="102"/>
                    <a:pt x="894" y="127"/>
                  </a:cubicBezTo>
                  <a:cubicBezTo>
                    <a:pt x="880" y="105"/>
                    <a:pt x="857" y="94"/>
                    <a:pt x="833" y="94"/>
                  </a:cubicBezTo>
                  <a:cubicBezTo>
                    <a:pt x="812" y="94"/>
                    <a:pt x="790" y="103"/>
                    <a:pt x="774" y="119"/>
                  </a:cubicBezTo>
                  <a:lnTo>
                    <a:pt x="748" y="136"/>
                  </a:lnTo>
                  <a:cubicBezTo>
                    <a:pt x="663" y="221"/>
                    <a:pt x="603" y="324"/>
                    <a:pt x="551" y="427"/>
                  </a:cubicBezTo>
                  <a:lnTo>
                    <a:pt x="149" y="187"/>
                  </a:lnTo>
                  <a:cubicBezTo>
                    <a:pt x="134" y="177"/>
                    <a:pt x="120" y="172"/>
                    <a:pt x="106" y="172"/>
                  </a:cubicBezTo>
                  <a:cubicBezTo>
                    <a:pt x="42" y="172"/>
                    <a:pt x="0" y="275"/>
                    <a:pt x="64" y="324"/>
                  </a:cubicBezTo>
                  <a:lnTo>
                    <a:pt x="337" y="512"/>
                  </a:lnTo>
                  <a:cubicBezTo>
                    <a:pt x="320" y="555"/>
                    <a:pt x="346" y="606"/>
                    <a:pt x="389" y="623"/>
                  </a:cubicBezTo>
                  <a:lnTo>
                    <a:pt x="500" y="666"/>
                  </a:lnTo>
                  <a:cubicBezTo>
                    <a:pt x="500" y="709"/>
                    <a:pt x="500" y="752"/>
                    <a:pt x="500" y="795"/>
                  </a:cubicBezTo>
                  <a:cubicBezTo>
                    <a:pt x="491" y="846"/>
                    <a:pt x="483" y="889"/>
                    <a:pt x="474" y="940"/>
                  </a:cubicBezTo>
                  <a:cubicBezTo>
                    <a:pt x="440" y="983"/>
                    <a:pt x="397" y="1026"/>
                    <a:pt x="363" y="1060"/>
                  </a:cubicBezTo>
                  <a:cubicBezTo>
                    <a:pt x="297" y="1106"/>
                    <a:pt x="354" y="1184"/>
                    <a:pt x="415" y="1184"/>
                  </a:cubicBezTo>
                  <a:cubicBezTo>
                    <a:pt x="433" y="1184"/>
                    <a:pt x="451" y="1178"/>
                    <a:pt x="466" y="1162"/>
                  </a:cubicBezTo>
                  <a:cubicBezTo>
                    <a:pt x="466" y="1162"/>
                    <a:pt x="474" y="1162"/>
                    <a:pt x="474" y="1154"/>
                  </a:cubicBezTo>
                  <a:cubicBezTo>
                    <a:pt x="489" y="1166"/>
                    <a:pt x="508" y="1172"/>
                    <a:pt x="526" y="1172"/>
                  </a:cubicBezTo>
                  <a:cubicBezTo>
                    <a:pt x="560" y="1172"/>
                    <a:pt x="595" y="1153"/>
                    <a:pt x="611" y="1120"/>
                  </a:cubicBezTo>
                  <a:lnTo>
                    <a:pt x="611" y="1103"/>
                  </a:lnTo>
                  <a:cubicBezTo>
                    <a:pt x="617" y="1104"/>
                    <a:pt x="623" y="1105"/>
                    <a:pt x="629" y="1105"/>
                  </a:cubicBezTo>
                  <a:cubicBezTo>
                    <a:pt x="654" y="1105"/>
                    <a:pt x="674" y="1089"/>
                    <a:pt x="688" y="1068"/>
                  </a:cubicBezTo>
                  <a:cubicBezTo>
                    <a:pt x="731" y="991"/>
                    <a:pt x="774" y="923"/>
                    <a:pt x="808" y="854"/>
                  </a:cubicBezTo>
                  <a:lnTo>
                    <a:pt x="1107" y="1068"/>
                  </a:lnTo>
                  <a:cubicBezTo>
                    <a:pt x="1122" y="1075"/>
                    <a:pt x="1136" y="1080"/>
                    <a:pt x="1149" y="1080"/>
                  </a:cubicBezTo>
                  <a:cubicBezTo>
                    <a:pt x="1168" y="1080"/>
                    <a:pt x="1186" y="1071"/>
                    <a:pt x="1202" y="1051"/>
                  </a:cubicBezTo>
                  <a:lnTo>
                    <a:pt x="1219" y="1060"/>
                  </a:lnTo>
                  <a:cubicBezTo>
                    <a:pt x="1233" y="1070"/>
                    <a:pt x="1248" y="1075"/>
                    <a:pt x="1261" y="1075"/>
                  </a:cubicBezTo>
                  <a:cubicBezTo>
                    <a:pt x="1326" y="1075"/>
                    <a:pt x="1366" y="972"/>
                    <a:pt x="1296" y="923"/>
                  </a:cubicBezTo>
                  <a:cubicBezTo>
                    <a:pt x="1261" y="897"/>
                    <a:pt x="1227" y="872"/>
                    <a:pt x="1193" y="846"/>
                  </a:cubicBezTo>
                  <a:cubicBezTo>
                    <a:pt x="1159" y="820"/>
                    <a:pt x="1142" y="812"/>
                    <a:pt x="1116" y="795"/>
                  </a:cubicBezTo>
                  <a:cubicBezTo>
                    <a:pt x="1107" y="786"/>
                    <a:pt x="1099" y="777"/>
                    <a:pt x="1090" y="769"/>
                  </a:cubicBezTo>
                  <a:cubicBezTo>
                    <a:pt x="1039" y="735"/>
                    <a:pt x="988" y="700"/>
                    <a:pt x="928" y="666"/>
                  </a:cubicBezTo>
                  <a:lnTo>
                    <a:pt x="894" y="649"/>
                  </a:lnTo>
                  <a:cubicBezTo>
                    <a:pt x="971" y="470"/>
                    <a:pt x="1022" y="290"/>
                    <a:pt x="1065" y="102"/>
                  </a:cubicBezTo>
                  <a:cubicBezTo>
                    <a:pt x="1075" y="40"/>
                    <a:pt x="1024" y="0"/>
                    <a:pt x="977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2"/>
            <p:cNvSpPr/>
            <p:nvPr/>
          </p:nvSpPr>
          <p:spPr>
            <a:xfrm>
              <a:off x="301550" y="18566"/>
              <a:ext cx="128970" cy="106180"/>
            </a:xfrm>
            <a:custGeom>
              <a:avLst/>
              <a:gdLst/>
              <a:ahLst/>
              <a:cxnLst/>
              <a:rect l="l" t="t" r="r" b="b"/>
              <a:pathLst>
                <a:path w="1245" h="1025" extrusionOk="0">
                  <a:moveTo>
                    <a:pt x="881" y="0"/>
                  </a:moveTo>
                  <a:cubicBezTo>
                    <a:pt x="856" y="0"/>
                    <a:pt x="832" y="12"/>
                    <a:pt x="817" y="38"/>
                  </a:cubicBezTo>
                  <a:cubicBezTo>
                    <a:pt x="800" y="80"/>
                    <a:pt x="783" y="115"/>
                    <a:pt x="766" y="149"/>
                  </a:cubicBezTo>
                  <a:cubicBezTo>
                    <a:pt x="723" y="183"/>
                    <a:pt x="680" y="226"/>
                    <a:pt x="646" y="277"/>
                  </a:cubicBezTo>
                  <a:cubicBezTo>
                    <a:pt x="535" y="209"/>
                    <a:pt x="424" y="157"/>
                    <a:pt x="304" y="115"/>
                  </a:cubicBezTo>
                  <a:cubicBezTo>
                    <a:pt x="294" y="109"/>
                    <a:pt x="283" y="106"/>
                    <a:pt x="272" y="106"/>
                  </a:cubicBezTo>
                  <a:cubicBezTo>
                    <a:pt x="236" y="106"/>
                    <a:pt x="201" y="135"/>
                    <a:pt x="201" y="175"/>
                  </a:cubicBezTo>
                  <a:lnTo>
                    <a:pt x="107" y="166"/>
                  </a:lnTo>
                  <a:cubicBezTo>
                    <a:pt x="102" y="165"/>
                    <a:pt x="97" y="165"/>
                    <a:pt x="93" y="165"/>
                  </a:cubicBezTo>
                  <a:cubicBezTo>
                    <a:pt x="11" y="165"/>
                    <a:pt x="0" y="304"/>
                    <a:pt x="81" y="320"/>
                  </a:cubicBezTo>
                  <a:cubicBezTo>
                    <a:pt x="244" y="354"/>
                    <a:pt x="398" y="405"/>
                    <a:pt x="552" y="465"/>
                  </a:cubicBezTo>
                  <a:cubicBezTo>
                    <a:pt x="526" y="542"/>
                    <a:pt x="518" y="636"/>
                    <a:pt x="518" y="722"/>
                  </a:cubicBezTo>
                  <a:lnTo>
                    <a:pt x="492" y="756"/>
                  </a:lnTo>
                  <a:cubicBezTo>
                    <a:pt x="475" y="790"/>
                    <a:pt x="483" y="833"/>
                    <a:pt x="518" y="859"/>
                  </a:cubicBezTo>
                  <a:lnTo>
                    <a:pt x="500" y="927"/>
                  </a:lnTo>
                  <a:cubicBezTo>
                    <a:pt x="488" y="983"/>
                    <a:pt x="534" y="1025"/>
                    <a:pt x="582" y="1025"/>
                  </a:cubicBezTo>
                  <a:cubicBezTo>
                    <a:pt x="601" y="1025"/>
                    <a:pt x="621" y="1019"/>
                    <a:pt x="637" y="1004"/>
                  </a:cubicBezTo>
                  <a:cubicBezTo>
                    <a:pt x="663" y="1004"/>
                    <a:pt x="680" y="996"/>
                    <a:pt x="706" y="979"/>
                  </a:cubicBezTo>
                  <a:cubicBezTo>
                    <a:pt x="791" y="876"/>
                    <a:pt x="860" y="765"/>
                    <a:pt x="903" y="636"/>
                  </a:cubicBezTo>
                  <a:lnTo>
                    <a:pt x="920" y="636"/>
                  </a:lnTo>
                  <a:cubicBezTo>
                    <a:pt x="971" y="679"/>
                    <a:pt x="1022" y="722"/>
                    <a:pt x="1074" y="765"/>
                  </a:cubicBezTo>
                  <a:cubicBezTo>
                    <a:pt x="1091" y="780"/>
                    <a:pt x="1109" y="786"/>
                    <a:pt x="1127" y="786"/>
                  </a:cubicBezTo>
                  <a:cubicBezTo>
                    <a:pt x="1191" y="786"/>
                    <a:pt x="1245" y="707"/>
                    <a:pt x="1185" y="654"/>
                  </a:cubicBezTo>
                  <a:lnTo>
                    <a:pt x="1125" y="611"/>
                  </a:lnTo>
                  <a:cubicBezTo>
                    <a:pt x="1125" y="577"/>
                    <a:pt x="1108" y="559"/>
                    <a:pt x="1091" y="542"/>
                  </a:cubicBezTo>
                  <a:cubicBezTo>
                    <a:pt x="1039" y="517"/>
                    <a:pt x="997" y="491"/>
                    <a:pt x="954" y="465"/>
                  </a:cubicBezTo>
                  <a:cubicBezTo>
                    <a:pt x="962" y="388"/>
                    <a:pt x="971" y="303"/>
                    <a:pt x="971" y="217"/>
                  </a:cubicBezTo>
                  <a:lnTo>
                    <a:pt x="988" y="175"/>
                  </a:lnTo>
                  <a:cubicBezTo>
                    <a:pt x="1005" y="132"/>
                    <a:pt x="997" y="89"/>
                    <a:pt x="962" y="63"/>
                  </a:cubicBezTo>
                  <a:lnTo>
                    <a:pt x="962" y="55"/>
                  </a:lnTo>
                  <a:cubicBezTo>
                    <a:pt x="948" y="21"/>
                    <a:pt x="914" y="0"/>
                    <a:pt x="881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2"/>
            <p:cNvSpPr/>
            <p:nvPr/>
          </p:nvSpPr>
          <p:spPr>
            <a:xfrm>
              <a:off x="258766" y="218811"/>
              <a:ext cx="121407" cy="98825"/>
            </a:xfrm>
            <a:custGeom>
              <a:avLst/>
              <a:gdLst/>
              <a:ahLst/>
              <a:cxnLst/>
              <a:rect l="l" t="t" r="r" b="b"/>
              <a:pathLst>
                <a:path w="1172" h="954" extrusionOk="0">
                  <a:moveTo>
                    <a:pt x="804" y="1"/>
                  </a:moveTo>
                  <a:cubicBezTo>
                    <a:pt x="778" y="1"/>
                    <a:pt x="753" y="12"/>
                    <a:pt x="734" y="38"/>
                  </a:cubicBezTo>
                  <a:cubicBezTo>
                    <a:pt x="691" y="115"/>
                    <a:pt x="640" y="192"/>
                    <a:pt x="606" y="278"/>
                  </a:cubicBezTo>
                  <a:lnTo>
                    <a:pt x="597" y="278"/>
                  </a:lnTo>
                  <a:lnTo>
                    <a:pt x="392" y="141"/>
                  </a:lnTo>
                  <a:cubicBezTo>
                    <a:pt x="380" y="134"/>
                    <a:pt x="367" y="131"/>
                    <a:pt x="355" y="131"/>
                  </a:cubicBezTo>
                  <a:cubicBezTo>
                    <a:pt x="320" y="131"/>
                    <a:pt x="284" y="154"/>
                    <a:pt x="272" y="192"/>
                  </a:cubicBezTo>
                  <a:cubicBezTo>
                    <a:pt x="229" y="183"/>
                    <a:pt x="186" y="166"/>
                    <a:pt x="135" y="158"/>
                  </a:cubicBezTo>
                  <a:cubicBezTo>
                    <a:pt x="132" y="157"/>
                    <a:pt x="129" y="157"/>
                    <a:pt x="125" y="157"/>
                  </a:cubicBezTo>
                  <a:cubicBezTo>
                    <a:pt x="60" y="157"/>
                    <a:pt x="1" y="238"/>
                    <a:pt x="58" y="295"/>
                  </a:cubicBezTo>
                  <a:lnTo>
                    <a:pt x="101" y="329"/>
                  </a:lnTo>
                  <a:cubicBezTo>
                    <a:pt x="115" y="343"/>
                    <a:pt x="134" y="349"/>
                    <a:pt x="154" y="349"/>
                  </a:cubicBezTo>
                  <a:cubicBezTo>
                    <a:pt x="171" y="349"/>
                    <a:pt x="188" y="345"/>
                    <a:pt x="203" y="337"/>
                  </a:cubicBezTo>
                  <a:cubicBezTo>
                    <a:pt x="306" y="363"/>
                    <a:pt x="417" y="397"/>
                    <a:pt x="520" y="440"/>
                  </a:cubicBezTo>
                  <a:cubicBezTo>
                    <a:pt x="469" y="543"/>
                    <a:pt x="426" y="654"/>
                    <a:pt x="392" y="765"/>
                  </a:cubicBezTo>
                  <a:cubicBezTo>
                    <a:pt x="366" y="782"/>
                    <a:pt x="349" y="808"/>
                    <a:pt x="323" y="825"/>
                  </a:cubicBezTo>
                  <a:cubicBezTo>
                    <a:pt x="262" y="873"/>
                    <a:pt x="320" y="953"/>
                    <a:pt x="386" y="953"/>
                  </a:cubicBezTo>
                  <a:cubicBezTo>
                    <a:pt x="402" y="953"/>
                    <a:pt x="419" y="948"/>
                    <a:pt x="434" y="936"/>
                  </a:cubicBezTo>
                  <a:cubicBezTo>
                    <a:pt x="563" y="834"/>
                    <a:pt x="665" y="705"/>
                    <a:pt x="742" y="568"/>
                  </a:cubicBezTo>
                  <a:lnTo>
                    <a:pt x="973" y="731"/>
                  </a:lnTo>
                  <a:cubicBezTo>
                    <a:pt x="985" y="739"/>
                    <a:pt x="1000" y="743"/>
                    <a:pt x="1014" y="743"/>
                  </a:cubicBezTo>
                  <a:cubicBezTo>
                    <a:pt x="1032" y="743"/>
                    <a:pt x="1050" y="737"/>
                    <a:pt x="1059" y="722"/>
                  </a:cubicBezTo>
                  <a:cubicBezTo>
                    <a:pt x="1069" y="726"/>
                    <a:pt x="1078" y="728"/>
                    <a:pt x="1086" y="728"/>
                  </a:cubicBezTo>
                  <a:cubicBezTo>
                    <a:pt x="1151" y="728"/>
                    <a:pt x="1172" y="623"/>
                    <a:pt x="1119" y="586"/>
                  </a:cubicBezTo>
                  <a:cubicBezTo>
                    <a:pt x="1016" y="517"/>
                    <a:pt x="922" y="457"/>
                    <a:pt x="819" y="406"/>
                  </a:cubicBezTo>
                  <a:cubicBezTo>
                    <a:pt x="862" y="303"/>
                    <a:pt x="888" y="192"/>
                    <a:pt x="896" y="81"/>
                  </a:cubicBezTo>
                  <a:cubicBezTo>
                    <a:pt x="905" y="38"/>
                    <a:pt x="871" y="4"/>
                    <a:pt x="828" y="4"/>
                  </a:cubicBezTo>
                  <a:cubicBezTo>
                    <a:pt x="820" y="2"/>
                    <a:pt x="812" y="1"/>
                    <a:pt x="804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2"/>
            <p:cNvSpPr/>
            <p:nvPr/>
          </p:nvSpPr>
          <p:spPr>
            <a:xfrm>
              <a:off x="139634" y="60624"/>
              <a:ext cx="123376" cy="123479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854" y="0"/>
                  </a:moveTo>
                  <a:cubicBezTo>
                    <a:pt x="831" y="0"/>
                    <a:pt x="807" y="10"/>
                    <a:pt x="789" y="34"/>
                  </a:cubicBezTo>
                  <a:cubicBezTo>
                    <a:pt x="755" y="76"/>
                    <a:pt x="720" y="128"/>
                    <a:pt x="695" y="179"/>
                  </a:cubicBezTo>
                  <a:cubicBezTo>
                    <a:pt x="660" y="179"/>
                    <a:pt x="635" y="205"/>
                    <a:pt x="626" y="230"/>
                  </a:cubicBezTo>
                  <a:cubicBezTo>
                    <a:pt x="592" y="316"/>
                    <a:pt x="558" y="402"/>
                    <a:pt x="532" y="487"/>
                  </a:cubicBezTo>
                  <a:lnTo>
                    <a:pt x="532" y="504"/>
                  </a:lnTo>
                  <a:cubicBezTo>
                    <a:pt x="489" y="496"/>
                    <a:pt x="455" y="479"/>
                    <a:pt x="421" y="470"/>
                  </a:cubicBezTo>
                  <a:cubicBezTo>
                    <a:pt x="387" y="461"/>
                    <a:pt x="207" y="444"/>
                    <a:pt x="173" y="402"/>
                  </a:cubicBezTo>
                  <a:cubicBezTo>
                    <a:pt x="157" y="384"/>
                    <a:pt x="139" y="377"/>
                    <a:pt x="121" y="377"/>
                  </a:cubicBezTo>
                  <a:cubicBezTo>
                    <a:pt x="60" y="377"/>
                    <a:pt x="0" y="462"/>
                    <a:pt x="53" y="521"/>
                  </a:cubicBezTo>
                  <a:cubicBezTo>
                    <a:pt x="130" y="607"/>
                    <a:pt x="353" y="615"/>
                    <a:pt x="464" y="650"/>
                  </a:cubicBezTo>
                  <a:cubicBezTo>
                    <a:pt x="447" y="710"/>
                    <a:pt x="421" y="769"/>
                    <a:pt x="404" y="829"/>
                  </a:cubicBezTo>
                  <a:cubicBezTo>
                    <a:pt x="361" y="906"/>
                    <a:pt x="318" y="992"/>
                    <a:pt x="276" y="1069"/>
                  </a:cubicBezTo>
                  <a:cubicBezTo>
                    <a:pt x="243" y="1128"/>
                    <a:pt x="295" y="1192"/>
                    <a:pt x="352" y="1192"/>
                  </a:cubicBezTo>
                  <a:cubicBezTo>
                    <a:pt x="370" y="1192"/>
                    <a:pt x="388" y="1186"/>
                    <a:pt x="404" y="1172"/>
                  </a:cubicBezTo>
                  <a:cubicBezTo>
                    <a:pt x="408" y="1173"/>
                    <a:pt x="413" y="1173"/>
                    <a:pt x="418" y="1173"/>
                  </a:cubicBezTo>
                  <a:cubicBezTo>
                    <a:pt x="451" y="1173"/>
                    <a:pt x="491" y="1149"/>
                    <a:pt x="498" y="1112"/>
                  </a:cubicBezTo>
                  <a:cubicBezTo>
                    <a:pt x="558" y="983"/>
                    <a:pt x="609" y="855"/>
                    <a:pt x="643" y="718"/>
                  </a:cubicBezTo>
                  <a:cubicBezTo>
                    <a:pt x="780" y="778"/>
                    <a:pt x="917" y="838"/>
                    <a:pt x="1045" y="915"/>
                  </a:cubicBezTo>
                  <a:cubicBezTo>
                    <a:pt x="1056" y="919"/>
                    <a:pt x="1066" y="921"/>
                    <a:pt x="1076" y="921"/>
                  </a:cubicBezTo>
                  <a:cubicBezTo>
                    <a:pt x="1145" y="921"/>
                    <a:pt x="1190" y="822"/>
                    <a:pt x="1122" y="769"/>
                  </a:cubicBezTo>
                  <a:cubicBezTo>
                    <a:pt x="994" y="701"/>
                    <a:pt x="857" y="633"/>
                    <a:pt x="712" y="573"/>
                  </a:cubicBezTo>
                  <a:cubicBezTo>
                    <a:pt x="780" y="419"/>
                    <a:pt x="857" y="265"/>
                    <a:pt x="926" y="111"/>
                  </a:cubicBezTo>
                  <a:cubicBezTo>
                    <a:pt x="955" y="51"/>
                    <a:pt x="907" y="0"/>
                    <a:pt x="854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2"/>
            <p:cNvSpPr/>
            <p:nvPr/>
          </p:nvSpPr>
          <p:spPr>
            <a:xfrm>
              <a:off x="729078" y="30893"/>
              <a:ext cx="115814" cy="116435"/>
            </a:xfrm>
            <a:custGeom>
              <a:avLst/>
              <a:gdLst/>
              <a:ahLst/>
              <a:cxnLst/>
              <a:rect l="l" t="t" r="r" b="b"/>
              <a:pathLst>
                <a:path w="1118" h="1124" extrusionOk="0">
                  <a:moveTo>
                    <a:pt x="596" y="1"/>
                  </a:moveTo>
                  <a:cubicBezTo>
                    <a:pt x="558" y="1"/>
                    <a:pt x="523" y="27"/>
                    <a:pt x="531" y="81"/>
                  </a:cubicBezTo>
                  <a:cubicBezTo>
                    <a:pt x="480" y="81"/>
                    <a:pt x="446" y="115"/>
                    <a:pt x="454" y="158"/>
                  </a:cubicBezTo>
                  <a:cubicBezTo>
                    <a:pt x="454" y="210"/>
                    <a:pt x="463" y="261"/>
                    <a:pt x="463" y="321"/>
                  </a:cubicBezTo>
                  <a:cubicBezTo>
                    <a:pt x="375" y="308"/>
                    <a:pt x="292" y="300"/>
                    <a:pt x="207" y="300"/>
                  </a:cubicBezTo>
                  <a:cubicBezTo>
                    <a:pt x="176" y="300"/>
                    <a:pt x="144" y="301"/>
                    <a:pt x="112" y="304"/>
                  </a:cubicBezTo>
                  <a:cubicBezTo>
                    <a:pt x="9" y="304"/>
                    <a:pt x="1" y="466"/>
                    <a:pt x="112" y="466"/>
                  </a:cubicBezTo>
                  <a:cubicBezTo>
                    <a:pt x="121" y="475"/>
                    <a:pt x="129" y="483"/>
                    <a:pt x="146" y="483"/>
                  </a:cubicBezTo>
                  <a:lnTo>
                    <a:pt x="463" y="603"/>
                  </a:lnTo>
                  <a:lnTo>
                    <a:pt x="463" y="757"/>
                  </a:lnTo>
                  <a:cubicBezTo>
                    <a:pt x="463" y="783"/>
                    <a:pt x="480" y="808"/>
                    <a:pt x="497" y="817"/>
                  </a:cubicBezTo>
                  <a:cubicBezTo>
                    <a:pt x="488" y="885"/>
                    <a:pt x="480" y="954"/>
                    <a:pt x="471" y="1022"/>
                  </a:cubicBezTo>
                  <a:cubicBezTo>
                    <a:pt x="456" y="1084"/>
                    <a:pt x="505" y="1124"/>
                    <a:pt x="553" y="1124"/>
                  </a:cubicBezTo>
                  <a:cubicBezTo>
                    <a:pt x="584" y="1124"/>
                    <a:pt x="615" y="1106"/>
                    <a:pt x="625" y="1065"/>
                  </a:cubicBezTo>
                  <a:cubicBezTo>
                    <a:pt x="651" y="937"/>
                    <a:pt x="659" y="808"/>
                    <a:pt x="668" y="671"/>
                  </a:cubicBezTo>
                  <a:cubicBezTo>
                    <a:pt x="728" y="714"/>
                    <a:pt x="788" y="757"/>
                    <a:pt x="848" y="808"/>
                  </a:cubicBezTo>
                  <a:cubicBezTo>
                    <a:pt x="865" y="826"/>
                    <a:pt x="885" y="833"/>
                    <a:pt x="904" y="833"/>
                  </a:cubicBezTo>
                  <a:cubicBezTo>
                    <a:pt x="933" y="833"/>
                    <a:pt x="961" y="817"/>
                    <a:pt x="976" y="791"/>
                  </a:cubicBezTo>
                  <a:lnTo>
                    <a:pt x="993" y="791"/>
                  </a:lnTo>
                  <a:cubicBezTo>
                    <a:pt x="999" y="793"/>
                    <a:pt x="1005" y="793"/>
                    <a:pt x="1011" y="793"/>
                  </a:cubicBezTo>
                  <a:cubicBezTo>
                    <a:pt x="1078" y="793"/>
                    <a:pt x="1117" y="709"/>
                    <a:pt x="1070" y="654"/>
                  </a:cubicBezTo>
                  <a:cubicBezTo>
                    <a:pt x="959" y="552"/>
                    <a:pt x="831" y="466"/>
                    <a:pt x="685" y="398"/>
                  </a:cubicBezTo>
                  <a:cubicBezTo>
                    <a:pt x="694" y="295"/>
                    <a:pt x="694" y="184"/>
                    <a:pt x="685" y="81"/>
                  </a:cubicBezTo>
                  <a:cubicBezTo>
                    <a:pt x="681" y="29"/>
                    <a:pt x="636" y="1"/>
                    <a:pt x="596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9" name="Google Shape;4199;p32"/>
          <p:cNvSpPr/>
          <p:nvPr/>
        </p:nvSpPr>
        <p:spPr>
          <a:xfrm>
            <a:off x="7495159" y="4496359"/>
            <a:ext cx="2011821" cy="1602227"/>
          </a:xfrm>
          <a:custGeom>
            <a:avLst/>
            <a:gdLst/>
            <a:ahLst/>
            <a:cxnLst/>
            <a:rect l="l" t="t" r="r" b="b"/>
            <a:pathLst>
              <a:path w="19421" h="15467" extrusionOk="0">
                <a:moveTo>
                  <a:pt x="9144" y="1"/>
                </a:moveTo>
                <a:cubicBezTo>
                  <a:pt x="8325" y="1"/>
                  <a:pt x="7450" y="364"/>
                  <a:pt x="6734" y="1289"/>
                </a:cubicBezTo>
                <a:cubicBezTo>
                  <a:pt x="6133" y="2062"/>
                  <a:pt x="5625" y="2238"/>
                  <a:pt x="5143" y="2238"/>
                </a:cubicBezTo>
                <a:cubicBezTo>
                  <a:pt x="4741" y="2238"/>
                  <a:pt x="4358" y="2115"/>
                  <a:pt x="3954" y="2115"/>
                </a:cubicBezTo>
                <a:cubicBezTo>
                  <a:pt x="3373" y="2115"/>
                  <a:pt x="2750" y="2368"/>
                  <a:pt x="1968" y="3599"/>
                </a:cubicBezTo>
                <a:cubicBezTo>
                  <a:pt x="1" y="6704"/>
                  <a:pt x="4629" y="14960"/>
                  <a:pt x="4629" y="14960"/>
                </a:cubicBezTo>
                <a:cubicBezTo>
                  <a:pt x="6342" y="15314"/>
                  <a:pt x="7878" y="15467"/>
                  <a:pt x="9249" y="15467"/>
                </a:cubicBezTo>
                <a:cubicBezTo>
                  <a:pt x="16283" y="15467"/>
                  <a:pt x="19005" y="11456"/>
                  <a:pt x="19198" y="10117"/>
                </a:cubicBezTo>
                <a:cubicBezTo>
                  <a:pt x="19420" y="8518"/>
                  <a:pt x="18462" y="9262"/>
                  <a:pt x="17547" y="8193"/>
                </a:cubicBezTo>
                <a:cubicBezTo>
                  <a:pt x="16632" y="7132"/>
                  <a:pt x="18146" y="6713"/>
                  <a:pt x="17521" y="4480"/>
                </a:cubicBezTo>
                <a:cubicBezTo>
                  <a:pt x="17151" y="3155"/>
                  <a:pt x="16280" y="2824"/>
                  <a:pt x="15528" y="2824"/>
                </a:cubicBezTo>
                <a:cubicBezTo>
                  <a:pt x="15012" y="2824"/>
                  <a:pt x="14553" y="2979"/>
                  <a:pt x="14347" y="3077"/>
                </a:cubicBezTo>
                <a:cubicBezTo>
                  <a:pt x="14175" y="3159"/>
                  <a:pt x="13854" y="3235"/>
                  <a:pt x="13493" y="3235"/>
                </a:cubicBezTo>
                <a:cubicBezTo>
                  <a:pt x="12797" y="3235"/>
                  <a:pt x="11952" y="2950"/>
                  <a:pt x="11738" y="1862"/>
                </a:cubicBezTo>
                <a:cubicBezTo>
                  <a:pt x="11536" y="865"/>
                  <a:pt x="10407" y="1"/>
                  <a:pt x="91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0" name="Google Shape;4200;p32"/>
          <p:cNvSpPr/>
          <p:nvPr/>
        </p:nvSpPr>
        <p:spPr>
          <a:xfrm>
            <a:off x="8490377" y="5750454"/>
            <a:ext cx="107423" cy="86705"/>
          </a:xfrm>
          <a:custGeom>
            <a:avLst/>
            <a:gdLst/>
            <a:ahLst/>
            <a:cxnLst/>
            <a:rect l="l" t="t" r="r" b="b"/>
            <a:pathLst>
              <a:path w="1037" h="837" extrusionOk="0">
                <a:moveTo>
                  <a:pt x="767" y="1"/>
                </a:moveTo>
                <a:cubicBezTo>
                  <a:pt x="742" y="1"/>
                  <a:pt x="717" y="5"/>
                  <a:pt x="694" y="13"/>
                </a:cubicBezTo>
                <a:cubicBezTo>
                  <a:pt x="557" y="65"/>
                  <a:pt x="377" y="56"/>
                  <a:pt x="240" y="125"/>
                </a:cubicBezTo>
                <a:cubicBezTo>
                  <a:pt x="129" y="176"/>
                  <a:pt x="52" y="278"/>
                  <a:pt x="27" y="398"/>
                </a:cubicBezTo>
                <a:cubicBezTo>
                  <a:pt x="1" y="527"/>
                  <a:pt x="52" y="663"/>
                  <a:pt x="155" y="749"/>
                </a:cubicBezTo>
                <a:cubicBezTo>
                  <a:pt x="243" y="816"/>
                  <a:pt x="346" y="836"/>
                  <a:pt x="448" y="836"/>
                </a:cubicBezTo>
                <a:cubicBezTo>
                  <a:pt x="515" y="836"/>
                  <a:pt x="581" y="828"/>
                  <a:pt x="643" y="817"/>
                </a:cubicBezTo>
                <a:cubicBezTo>
                  <a:pt x="788" y="800"/>
                  <a:pt x="925" y="715"/>
                  <a:pt x="1002" y="586"/>
                </a:cubicBezTo>
                <a:cubicBezTo>
                  <a:pt x="1036" y="484"/>
                  <a:pt x="1036" y="373"/>
                  <a:pt x="985" y="278"/>
                </a:cubicBezTo>
                <a:cubicBezTo>
                  <a:pt x="985" y="261"/>
                  <a:pt x="993" y="244"/>
                  <a:pt x="1002" y="227"/>
                </a:cubicBezTo>
                <a:cubicBezTo>
                  <a:pt x="1030" y="99"/>
                  <a:pt x="893" y="1"/>
                  <a:pt x="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1" name="Google Shape;4201;p32"/>
          <p:cNvSpPr/>
          <p:nvPr/>
        </p:nvSpPr>
        <p:spPr>
          <a:xfrm>
            <a:off x="8098692" y="5796760"/>
            <a:ext cx="133942" cy="98825"/>
          </a:xfrm>
          <a:custGeom>
            <a:avLst/>
            <a:gdLst/>
            <a:ahLst/>
            <a:cxnLst/>
            <a:rect l="l" t="t" r="r" b="b"/>
            <a:pathLst>
              <a:path w="1293" h="954" extrusionOk="0">
                <a:moveTo>
                  <a:pt x="866" y="0"/>
                </a:moveTo>
                <a:cubicBezTo>
                  <a:pt x="711" y="0"/>
                  <a:pt x="558" y="21"/>
                  <a:pt x="446" y="105"/>
                </a:cubicBezTo>
                <a:cubicBezTo>
                  <a:pt x="411" y="131"/>
                  <a:pt x="386" y="165"/>
                  <a:pt x="369" y="191"/>
                </a:cubicBezTo>
                <a:cubicBezTo>
                  <a:pt x="232" y="199"/>
                  <a:pt x="112" y="268"/>
                  <a:pt x="35" y="379"/>
                </a:cubicBezTo>
                <a:cubicBezTo>
                  <a:pt x="1" y="456"/>
                  <a:pt x="18" y="542"/>
                  <a:pt x="86" y="593"/>
                </a:cubicBezTo>
                <a:lnTo>
                  <a:pt x="120" y="627"/>
                </a:lnTo>
                <a:cubicBezTo>
                  <a:pt x="163" y="764"/>
                  <a:pt x="257" y="875"/>
                  <a:pt x="394" y="927"/>
                </a:cubicBezTo>
                <a:cubicBezTo>
                  <a:pt x="436" y="945"/>
                  <a:pt x="480" y="953"/>
                  <a:pt x="523" y="953"/>
                </a:cubicBezTo>
                <a:cubicBezTo>
                  <a:pt x="623" y="953"/>
                  <a:pt x="722" y="907"/>
                  <a:pt x="788" y="824"/>
                </a:cubicBezTo>
                <a:cubicBezTo>
                  <a:pt x="805" y="824"/>
                  <a:pt x="831" y="824"/>
                  <a:pt x="848" y="815"/>
                </a:cubicBezTo>
                <a:cubicBezTo>
                  <a:pt x="883" y="843"/>
                  <a:pt x="923" y="856"/>
                  <a:pt x="962" y="856"/>
                </a:cubicBezTo>
                <a:cubicBezTo>
                  <a:pt x="1007" y="856"/>
                  <a:pt x="1051" y="839"/>
                  <a:pt x="1087" y="807"/>
                </a:cubicBezTo>
                <a:cubicBezTo>
                  <a:pt x="1284" y="627"/>
                  <a:pt x="1292" y="345"/>
                  <a:pt x="1147" y="97"/>
                </a:cubicBezTo>
                <a:cubicBezTo>
                  <a:pt x="1104" y="37"/>
                  <a:pt x="1036" y="3"/>
                  <a:pt x="967" y="3"/>
                </a:cubicBezTo>
                <a:cubicBezTo>
                  <a:pt x="934" y="1"/>
                  <a:pt x="900" y="0"/>
                  <a:pt x="8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2" name="Google Shape;4202;p32"/>
          <p:cNvSpPr/>
          <p:nvPr/>
        </p:nvSpPr>
        <p:spPr>
          <a:xfrm>
            <a:off x="8264441" y="5713575"/>
            <a:ext cx="111774" cy="74481"/>
          </a:xfrm>
          <a:custGeom>
            <a:avLst/>
            <a:gdLst/>
            <a:ahLst/>
            <a:cxnLst/>
            <a:rect l="l" t="t" r="r" b="b"/>
            <a:pathLst>
              <a:path w="1079" h="719" extrusionOk="0">
                <a:moveTo>
                  <a:pt x="360" y="294"/>
                </a:moveTo>
                <a:cubicBezTo>
                  <a:pt x="366" y="294"/>
                  <a:pt x="373" y="297"/>
                  <a:pt x="377" y="301"/>
                </a:cubicBezTo>
                <a:lnTo>
                  <a:pt x="343" y="301"/>
                </a:lnTo>
                <a:cubicBezTo>
                  <a:pt x="347" y="297"/>
                  <a:pt x="353" y="294"/>
                  <a:pt x="360" y="294"/>
                </a:cubicBezTo>
                <a:close/>
                <a:moveTo>
                  <a:pt x="658" y="0"/>
                </a:moveTo>
                <a:cubicBezTo>
                  <a:pt x="583" y="0"/>
                  <a:pt x="507" y="17"/>
                  <a:pt x="437" y="53"/>
                </a:cubicBezTo>
                <a:cubicBezTo>
                  <a:pt x="308" y="113"/>
                  <a:pt x="112" y="173"/>
                  <a:pt x="60" y="301"/>
                </a:cubicBezTo>
                <a:cubicBezTo>
                  <a:pt x="0" y="438"/>
                  <a:pt x="103" y="583"/>
                  <a:pt x="249" y="643"/>
                </a:cubicBezTo>
                <a:cubicBezTo>
                  <a:pt x="291" y="691"/>
                  <a:pt x="354" y="718"/>
                  <a:pt x="420" y="718"/>
                </a:cubicBezTo>
                <a:cubicBezTo>
                  <a:pt x="448" y="718"/>
                  <a:pt x="477" y="713"/>
                  <a:pt x="505" y="703"/>
                </a:cubicBezTo>
                <a:cubicBezTo>
                  <a:pt x="608" y="652"/>
                  <a:pt x="728" y="609"/>
                  <a:pt x="830" y="549"/>
                </a:cubicBezTo>
                <a:cubicBezTo>
                  <a:pt x="959" y="489"/>
                  <a:pt x="1078" y="386"/>
                  <a:pt x="1027" y="241"/>
                </a:cubicBezTo>
                <a:cubicBezTo>
                  <a:pt x="1001" y="155"/>
                  <a:pt x="941" y="78"/>
                  <a:pt x="865" y="44"/>
                </a:cubicBezTo>
                <a:cubicBezTo>
                  <a:pt x="798" y="15"/>
                  <a:pt x="728" y="0"/>
                  <a:pt x="6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3" name="Google Shape;4203;p32"/>
          <p:cNvSpPr/>
          <p:nvPr/>
        </p:nvSpPr>
        <p:spPr>
          <a:xfrm>
            <a:off x="8710201" y="5713782"/>
            <a:ext cx="87844" cy="74481"/>
          </a:xfrm>
          <a:custGeom>
            <a:avLst/>
            <a:gdLst/>
            <a:ahLst/>
            <a:cxnLst/>
            <a:rect l="l" t="t" r="r" b="b"/>
            <a:pathLst>
              <a:path w="848" h="719" extrusionOk="0">
                <a:moveTo>
                  <a:pt x="424" y="0"/>
                </a:moveTo>
                <a:cubicBezTo>
                  <a:pt x="359" y="0"/>
                  <a:pt x="293" y="16"/>
                  <a:pt x="232" y="51"/>
                </a:cubicBezTo>
                <a:cubicBezTo>
                  <a:pt x="1" y="179"/>
                  <a:pt x="9" y="521"/>
                  <a:pt x="249" y="632"/>
                </a:cubicBezTo>
                <a:cubicBezTo>
                  <a:pt x="283" y="650"/>
                  <a:pt x="326" y="667"/>
                  <a:pt x="368" y="684"/>
                </a:cubicBezTo>
                <a:cubicBezTo>
                  <a:pt x="403" y="701"/>
                  <a:pt x="445" y="718"/>
                  <a:pt x="488" y="718"/>
                </a:cubicBezTo>
                <a:cubicBezTo>
                  <a:pt x="557" y="718"/>
                  <a:pt x="625" y="692"/>
                  <a:pt x="685" y="658"/>
                </a:cubicBezTo>
                <a:cubicBezTo>
                  <a:pt x="762" y="615"/>
                  <a:pt x="813" y="547"/>
                  <a:pt x="839" y="461"/>
                </a:cubicBezTo>
                <a:cubicBezTo>
                  <a:pt x="847" y="427"/>
                  <a:pt x="839" y="384"/>
                  <a:pt x="822" y="359"/>
                </a:cubicBezTo>
                <a:cubicBezTo>
                  <a:pt x="822" y="325"/>
                  <a:pt x="813" y="290"/>
                  <a:pt x="805" y="265"/>
                </a:cubicBezTo>
                <a:cubicBezTo>
                  <a:pt x="744" y="100"/>
                  <a:pt x="587" y="0"/>
                  <a:pt x="4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4" name="Google Shape;4204;p32"/>
          <p:cNvSpPr/>
          <p:nvPr/>
        </p:nvSpPr>
        <p:spPr>
          <a:xfrm>
            <a:off x="8496178" y="5589678"/>
            <a:ext cx="85669" cy="73238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30" y="0"/>
                </a:moveTo>
                <a:cubicBezTo>
                  <a:pt x="244" y="0"/>
                  <a:pt x="160" y="27"/>
                  <a:pt x="90" y="77"/>
                </a:cubicBezTo>
                <a:cubicBezTo>
                  <a:pt x="48" y="111"/>
                  <a:pt x="31" y="171"/>
                  <a:pt x="39" y="222"/>
                </a:cubicBezTo>
                <a:cubicBezTo>
                  <a:pt x="31" y="248"/>
                  <a:pt x="22" y="265"/>
                  <a:pt x="22" y="291"/>
                </a:cubicBezTo>
                <a:cubicBezTo>
                  <a:pt x="13" y="342"/>
                  <a:pt x="22" y="385"/>
                  <a:pt x="39" y="436"/>
                </a:cubicBezTo>
                <a:cubicBezTo>
                  <a:pt x="1" y="575"/>
                  <a:pt x="108" y="706"/>
                  <a:pt x="242" y="706"/>
                </a:cubicBezTo>
                <a:cubicBezTo>
                  <a:pt x="257" y="706"/>
                  <a:pt x="272" y="705"/>
                  <a:pt x="287" y="701"/>
                </a:cubicBezTo>
                <a:cubicBezTo>
                  <a:pt x="338" y="693"/>
                  <a:pt x="390" y="676"/>
                  <a:pt x="433" y="650"/>
                </a:cubicBezTo>
                <a:cubicBezTo>
                  <a:pt x="484" y="650"/>
                  <a:pt x="535" y="633"/>
                  <a:pt x="578" y="616"/>
                </a:cubicBezTo>
                <a:cubicBezTo>
                  <a:pt x="826" y="496"/>
                  <a:pt x="775" y="162"/>
                  <a:pt x="510" y="43"/>
                </a:cubicBezTo>
                <a:cubicBezTo>
                  <a:pt x="452" y="14"/>
                  <a:pt x="391" y="0"/>
                  <a:pt x="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5" name="Google Shape;4205;p32"/>
          <p:cNvSpPr/>
          <p:nvPr/>
        </p:nvSpPr>
        <p:spPr>
          <a:xfrm>
            <a:off x="8681817" y="5550416"/>
            <a:ext cx="87016" cy="72202"/>
          </a:xfrm>
          <a:custGeom>
            <a:avLst/>
            <a:gdLst/>
            <a:ahLst/>
            <a:cxnLst/>
            <a:rect l="l" t="t" r="r" b="b"/>
            <a:pathLst>
              <a:path w="840" h="697" extrusionOk="0">
                <a:moveTo>
                  <a:pt x="337" y="1"/>
                </a:moveTo>
                <a:cubicBezTo>
                  <a:pt x="308" y="1"/>
                  <a:pt x="281" y="7"/>
                  <a:pt x="257" y="19"/>
                </a:cubicBezTo>
                <a:cubicBezTo>
                  <a:pt x="69" y="131"/>
                  <a:pt x="1" y="362"/>
                  <a:pt x="78" y="558"/>
                </a:cubicBezTo>
                <a:cubicBezTo>
                  <a:pt x="116" y="642"/>
                  <a:pt x="204" y="697"/>
                  <a:pt x="292" y="697"/>
                </a:cubicBezTo>
                <a:cubicBezTo>
                  <a:pt x="321" y="697"/>
                  <a:pt x="350" y="691"/>
                  <a:pt x="377" y="678"/>
                </a:cubicBezTo>
                <a:lnTo>
                  <a:pt x="728" y="524"/>
                </a:lnTo>
                <a:cubicBezTo>
                  <a:pt x="814" y="481"/>
                  <a:pt x="839" y="362"/>
                  <a:pt x="779" y="285"/>
                </a:cubicBezTo>
                <a:cubicBezTo>
                  <a:pt x="733" y="223"/>
                  <a:pt x="659" y="189"/>
                  <a:pt x="589" y="189"/>
                </a:cubicBezTo>
                <a:cubicBezTo>
                  <a:pt x="581" y="189"/>
                  <a:pt x="573" y="190"/>
                  <a:pt x="565" y="191"/>
                </a:cubicBezTo>
                <a:lnTo>
                  <a:pt x="565" y="182"/>
                </a:lnTo>
                <a:cubicBezTo>
                  <a:pt x="565" y="81"/>
                  <a:pt x="443" y="1"/>
                  <a:pt x="3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0_1_1">
    <p:spTree>
      <p:nvGrpSpPr>
        <p:cNvPr id="1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Google Shape;4207;p33"/>
          <p:cNvSpPr txBox="1">
            <a:spLocks noGrp="1"/>
          </p:cNvSpPr>
          <p:nvPr>
            <p:ph type="title"/>
          </p:nvPr>
        </p:nvSpPr>
        <p:spPr>
          <a:xfrm>
            <a:off x="685800" y="400050"/>
            <a:ext cx="778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13_1">
    <p:bg>
      <p:bgPr>
        <a:solidFill>
          <a:schemeClr val="lt2"/>
        </a:solidFill>
        <a:effectLst/>
      </p:bgPr>
    </p:bg>
    <p:spTree>
      <p:nvGrpSpPr>
        <p:cNvPr id="1" name="Shape 5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4" name="Google Shape;5164;p42"/>
          <p:cNvSpPr txBox="1">
            <a:spLocks noGrp="1"/>
          </p:cNvSpPr>
          <p:nvPr>
            <p:ph type="subTitle" idx="1"/>
          </p:nvPr>
        </p:nvSpPr>
        <p:spPr>
          <a:xfrm>
            <a:off x="1178700" y="2805500"/>
            <a:ext cx="4724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5" name="Google Shape;5165;p42"/>
          <p:cNvSpPr txBox="1">
            <a:spLocks noGrp="1"/>
          </p:cNvSpPr>
          <p:nvPr>
            <p:ph type="title" hasCustomPrompt="1"/>
          </p:nvPr>
        </p:nvSpPr>
        <p:spPr>
          <a:xfrm>
            <a:off x="1178700" y="873900"/>
            <a:ext cx="4871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>
                <a:highlight>
                  <a:schemeClr val="l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66" name="Google Shape;5166;p42"/>
          <p:cNvSpPr/>
          <p:nvPr/>
        </p:nvSpPr>
        <p:spPr>
          <a:xfrm>
            <a:off x="5902658" y="1007925"/>
            <a:ext cx="2371055" cy="2366169"/>
          </a:xfrm>
          <a:custGeom>
            <a:avLst/>
            <a:gdLst/>
            <a:ahLst/>
            <a:cxnLst/>
            <a:rect l="l" t="t" r="r" b="b"/>
            <a:pathLst>
              <a:path w="13534" h="13267" extrusionOk="0">
                <a:moveTo>
                  <a:pt x="8884" y="1"/>
                </a:moveTo>
                <a:cubicBezTo>
                  <a:pt x="8867" y="1"/>
                  <a:pt x="8850" y="5"/>
                  <a:pt x="8834" y="16"/>
                </a:cubicBezTo>
                <a:lnTo>
                  <a:pt x="8834" y="16"/>
                </a:lnTo>
                <a:lnTo>
                  <a:pt x="8820" y="2"/>
                </a:lnTo>
                <a:cubicBezTo>
                  <a:pt x="8730" y="110"/>
                  <a:pt x="8640" y="220"/>
                  <a:pt x="8550" y="329"/>
                </a:cubicBezTo>
                <a:lnTo>
                  <a:pt x="8550" y="329"/>
                </a:lnTo>
                <a:cubicBezTo>
                  <a:pt x="6507" y="2624"/>
                  <a:pt x="4556" y="4999"/>
                  <a:pt x="2702" y="7450"/>
                </a:cubicBezTo>
                <a:lnTo>
                  <a:pt x="2702" y="7450"/>
                </a:lnTo>
                <a:cubicBezTo>
                  <a:pt x="4034" y="5188"/>
                  <a:pt x="5571" y="3049"/>
                  <a:pt x="7289" y="1062"/>
                </a:cubicBezTo>
                <a:lnTo>
                  <a:pt x="7269" y="1043"/>
                </a:lnTo>
                <a:lnTo>
                  <a:pt x="7269" y="1043"/>
                </a:lnTo>
                <a:cubicBezTo>
                  <a:pt x="7276" y="1035"/>
                  <a:pt x="7282" y="1027"/>
                  <a:pt x="7289" y="1020"/>
                </a:cubicBezTo>
                <a:cubicBezTo>
                  <a:pt x="7354" y="942"/>
                  <a:pt x="7291" y="839"/>
                  <a:pt x="7215" y="839"/>
                </a:cubicBezTo>
                <a:cubicBezTo>
                  <a:pt x="7191" y="839"/>
                  <a:pt x="7166" y="849"/>
                  <a:pt x="7143" y="874"/>
                </a:cubicBezTo>
                <a:cubicBezTo>
                  <a:pt x="6368" y="1773"/>
                  <a:pt x="5630" y="2702"/>
                  <a:pt x="4930" y="3658"/>
                </a:cubicBezTo>
                <a:lnTo>
                  <a:pt x="4930" y="3658"/>
                </a:lnTo>
                <a:cubicBezTo>
                  <a:pt x="3942" y="4913"/>
                  <a:pt x="2976" y="6185"/>
                  <a:pt x="2034" y="7475"/>
                </a:cubicBezTo>
                <a:lnTo>
                  <a:pt x="2034" y="7475"/>
                </a:lnTo>
                <a:cubicBezTo>
                  <a:pt x="3518" y="5064"/>
                  <a:pt x="5102" y="2714"/>
                  <a:pt x="6776" y="429"/>
                </a:cubicBezTo>
                <a:cubicBezTo>
                  <a:pt x="6830" y="350"/>
                  <a:pt x="6759" y="280"/>
                  <a:pt x="6686" y="280"/>
                </a:cubicBezTo>
                <a:cubicBezTo>
                  <a:pt x="6668" y="280"/>
                  <a:pt x="6650" y="284"/>
                  <a:pt x="6634" y="293"/>
                </a:cubicBezTo>
                <a:lnTo>
                  <a:pt x="6634" y="293"/>
                </a:lnTo>
                <a:lnTo>
                  <a:pt x="6604" y="275"/>
                </a:lnTo>
                <a:cubicBezTo>
                  <a:pt x="6435" y="506"/>
                  <a:pt x="6267" y="738"/>
                  <a:pt x="6100" y="970"/>
                </a:cubicBezTo>
                <a:lnTo>
                  <a:pt x="6100" y="970"/>
                </a:lnTo>
                <a:lnTo>
                  <a:pt x="2517" y="5596"/>
                </a:lnTo>
                <a:lnTo>
                  <a:pt x="2517" y="5596"/>
                </a:lnTo>
                <a:cubicBezTo>
                  <a:pt x="3696" y="3804"/>
                  <a:pt x="4914" y="2037"/>
                  <a:pt x="6177" y="301"/>
                </a:cubicBezTo>
                <a:cubicBezTo>
                  <a:pt x="6222" y="230"/>
                  <a:pt x="6149" y="143"/>
                  <a:pt x="6078" y="143"/>
                </a:cubicBezTo>
                <a:cubicBezTo>
                  <a:pt x="6055" y="143"/>
                  <a:pt x="6033" y="152"/>
                  <a:pt x="6014" y="173"/>
                </a:cubicBezTo>
                <a:cubicBezTo>
                  <a:pt x="6008" y="180"/>
                  <a:pt x="6001" y="188"/>
                  <a:pt x="5995" y="195"/>
                </a:cubicBezTo>
                <a:lnTo>
                  <a:pt x="5995" y="195"/>
                </a:lnTo>
                <a:lnTo>
                  <a:pt x="5988" y="190"/>
                </a:lnTo>
                <a:cubicBezTo>
                  <a:pt x="5971" y="215"/>
                  <a:pt x="5953" y="240"/>
                  <a:pt x="5935" y="265"/>
                </a:cubicBezTo>
                <a:lnTo>
                  <a:pt x="5935" y="265"/>
                </a:lnTo>
                <a:cubicBezTo>
                  <a:pt x="4253" y="2209"/>
                  <a:pt x="2662" y="4227"/>
                  <a:pt x="1166" y="6315"/>
                </a:cubicBezTo>
                <a:lnTo>
                  <a:pt x="1166" y="6315"/>
                </a:lnTo>
                <a:cubicBezTo>
                  <a:pt x="2146" y="4533"/>
                  <a:pt x="3254" y="2822"/>
                  <a:pt x="4474" y="1191"/>
                </a:cubicBezTo>
                <a:lnTo>
                  <a:pt x="4464" y="1185"/>
                </a:lnTo>
                <a:lnTo>
                  <a:pt x="4464" y="1185"/>
                </a:lnTo>
                <a:cubicBezTo>
                  <a:pt x="4464" y="1184"/>
                  <a:pt x="4465" y="1183"/>
                  <a:pt x="4466" y="1182"/>
                </a:cubicBezTo>
                <a:cubicBezTo>
                  <a:pt x="4520" y="1110"/>
                  <a:pt x="4451" y="1037"/>
                  <a:pt x="4378" y="1037"/>
                </a:cubicBezTo>
                <a:cubicBezTo>
                  <a:pt x="4348" y="1037"/>
                  <a:pt x="4317" y="1049"/>
                  <a:pt x="4295" y="1080"/>
                </a:cubicBezTo>
                <a:cubicBezTo>
                  <a:pt x="3962" y="1523"/>
                  <a:pt x="3637" y="1973"/>
                  <a:pt x="3321" y="2429"/>
                </a:cubicBezTo>
                <a:lnTo>
                  <a:pt x="3321" y="2429"/>
                </a:lnTo>
                <a:cubicBezTo>
                  <a:pt x="2380" y="3713"/>
                  <a:pt x="1421" y="4982"/>
                  <a:pt x="444" y="6240"/>
                </a:cubicBezTo>
                <a:lnTo>
                  <a:pt x="444" y="6240"/>
                </a:lnTo>
                <a:cubicBezTo>
                  <a:pt x="1081" y="4640"/>
                  <a:pt x="1859" y="3098"/>
                  <a:pt x="2780" y="1644"/>
                </a:cubicBezTo>
                <a:cubicBezTo>
                  <a:pt x="2807" y="1572"/>
                  <a:pt x="2752" y="1504"/>
                  <a:pt x="2687" y="1504"/>
                </a:cubicBezTo>
                <a:cubicBezTo>
                  <a:pt x="2667" y="1504"/>
                  <a:pt x="2646" y="1511"/>
                  <a:pt x="2626" y="1524"/>
                </a:cubicBezTo>
                <a:cubicBezTo>
                  <a:pt x="2621" y="1530"/>
                  <a:pt x="2615" y="1536"/>
                  <a:pt x="2609" y="1542"/>
                </a:cubicBezTo>
                <a:lnTo>
                  <a:pt x="2609" y="1542"/>
                </a:lnTo>
                <a:lnTo>
                  <a:pt x="2609" y="1542"/>
                </a:lnTo>
                <a:cubicBezTo>
                  <a:pt x="2609" y="1542"/>
                  <a:pt x="2609" y="1542"/>
                  <a:pt x="2609" y="1542"/>
                </a:cubicBezTo>
                <a:lnTo>
                  <a:pt x="2609" y="1542"/>
                </a:lnTo>
                <a:cubicBezTo>
                  <a:pt x="1743" y="2418"/>
                  <a:pt x="945" y="3362"/>
                  <a:pt x="222" y="4356"/>
                </a:cubicBezTo>
                <a:cubicBezTo>
                  <a:pt x="168" y="4435"/>
                  <a:pt x="243" y="4506"/>
                  <a:pt x="319" y="4506"/>
                </a:cubicBezTo>
                <a:cubicBezTo>
                  <a:pt x="349" y="4506"/>
                  <a:pt x="380" y="4494"/>
                  <a:pt x="402" y="4467"/>
                </a:cubicBezTo>
                <a:lnTo>
                  <a:pt x="394" y="4459"/>
                </a:lnTo>
                <a:cubicBezTo>
                  <a:pt x="933" y="3722"/>
                  <a:pt x="1506" y="3019"/>
                  <a:pt x="2115" y="2349"/>
                </a:cubicBezTo>
                <a:lnTo>
                  <a:pt x="2115" y="2349"/>
                </a:lnTo>
                <a:cubicBezTo>
                  <a:pt x="1283" y="3760"/>
                  <a:pt x="585" y="5242"/>
                  <a:pt x="26" y="6777"/>
                </a:cubicBezTo>
                <a:cubicBezTo>
                  <a:pt x="1" y="6846"/>
                  <a:pt x="67" y="6910"/>
                  <a:pt x="127" y="6910"/>
                </a:cubicBezTo>
                <a:cubicBezTo>
                  <a:pt x="150" y="6910"/>
                  <a:pt x="172" y="6901"/>
                  <a:pt x="188" y="6880"/>
                </a:cubicBezTo>
                <a:cubicBezTo>
                  <a:pt x="716" y="6211"/>
                  <a:pt x="1238" y="5537"/>
                  <a:pt x="1755" y="4860"/>
                </a:cubicBezTo>
                <a:lnTo>
                  <a:pt x="1755" y="4860"/>
                </a:lnTo>
                <a:cubicBezTo>
                  <a:pt x="1209" y="5771"/>
                  <a:pt x="698" y="6703"/>
                  <a:pt x="222" y="7650"/>
                </a:cubicBezTo>
                <a:cubicBezTo>
                  <a:pt x="197" y="7725"/>
                  <a:pt x="259" y="7791"/>
                  <a:pt x="328" y="7791"/>
                </a:cubicBezTo>
                <a:cubicBezTo>
                  <a:pt x="351" y="7791"/>
                  <a:pt x="375" y="7783"/>
                  <a:pt x="396" y="7766"/>
                </a:cubicBezTo>
                <a:lnTo>
                  <a:pt x="396" y="7766"/>
                </a:lnTo>
                <a:lnTo>
                  <a:pt x="402" y="7769"/>
                </a:lnTo>
                <a:cubicBezTo>
                  <a:pt x="407" y="7759"/>
                  <a:pt x="413" y="7748"/>
                  <a:pt x="418" y="7737"/>
                </a:cubicBezTo>
                <a:lnTo>
                  <a:pt x="418" y="7737"/>
                </a:lnTo>
                <a:cubicBezTo>
                  <a:pt x="1714" y="5842"/>
                  <a:pt x="3092" y="4007"/>
                  <a:pt x="4542" y="2230"/>
                </a:cubicBezTo>
                <a:lnTo>
                  <a:pt x="4542" y="2230"/>
                </a:lnTo>
                <a:cubicBezTo>
                  <a:pt x="3333" y="3967"/>
                  <a:pt x="2162" y="5729"/>
                  <a:pt x="1027" y="7521"/>
                </a:cubicBezTo>
                <a:cubicBezTo>
                  <a:pt x="979" y="7599"/>
                  <a:pt x="1044" y="7664"/>
                  <a:pt x="1114" y="7664"/>
                </a:cubicBezTo>
                <a:cubicBezTo>
                  <a:pt x="1144" y="7664"/>
                  <a:pt x="1175" y="7652"/>
                  <a:pt x="1198" y="7624"/>
                </a:cubicBezTo>
                <a:lnTo>
                  <a:pt x="1200" y="7621"/>
                </a:lnTo>
                <a:lnTo>
                  <a:pt x="1200" y="7621"/>
                </a:lnTo>
                <a:lnTo>
                  <a:pt x="1206" y="7624"/>
                </a:lnTo>
                <a:cubicBezTo>
                  <a:pt x="1220" y="7603"/>
                  <a:pt x="1233" y="7581"/>
                  <a:pt x="1247" y="7560"/>
                </a:cubicBezTo>
                <a:lnTo>
                  <a:pt x="1247" y="7560"/>
                </a:lnTo>
                <a:lnTo>
                  <a:pt x="4042" y="3929"/>
                </a:lnTo>
                <a:lnTo>
                  <a:pt x="4042" y="3929"/>
                </a:lnTo>
                <a:cubicBezTo>
                  <a:pt x="2815" y="5758"/>
                  <a:pt x="1644" y="7627"/>
                  <a:pt x="530" y="9532"/>
                </a:cubicBezTo>
                <a:cubicBezTo>
                  <a:pt x="489" y="9609"/>
                  <a:pt x="559" y="9682"/>
                  <a:pt x="628" y="9682"/>
                </a:cubicBezTo>
                <a:cubicBezTo>
                  <a:pt x="646" y="9682"/>
                  <a:pt x="664" y="9678"/>
                  <a:pt x="680" y="9667"/>
                </a:cubicBezTo>
                <a:lnTo>
                  <a:pt x="680" y="9667"/>
                </a:lnTo>
                <a:lnTo>
                  <a:pt x="710" y="9686"/>
                </a:lnTo>
                <a:cubicBezTo>
                  <a:pt x="769" y="9585"/>
                  <a:pt x="827" y="9485"/>
                  <a:pt x="886" y="9384"/>
                </a:cubicBezTo>
                <a:lnTo>
                  <a:pt x="886" y="9384"/>
                </a:lnTo>
                <a:cubicBezTo>
                  <a:pt x="1640" y="8317"/>
                  <a:pt x="2407" y="7260"/>
                  <a:pt x="3190" y="6215"/>
                </a:cubicBezTo>
                <a:lnTo>
                  <a:pt x="3190" y="6215"/>
                </a:lnTo>
                <a:cubicBezTo>
                  <a:pt x="2670" y="7041"/>
                  <a:pt x="2176" y="7884"/>
                  <a:pt x="1711" y="8745"/>
                </a:cubicBezTo>
                <a:cubicBezTo>
                  <a:pt x="1692" y="8820"/>
                  <a:pt x="1757" y="8882"/>
                  <a:pt x="1823" y="8882"/>
                </a:cubicBezTo>
                <a:cubicBezTo>
                  <a:pt x="1837" y="8882"/>
                  <a:pt x="1850" y="8879"/>
                  <a:pt x="1864" y="8873"/>
                </a:cubicBezTo>
                <a:lnTo>
                  <a:pt x="1864" y="8873"/>
                </a:lnTo>
                <a:lnTo>
                  <a:pt x="1891" y="8890"/>
                </a:lnTo>
                <a:cubicBezTo>
                  <a:pt x="1914" y="8846"/>
                  <a:pt x="1938" y="8803"/>
                  <a:pt x="1961" y="8759"/>
                </a:cubicBezTo>
                <a:lnTo>
                  <a:pt x="1961" y="8759"/>
                </a:lnTo>
                <a:cubicBezTo>
                  <a:pt x="3354" y="6858"/>
                  <a:pt x="4808" y="5005"/>
                  <a:pt x="6318" y="3197"/>
                </a:cubicBezTo>
                <a:lnTo>
                  <a:pt x="6318" y="3197"/>
                </a:lnTo>
                <a:cubicBezTo>
                  <a:pt x="4686" y="5395"/>
                  <a:pt x="3152" y="7666"/>
                  <a:pt x="1617" y="9934"/>
                </a:cubicBezTo>
                <a:lnTo>
                  <a:pt x="1629" y="9941"/>
                </a:lnTo>
                <a:lnTo>
                  <a:pt x="1629" y="9941"/>
                </a:lnTo>
                <a:cubicBezTo>
                  <a:pt x="1625" y="9947"/>
                  <a:pt x="1621" y="9953"/>
                  <a:pt x="1617" y="9959"/>
                </a:cubicBezTo>
                <a:cubicBezTo>
                  <a:pt x="1568" y="10038"/>
                  <a:pt x="1645" y="10113"/>
                  <a:pt x="1718" y="10113"/>
                </a:cubicBezTo>
                <a:cubicBezTo>
                  <a:pt x="1747" y="10113"/>
                  <a:pt x="1777" y="10101"/>
                  <a:pt x="1797" y="10071"/>
                </a:cubicBezTo>
                <a:cubicBezTo>
                  <a:pt x="2135" y="9569"/>
                  <a:pt x="2473" y="9067"/>
                  <a:pt x="2812" y="8566"/>
                </a:cubicBezTo>
                <a:lnTo>
                  <a:pt x="2812" y="8566"/>
                </a:lnTo>
                <a:cubicBezTo>
                  <a:pt x="3849" y="7101"/>
                  <a:pt x="4934" y="5674"/>
                  <a:pt x="6042" y="4262"/>
                </a:cubicBezTo>
                <a:lnTo>
                  <a:pt x="6042" y="4262"/>
                </a:lnTo>
                <a:cubicBezTo>
                  <a:pt x="4722" y="6174"/>
                  <a:pt x="3469" y="8133"/>
                  <a:pt x="2284" y="10131"/>
                </a:cubicBezTo>
                <a:cubicBezTo>
                  <a:pt x="2240" y="10201"/>
                  <a:pt x="2309" y="10285"/>
                  <a:pt x="2375" y="10285"/>
                </a:cubicBezTo>
                <a:cubicBezTo>
                  <a:pt x="2398" y="10285"/>
                  <a:pt x="2421" y="10275"/>
                  <a:pt x="2438" y="10250"/>
                </a:cubicBezTo>
                <a:cubicBezTo>
                  <a:pt x="2440" y="10248"/>
                  <a:pt x="2442" y="10245"/>
                  <a:pt x="2444" y="10242"/>
                </a:cubicBezTo>
                <a:lnTo>
                  <a:pt x="2444" y="10242"/>
                </a:lnTo>
                <a:lnTo>
                  <a:pt x="2455" y="10250"/>
                </a:lnTo>
                <a:cubicBezTo>
                  <a:pt x="2475" y="10218"/>
                  <a:pt x="2494" y="10186"/>
                  <a:pt x="2513" y="10154"/>
                </a:cubicBezTo>
                <a:lnTo>
                  <a:pt x="2513" y="10154"/>
                </a:lnTo>
                <a:cubicBezTo>
                  <a:pt x="4726" y="7300"/>
                  <a:pt x="7021" y="4521"/>
                  <a:pt x="9408" y="1806"/>
                </a:cubicBezTo>
                <a:lnTo>
                  <a:pt x="9408" y="1806"/>
                </a:lnTo>
                <a:cubicBezTo>
                  <a:pt x="7304" y="4827"/>
                  <a:pt x="5180" y="7835"/>
                  <a:pt x="3037" y="10824"/>
                </a:cubicBezTo>
                <a:cubicBezTo>
                  <a:pt x="2985" y="10895"/>
                  <a:pt x="3061" y="10981"/>
                  <a:pt x="3135" y="10981"/>
                </a:cubicBezTo>
                <a:cubicBezTo>
                  <a:pt x="3158" y="10981"/>
                  <a:pt x="3181" y="10972"/>
                  <a:pt x="3200" y="10952"/>
                </a:cubicBezTo>
                <a:cubicBezTo>
                  <a:pt x="3201" y="10950"/>
                  <a:pt x="3202" y="10949"/>
                  <a:pt x="3203" y="10948"/>
                </a:cubicBezTo>
                <a:lnTo>
                  <a:pt x="3203" y="10948"/>
                </a:lnTo>
                <a:lnTo>
                  <a:pt x="3208" y="10952"/>
                </a:lnTo>
                <a:cubicBezTo>
                  <a:pt x="3241" y="10906"/>
                  <a:pt x="3274" y="10860"/>
                  <a:pt x="3308" y="10814"/>
                </a:cubicBezTo>
                <a:lnTo>
                  <a:pt x="3308" y="10814"/>
                </a:lnTo>
                <a:cubicBezTo>
                  <a:pt x="4990" y="8661"/>
                  <a:pt x="6688" y="6522"/>
                  <a:pt x="8403" y="4397"/>
                </a:cubicBezTo>
                <a:lnTo>
                  <a:pt x="8403" y="4397"/>
                </a:lnTo>
                <a:cubicBezTo>
                  <a:pt x="6699" y="6881"/>
                  <a:pt x="5035" y="9391"/>
                  <a:pt x="3413" y="11927"/>
                </a:cubicBezTo>
                <a:cubicBezTo>
                  <a:pt x="3363" y="11997"/>
                  <a:pt x="3435" y="12081"/>
                  <a:pt x="3503" y="12081"/>
                </a:cubicBezTo>
                <a:cubicBezTo>
                  <a:pt x="3527" y="12081"/>
                  <a:pt x="3550" y="12071"/>
                  <a:pt x="3567" y="12047"/>
                </a:cubicBezTo>
                <a:lnTo>
                  <a:pt x="3570" y="12044"/>
                </a:lnTo>
                <a:lnTo>
                  <a:pt x="3570" y="12044"/>
                </a:lnTo>
                <a:lnTo>
                  <a:pt x="3585" y="12055"/>
                </a:lnTo>
                <a:cubicBezTo>
                  <a:pt x="3613" y="12011"/>
                  <a:pt x="3641" y="11967"/>
                  <a:pt x="3670" y="11923"/>
                </a:cubicBezTo>
                <a:lnTo>
                  <a:pt x="3670" y="11923"/>
                </a:lnTo>
                <a:lnTo>
                  <a:pt x="9635" y="4663"/>
                </a:lnTo>
                <a:lnTo>
                  <a:pt x="9635" y="4663"/>
                </a:lnTo>
                <a:cubicBezTo>
                  <a:pt x="8218" y="6855"/>
                  <a:pt x="6857" y="9080"/>
                  <a:pt x="5552" y="11345"/>
                </a:cubicBezTo>
                <a:cubicBezTo>
                  <a:pt x="5504" y="11429"/>
                  <a:pt x="5574" y="11497"/>
                  <a:pt x="5647" y="11497"/>
                </a:cubicBezTo>
                <a:cubicBezTo>
                  <a:pt x="5673" y="11497"/>
                  <a:pt x="5700" y="11488"/>
                  <a:pt x="5722" y="11467"/>
                </a:cubicBezTo>
                <a:lnTo>
                  <a:pt x="5722" y="11467"/>
                </a:lnTo>
                <a:lnTo>
                  <a:pt x="5732" y="11474"/>
                </a:lnTo>
                <a:cubicBezTo>
                  <a:pt x="5745" y="11450"/>
                  <a:pt x="5759" y="11427"/>
                  <a:pt x="5772" y="11404"/>
                </a:cubicBezTo>
                <a:lnTo>
                  <a:pt x="5772" y="11404"/>
                </a:lnTo>
                <a:lnTo>
                  <a:pt x="11046" y="4488"/>
                </a:lnTo>
                <a:lnTo>
                  <a:pt x="6074" y="12261"/>
                </a:lnTo>
                <a:lnTo>
                  <a:pt x="6082" y="12266"/>
                </a:lnTo>
                <a:lnTo>
                  <a:pt x="6082" y="12266"/>
                </a:lnTo>
                <a:cubicBezTo>
                  <a:pt x="6079" y="12270"/>
                  <a:pt x="6077" y="12274"/>
                  <a:pt x="6074" y="12278"/>
                </a:cubicBezTo>
                <a:cubicBezTo>
                  <a:pt x="6025" y="12357"/>
                  <a:pt x="6102" y="12431"/>
                  <a:pt x="6175" y="12431"/>
                </a:cubicBezTo>
                <a:cubicBezTo>
                  <a:pt x="6205" y="12431"/>
                  <a:pt x="6234" y="12419"/>
                  <a:pt x="6254" y="12389"/>
                </a:cubicBezTo>
                <a:lnTo>
                  <a:pt x="7119" y="11034"/>
                </a:lnTo>
                <a:lnTo>
                  <a:pt x="7119" y="11034"/>
                </a:lnTo>
                <a:cubicBezTo>
                  <a:pt x="8233" y="9345"/>
                  <a:pt x="9405" y="7693"/>
                  <a:pt x="10630" y="6084"/>
                </a:cubicBezTo>
                <a:lnTo>
                  <a:pt x="10630" y="6084"/>
                </a:lnTo>
                <a:cubicBezTo>
                  <a:pt x="9514" y="7811"/>
                  <a:pt x="8472" y="9586"/>
                  <a:pt x="7511" y="11405"/>
                </a:cubicBezTo>
                <a:cubicBezTo>
                  <a:pt x="7486" y="11481"/>
                  <a:pt x="7549" y="11542"/>
                  <a:pt x="7615" y="11542"/>
                </a:cubicBezTo>
                <a:cubicBezTo>
                  <a:pt x="7636" y="11542"/>
                  <a:pt x="7658" y="11536"/>
                  <a:pt x="7677" y="11521"/>
                </a:cubicBezTo>
                <a:lnTo>
                  <a:pt x="7677" y="11521"/>
                </a:lnTo>
                <a:lnTo>
                  <a:pt x="7682" y="11525"/>
                </a:lnTo>
                <a:cubicBezTo>
                  <a:pt x="7689" y="11512"/>
                  <a:pt x="7696" y="11500"/>
                  <a:pt x="7703" y="11487"/>
                </a:cubicBezTo>
                <a:lnTo>
                  <a:pt x="7703" y="11487"/>
                </a:lnTo>
                <a:cubicBezTo>
                  <a:pt x="8966" y="9642"/>
                  <a:pt x="10275" y="7830"/>
                  <a:pt x="11622" y="6049"/>
                </a:cubicBezTo>
                <a:lnTo>
                  <a:pt x="11622" y="6049"/>
                </a:lnTo>
                <a:cubicBezTo>
                  <a:pt x="10394" y="7911"/>
                  <a:pt x="9208" y="9798"/>
                  <a:pt x="8059" y="11713"/>
                </a:cubicBezTo>
                <a:cubicBezTo>
                  <a:pt x="8011" y="11797"/>
                  <a:pt x="8080" y="11868"/>
                  <a:pt x="8150" y="11868"/>
                </a:cubicBezTo>
                <a:cubicBezTo>
                  <a:pt x="8180" y="11868"/>
                  <a:pt x="8209" y="11855"/>
                  <a:pt x="8230" y="11824"/>
                </a:cubicBezTo>
                <a:lnTo>
                  <a:pt x="11049" y="7740"/>
                </a:lnTo>
                <a:lnTo>
                  <a:pt x="11049" y="7740"/>
                </a:lnTo>
                <a:cubicBezTo>
                  <a:pt x="10165" y="9290"/>
                  <a:pt x="9296" y="10849"/>
                  <a:pt x="8444" y="12415"/>
                </a:cubicBezTo>
                <a:cubicBezTo>
                  <a:pt x="8419" y="12495"/>
                  <a:pt x="8479" y="12557"/>
                  <a:pt x="8543" y="12557"/>
                </a:cubicBezTo>
                <a:cubicBezTo>
                  <a:pt x="8568" y="12557"/>
                  <a:pt x="8593" y="12548"/>
                  <a:pt x="8615" y="12526"/>
                </a:cubicBezTo>
                <a:cubicBezTo>
                  <a:pt x="9371" y="11315"/>
                  <a:pt x="10155" y="10126"/>
                  <a:pt x="10967" y="8955"/>
                </a:cubicBezTo>
                <a:lnTo>
                  <a:pt x="10967" y="8955"/>
                </a:lnTo>
                <a:cubicBezTo>
                  <a:pt x="10166" y="10315"/>
                  <a:pt x="9413" y="11703"/>
                  <a:pt x="8709" y="13116"/>
                </a:cubicBezTo>
                <a:cubicBezTo>
                  <a:pt x="8673" y="13194"/>
                  <a:pt x="8741" y="13267"/>
                  <a:pt x="8809" y="13267"/>
                </a:cubicBezTo>
                <a:cubicBezTo>
                  <a:pt x="8836" y="13267"/>
                  <a:pt x="8864" y="13254"/>
                  <a:pt x="8885" y="13225"/>
                </a:cubicBezTo>
                <a:lnTo>
                  <a:pt x="8885" y="13225"/>
                </a:lnTo>
                <a:lnTo>
                  <a:pt x="8889" y="13227"/>
                </a:lnTo>
                <a:cubicBezTo>
                  <a:pt x="8899" y="13206"/>
                  <a:pt x="8910" y="13184"/>
                  <a:pt x="8921" y="13162"/>
                </a:cubicBezTo>
                <a:lnTo>
                  <a:pt x="8921" y="13162"/>
                </a:lnTo>
                <a:cubicBezTo>
                  <a:pt x="10051" y="11181"/>
                  <a:pt x="11321" y="9274"/>
                  <a:pt x="12721" y="7458"/>
                </a:cubicBezTo>
                <a:lnTo>
                  <a:pt x="12721" y="7458"/>
                </a:lnTo>
                <a:cubicBezTo>
                  <a:pt x="12095" y="8820"/>
                  <a:pt x="11434" y="10167"/>
                  <a:pt x="10736" y="11491"/>
                </a:cubicBezTo>
                <a:cubicBezTo>
                  <a:pt x="10695" y="11575"/>
                  <a:pt x="10770" y="11646"/>
                  <a:pt x="10840" y="11646"/>
                </a:cubicBezTo>
                <a:cubicBezTo>
                  <a:pt x="10869" y="11646"/>
                  <a:pt x="10898" y="11633"/>
                  <a:pt x="10916" y="11602"/>
                </a:cubicBezTo>
                <a:cubicBezTo>
                  <a:pt x="11746" y="10028"/>
                  <a:pt x="12524" y="8420"/>
                  <a:pt x="13243" y="6786"/>
                </a:cubicBezTo>
                <a:cubicBezTo>
                  <a:pt x="13275" y="6716"/>
                  <a:pt x="13217" y="6632"/>
                  <a:pt x="13153" y="6632"/>
                </a:cubicBezTo>
                <a:cubicBezTo>
                  <a:pt x="13131" y="6632"/>
                  <a:pt x="13109" y="6642"/>
                  <a:pt x="13089" y="6666"/>
                </a:cubicBezTo>
                <a:cubicBezTo>
                  <a:pt x="13084" y="6672"/>
                  <a:pt x="13079" y="6678"/>
                  <a:pt x="13074" y="6685"/>
                </a:cubicBezTo>
                <a:lnTo>
                  <a:pt x="13074" y="6685"/>
                </a:lnTo>
                <a:lnTo>
                  <a:pt x="13072" y="6683"/>
                </a:lnTo>
                <a:cubicBezTo>
                  <a:pt x="13070" y="6686"/>
                  <a:pt x="13069" y="6690"/>
                  <a:pt x="13067" y="6693"/>
                </a:cubicBezTo>
                <a:lnTo>
                  <a:pt x="13067" y="6693"/>
                </a:lnTo>
                <a:cubicBezTo>
                  <a:pt x="12106" y="7899"/>
                  <a:pt x="11201" y="9147"/>
                  <a:pt x="10355" y="10434"/>
                </a:cubicBezTo>
                <a:lnTo>
                  <a:pt x="10355" y="10434"/>
                </a:lnTo>
                <a:cubicBezTo>
                  <a:pt x="11092" y="9109"/>
                  <a:pt x="11876" y="7810"/>
                  <a:pt x="12704" y="6538"/>
                </a:cubicBezTo>
                <a:cubicBezTo>
                  <a:pt x="12759" y="6465"/>
                  <a:pt x="12689" y="6392"/>
                  <a:pt x="12616" y="6392"/>
                </a:cubicBezTo>
                <a:cubicBezTo>
                  <a:pt x="12588" y="6392"/>
                  <a:pt x="12559" y="6403"/>
                  <a:pt x="12537" y="6429"/>
                </a:cubicBezTo>
                <a:lnTo>
                  <a:pt x="12537" y="6429"/>
                </a:lnTo>
                <a:lnTo>
                  <a:pt x="12533" y="6426"/>
                </a:lnTo>
                <a:cubicBezTo>
                  <a:pt x="12518" y="6449"/>
                  <a:pt x="12504" y="6471"/>
                  <a:pt x="12489" y="6494"/>
                </a:cubicBezTo>
                <a:lnTo>
                  <a:pt x="12489" y="6494"/>
                </a:lnTo>
                <a:cubicBezTo>
                  <a:pt x="11624" y="7658"/>
                  <a:pt x="10789" y="8841"/>
                  <a:pt x="9983" y="10044"/>
                </a:cubicBezTo>
                <a:lnTo>
                  <a:pt x="9983" y="10044"/>
                </a:lnTo>
                <a:cubicBezTo>
                  <a:pt x="10806" y="8572"/>
                  <a:pt x="11643" y="7106"/>
                  <a:pt x="12499" y="5648"/>
                </a:cubicBezTo>
                <a:cubicBezTo>
                  <a:pt x="12547" y="5564"/>
                  <a:pt x="12473" y="5493"/>
                  <a:pt x="12401" y="5493"/>
                </a:cubicBezTo>
                <a:cubicBezTo>
                  <a:pt x="12370" y="5493"/>
                  <a:pt x="12340" y="5506"/>
                  <a:pt x="12319" y="5537"/>
                </a:cubicBezTo>
                <a:cubicBezTo>
                  <a:pt x="12319" y="5537"/>
                  <a:pt x="12319" y="5537"/>
                  <a:pt x="12319" y="5537"/>
                </a:cubicBezTo>
                <a:lnTo>
                  <a:pt x="12319" y="5537"/>
                </a:lnTo>
                <a:lnTo>
                  <a:pt x="10332" y="8421"/>
                </a:lnTo>
                <a:lnTo>
                  <a:pt x="10332" y="8421"/>
                </a:lnTo>
                <a:cubicBezTo>
                  <a:pt x="11355" y="6812"/>
                  <a:pt x="12405" y="5222"/>
                  <a:pt x="13483" y="3646"/>
                </a:cubicBezTo>
                <a:cubicBezTo>
                  <a:pt x="13533" y="3576"/>
                  <a:pt x="13461" y="3492"/>
                  <a:pt x="13393" y="3492"/>
                </a:cubicBezTo>
                <a:cubicBezTo>
                  <a:pt x="13369" y="3492"/>
                  <a:pt x="13346" y="3502"/>
                  <a:pt x="13329" y="3526"/>
                </a:cubicBezTo>
                <a:cubicBezTo>
                  <a:pt x="13324" y="3533"/>
                  <a:pt x="13319" y="3539"/>
                  <a:pt x="13314" y="3545"/>
                </a:cubicBezTo>
                <a:lnTo>
                  <a:pt x="13314" y="3545"/>
                </a:lnTo>
                <a:lnTo>
                  <a:pt x="13311" y="3543"/>
                </a:lnTo>
                <a:cubicBezTo>
                  <a:pt x="13303" y="3555"/>
                  <a:pt x="13295" y="3567"/>
                  <a:pt x="13287" y="3579"/>
                </a:cubicBezTo>
                <a:lnTo>
                  <a:pt x="13287" y="3579"/>
                </a:lnTo>
                <a:cubicBezTo>
                  <a:pt x="11669" y="5629"/>
                  <a:pt x="10105" y="7717"/>
                  <a:pt x="8601" y="9848"/>
                </a:cubicBezTo>
                <a:lnTo>
                  <a:pt x="8601" y="9848"/>
                </a:lnTo>
                <a:cubicBezTo>
                  <a:pt x="9748" y="7817"/>
                  <a:pt x="10990" y="5843"/>
                  <a:pt x="12328" y="3928"/>
                </a:cubicBezTo>
                <a:cubicBezTo>
                  <a:pt x="12378" y="3858"/>
                  <a:pt x="12307" y="3774"/>
                  <a:pt x="12238" y="3774"/>
                </a:cubicBezTo>
                <a:cubicBezTo>
                  <a:pt x="12214" y="3774"/>
                  <a:pt x="12191" y="3784"/>
                  <a:pt x="12174" y="3809"/>
                </a:cubicBezTo>
                <a:cubicBezTo>
                  <a:pt x="12170" y="3813"/>
                  <a:pt x="12166" y="3817"/>
                  <a:pt x="12163" y="3822"/>
                </a:cubicBezTo>
                <a:lnTo>
                  <a:pt x="12163" y="3822"/>
                </a:lnTo>
                <a:lnTo>
                  <a:pt x="12157" y="3817"/>
                </a:lnTo>
                <a:cubicBezTo>
                  <a:pt x="12135" y="3847"/>
                  <a:pt x="12114" y="3877"/>
                  <a:pt x="12093" y="3907"/>
                </a:cubicBezTo>
                <a:lnTo>
                  <a:pt x="12093" y="3907"/>
                </a:lnTo>
                <a:cubicBezTo>
                  <a:pt x="11269" y="4923"/>
                  <a:pt x="10468" y="5958"/>
                  <a:pt x="9691" y="7008"/>
                </a:cubicBezTo>
                <a:lnTo>
                  <a:pt x="9691" y="7008"/>
                </a:lnTo>
                <a:lnTo>
                  <a:pt x="12593" y="2465"/>
                </a:lnTo>
                <a:cubicBezTo>
                  <a:pt x="12647" y="2393"/>
                  <a:pt x="12578" y="2320"/>
                  <a:pt x="12505" y="2320"/>
                </a:cubicBezTo>
                <a:cubicBezTo>
                  <a:pt x="12481" y="2320"/>
                  <a:pt x="12457" y="2328"/>
                  <a:pt x="12437" y="2346"/>
                </a:cubicBezTo>
                <a:lnTo>
                  <a:pt x="12437" y="2346"/>
                </a:lnTo>
                <a:lnTo>
                  <a:pt x="12422" y="2337"/>
                </a:lnTo>
                <a:lnTo>
                  <a:pt x="12320" y="2496"/>
                </a:lnTo>
                <a:lnTo>
                  <a:pt x="12320" y="2496"/>
                </a:lnTo>
                <a:lnTo>
                  <a:pt x="6592" y="10000"/>
                </a:lnTo>
                <a:lnTo>
                  <a:pt x="6592" y="10000"/>
                </a:lnTo>
                <a:cubicBezTo>
                  <a:pt x="7949" y="7704"/>
                  <a:pt x="9365" y="5448"/>
                  <a:pt x="10839" y="3227"/>
                </a:cubicBezTo>
                <a:cubicBezTo>
                  <a:pt x="10884" y="3150"/>
                  <a:pt x="10813" y="3068"/>
                  <a:pt x="10743" y="3068"/>
                </a:cubicBezTo>
                <a:cubicBezTo>
                  <a:pt x="10719" y="3068"/>
                  <a:pt x="10696" y="3077"/>
                  <a:pt x="10677" y="3098"/>
                </a:cubicBezTo>
                <a:cubicBezTo>
                  <a:pt x="10674" y="3101"/>
                  <a:pt x="10672" y="3104"/>
                  <a:pt x="10670" y="3106"/>
                </a:cubicBezTo>
                <a:lnTo>
                  <a:pt x="10670" y="3106"/>
                </a:lnTo>
                <a:lnTo>
                  <a:pt x="10659" y="3098"/>
                </a:lnTo>
                <a:cubicBezTo>
                  <a:pt x="10636" y="3134"/>
                  <a:pt x="10612" y="3170"/>
                  <a:pt x="10588" y="3206"/>
                </a:cubicBezTo>
                <a:lnTo>
                  <a:pt x="10588" y="3206"/>
                </a:lnTo>
                <a:cubicBezTo>
                  <a:pt x="8575" y="5654"/>
                  <a:pt x="6566" y="8102"/>
                  <a:pt x="4554" y="10550"/>
                </a:cubicBezTo>
                <a:lnTo>
                  <a:pt x="4554" y="10550"/>
                </a:lnTo>
                <a:cubicBezTo>
                  <a:pt x="6346" y="7788"/>
                  <a:pt x="8187" y="5056"/>
                  <a:pt x="10078" y="2354"/>
                </a:cubicBezTo>
                <a:cubicBezTo>
                  <a:pt x="10129" y="2284"/>
                  <a:pt x="10057" y="2200"/>
                  <a:pt x="9985" y="2200"/>
                </a:cubicBezTo>
                <a:cubicBezTo>
                  <a:pt x="9960" y="2200"/>
                  <a:pt x="9936" y="2210"/>
                  <a:pt x="9916" y="2234"/>
                </a:cubicBezTo>
                <a:lnTo>
                  <a:pt x="9916" y="2234"/>
                </a:lnTo>
                <a:lnTo>
                  <a:pt x="9907" y="2226"/>
                </a:lnTo>
                <a:cubicBezTo>
                  <a:pt x="9876" y="2270"/>
                  <a:pt x="9845" y="2315"/>
                  <a:pt x="9814" y="2359"/>
                </a:cubicBezTo>
                <a:lnTo>
                  <a:pt x="9814" y="2359"/>
                </a:lnTo>
                <a:cubicBezTo>
                  <a:pt x="8431" y="4054"/>
                  <a:pt x="7057" y="5759"/>
                  <a:pt x="5696" y="7470"/>
                </a:cubicBezTo>
                <a:lnTo>
                  <a:pt x="5696" y="7470"/>
                </a:lnTo>
                <a:cubicBezTo>
                  <a:pt x="7328" y="5170"/>
                  <a:pt x="8946" y="2859"/>
                  <a:pt x="10548" y="541"/>
                </a:cubicBezTo>
                <a:cubicBezTo>
                  <a:pt x="10600" y="469"/>
                  <a:pt x="10529" y="383"/>
                  <a:pt x="10458" y="383"/>
                </a:cubicBezTo>
                <a:cubicBezTo>
                  <a:pt x="10435" y="383"/>
                  <a:pt x="10413" y="392"/>
                  <a:pt x="10394" y="412"/>
                </a:cubicBezTo>
                <a:cubicBezTo>
                  <a:pt x="10392" y="415"/>
                  <a:pt x="10390" y="417"/>
                  <a:pt x="10387" y="420"/>
                </a:cubicBezTo>
                <a:lnTo>
                  <a:pt x="10387" y="420"/>
                </a:lnTo>
                <a:lnTo>
                  <a:pt x="10377" y="412"/>
                </a:lnTo>
                <a:cubicBezTo>
                  <a:pt x="10358" y="440"/>
                  <a:pt x="10338" y="469"/>
                  <a:pt x="10318" y="497"/>
                </a:cubicBezTo>
                <a:lnTo>
                  <a:pt x="10318" y="497"/>
                </a:lnTo>
                <a:cubicBezTo>
                  <a:pt x="7912" y="3185"/>
                  <a:pt x="5586" y="5949"/>
                  <a:pt x="3348" y="8782"/>
                </a:cubicBezTo>
                <a:lnTo>
                  <a:pt x="3348" y="8782"/>
                </a:lnTo>
                <a:cubicBezTo>
                  <a:pt x="4960" y="6174"/>
                  <a:pt x="6683" y="3631"/>
                  <a:pt x="8521" y="1174"/>
                </a:cubicBezTo>
                <a:cubicBezTo>
                  <a:pt x="8572" y="1109"/>
                  <a:pt x="8498" y="1021"/>
                  <a:pt x="8425" y="1021"/>
                </a:cubicBezTo>
                <a:cubicBezTo>
                  <a:pt x="8401" y="1021"/>
                  <a:pt x="8377" y="1031"/>
                  <a:pt x="8358" y="1054"/>
                </a:cubicBezTo>
                <a:cubicBezTo>
                  <a:pt x="8357" y="1055"/>
                  <a:pt x="8356" y="1057"/>
                  <a:pt x="8355" y="1058"/>
                </a:cubicBezTo>
                <a:lnTo>
                  <a:pt x="8355" y="1058"/>
                </a:lnTo>
                <a:lnTo>
                  <a:pt x="8350" y="1054"/>
                </a:lnTo>
                <a:cubicBezTo>
                  <a:pt x="8310" y="1107"/>
                  <a:pt x="8270" y="1160"/>
                  <a:pt x="8231" y="1213"/>
                </a:cubicBezTo>
                <a:lnTo>
                  <a:pt x="8231" y="1213"/>
                </a:lnTo>
                <a:cubicBezTo>
                  <a:pt x="7434" y="2206"/>
                  <a:pt x="6637" y="3200"/>
                  <a:pt x="5850" y="4203"/>
                </a:cubicBezTo>
                <a:lnTo>
                  <a:pt x="5850" y="4203"/>
                </a:lnTo>
                <a:cubicBezTo>
                  <a:pt x="6846" y="2830"/>
                  <a:pt x="7874" y="1480"/>
                  <a:pt x="8957" y="173"/>
                </a:cubicBezTo>
                <a:cubicBezTo>
                  <a:pt x="9022" y="101"/>
                  <a:pt x="8959" y="1"/>
                  <a:pt x="88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7" name="Google Shape;5167;p42"/>
          <p:cNvSpPr/>
          <p:nvPr/>
        </p:nvSpPr>
        <p:spPr>
          <a:xfrm>
            <a:off x="6403400" y="4429714"/>
            <a:ext cx="2468150" cy="684830"/>
          </a:xfrm>
          <a:custGeom>
            <a:avLst/>
            <a:gdLst/>
            <a:ahLst/>
            <a:cxnLst/>
            <a:rect l="l" t="t" r="r" b="b"/>
            <a:pathLst>
              <a:path w="21098" h="5854" extrusionOk="0">
                <a:moveTo>
                  <a:pt x="7799" y="0"/>
                </a:moveTo>
                <a:cubicBezTo>
                  <a:pt x="6580" y="0"/>
                  <a:pt x="5374" y="135"/>
                  <a:pt x="4193" y="512"/>
                </a:cubicBezTo>
                <a:cubicBezTo>
                  <a:pt x="2713" y="974"/>
                  <a:pt x="1327" y="1693"/>
                  <a:pt x="86" y="2625"/>
                </a:cubicBezTo>
                <a:cubicBezTo>
                  <a:pt x="1" y="2685"/>
                  <a:pt x="1" y="2813"/>
                  <a:pt x="86" y="2873"/>
                </a:cubicBezTo>
                <a:cubicBezTo>
                  <a:pt x="2191" y="4336"/>
                  <a:pt x="4612" y="5294"/>
                  <a:pt x="7153" y="5662"/>
                </a:cubicBezTo>
                <a:cubicBezTo>
                  <a:pt x="7995" y="5790"/>
                  <a:pt x="8844" y="5854"/>
                  <a:pt x="9691" y="5854"/>
                </a:cubicBezTo>
                <a:cubicBezTo>
                  <a:pt x="11398" y="5854"/>
                  <a:pt x="13100" y="5595"/>
                  <a:pt x="14741" y="5080"/>
                </a:cubicBezTo>
                <a:cubicBezTo>
                  <a:pt x="16246" y="4601"/>
                  <a:pt x="17641" y="3866"/>
                  <a:pt x="19018" y="3087"/>
                </a:cubicBezTo>
                <a:cubicBezTo>
                  <a:pt x="19223" y="3087"/>
                  <a:pt x="19429" y="3070"/>
                  <a:pt x="19626" y="3027"/>
                </a:cubicBezTo>
                <a:lnTo>
                  <a:pt x="20926" y="2830"/>
                </a:lnTo>
                <a:cubicBezTo>
                  <a:pt x="21097" y="2798"/>
                  <a:pt x="21043" y="2555"/>
                  <a:pt x="20874" y="2555"/>
                </a:cubicBezTo>
                <a:cubicBezTo>
                  <a:pt x="20866" y="2555"/>
                  <a:pt x="20858" y="2556"/>
                  <a:pt x="20849" y="2557"/>
                </a:cubicBezTo>
                <a:lnTo>
                  <a:pt x="19737" y="2728"/>
                </a:lnTo>
                <a:cubicBezTo>
                  <a:pt x="19549" y="2753"/>
                  <a:pt x="19360" y="2805"/>
                  <a:pt x="19172" y="2813"/>
                </a:cubicBezTo>
                <a:cubicBezTo>
                  <a:pt x="19146" y="2776"/>
                  <a:pt x="19106" y="2755"/>
                  <a:pt x="19065" y="2755"/>
                </a:cubicBezTo>
                <a:cubicBezTo>
                  <a:pt x="19040" y="2755"/>
                  <a:pt x="19015" y="2763"/>
                  <a:pt x="18992" y="2779"/>
                </a:cubicBezTo>
                <a:lnTo>
                  <a:pt x="18941" y="2805"/>
                </a:lnTo>
                <a:cubicBezTo>
                  <a:pt x="18796" y="2762"/>
                  <a:pt x="18650" y="2702"/>
                  <a:pt x="18522" y="2617"/>
                </a:cubicBezTo>
                <a:cubicBezTo>
                  <a:pt x="17915" y="2292"/>
                  <a:pt x="17290" y="2001"/>
                  <a:pt x="16648" y="1735"/>
                </a:cubicBezTo>
                <a:cubicBezTo>
                  <a:pt x="15348" y="1205"/>
                  <a:pt x="13996" y="786"/>
                  <a:pt x="12611" y="504"/>
                </a:cubicBezTo>
                <a:cubicBezTo>
                  <a:pt x="11267" y="230"/>
                  <a:pt x="9907" y="59"/>
                  <a:pt x="8538" y="16"/>
                </a:cubicBezTo>
                <a:cubicBezTo>
                  <a:pt x="8291" y="6"/>
                  <a:pt x="8045" y="0"/>
                  <a:pt x="77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8" name="Google Shape;5168;p42"/>
          <p:cNvSpPr/>
          <p:nvPr/>
        </p:nvSpPr>
        <p:spPr>
          <a:xfrm>
            <a:off x="6693651" y="4763718"/>
            <a:ext cx="1934698" cy="71244"/>
          </a:xfrm>
          <a:custGeom>
            <a:avLst/>
            <a:gdLst/>
            <a:ahLst/>
            <a:cxnLst/>
            <a:rect l="l" t="t" r="r" b="b"/>
            <a:pathLst>
              <a:path w="16538" h="609" extrusionOk="0">
                <a:moveTo>
                  <a:pt x="16460" y="1"/>
                </a:moveTo>
                <a:cubicBezTo>
                  <a:pt x="16457" y="1"/>
                  <a:pt x="16454" y="1"/>
                  <a:pt x="16452" y="1"/>
                </a:cubicBezTo>
                <a:cubicBezTo>
                  <a:pt x="13244" y="314"/>
                  <a:pt x="10025" y="472"/>
                  <a:pt x="6806" y="472"/>
                </a:cubicBezTo>
                <a:cubicBezTo>
                  <a:pt x="4565" y="472"/>
                  <a:pt x="2323" y="395"/>
                  <a:pt x="86" y="241"/>
                </a:cubicBezTo>
                <a:cubicBezTo>
                  <a:pt x="84" y="240"/>
                  <a:pt x="81" y="240"/>
                  <a:pt x="79" y="240"/>
                </a:cubicBezTo>
                <a:cubicBezTo>
                  <a:pt x="1" y="240"/>
                  <a:pt x="3" y="369"/>
                  <a:pt x="86" y="378"/>
                </a:cubicBezTo>
                <a:cubicBezTo>
                  <a:pt x="2315" y="531"/>
                  <a:pt x="4548" y="608"/>
                  <a:pt x="6781" y="608"/>
                </a:cubicBezTo>
                <a:cubicBezTo>
                  <a:pt x="10008" y="608"/>
                  <a:pt x="13236" y="448"/>
                  <a:pt x="16452" y="129"/>
                </a:cubicBezTo>
                <a:cubicBezTo>
                  <a:pt x="16534" y="121"/>
                  <a:pt x="16537" y="1"/>
                  <a:pt x="164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9" name="Google Shape;5169;p42"/>
          <p:cNvSpPr/>
          <p:nvPr/>
        </p:nvSpPr>
        <p:spPr>
          <a:xfrm>
            <a:off x="7650624" y="4635966"/>
            <a:ext cx="457996" cy="183082"/>
          </a:xfrm>
          <a:custGeom>
            <a:avLst/>
            <a:gdLst/>
            <a:ahLst/>
            <a:cxnLst/>
            <a:rect l="l" t="t" r="r" b="b"/>
            <a:pathLst>
              <a:path w="3915" h="1565" extrusionOk="0">
                <a:moveTo>
                  <a:pt x="107" y="0"/>
                </a:moveTo>
                <a:cubicBezTo>
                  <a:pt x="44" y="0"/>
                  <a:pt x="1" y="89"/>
                  <a:pt x="67" y="126"/>
                </a:cubicBezTo>
                <a:cubicBezTo>
                  <a:pt x="1265" y="717"/>
                  <a:pt x="2523" y="1196"/>
                  <a:pt x="3806" y="1564"/>
                </a:cubicBezTo>
                <a:cubicBezTo>
                  <a:pt x="3809" y="1564"/>
                  <a:pt x="3812" y="1564"/>
                  <a:pt x="3815" y="1564"/>
                </a:cubicBezTo>
                <a:cubicBezTo>
                  <a:pt x="3893" y="1564"/>
                  <a:pt x="3914" y="1460"/>
                  <a:pt x="3840" y="1435"/>
                </a:cubicBezTo>
                <a:cubicBezTo>
                  <a:pt x="2566" y="1076"/>
                  <a:pt x="1325" y="597"/>
                  <a:pt x="136" y="7"/>
                </a:cubicBezTo>
                <a:cubicBezTo>
                  <a:pt x="126" y="2"/>
                  <a:pt x="116" y="0"/>
                  <a:pt x="1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0" name="Google Shape;5170;p42"/>
          <p:cNvSpPr/>
          <p:nvPr/>
        </p:nvSpPr>
        <p:spPr>
          <a:xfrm>
            <a:off x="6986241" y="4676678"/>
            <a:ext cx="279945" cy="152081"/>
          </a:xfrm>
          <a:custGeom>
            <a:avLst/>
            <a:gdLst/>
            <a:ahLst/>
            <a:cxnLst/>
            <a:rect l="l" t="t" r="r" b="b"/>
            <a:pathLst>
              <a:path w="2393" h="1300" extrusionOk="0">
                <a:moveTo>
                  <a:pt x="101" y="0"/>
                </a:moveTo>
                <a:cubicBezTo>
                  <a:pt x="40" y="0"/>
                  <a:pt x="0" y="91"/>
                  <a:pt x="66" y="121"/>
                </a:cubicBezTo>
                <a:lnTo>
                  <a:pt x="2265" y="1293"/>
                </a:lnTo>
                <a:cubicBezTo>
                  <a:pt x="2275" y="1297"/>
                  <a:pt x="2284" y="1299"/>
                  <a:pt x="2294" y="1299"/>
                </a:cubicBezTo>
                <a:cubicBezTo>
                  <a:pt x="2355" y="1299"/>
                  <a:pt x="2393" y="1210"/>
                  <a:pt x="2333" y="1173"/>
                </a:cubicBezTo>
                <a:lnTo>
                  <a:pt x="134" y="9"/>
                </a:lnTo>
                <a:cubicBezTo>
                  <a:pt x="123" y="3"/>
                  <a:pt x="112" y="0"/>
                  <a:pt x="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1" name="Google Shape;5171;p42"/>
          <p:cNvSpPr/>
          <p:nvPr/>
        </p:nvSpPr>
        <p:spPr>
          <a:xfrm>
            <a:off x="7307260" y="4653982"/>
            <a:ext cx="290006" cy="175127"/>
          </a:xfrm>
          <a:custGeom>
            <a:avLst/>
            <a:gdLst/>
            <a:ahLst/>
            <a:cxnLst/>
            <a:rect l="l" t="t" r="r" b="b"/>
            <a:pathLst>
              <a:path w="2479" h="1497" extrusionOk="0">
                <a:moveTo>
                  <a:pt x="99" y="0"/>
                </a:moveTo>
                <a:cubicBezTo>
                  <a:pt x="38" y="0"/>
                  <a:pt x="0" y="89"/>
                  <a:pt x="60" y="126"/>
                </a:cubicBezTo>
                <a:cubicBezTo>
                  <a:pt x="838" y="554"/>
                  <a:pt x="1599" y="1008"/>
                  <a:pt x="2352" y="1487"/>
                </a:cubicBezTo>
                <a:cubicBezTo>
                  <a:pt x="2363" y="1493"/>
                  <a:pt x="2374" y="1496"/>
                  <a:pt x="2384" y="1496"/>
                </a:cubicBezTo>
                <a:cubicBezTo>
                  <a:pt x="2439" y="1496"/>
                  <a:pt x="2479" y="1410"/>
                  <a:pt x="2421" y="1367"/>
                </a:cubicBezTo>
                <a:cubicBezTo>
                  <a:pt x="1668" y="888"/>
                  <a:pt x="907" y="434"/>
                  <a:pt x="128" y="7"/>
                </a:cubicBezTo>
                <a:cubicBezTo>
                  <a:pt x="118" y="2"/>
                  <a:pt x="108" y="0"/>
                  <a:pt x="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2" name="Google Shape;5172;p42"/>
          <p:cNvSpPr/>
          <p:nvPr/>
        </p:nvSpPr>
        <p:spPr>
          <a:xfrm>
            <a:off x="8194976" y="4707095"/>
            <a:ext cx="228238" cy="101543"/>
          </a:xfrm>
          <a:custGeom>
            <a:avLst/>
            <a:gdLst/>
            <a:ahLst/>
            <a:cxnLst/>
            <a:rect l="l" t="t" r="r" b="b"/>
            <a:pathLst>
              <a:path w="1951" h="868" extrusionOk="0">
                <a:moveTo>
                  <a:pt x="78" y="0"/>
                </a:moveTo>
                <a:cubicBezTo>
                  <a:pt x="19" y="0"/>
                  <a:pt x="0" y="104"/>
                  <a:pt x="68" y="134"/>
                </a:cubicBezTo>
                <a:lnTo>
                  <a:pt x="1839" y="862"/>
                </a:lnTo>
                <a:cubicBezTo>
                  <a:pt x="1849" y="866"/>
                  <a:pt x="1858" y="867"/>
                  <a:pt x="1867" y="867"/>
                </a:cubicBezTo>
                <a:cubicBezTo>
                  <a:pt x="1931" y="867"/>
                  <a:pt x="1950" y="763"/>
                  <a:pt x="1882" y="733"/>
                </a:cubicBezTo>
                <a:lnTo>
                  <a:pt x="103" y="6"/>
                </a:lnTo>
                <a:cubicBezTo>
                  <a:pt x="94" y="2"/>
                  <a:pt x="85" y="0"/>
                  <a:pt x="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3" name="Google Shape;5173;p42"/>
          <p:cNvSpPr/>
          <p:nvPr/>
        </p:nvSpPr>
        <p:spPr>
          <a:xfrm>
            <a:off x="7641148" y="4821628"/>
            <a:ext cx="184017" cy="204841"/>
          </a:xfrm>
          <a:custGeom>
            <a:avLst/>
            <a:gdLst/>
            <a:ahLst/>
            <a:cxnLst/>
            <a:rect l="l" t="t" r="r" b="b"/>
            <a:pathLst>
              <a:path w="1573" h="1751" extrusionOk="0">
                <a:moveTo>
                  <a:pt x="1475" y="0"/>
                </a:moveTo>
                <a:cubicBezTo>
                  <a:pt x="1460" y="0"/>
                  <a:pt x="1445" y="6"/>
                  <a:pt x="1432" y="19"/>
                </a:cubicBezTo>
                <a:lnTo>
                  <a:pt x="1423" y="19"/>
                </a:lnTo>
                <a:cubicBezTo>
                  <a:pt x="927" y="533"/>
                  <a:pt x="456" y="1080"/>
                  <a:pt x="37" y="1653"/>
                </a:cubicBezTo>
                <a:cubicBezTo>
                  <a:pt x="1" y="1702"/>
                  <a:pt x="50" y="1750"/>
                  <a:pt x="97" y="1750"/>
                </a:cubicBezTo>
                <a:cubicBezTo>
                  <a:pt x="117" y="1750"/>
                  <a:pt x="136" y="1742"/>
                  <a:pt x="148" y="1722"/>
                </a:cubicBezTo>
                <a:cubicBezTo>
                  <a:pt x="568" y="1157"/>
                  <a:pt x="1030" y="618"/>
                  <a:pt x="1526" y="114"/>
                </a:cubicBezTo>
                <a:cubicBezTo>
                  <a:pt x="1572" y="67"/>
                  <a:pt x="1526" y="0"/>
                  <a:pt x="14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4" name="Google Shape;5174;p42"/>
          <p:cNvSpPr/>
          <p:nvPr/>
        </p:nvSpPr>
        <p:spPr>
          <a:xfrm>
            <a:off x="7232621" y="4817065"/>
            <a:ext cx="167990" cy="181795"/>
          </a:xfrm>
          <a:custGeom>
            <a:avLst/>
            <a:gdLst/>
            <a:ahLst/>
            <a:cxnLst/>
            <a:rect l="l" t="t" r="r" b="b"/>
            <a:pathLst>
              <a:path w="1436" h="1554" extrusionOk="0">
                <a:moveTo>
                  <a:pt x="1344" y="0"/>
                </a:moveTo>
                <a:cubicBezTo>
                  <a:pt x="1328" y="0"/>
                  <a:pt x="1311" y="7"/>
                  <a:pt x="1296" y="24"/>
                </a:cubicBezTo>
                <a:lnTo>
                  <a:pt x="39" y="1436"/>
                </a:lnTo>
                <a:cubicBezTo>
                  <a:pt x="0" y="1487"/>
                  <a:pt x="44" y="1554"/>
                  <a:pt x="90" y="1554"/>
                </a:cubicBezTo>
                <a:cubicBezTo>
                  <a:pt x="105" y="1554"/>
                  <a:pt x="120" y="1547"/>
                  <a:pt x="133" y="1530"/>
                </a:cubicBezTo>
                <a:lnTo>
                  <a:pt x="1391" y="118"/>
                </a:lnTo>
                <a:cubicBezTo>
                  <a:pt x="1436" y="67"/>
                  <a:pt x="1393" y="0"/>
                  <a:pt x="13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5" name="Google Shape;5175;p42"/>
          <p:cNvSpPr/>
          <p:nvPr/>
        </p:nvSpPr>
        <p:spPr>
          <a:xfrm>
            <a:off x="6836612" y="4805132"/>
            <a:ext cx="146816" cy="124121"/>
          </a:xfrm>
          <a:custGeom>
            <a:avLst/>
            <a:gdLst/>
            <a:ahLst/>
            <a:cxnLst/>
            <a:rect l="l" t="t" r="r" b="b"/>
            <a:pathLst>
              <a:path w="1255" h="1061" extrusionOk="0">
                <a:moveTo>
                  <a:pt x="1146" y="0"/>
                </a:moveTo>
                <a:cubicBezTo>
                  <a:pt x="1132" y="0"/>
                  <a:pt x="1118" y="5"/>
                  <a:pt x="1106" y="15"/>
                </a:cubicBezTo>
                <a:lnTo>
                  <a:pt x="53" y="947"/>
                </a:lnTo>
                <a:cubicBezTo>
                  <a:pt x="0" y="994"/>
                  <a:pt x="45" y="1061"/>
                  <a:pt x="99" y="1061"/>
                </a:cubicBezTo>
                <a:cubicBezTo>
                  <a:pt x="115" y="1061"/>
                  <a:pt x="132" y="1055"/>
                  <a:pt x="147" y="1042"/>
                </a:cubicBezTo>
                <a:lnTo>
                  <a:pt x="1200" y="109"/>
                </a:lnTo>
                <a:cubicBezTo>
                  <a:pt x="1254" y="68"/>
                  <a:pt x="1200" y="0"/>
                  <a:pt x="11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6" name="Google Shape;5176;p42"/>
          <p:cNvSpPr/>
          <p:nvPr/>
        </p:nvSpPr>
        <p:spPr>
          <a:xfrm>
            <a:off x="8058332" y="4804664"/>
            <a:ext cx="195599" cy="188697"/>
          </a:xfrm>
          <a:custGeom>
            <a:avLst/>
            <a:gdLst/>
            <a:ahLst/>
            <a:cxnLst/>
            <a:rect l="l" t="t" r="r" b="b"/>
            <a:pathLst>
              <a:path w="1672" h="1613" extrusionOk="0">
                <a:moveTo>
                  <a:pt x="1503" y="1"/>
                </a:moveTo>
                <a:cubicBezTo>
                  <a:pt x="1307" y="1"/>
                  <a:pt x="1141" y="288"/>
                  <a:pt x="1031" y="413"/>
                </a:cubicBezTo>
                <a:lnTo>
                  <a:pt x="47" y="1499"/>
                </a:lnTo>
                <a:cubicBezTo>
                  <a:pt x="1" y="1545"/>
                  <a:pt x="47" y="1612"/>
                  <a:pt x="98" y="1612"/>
                </a:cubicBezTo>
                <a:cubicBezTo>
                  <a:pt x="113" y="1612"/>
                  <a:pt x="128" y="1607"/>
                  <a:pt x="141" y="1593"/>
                </a:cubicBezTo>
                <a:lnTo>
                  <a:pt x="809" y="849"/>
                </a:lnTo>
                <a:cubicBezTo>
                  <a:pt x="890" y="759"/>
                  <a:pt x="1359" y="142"/>
                  <a:pt x="1522" y="142"/>
                </a:cubicBezTo>
                <a:cubicBezTo>
                  <a:pt x="1530" y="142"/>
                  <a:pt x="1538" y="144"/>
                  <a:pt x="1544" y="147"/>
                </a:cubicBezTo>
                <a:cubicBezTo>
                  <a:pt x="1553" y="152"/>
                  <a:pt x="1562" y="154"/>
                  <a:pt x="1571" y="154"/>
                </a:cubicBezTo>
                <a:cubicBezTo>
                  <a:pt x="1628" y="154"/>
                  <a:pt x="1671" y="65"/>
                  <a:pt x="1604" y="28"/>
                </a:cubicBezTo>
                <a:cubicBezTo>
                  <a:pt x="1570" y="9"/>
                  <a:pt x="1536" y="1"/>
                  <a:pt x="150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7" name="Google Shape;5177;p42"/>
          <p:cNvSpPr/>
          <p:nvPr/>
        </p:nvSpPr>
        <p:spPr>
          <a:xfrm>
            <a:off x="8464169" y="2604798"/>
            <a:ext cx="712673" cy="2458206"/>
          </a:xfrm>
          <a:custGeom>
            <a:avLst/>
            <a:gdLst/>
            <a:ahLst/>
            <a:cxnLst/>
            <a:rect l="l" t="t" r="r" b="b"/>
            <a:pathLst>
              <a:path w="6092" h="21013" extrusionOk="0">
                <a:moveTo>
                  <a:pt x="3298" y="0"/>
                </a:moveTo>
                <a:cubicBezTo>
                  <a:pt x="3251" y="0"/>
                  <a:pt x="3204" y="24"/>
                  <a:pt x="3174" y="71"/>
                </a:cubicBezTo>
                <a:cubicBezTo>
                  <a:pt x="1711" y="2175"/>
                  <a:pt x="753" y="4596"/>
                  <a:pt x="385" y="7137"/>
                </a:cubicBezTo>
                <a:cubicBezTo>
                  <a:pt x="0" y="9669"/>
                  <a:pt x="197" y="12270"/>
                  <a:pt x="967" y="14717"/>
                </a:cubicBezTo>
                <a:cubicBezTo>
                  <a:pt x="1446" y="16231"/>
                  <a:pt x="2182" y="17617"/>
                  <a:pt x="2960" y="18994"/>
                </a:cubicBezTo>
                <a:cubicBezTo>
                  <a:pt x="2952" y="19199"/>
                  <a:pt x="2977" y="19405"/>
                  <a:pt x="3020" y="19610"/>
                </a:cubicBezTo>
                <a:cubicBezTo>
                  <a:pt x="3080" y="20038"/>
                  <a:pt x="3148" y="20474"/>
                  <a:pt x="3217" y="20910"/>
                </a:cubicBezTo>
                <a:cubicBezTo>
                  <a:pt x="3230" y="20982"/>
                  <a:pt x="3280" y="21013"/>
                  <a:pt x="3334" y="21013"/>
                </a:cubicBezTo>
                <a:cubicBezTo>
                  <a:pt x="3416" y="21013"/>
                  <a:pt x="3506" y="20942"/>
                  <a:pt x="3491" y="20833"/>
                </a:cubicBezTo>
                <a:cubicBezTo>
                  <a:pt x="3431" y="20457"/>
                  <a:pt x="3379" y="20089"/>
                  <a:pt x="3319" y="19721"/>
                </a:cubicBezTo>
                <a:cubicBezTo>
                  <a:pt x="3285" y="19533"/>
                  <a:pt x="3242" y="19345"/>
                  <a:pt x="3234" y="19148"/>
                </a:cubicBezTo>
                <a:cubicBezTo>
                  <a:pt x="3285" y="19114"/>
                  <a:pt x="3311" y="19028"/>
                  <a:pt x="3268" y="18968"/>
                </a:cubicBezTo>
                <a:cubicBezTo>
                  <a:pt x="3260" y="18951"/>
                  <a:pt x="3251" y="18943"/>
                  <a:pt x="3242" y="18926"/>
                </a:cubicBezTo>
                <a:cubicBezTo>
                  <a:pt x="3285" y="18772"/>
                  <a:pt x="3345" y="18626"/>
                  <a:pt x="3431" y="18498"/>
                </a:cubicBezTo>
                <a:cubicBezTo>
                  <a:pt x="3747" y="17891"/>
                  <a:pt x="4047" y="17266"/>
                  <a:pt x="4303" y="16624"/>
                </a:cubicBezTo>
                <a:cubicBezTo>
                  <a:pt x="4842" y="15324"/>
                  <a:pt x="5253" y="13972"/>
                  <a:pt x="5544" y="12587"/>
                </a:cubicBezTo>
                <a:cubicBezTo>
                  <a:pt x="5817" y="11243"/>
                  <a:pt x="5980" y="9883"/>
                  <a:pt x="6031" y="8514"/>
                </a:cubicBezTo>
                <a:cubicBezTo>
                  <a:pt x="6091" y="7043"/>
                  <a:pt x="5980" y="5597"/>
                  <a:pt x="5535" y="4177"/>
                </a:cubicBezTo>
                <a:cubicBezTo>
                  <a:pt x="5073" y="2697"/>
                  <a:pt x="4355" y="1303"/>
                  <a:pt x="3422" y="71"/>
                </a:cubicBezTo>
                <a:cubicBezTo>
                  <a:pt x="3392" y="24"/>
                  <a:pt x="3345" y="0"/>
                  <a:pt x="32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8" name="Google Shape;5178;p42"/>
          <p:cNvSpPr/>
          <p:nvPr/>
        </p:nvSpPr>
        <p:spPr>
          <a:xfrm>
            <a:off x="8749389" y="2895751"/>
            <a:ext cx="88675" cy="1929668"/>
          </a:xfrm>
          <a:custGeom>
            <a:avLst/>
            <a:gdLst/>
            <a:ahLst/>
            <a:cxnLst/>
            <a:rect l="l" t="t" r="r" b="b"/>
            <a:pathLst>
              <a:path w="758" h="16495" extrusionOk="0">
                <a:moveTo>
                  <a:pt x="452" y="1"/>
                </a:moveTo>
                <a:cubicBezTo>
                  <a:pt x="417" y="1"/>
                  <a:pt x="381" y="22"/>
                  <a:pt x="377" y="65"/>
                </a:cubicBezTo>
                <a:cubicBezTo>
                  <a:pt x="0" y="5514"/>
                  <a:pt x="86" y="10989"/>
                  <a:pt x="625" y="16430"/>
                </a:cubicBezTo>
                <a:cubicBezTo>
                  <a:pt x="629" y="16473"/>
                  <a:pt x="663" y="16494"/>
                  <a:pt x="695" y="16494"/>
                </a:cubicBezTo>
                <a:cubicBezTo>
                  <a:pt x="727" y="16494"/>
                  <a:pt x="757" y="16473"/>
                  <a:pt x="753" y="16430"/>
                </a:cubicBezTo>
                <a:cubicBezTo>
                  <a:pt x="214" y="10989"/>
                  <a:pt x="137" y="5514"/>
                  <a:pt x="514" y="65"/>
                </a:cubicBezTo>
                <a:cubicBezTo>
                  <a:pt x="518" y="22"/>
                  <a:pt x="486" y="1"/>
                  <a:pt x="4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9" name="Google Shape;5179;p42"/>
          <p:cNvSpPr/>
          <p:nvPr/>
        </p:nvSpPr>
        <p:spPr>
          <a:xfrm>
            <a:off x="8780625" y="3853074"/>
            <a:ext cx="186825" cy="452264"/>
          </a:xfrm>
          <a:custGeom>
            <a:avLst/>
            <a:gdLst/>
            <a:ahLst/>
            <a:cxnLst/>
            <a:rect l="l" t="t" r="r" b="b"/>
            <a:pathLst>
              <a:path w="1597" h="3866" extrusionOk="0">
                <a:moveTo>
                  <a:pt x="1506" y="1"/>
                </a:moveTo>
                <a:cubicBezTo>
                  <a:pt x="1486" y="1"/>
                  <a:pt x="1466" y="11"/>
                  <a:pt x="1453" y="34"/>
                </a:cubicBezTo>
                <a:cubicBezTo>
                  <a:pt x="863" y="1241"/>
                  <a:pt x="383" y="2490"/>
                  <a:pt x="16" y="3781"/>
                </a:cubicBezTo>
                <a:cubicBezTo>
                  <a:pt x="0" y="3832"/>
                  <a:pt x="40" y="3865"/>
                  <a:pt x="80" y="3865"/>
                </a:cubicBezTo>
                <a:cubicBezTo>
                  <a:pt x="106" y="3865"/>
                  <a:pt x="134" y="3850"/>
                  <a:pt x="144" y="3816"/>
                </a:cubicBezTo>
                <a:cubicBezTo>
                  <a:pt x="503" y="2541"/>
                  <a:pt x="982" y="1292"/>
                  <a:pt x="1573" y="103"/>
                </a:cubicBezTo>
                <a:cubicBezTo>
                  <a:pt x="1596" y="50"/>
                  <a:pt x="1551" y="1"/>
                  <a:pt x="15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0" name="Google Shape;5180;p42"/>
          <p:cNvSpPr/>
          <p:nvPr/>
        </p:nvSpPr>
        <p:spPr>
          <a:xfrm>
            <a:off x="8770564" y="3188575"/>
            <a:ext cx="156526" cy="273160"/>
          </a:xfrm>
          <a:custGeom>
            <a:avLst/>
            <a:gdLst/>
            <a:ahLst/>
            <a:cxnLst/>
            <a:rect l="l" t="t" r="r" b="b"/>
            <a:pathLst>
              <a:path w="1338" h="2335" extrusionOk="0">
                <a:moveTo>
                  <a:pt x="1246" y="0"/>
                </a:moveTo>
                <a:cubicBezTo>
                  <a:pt x="1226" y="0"/>
                  <a:pt x="1207" y="10"/>
                  <a:pt x="1197" y="34"/>
                </a:cubicBezTo>
                <a:lnTo>
                  <a:pt x="25" y="2233"/>
                </a:lnTo>
                <a:cubicBezTo>
                  <a:pt x="1" y="2286"/>
                  <a:pt x="47" y="2335"/>
                  <a:pt x="91" y="2335"/>
                </a:cubicBezTo>
                <a:cubicBezTo>
                  <a:pt x="111" y="2335"/>
                  <a:pt x="131" y="2325"/>
                  <a:pt x="144" y="2301"/>
                </a:cubicBezTo>
                <a:lnTo>
                  <a:pt x="1308" y="102"/>
                </a:lnTo>
                <a:cubicBezTo>
                  <a:pt x="1337" y="49"/>
                  <a:pt x="1289" y="0"/>
                  <a:pt x="12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1" name="Google Shape;5181;p42"/>
          <p:cNvSpPr/>
          <p:nvPr/>
        </p:nvSpPr>
        <p:spPr>
          <a:xfrm>
            <a:off x="8769862" y="3509827"/>
            <a:ext cx="179221" cy="282753"/>
          </a:xfrm>
          <a:custGeom>
            <a:avLst/>
            <a:gdLst/>
            <a:ahLst/>
            <a:cxnLst/>
            <a:rect l="l" t="t" r="r" b="b"/>
            <a:pathLst>
              <a:path w="1532" h="2417" extrusionOk="0">
                <a:moveTo>
                  <a:pt x="1444" y="0"/>
                </a:moveTo>
                <a:cubicBezTo>
                  <a:pt x="1424" y="0"/>
                  <a:pt x="1404" y="10"/>
                  <a:pt x="1391" y="34"/>
                </a:cubicBezTo>
                <a:cubicBezTo>
                  <a:pt x="963" y="813"/>
                  <a:pt x="510" y="1574"/>
                  <a:pt x="31" y="2318"/>
                </a:cubicBezTo>
                <a:cubicBezTo>
                  <a:pt x="1" y="2372"/>
                  <a:pt x="45" y="2417"/>
                  <a:pt x="89" y="2417"/>
                </a:cubicBezTo>
                <a:cubicBezTo>
                  <a:pt x="109" y="2417"/>
                  <a:pt x="129" y="2408"/>
                  <a:pt x="142" y="2387"/>
                </a:cubicBezTo>
                <a:cubicBezTo>
                  <a:pt x="621" y="1642"/>
                  <a:pt x="1074" y="881"/>
                  <a:pt x="1502" y="103"/>
                </a:cubicBezTo>
                <a:cubicBezTo>
                  <a:pt x="1532" y="49"/>
                  <a:pt x="1488" y="0"/>
                  <a:pt x="14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2" name="Google Shape;5182;p42"/>
          <p:cNvSpPr/>
          <p:nvPr/>
        </p:nvSpPr>
        <p:spPr>
          <a:xfrm>
            <a:off x="8790920" y="4397425"/>
            <a:ext cx="105053" cy="221453"/>
          </a:xfrm>
          <a:custGeom>
            <a:avLst/>
            <a:gdLst/>
            <a:ahLst/>
            <a:cxnLst/>
            <a:rect l="l" t="t" r="r" b="b"/>
            <a:pathLst>
              <a:path w="898" h="1893" extrusionOk="0">
                <a:moveTo>
                  <a:pt x="817" y="0"/>
                </a:moveTo>
                <a:cubicBezTo>
                  <a:pt x="790" y="0"/>
                  <a:pt x="762" y="14"/>
                  <a:pt x="749" y="44"/>
                </a:cubicBezTo>
                <a:lnTo>
                  <a:pt x="22" y="1815"/>
                </a:lnTo>
                <a:cubicBezTo>
                  <a:pt x="1" y="1861"/>
                  <a:pt x="40" y="1892"/>
                  <a:pt x="81" y="1892"/>
                </a:cubicBezTo>
                <a:cubicBezTo>
                  <a:pt x="108" y="1892"/>
                  <a:pt x="137" y="1879"/>
                  <a:pt x="150" y="1849"/>
                </a:cubicBezTo>
                <a:cubicBezTo>
                  <a:pt x="398" y="1259"/>
                  <a:pt x="638" y="668"/>
                  <a:pt x="877" y="78"/>
                </a:cubicBezTo>
                <a:cubicBezTo>
                  <a:pt x="898" y="31"/>
                  <a:pt x="859" y="0"/>
                  <a:pt x="8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3" name="Google Shape;5183;p42"/>
          <p:cNvSpPr/>
          <p:nvPr/>
        </p:nvSpPr>
        <p:spPr>
          <a:xfrm>
            <a:off x="8571682" y="3843480"/>
            <a:ext cx="211275" cy="176998"/>
          </a:xfrm>
          <a:custGeom>
            <a:avLst/>
            <a:gdLst/>
            <a:ahLst/>
            <a:cxnLst/>
            <a:rect l="l" t="t" r="r" b="b"/>
            <a:pathLst>
              <a:path w="1806" h="1513" extrusionOk="0">
                <a:moveTo>
                  <a:pt x="89" y="1"/>
                </a:moveTo>
                <a:cubicBezTo>
                  <a:pt x="36" y="1"/>
                  <a:pt x="0" y="83"/>
                  <a:pt x="56" y="125"/>
                </a:cubicBezTo>
                <a:cubicBezTo>
                  <a:pt x="621" y="544"/>
                  <a:pt x="1160" y="998"/>
                  <a:pt x="1665" y="1494"/>
                </a:cubicBezTo>
                <a:cubicBezTo>
                  <a:pt x="1678" y="1507"/>
                  <a:pt x="1693" y="1513"/>
                  <a:pt x="1708" y="1513"/>
                </a:cubicBezTo>
                <a:cubicBezTo>
                  <a:pt x="1759" y="1513"/>
                  <a:pt x="1805" y="1446"/>
                  <a:pt x="1759" y="1400"/>
                </a:cubicBezTo>
                <a:cubicBezTo>
                  <a:pt x="1246" y="895"/>
                  <a:pt x="698" y="433"/>
                  <a:pt x="125" y="14"/>
                </a:cubicBezTo>
                <a:cubicBezTo>
                  <a:pt x="113" y="5"/>
                  <a:pt x="100" y="1"/>
                  <a:pt x="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4" name="Google Shape;5184;p42"/>
          <p:cNvSpPr/>
          <p:nvPr/>
        </p:nvSpPr>
        <p:spPr>
          <a:xfrm>
            <a:off x="8598823" y="3434486"/>
            <a:ext cx="188112" cy="162726"/>
          </a:xfrm>
          <a:custGeom>
            <a:avLst/>
            <a:gdLst/>
            <a:ahLst/>
            <a:cxnLst/>
            <a:rect l="l" t="t" r="r" b="b"/>
            <a:pathLst>
              <a:path w="1608" h="1391" extrusionOk="0">
                <a:moveTo>
                  <a:pt x="97" y="0"/>
                </a:moveTo>
                <a:cubicBezTo>
                  <a:pt x="46" y="0"/>
                  <a:pt x="0" y="67"/>
                  <a:pt x="47" y="114"/>
                </a:cubicBezTo>
                <a:lnTo>
                  <a:pt x="1467" y="1371"/>
                </a:lnTo>
                <a:cubicBezTo>
                  <a:pt x="1480" y="1385"/>
                  <a:pt x="1496" y="1390"/>
                  <a:pt x="1511" y="1390"/>
                </a:cubicBezTo>
                <a:cubicBezTo>
                  <a:pt x="1561" y="1390"/>
                  <a:pt x="1607" y="1323"/>
                  <a:pt x="1561" y="1277"/>
                </a:cubicBezTo>
                <a:lnTo>
                  <a:pt x="141" y="19"/>
                </a:lnTo>
                <a:cubicBezTo>
                  <a:pt x="127" y="6"/>
                  <a:pt x="112" y="0"/>
                  <a:pt x="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5" name="Google Shape;5185;p42"/>
          <p:cNvSpPr/>
          <p:nvPr/>
        </p:nvSpPr>
        <p:spPr>
          <a:xfrm>
            <a:off x="8668666" y="3039179"/>
            <a:ext cx="130321" cy="139680"/>
          </a:xfrm>
          <a:custGeom>
            <a:avLst/>
            <a:gdLst/>
            <a:ahLst/>
            <a:cxnLst/>
            <a:rect l="l" t="t" r="r" b="b"/>
            <a:pathLst>
              <a:path w="1114" h="1194" extrusionOk="0">
                <a:moveTo>
                  <a:pt x="99" y="0"/>
                </a:moveTo>
                <a:cubicBezTo>
                  <a:pt x="48" y="0"/>
                  <a:pt x="0" y="69"/>
                  <a:pt x="40" y="122"/>
                </a:cubicBezTo>
                <a:lnTo>
                  <a:pt x="973" y="1174"/>
                </a:lnTo>
                <a:cubicBezTo>
                  <a:pt x="986" y="1188"/>
                  <a:pt x="1001" y="1193"/>
                  <a:pt x="1016" y="1193"/>
                </a:cubicBezTo>
                <a:cubicBezTo>
                  <a:pt x="1067" y="1193"/>
                  <a:pt x="1113" y="1126"/>
                  <a:pt x="1067" y="1080"/>
                </a:cubicBezTo>
                <a:cubicBezTo>
                  <a:pt x="759" y="729"/>
                  <a:pt x="451" y="370"/>
                  <a:pt x="143" y="19"/>
                </a:cubicBezTo>
                <a:cubicBezTo>
                  <a:pt x="129" y="6"/>
                  <a:pt x="114" y="0"/>
                  <a:pt x="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6" name="Google Shape;5186;p42"/>
          <p:cNvSpPr/>
          <p:nvPr/>
        </p:nvSpPr>
        <p:spPr>
          <a:xfrm>
            <a:off x="8605024" y="4261132"/>
            <a:ext cx="203554" cy="188463"/>
          </a:xfrm>
          <a:custGeom>
            <a:avLst/>
            <a:gdLst/>
            <a:ahLst/>
            <a:cxnLst/>
            <a:rect l="l" t="t" r="r" b="b"/>
            <a:pathLst>
              <a:path w="1740" h="1611" extrusionOk="0">
                <a:moveTo>
                  <a:pt x="100" y="1"/>
                </a:moveTo>
                <a:cubicBezTo>
                  <a:pt x="45" y="1"/>
                  <a:pt x="1" y="67"/>
                  <a:pt x="54" y="114"/>
                </a:cubicBezTo>
                <a:lnTo>
                  <a:pt x="789" y="781"/>
                </a:lnTo>
                <a:cubicBezTo>
                  <a:pt x="884" y="867"/>
                  <a:pt x="1568" y="1380"/>
                  <a:pt x="1491" y="1508"/>
                </a:cubicBezTo>
                <a:cubicBezTo>
                  <a:pt x="1467" y="1561"/>
                  <a:pt x="1513" y="1610"/>
                  <a:pt x="1558" y="1610"/>
                </a:cubicBezTo>
                <a:cubicBezTo>
                  <a:pt x="1578" y="1610"/>
                  <a:pt x="1597" y="1601"/>
                  <a:pt x="1611" y="1577"/>
                </a:cubicBezTo>
                <a:cubicBezTo>
                  <a:pt x="1739" y="1337"/>
                  <a:pt x="1380" y="1132"/>
                  <a:pt x="1234" y="995"/>
                </a:cubicBezTo>
                <a:lnTo>
                  <a:pt x="148" y="20"/>
                </a:lnTo>
                <a:cubicBezTo>
                  <a:pt x="132" y="6"/>
                  <a:pt x="116" y="1"/>
                  <a:pt x="10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7" name="Google Shape;5187;p42"/>
          <p:cNvSpPr/>
          <p:nvPr/>
        </p:nvSpPr>
        <p:spPr>
          <a:xfrm>
            <a:off x="7828565" y="3816807"/>
            <a:ext cx="1394227" cy="1409435"/>
          </a:xfrm>
          <a:custGeom>
            <a:avLst/>
            <a:gdLst/>
            <a:ahLst/>
            <a:cxnLst/>
            <a:rect l="l" t="t" r="r" b="b"/>
            <a:pathLst>
              <a:path w="11918" h="12048" extrusionOk="0">
                <a:moveTo>
                  <a:pt x="9832" y="1"/>
                </a:moveTo>
                <a:cubicBezTo>
                  <a:pt x="9294" y="1"/>
                  <a:pt x="8854" y="344"/>
                  <a:pt x="8590" y="798"/>
                </a:cubicBezTo>
                <a:cubicBezTo>
                  <a:pt x="8376" y="1183"/>
                  <a:pt x="8239" y="1602"/>
                  <a:pt x="8196" y="2047"/>
                </a:cubicBezTo>
                <a:cubicBezTo>
                  <a:pt x="8136" y="1953"/>
                  <a:pt x="8068" y="1867"/>
                  <a:pt x="8000" y="1782"/>
                </a:cubicBezTo>
                <a:cubicBezTo>
                  <a:pt x="7670" y="1403"/>
                  <a:pt x="7192" y="1158"/>
                  <a:pt x="6709" y="1158"/>
                </a:cubicBezTo>
                <a:cubicBezTo>
                  <a:pt x="6440" y="1158"/>
                  <a:pt x="6169" y="1234"/>
                  <a:pt x="5921" y="1405"/>
                </a:cubicBezTo>
                <a:cubicBezTo>
                  <a:pt x="5202" y="1901"/>
                  <a:pt x="5416" y="2868"/>
                  <a:pt x="5630" y="3587"/>
                </a:cubicBezTo>
                <a:cubicBezTo>
                  <a:pt x="5647" y="3655"/>
                  <a:pt x="5673" y="3732"/>
                  <a:pt x="5698" y="3801"/>
                </a:cubicBezTo>
                <a:cubicBezTo>
                  <a:pt x="5330" y="3578"/>
                  <a:pt x="4954" y="3381"/>
                  <a:pt x="4561" y="3219"/>
                </a:cubicBezTo>
                <a:cubicBezTo>
                  <a:pt x="4231" y="3071"/>
                  <a:pt x="3751" y="2931"/>
                  <a:pt x="3314" y="2931"/>
                </a:cubicBezTo>
                <a:cubicBezTo>
                  <a:pt x="2787" y="2931"/>
                  <a:pt x="2321" y="3135"/>
                  <a:pt x="2251" y="3775"/>
                </a:cubicBezTo>
                <a:cubicBezTo>
                  <a:pt x="2199" y="4220"/>
                  <a:pt x="2371" y="4716"/>
                  <a:pt x="2533" y="5118"/>
                </a:cubicBezTo>
                <a:cubicBezTo>
                  <a:pt x="2696" y="5529"/>
                  <a:pt x="2909" y="5905"/>
                  <a:pt x="3175" y="6256"/>
                </a:cubicBezTo>
                <a:cubicBezTo>
                  <a:pt x="3217" y="6316"/>
                  <a:pt x="3260" y="6367"/>
                  <a:pt x="3303" y="6418"/>
                </a:cubicBezTo>
                <a:cubicBezTo>
                  <a:pt x="3200" y="6401"/>
                  <a:pt x="3089" y="6376"/>
                  <a:pt x="2986" y="6359"/>
                </a:cubicBezTo>
                <a:cubicBezTo>
                  <a:pt x="2661" y="6300"/>
                  <a:pt x="2218" y="6223"/>
                  <a:pt x="1784" y="6223"/>
                </a:cubicBezTo>
                <a:cubicBezTo>
                  <a:pt x="1202" y="6223"/>
                  <a:pt x="638" y="6362"/>
                  <a:pt x="403" y="6872"/>
                </a:cubicBezTo>
                <a:cubicBezTo>
                  <a:pt x="1" y="7736"/>
                  <a:pt x="959" y="8762"/>
                  <a:pt x="1601" y="9224"/>
                </a:cubicBezTo>
                <a:cubicBezTo>
                  <a:pt x="1797" y="9370"/>
                  <a:pt x="2011" y="9498"/>
                  <a:pt x="2242" y="9609"/>
                </a:cubicBezTo>
                <a:cubicBezTo>
                  <a:pt x="1934" y="9644"/>
                  <a:pt x="1626" y="9712"/>
                  <a:pt x="1335" y="9823"/>
                </a:cubicBezTo>
                <a:cubicBezTo>
                  <a:pt x="925" y="9986"/>
                  <a:pt x="386" y="10371"/>
                  <a:pt x="540" y="10893"/>
                </a:cubicBezTo>
                <a:cubicBezTo>
                  <a:pt x="668" y="11337"/>
                  <a:pt x="1267" y="11586"/>
                  <a:pt x="1660" y="11705"/>
                </a:cubicBezTo>
                <a:cubicBezTo>
                  <a:pt x="2610" y="12005"/>
                  <a:pt x="3679" y="11996"/>
                  <a:pt x="4672" y="12030"/>
                </a:cubicBezTo>
                <a:cubicBezTo>
                  <a:pt x="5030" y="12042"/>
                  <a:pt x="5388" y="12048"/>
                  <a:pt x="5746" y="12048"/>
                </a:cubicBezTo>
                <a:cubicBezTo>
                  <a:pt x="6432" y="12048"/>
                  <a:pt x="7117" y="12027"/>
                  <a:pt x="7803" y="11988"/>
                </a:cubicBezTo>
                <a:cubicBezTo>
                  <a:pt x="8847" y="11919"/>
                  <a:pt x="9882" y="11799"/>
                  <a:pt x="10917" y="11637"/>
                </a:cubicBezTo>
                <a:cubicBezTo>
                  <a:pt x="10959" y="11651"/>
                  <a:pt x="11001" y="11657"/>
                  <a:pt x="11044" y="11657"/>
                </a:cubicBezTo>
                <a:cubicBezTo>
                  <a:pt x="11132" y="11657"/>
                  <a:pt x="11218" y="11629"/>
                  <a:pt x="11293" y="11577"/>
                </a:cubicBezTo>
                <a:lnTo>
                  <a:pt x="11302" y="11577"/>
                </a:lnTo>
                <a:cubicBezTo>
                  <a:pt x="11576" y="11526"/>
                  <a:pt x="11730" y="11235"/>
                  <a:pt x="11635" y="10978"/>
                </a:cubicBezTo>
                <a:cubicBezTo>
                  <a:pt x="11670" y="10696"/>
                  <a:pt x="11635" y="10388"/>
                  <a:pt x="11661" y="10106"/>
                </a:cubicBezTo>
                <a:cubicBezTo>
                  <a:pt x="11721" y="9498"/>
                  <a:pt x="11755" y="8874"/>
                  <a:pt x="11781" y="8258"/>
                </a:cubicBezTo>
                <a:cubicBezTo>
                  <a:pt x="11832" y="7017"/>
                  <a:pt x="11918" y="5751"/>
                  <a:pt x="11807" y="4511"/>
                </a:cubicBezTo>
                <a:cubicBezTo>
                  <a:pt x="11747" y="3912"/>
                  <a:pt x="11661" y="3330"/>
                  <a:pt x="11541" y="2748"/>
                </a:cubicBezTo>
                <a:cubicBezTo>
                  <a:pt x="11422" y="2175"/>
                  <a:pt x="11293" y="1576"/>
                  <a:pt x="11071" y="1029"/>
                </a:cubicBezTo>
                <a:cubicBezTo>
                  <a:pt x="10866" y="498"/>
                  <a:pt x="10481" y="28"/>
                  <a:pt x="9890" y="2"/>
                </a:cubicBezTo>
                <a:cubicBezTo>
                  <a:pt x="9871" y="1"/>
                  <a:pt x="9851" y="1"/>
                  <a:pt x="98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8" name="Google Shape;5188;p42"/>
          <p:cNvSpPr/>
          <p:nvPr/>
        </p:nvSpPr>
        <p:spPr>
          <a:xfrm>
            <a:off x="7113416" y="-559174"/>
            <a:ext cx="2137402" cy="1673469"/>
          </a:xfrm>
          <a:custGeom>
            <a:avLst/>
            <a:gdLst/>
            <a:ahLst/>
            <a:cxnLst/>
            <a:rect l="l" t="t" r="r" b="b"/>
            <a:pathLst>
              <a:path w="17309" h="13552" extrusionOk="0">
                <a:moveTo>
                  <a:pt x="2026" y="12087"/>
                </a:moveTo>
                <a:lnTo>
                  <a:pt x="2026" y="12087"/>
                </a:lnTo>
                <a:cubicBezTo>
                  <a:pt x="1973" y="12105"/>
                  <a:pt x="1923" y="12132"/>
                  <a:pt x="1876" y="12170"/>
                </a:cubicBezTo>
                <a:lnTo>
                  <a:pt x="2218" y="12222"/>
                </a:lnTo>
                <a:cubicBezTo>
                  <a:pt x="2152" y="12179"/>
                  <a:pt x="2088" y="12134"/>
                  <a:pt x="2026" y="12087"/>
                </a:cubicBezTo>
                <a:close/>
                <a:moveTo>
                  <a:pt x="12876" y="0"/>
                </a:moveTo>
                <a:cubicBezTo>
                  <a:pt x="12346" y="0"/>
                  <a:pt x="11802" y="120"/>
                  <a:pt x="11277" y="211"/>
                </a:cubicBezTo>
                <a:cubicBezTo>
                  <a:pt x="10388" y="350"/>
                  <a:pt x="9495" y="419"/>
                  <a:pt x="8600" y="419"/>
                </a:cubicBezTo>
                <a:cubicBezTo>
                  <a:pt x="8178" y="419"/>
                  <a:pt x="7756" y="403"/>
                  <a:pt x="7334" y="373"/>
                </a:cubicBezTo>
                <a:cubicBezTo>
                  <a:pt x="6835" y="347"/>
                  <a:pt x="6336" y="305"/>
                  <a:pt x="5838" y="305"/>
                </a:cubicBezTo>
                <a:cubicBezTo>
                  <a:pt x="5517" y="305"/>
                  <a:pt x="5197" y="323"/>
                  <a:pt x="4878" y="373"/>
                </a:cubicBezTo>
                <a:cubicBezTo>
                  <a:pt x="4074" y="501"/>
                  <a:pt x="3261" y="886"/>
                  <a:pt x="2817" y="1571"/>
                </a:cubicBezTo>
                <a:cubicBezTo>
                  <a:pt x="2072" y="2709"/>
                  <a:pt x="2517" y="4283"/>
                  <a:pt x="1944" y="5515"/>
                </a:cubicBezTo>
                <a:cubicBezTo>
                  <a:pt x="1704" y="6019"/>
                  <a:pt x="1311" y="6430"/>
                  <a:pt x="1012" y="6909"/>
                </a:cubicBezTo>
                <a:cubicBezTo>
                  <a:pt x="0" y="8553"/>
                  <a:pt x="490" y="10933"/>
                  <a:pt x="2026" y="12087"/>
                </a:cubicBezTo>
                <a:lnTo>
                  <a:pt x="2026" y="12087"/>
                </a:lnTo>
                <a:cubicBezTo>
                  <a:pt x="2092" y="12065"/>
                  <a:pt x="2162" y="12056"/>
                  <a:pt x="2235" y="12056"/>
                </a:cubicBezTo>
                <a:cubicBezTo>
                  <a:pt x="2496" y="12056"/>
                  <a:pt x="2794" y="12169"/>
                  <a:pt x="3070" y="12169"/>
                </a:cubicBezTo>
                <a:cubicBezTo>
                  <a:pt x="3127" y="12169"/>
                  <a:pt x="3182" y="12164"/>
                  <a:pt x="3236" y="12153"/>
                </a:cubicBezTo>
                <a:cubicBezTo>
                  <a:pt x="3433" y="12110"/>
                  <a:pt x="3595" y="11982"/>
                  <a:pt x="3783" y="11905"/>
                </a:cubicBezTo>
                <a:cubicBezTo>
                  <a:pt x="3929" y="11845"/>
                  <a:pt x="4078" y="11819"/>
                  <a:pt x="4227" y="11819"/>
                </a:cubicBezTo>
                <a:cubicBezTo>
                  <a:pt x="4804" y="11819"/>
                  <a:pt x="5392" y="12210"/>
                  <a:pt x="5888" y="12564"/>
                </a:cubicBezTo>
                <a:cubicBezTo>
                  <a:pt x="6529" y="13026"/>
                  <a:pt x="7239" y="13462"/>
                  <a:pt x="8027" y="13539"/>
                </a:cubicBezTo>
                <a:cubicBezTo>
                  <a:pt x="8112" y="13547"/>
                  <a:pt x="8197" y="13551"/>
                  <a:pt x="8282" y="13551"/>
                </a:cubicBezTo>
                <a:cubicBezTo>
                  <a:pt x="9416" y="13551"/>
                  <a:pt x="10473" y="12852"/>
                  <a:pt x="11620" y="12701"/>
                </a:cubicBezTo>
                <a:cubicBezTo>
                  <a:pt x="12270" y="12615"/>
                  <a:pt x="12937" y="12701"/>
                  <a:pt x="13587" y="12607"/>
                </a:cubicBezTo>
                <a:cubicBezTo>
                  <a:pt x="15521" y="12307"/>
                  <a:pt x="16872" y="10365"/>
                  <a:pt x="17095" y="8415"/>
                </a:cubicBezTo>
                <a:cubicBezTo>
                  <a:pt x="17309" y="6473"/>
                  <a:pt x="16641" y="4539"/>
                  <a:pt x="15880" y="2734"/>
                </a:cubicBezTo>
                <a:cubicBezTo>
                  <a:pt x="15418" y="1648"/>
                  <a:pt x="14802" y="476"/>
                  <a:pt x="13681" y="117"/>
                </a:cubicBezTo>
                <a:cubicBezTo>
                  <a:pt x="13419" y="32"/>
                  <a:pt x="13150" y="0"/>
                  <a:pt x="128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9" name="Google Shape;5189;p42"/>
          <p:cNvSpPr/>
          <p:nvPr/>
        </p:nvSpPr>
        <p:spPr>
          <a:xfrm>
            <a:off x="7790813" y="987814"/>
            <a:ext cx="1670258" cy="1413409"/>
          </a:xfrm>
          <a:custGeom>
            <a:avLst/>
            <a:gdLst/>
            <a:ahLst/>
            <a:cxnLst/>
            <a:rect l="l" t="t" r="r" b="b"/>
            <a:pathLst>
              <a:path w="13526" h="11446" extrusionOk="0">
                <a:moveTo>
                  <a:pt x="3927" y="1"/>
                </a:moveTo>
                <a:cubicBezTo>
                  <a:pt x="3687" y="1"/>
                  <a:pt x="3446" y="28"/>
                  <a:pt x="3208" y="85"/>
                </a:cubicBezTo>
                <a:cubicBezTo>
                  <a:pt x="2173" y="333"/>
                  <a:pt x="1318" y="1138"/>
                  <a:pt x="881" y="2104"/>
                </a:cubicBezTo>
                <a:cubicBezTo>
                  <a:pt x="445" y="3071"/>
                  <a:pt x="402" y="4192"/>
                  <a:pt x="608" y="5227"/>
                </a:cubicBezTo>
                <a:cubicBezTo>
                  <a:pt x="822" y="6270"/>
                  <a:pt x="1275" y="7383"/>
                  <a:pt x="830" y="8349"/>
                </a:cubicBezTo>
                <a:cubicBezTo>
                  <a:pt x="710" y="8614"/>
                  <a:pt x="522" y="8845"/>
                  <a:pt x="411" y="9119"/>
                </a:cubicBezTo>
                <a:cubicBezTo>
                  <a:pt x="0" y="10137"/>
                  <a:pt x="950" y="11343"/>
                  <a:pt x="2045" y="11438"/>
                </a:cubicBezTo>
                <a:cubicBezTo>
                  <a:pt x="2106" y="11443"/>
                  <a:pt x="2168" y="11445"/>
                  <a:pt x="2229" y="11445"/>
                </a:cubicBezTo>
                <a:cubicBezTo>
                  <a:pt x="3255" y="11445"/>
                  <a:pt x="4204" y="10716"/>
                  <a:pt x="4697" y="9804"/>
                </a:cubicBezTo>
                <a:cubicBezTo>
                  <a:pt x="5005" y="9230"/>
                  <a:pt x="5262" y="8512"/>
                  <a:pt x="5895" y="8349"/>
                </a:cubicBezTo>
                <a:cubicBezTo>
                  <a:pt x="5980" y="8328"/>
                  <a:pt x="6065" y="8319"/>
                  <a:pt x="6150" y="8319"/>
                </a:cubicBezTo>
                <a:cubicBezTo>
                  <a:pt x="6536" y="8319"/>
                  <a:pt x="6924" y="8505"/>
                  <a:pt x="7323" y="8555"/>
                </a:cubicBezTo>
                <a:cubicBezTo>
                  <a:pt x="7365" y="8558"/>
                  <a:pt x="7406" y="8559"/>
                  <a:pt x="7448" y="8559"/>
                </a:cubicBezTo>
                <a:cubicBezTo>
                  <a:pt x="7859" y="8559"/>
                  <a:pt x="8261" y="8407"/>
                  <a:pt x="8564" y="8127"/>
                </a:cubicBezTo>
                <a:lnTo>
                  <a:pt x="8564" y="8135"/>
                </a:lnTo>
                <a:cubicBezTo>
                  <a:pt x="9282" y="7810"/>
                  <a:pt x="10078" y="7776"/>
                  <a:pt x="10848" y="7631"/>
                </a:cubicBezTo>
                <a:cubicBezTo>
                  <a:pt x="11609" y="7477"/>
                  <a:pt x="12413" y="7169"/>
                  <a:pt x="12824" y="6501"/>
                </a:cubicBezTo>
                <a:cubicBezTo>
                  <a:pt x="13526" y="5355"/>
                  <a:pt x="12704" y="3884"/>
                  <a:pt x="11832" y="2848"/>
                </a:cubicBezTo>
                <a:cubicBezTo>
                  <a:pt x="11678" y="2660"/>
                  <a:pt x="11507" y="2472"/>
                  <a:pt x="11276" y="2387"/>
                </a:cubicBezTo>
                <a:cubicBezTo>
                  <a:pt x="11188" y="2355"/>
                  <a:pt x="11101" y="2342"/>
                  <a:pt x="11013" y="2342"/>
                </a:cubicBezTo>
                <a:cubicBezTo>
                  <a:pt x="10553" y="2342"/>
                  <a:pt x="10090" y="2716"/>
                  <a:pt x="9616" y="2831"/>
                </a:cubicBezTo>
                <a:cubicBezTo>
                  <a:pt x="9499" y="2860"/>
                  <a:pt x="9384" y="2873"/>
                  <a:pt x="9272" y="2873"/>
                </a:cubicBezTo>
                <a:cubicBezTo>
                  <a:pt x="8293" y="2873"/>
                  <a:pt x="7491" y="1878"/>
                  <a:pt x="6716" y="1172"/>
                </a:cubicBezTo>
                <a:cubicBezTo>
                  <a:pt x="5955" y="480"/>
                  <a:pt x="4943" y="1"/>
                  <a:pt x="392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0" name="Google Shape;5190;p42"/>
          <p:cNvSpPr/>
          <p:nvPr/>
        </p:nvSpPr>
        <p:spPr>
          <a:xfrm>
            <a:off x="8046849" y="837775"/>
            <a:ext cx="1394215" cy="1232669"/>
          </a:xfrm>
          <a:custGeom>
            <a:avLst/>
            <a:gdLst/>
            <a:ahLst/>
            <a:cxnLst/>
            <a:rect l="l" t="t" r="r" b="b"/>
            <a:pathLst>
              <a:path w="13185" h="11657" extrusionOk="0">
                <a:moveTo>
                  <a:pt x="3753" y="230"/>
                </a:moveTo>
                <a:cubicBezTo>
                  <a:pt x="4293" y="230"/>
                  <a:pt x="4837" y="365"/>
                  <a:pt x="5339" y="607"/>
                </a:cubicBezTo>
                <a:cubicBezTo>
                  <a:pt x="6272" y="1044"/>
                  <a:pt x="6888" y="1856"/>
                  <a:pt x="7675" y="2481"/>
                </a:cubicBezTo>
                <a:cubicBezTo>
                  <a:pt x="8119" y="2835"/>
                  <a:pt x="8597" y="3071"/>
                  <a:pt x="9112" y="3071"/>
                </a:cubicBezTo>
                <a:cubicBezTo>
                  <a:pt x="9330" y="3071"/>
                  <a:pt x="9556" y="3029"/>
                  <a:pt x="9788" y="2934"/>
                </a:cubicBezTo>
                <a:cubicBezTo>
                  <a:pt x="10132" y="2790"/>
                  <a:pt x="10481" y="2580"/>
                  <a:pt x="10823" y="2580"/>
                </a:cubicBezTo>
                <a:cubicBezTo>
                  <a:pt x="11008" y="2580"/>
                  <a:pt x="11191" y="2641"/>
                  <a:pt x="11370" y="2806"/>
                </a:cubicBezTo>
                <a:cubicBezTo>
                  <a:pt x="11755" y="3157"/>
                  <a:pt x="12063" y="3644"/>
                  <a:pt x="12320" y="4089"/>
                </a:cubicBezTo>
                <a:cubicBezTo>
                  <a:pt x="12619" y="4628"/>
                  <a:pt x="12859" y="5244"/>
                  <a:pt x="12782" y="5869"/>
                </a:cubicBezTo>
                <a:cubicBezTo>
                  <a:pt x="12714" y="6493"/>
                  <a:pt x="12286" y="6981"/>
                  <a:pt x="11738" y="7263"/>
                </a:cubicBezTo>
                <a:cubicBezTo>
                  <a:pt x="10703" y="7797"/>
                  <a:pt x="9481" y="7688"/>
                  <a:pt x="8414" y="8111"/>
                </a:cubicBezTo>
                <a:lnTo>
                  <a:pt x="8414" y="8111"/>
                </a:lnTo>
                <a:cubicBezTo>
                  <a:pt x="8408" y="8110"/>
                  <a:pt x="8402" y="8110"/>
                  <a:pt x="8396" y="8110"/>
                </a:cubicBezTo>
                <a:cubicBezTo>
                  <a:pt x="8364" y="8110"/>
                  <a:pt x="8332" y="8125"/>
                  <a:pt x="8308" y="8161"/>
                </a:cubicBezTo>
                <a:cubicBezTo>
                  <a:pt x="8012" y="8409"/>
                  <a:pt x="7645" y="8546"/>
                  <a:pt x="7268" y="8546"/>
                </a:cubicBezTo>
                <a:cubicBezTo>
                  <a:pt x="7176" y="8546"/>
                  <a:pt x="7083" y="8537"/>
                  <a:pt x="6990" y="8521"/>
                </a:cubicBezTo>
                <a:cubicBezTo>
                  <a:pt x="6657" y="8461"/>
                  <a:pt x="6349" y="8324"/>
                  <a:pt x="5998" y="8315"/>
                </a:cubicBezTo>
                <a:cubicBezTo>
                  <a:pt x="5991" y="8315"/>
                  <a:pt x="5985" y="8315"/>
                  <a:pt x="5978" y="8315"/>
                </a:cubicBezTo>
                <a:cubicBezTo>
                  <a:pt x="5466" y="8315"/>
                  <a:pt x="5096" y="8637"/>
                  <a:pt x="4834" y="9051"/>
                </a:cubicBezTo>
                <a:cubicBezTo>
                  <a:pt x="4501" y="9590"/>
                  <a:pt x="4296" y="10163"/>
                  <a:pt x="3834" y="10625"/>
                </a:cubicBezTo>
                <a:cubicBezTo>
                  <a:pt x="3342" y="11124"/>
                  <a:pt x="2700" y="11442"/>
                  <a:pt x="1998" y="11442"/>
                </a:cubicBezTo>
                <a:cubicBezTo>
                  <a:pt x="1967" y="11442"/>
                  <a:pt x="1936" y="11441"/>
                  <a:pt x="1904" y="11440"/>
                </a:cubicBezTo>
                <a:lnTo>
                  <a:pt x="1904" y="11440"/>
                </a:lnTo>
                <a:cubicBezTo>
                  <a:pt x="1893" y="11434"/>
                  <a:pt x="1880" y="11431"/>
                  <a:pt x="1866" y="11429"/>
                </a:cubicBezTo>
                <a:cubicBezTo>
                  <a:pt x="925" y="11327"/>
                  <a:pt x="1" y="10334"/>
                  <a:pt x="309" y="9342"/>
                </a:cubicBezTo>
                <a:cubicBezTo>
                  <a:pt x="463" y="8846"/>
                  <a:pt x="831" y="8478"/>
                  <a:pt x="916" y="7947"/>
                </a:cubicBezTo>
                <a:cubicBezTo>
                  <a:pt x="993" y="7468"/>
                  <a:pt x="925" y="6989"/>
                  <a:pt x="822" y="6510"/>
                </a:cubicBezTo>
                <a:cubicBezTo>
                  <a:pt x="574" y="5381"/>
                  <a:pt x="275" y="4312"/>
                  <a:pt x="514" y="3148"/>
                </a:cubicBezTo>
                <a:cubicBezTo>
                  <a:pt x="728" y="2122"/>
                  <a:pt x="1318" y="1180"/>
                  <a:pt x="2225" y="642"/>
                </a:cubicBezTo>
                <a:cubicBezTo>
                  <a:pt x="2703" y="358"/>
                  <a:pt x="3226" y="230"/>
                  <a:pt x="3753" y="230"/>
                </a:cubicBezTo>
                <a:close/>
                <a:moveTo>
                  <a:pt x="3735" y="1"/>
                </a:moveTo>
                <a:cubicBezTo>
                  <a:pt x="3339" y="1"/>
                  <a:pt x="2944" y="70"/>
                  <a:pt x="2567" y="222"/>
                </a:cubicBezTo>
                <a:cubicBezTo>
                  <a:pt x="1644" y="590"/>
                  <a:pt x="916" y="1377"/>
                  <a:pt x="540" y="2301"/>
                </a:cubicBezTo>
                <a:cubicBezTo>
                  <a:pt x="87" y="3422"/>
                  <a:pt x="138" y="4645"/>
                  <a:pt x="420" y="5809"/>
                </a:cubicBezTo>
                <a:cubicBezTo>
                  <a:pt x="600" y="6536"/>
                  <a:pt x="848" y="7323"/>
                  <a:pt x="668" y="8067"/>
                </a:cubicBezTo>
                <a:cubicBezTo>
                  <a:pt x="514" y="8666"/>
                  <a:pt x="27" y="9102"/>
                  <a:pt x="27" y="9744"/>
                </a:cubicBezTo>
                <a:cubicBezTo>
                  <a:pt x="35" y="10730"/>
                  <a:pt x="914" y="11531"/>
                  <a:pt x="1849" y="11650"/>
                </a:cubicBezTo>
                <a:lnTo>
                  <a:pt x="1849" y="11650"/>
                </a:lnTo>
                <a:cubicBezTo>
                  <a:pt x="1854" y="11651"/>
                  <a:pt x="1860" y="11651"/>
                  <a:pt x="1866" y="11652"/>
                </a:cubicBezTo>
                <a:cubicBezTo>
                  <a:pt x="1866" y="11652"/>
                  <a:pt x="1866" y="11652"/>
                  <a:pt x="1866" y="11652"/>
                </a:cubicBezTo>
                <a:lnTo>
                  <a:pt x="1866" y="11652"/>
                </a:lnTo>
                <a:cubicBezTo>
                  <a:pt x="1871" y="11652"/>
                  <a:pt x="1877" y="11653"/>
                  <a:pt x="1881" y="11653"/>
                </a:cubicBezTo>
                <a:cubicBezTo>
                  <a:pt x="1882" y="11653"/>
                  <a:pt x="1882" y="11653"/>
                  <a:pt x="1882" y="11653"/>
                </a:cubicBezTo>
                <a:lnTo>
                  <a:pt x="1882" y="11653"/>
                </a:lnTo>
                <a:cubicBezTo>
                  <a:pt x="1932" y="11655"/>
                  <a:pt x="1981" y="11657"/>
                  <a:pt x="2030" y="11657"/>
                </a:cubicBezTo>
                <a:cubicBezTo>
                  <a:pt x="3321" y="11657"/>
                  <a:pt x="4242" y="10691"/>
                  <a:pt x="4792" y="9607"/>
                </a:cubicBezTo>
                <a:cubicBezTo>
                  <a:pt x="4937" y="9325"/>
                  <a:pt x="5083" y="9025"/>
                  <a:pt x="5314" y="8811"/>
                </a:cubicBezTo>
                <a:cubicBezTo>
                  <a:pt x="5520" y="8614"/>
                  <a:pt x="5749" y="8547"/>
                  <a:pt x="5989" y="8547"/>
                </a:cubicBezTo>
                <a:cubicBezTo>
                  <a:pt x="6177" y="8547"/>
                  <a:pt x="6373" y="8588"/>
                  <a:pt x="6571" y="8640"/>
                </a:cubicBezTo>
                <a:cubicBezTo>
                  <a:pt x="6826" y="8708"/>
                  <a:pt x="7066" y="8747"/>
                  <a:pt x="7297" y="8747"/>
                </a:cubicBezTo>
                <a:cubicBezTo>
                  <a:pt x="7704" y="8747"/>
                  <a:pt x="8081" y="8626"/>
                  <a:pt x="8454" y="8329"/>
                </a:cubicBezTo>
                <a:lnTo>
                  <a:pt x="8454" y="8329"/>
                </a:lnTo>
                <a:cubicBezTo>
                  <a:pt x="9572" y="7863"/>
                  <a:pt x="10869" y="8014"/>
                  <a:pt x="11944" y="7408"/>
                </a:cubicBezTo>
                <a:cubicBezTo>
                  <a:pt x="12833" y="6904"/>
                  <a:pt x="13184" y="5963"/>
                  <a:pt x="12927" y="4979"/>
                </a:cubicBezTo>
                <a:cubicBezTo>
                  <a:pt x="12782" y="4457"/>
                  <a:pt x="12542" y="3961"/>
                  <a:pt x="12217" y="3516"/>
                </a:cubicBezTo>
                <a:cubicBezTo>
                  <a:pt x="11952" y="3122"/>
                  <a:pt x="11610" y="2566"/>
                  <a:pt x="11139" y="2395"/>
                </a:cubicBezTo>
                <a:cubicBezTo>
                  <a:pt x="11035" y="2356"/>
                  <a:pt x="10930" y="2339"/>
                  <a:pt x="10827" y="2339"/>
                </a:cubicBezTo>
                <a:cubicBezTo>
                  <a:pt x="10505" y="2339"/>
                  <a:pt x="10190" y="2499"/>
                  <a:pt x="9899" y="2635"/>
                </a:cubicBezTo>
                <a:cubicBezTo>
                  <a:pt x="9607" y="2769"/>
                  <a:pt x="9333" y="2841"/>
                  <a:pt x="9063" y="2841"/>
                </a:cubicBezTo>
                <a:cubicBezTo>
                  <a:pt x="8763" y="2841"/>
                  <a:pt x="8469" y="2751"/>
                  <a:pt x="8162" y="2558"/>
                </a:cubicBezTo>
                <a:cubicBezTo>
                  <a:pt x="7221" y="1968"/>
                  <a:pt x="6597" y="1018"/>
                  <a:pt x="5613" y="488"/>
                </a:cubicBezTo>
                <a:cubicBezTo>
                  <a:pt x="5034" y="185"/>
                  <a:pt x="4383" y="1"/>
                  <a:pt x="3735" y="1"/>
                </a:cubicBez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1" name="Google Shape;5191;p42"/>
          <p:cNvSpPr/>
          <p:nvPr/>
        </p:nvSpPr>
        <p:spPr>
          <a:xfrm>
            <a:off x="8280963" y="3927596"/>
            <a:ext cx="147284" cy="125174"/>
          </a:xfrm>
          <a:custGeom>
            <a:avLst/>
            <a:gdLst/>
            <a:ahLst/>
            <a:cxnLst/>
            <a:rect l="l" t="t" r="r" b="b"/>
            <a:pathLst>
              <a:path w="1259" h="1070" extrusionOk="0">
                <a:moveTo>
                  <a:pt x="526" y="1"/>
                </a:moveTo>
                <a:cubicBezTo>
                  <a:pt x="408" y="1"/>
                  <a:pt x="290" y="35"/>
                  <a:pt x="189" y="99"/>
                </a:cubicBezTo>
                <a:cubicBezTo>
                  <a:pt x="103" y="159"/>
                  <a:pt x="43" y="261"/>
                  <a:pt x="43" y="364"/>
                </a:cubicBezTo>
                <a:cubicBezTo>
                  <a:pt x="1" y="458"/>
                  <a:pt x="18" y="578"/>
                  <a:pt x="86" y="646"/>
                </a:cubicBezTo>
                <a:cubicBezTo>
                  <a:pt x="138" y="904"/>
                  <a:pt x="364" y="1070"/>
                  <a:pt x="605" y="1070"/>
                </a:cubicBezTo>
                <a:cubicBezTo>
                  <a:pt x="683" y="1070"/>
                  <a:pt x="763" y="1052"/>
                  <a:pt x="839" y="1014"/>
                </a:cubicBezTo>
                <a:cubicBezTo>
                  <a:pt x="967" y="937"/>
                  <a:pt x="1053" y="818"/>
                  <a:pt x="1079" y="672"/>
                </a:cubicBezTo>
                <a:cubicBezTo>
                  <a:pt x="1121" y="604"/>
                  <a:pt x="1138" y="527"/>
                  <a:pt x="1113" y="450"/>
                </a:cubicBezTo>
                <a:cubicBezTo>
                  <a:pt x="1258" y="338"/>
                  <a:pt x="1241" y="48"/>
                  <a:pt x="1010" y="39"/>
                </a:cubicBezTo>
                <a:cubicBezTo>
                  <a:pt x="963" y="35"/>
                  <a:pt x="918" y="33"/>
                  <a:pt x="873" y="33"/>
                </a:cubicBezTo>
                <a:cubicBezTo>
                  <a:pt x="828" y="33"/>
                  <a:pt x="783" y="35"/>
                  <a:pt x="736" y="39"/>
                </a:cubicBezTo>
                <a:cubicBezTo>
                  <a:pt x="669" y="13"/>
                  <a:pt x="597" y="1"/>
                  <a:pt x="52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2" name="Google Shape;5192;p42"/>
          <p:cNvSpPr/>
          <p:nvPr/>
        </p:nvSpPr>
        <p:spPr>
          <a:xfrm>
            <a:off x="7993052" y="4089275"/>
            <a:ext cx="158983" cy="120378"/>
          </a:xfrm>
          <a:custGeom>
            <a:avLst/>
            <a:gdLst/>
            <a:ahLst/>
            <a:cxnLst/>
            <a:rect l="l" t="t" r="r" b="b"/>
            <a:pathLst>
              <a:path w="1359" h="1029" extrusionOk="0">
                <a:moveTo>
                  <a:pt x="838" y="0"/>
                </a:moveTo>
                <a:cubicBezTo>
                  <a:pt x="782" y="0"/>
                  <a:pt x="727" y="4"/>
                  <a:pt x="674" y="9"/>
                </a:cubicBezTo>
                <a:cubicBezTo>
                  <a:pt x="477" y="17"/>
                  <a:pt x="297" y="103"/>
                  <a:pt x="177" y="257"/>
                </a:cubicBezTo>
                <a:cubicBezTo>
                  <a:pt x="100" y="377"/>
                  <a:pt x="75" y="513"/>
                  <a:pt x="109" y="650"/>
                </a:cubicBezTo>
                <a:cubicBezTo>
                  <a:pt x="100" y="667"/>
                  <a:pt x="92" y="693"/>
                  <a:pt x="75" y="710"/>
                </a:cubicBezTo>
                <a:cubicBezTo>
                  <a:pt x="1" y="889"/>
                  <a:pt x="152" y="1028"/>
                  <a:pt x="311" y="1028"/>
                </a:cubicBezTo>
                <a:cubicBezTo>
                  <a:pt x="335" y="1028"/>
                  <a:pt x="359" y="1025"/>
                  <a:pt x="383" y="1018"/>
                </a:cubicBezTo>
                <a:cubicBezTo>
                  <a:pt x="562" y="958"/>
                  <a:pt x="768" y="1001"/>
                  <a:pt x="956" y="933"/>
                </a:cubicBezTo>
                <a:cubicBezTo>
                  <a:pt x="1110" y="873"/>
                  <a:pt x="1230" y="753"/>
                  <a:pt x="1290" y="599"/>
                </a:cubicBezTo>
                <a:cubicBezTo>
                  <a:pt x="1358" y="454"/>
                  <a:pt x="1332" y="282"/>
                  <a:pt x="1238" y="154"/>
                </a:cubicBezTo>
                <a:cubicBezTo>
                  <a:pt x="1138" y="29"/>
                  <a:pt x="988" y="0"/>
                  <a:pt x="8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3" name="Google Shape;5193;p42"/>
          <p:cNvSpPr/>
          <p:nvPr/>
        </p:nvSpPr>
        <p:spPr>
          <a:xfrm>
            <a:off x="8508157" y="4056986"/>
            <a:ext cx="187293" cy="138393"/>
          </a:xfrm>
          <a:custGeom>
            <a:avLst/>
            <a:gdLst/>
            <a:ahLst/>
            <a:cxnLst/>
            <a:rect l="l" t="t" r="r" b="b"/>
            <a:pathLst>
              <a:path w="1601" h="1183" extrusionOk="0">
                <a:moveTo>
                  <a:pt x="1062" y="1"/>
                </a:moveTo>
                <a:cubicBezTo>
                  <a:pt x="950" y="1"/>
                  <a:pt x="841" y="46"/>
                  <a:pt x="762" y="131"/>
                </a:cubicBezTo>
                <a:lnTo>
                  <a:pt x="685" y="131"/>
                </a:lnTo>
                <a:cubicBezTo>
                  <a:pt x="644" y="86"/>
                  <a:pt x="589" y="64"/>
                  <a:pt x="534" y="64"/>
                </a:cubicBezTo>
                <a:cubicBezTo>
                  <a:pt x="484" y="64"/>
                  <a:pt x="434" y="81"/>
                  <a:pt x="394" y="114"/>
                </a:cubicBezTo>
                <a:cubicBezTo>
                  <a:pt x="112" y="319"/>
                  <a:pt x="1" y="687"/>
                  <a:pt x="120" y="1012"/>
                </a:cubicBezTo>
                <a:cubicBezTo>
                  <a:pt x="146" y="1097"/>
                  <a:pt x="223" y="1149"/>
                  <a:pt x="309" y="1157"/>
                </a:cubicBezTo>
                <a:cubicBezTo>
                  <a:pt x="400" y="1171"/>
                  <a:pt x="493" y="1183"/>
                  <a:pt x="584" y="1183"/>
                </a:cubicBezTo>
                <a:cubicBezTo>
                  <a:pt x="716" y="1183"/>
                  <a:pt x="846" y="1159"/>
                  <a:pt x="967" y="1089"/>
                </a:cubicBezTo>
                <a:cubicBezTo>
                  <a:pt x="1010" y="1063"/>
                  <a:pt x="1044" y="1020"/>
                  <a:pt x="1087" y="978"/>
                </a:cubicBezTo>
                <a:cubicBezTo>
                  <a:pt x="1096" y="978"/>
                  <a:pt x="1105" y="978"/>
                  <a:pt x="1114" y="978"/>
                </a:cubicBezTo>
                <a:cubicBezTo>
                  <a:pt x="1269" y="978"/>
                  <a:pt x="1427" y="911"/>
                  <a:pt x="1532" y="789"/>
                </a:cubicBezTo>
                <a:cubicBezTo>
                  <a:pt x="1600" y="712"/>
                  <a:pt x="1600" y="593"/>
                  <a:pt x="1532" y="507"/>
                </a:cubicBezTo>
                <a:cubicBezTo>
                  <a:pt x="1523" y="490"/>
                  <a:pt x="1515" y="481"/>
                  <a:pt x="1498" y="464"/>
                </a:cubicBezTo>
                <a:cubicBezTo>
                  <a:pt x="1498" y="293"/>
                  <a:pt x="1412" y="139"/>
                  <a:pt x="1267" y="54"/>
                </a:cubicBezTo>
                <a:cubicBezTo>
                  <a:pt x="1201" y="18"/>
                  <a:pt x="1131" y="1"/>
                  <a:pt x="10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4" name="Google Shape;5194;p42"/>
          <p:cNvSpPr/>
          <p:nvPr/>
        </p:nvSpPr>
        <p:spPr>
          <a:xfrm>
            <a:off x="8289035" y="4190939"/>
            <a:ext cx="153133" cy="105520"/>
          </a:xfrm>
          <a:custGeom>
            <a:avLst/>
            <a:gdLst/>
            <a:ahLst/>
            <a:cxnLst/>
            <a:rect l="l" t="t" r="r" b="b"/>
            <a:pathLst>
              <a:path w="1309" h="902" extrusionOk="0">
                <a:moveTo>
                  <a:pt x="873" y="534"/>
                </a:moveTo>
                <a:cubicBezTo>
                  <a:pt x="864" y="547"/>
                  <a:pt x="856" y="553"/>
                  <a:pt x="847" y="553"/>
                </a:cubicBezTo>
                <a:cubicBezTo>
                  <a:pt x="838" y="553"/>
                  <a:pt x="830" y="547"/>
                  <a:pt x="821" y="534"/>
                </a:cubicBezTo>
                <a:close/>
                <a:moveTo>
                  <a:pt x="878" y="1"/>
                </a:moveTo>
                <a:cubicBezTo>
                  <a:pt x="848" y="1"/>
                  <a:pt x="817" y="7"/>
                  <a:pt x="787" y="21"/>
                </a:cubicBezTo>
                <a:cubicBezTo>
                  <a:pt x="650" y="72"/>
                  <a:pt x="488" y="115"/>
                  <a:pt x="342" y="175"/>
                </a:cubicBezTo>
                <a:cubicBezTo>
                  <a:pt x="180" y="235"/>
                  <a:pt x="0" y="346"/>
                  <a:pt x="34" y="543"/>
                </a:cubicBezTo>
                <a:cubicBezTo>
                  <a:pt x="34" y="543"/>
                  <a:pt x="34" y="551"/>
                  <a:pt x="34" y="551"/>
                </a:cubicBezTo>
                <a:cubicBezTo>
                  <a:pt x="26" y="654"/>
                  <a:pt x="77" y="757"/>
                  <a:pt x="163" y="825"/>
                </a:cubicBezTo>
                <a:cubicBezTo>
                  <a:pt x="257" y="875"/>
                  <a:pt x="361" y="901"/>
                  <a:pt x="464" y="901"/>
                </a:cubicBezTo>
                <a:cubicBezTo>
                  <a:pt x="539" y="901"/>
                  <a:pt x="613" y="888"/>
                  <a:pt x="684" y="859"/>
                </a:cubicBezTo>
                <a:cubicBezTo>
                  <a:pt x="856" y="799"/>
                  <a:pt x="1104" y="739"/>
                  <a:pt x="1206" y="577"/>
                </a:cubicBezTo>
                <a:cubicBezTo>
                  <a:pt x="1309" y="423"/>
                  <a:pt x="1249" y="209"/>
                  <a:pt x="1078" y="124"/>
                </a:cubicBezTo>
                <a:cubicBezTo>
                  <a:pt x="1040" y="48"/>
                  <a:pt x="962" y="1"/>
                  <a:pt x="8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5" name="Google Shape;5195;p42"/>
          <p:cNvSpPr/>
          <p:nvPr/>
        </p:nvSpPr>
        <p:spPr>
          <a:xfrm>
            <a:off x="8003698" y="3890510"/>
            <a:ext cx="146231" cy="123068"/>
          </a:xfrm>
          <a:custGeom>
            <a:avLst/>
            <a:gdLst/>
            <a:ahLst/>
            <a:cxnLst/>
            <a:rect l="l" t="t" r="r" b="b"/>
            <a:pathLst>
              <a:path w="1250" h="1052" extrusionOk="0">
                <a:moveTo>
                  <a:pt x="701" y="0"/>
                </a:moveTo>
                <a:cubicBezTo>
                  <a:pt x="649" y="0"/>
                  <a:pt x="597" y="6"/>
                  <a:pt x="548" y="22"/>
                </a:cubicBezTo>
                <a:cubicBezTo>
                  <a:pt x="292" y="31"/>
                  <a:pt x="52" y="134"/>
                  <a:pt x="27" y="442"/>
                </a:cubicBezTo>
                <a:cubicBezTo>
                  <a:pt x="0" y="792"/>
                  <a:pt x="327" y="1051"/>
                  <a:pt x="651" y="1051"/>
                </a:cubicBezTo>
                <a:cubicBezTo>
                  <a:pt x="745" y="1051"/>
                  <a:pt x="840" y="1029"/>
                  <a:pt x="925" y="981"/>
                </a:cubicBezTo>
                <a:cubicBezTo>
                  <a:pt x="1156" y="827"/>
                  <a:pt x="1250" y="536"/>
                  <a:pt x="1139" y="279"/>
                </a:cubicBezTo>
                <a:cubicBezTo>
                  <a:pt x="1139" y="202"/>
                  <a:pt x="1087" y="134"/>
                  <a:pt x="1010" y="108"/>
                </a:cubicBezTo>
                <a:cubicBezTo>
                  <a:pt x="951" y="57"/>
                  <a:pt x="874" y="22"/>
                  <a:pt x="788" y="5"/>
                </a:cubicBezTo>
                <a:cubicBezTo>
                  <a:pt x="760" y="2"/>
                  <a:pt x="730" y="0"/>
                  <a:pt x="7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6" name="Google Shape;5196;p42"/>
          <p:cNvSpPr/>
          <p:nvPr/>
        </p:nvSpPr>
        <p:spPr>
          <a:xfrm>
            <a:off x="7719531" y="4129987"/>
            <a:ext cx="119208" cy="107977"/>
          </a:xfrm>
          <a:custGeom>
            <a:avLst/>
            <a:gdLst/>
            <a:ahLst/>
            <a:cxnLst/>
            <a:rect l="l" t="t" r="r" b="b"/>
            <a:pathLst>
              <a:path w="1019" h="923" extrusionOk="0">
                <a:moveTo>
                  <a:pt x="479" y="1"/>
                </a:moveTo>
                <a:cubicBezTo>
                  <a:pt x="406" y="1"/>
                  <a:pt x="330" y="19"/>
                  <a:pt x="266" y="54"/>
                </a:cubicBezTo>
                <a:cubicBezTo>
                  <a:pt x="163" y="106"/>
                  <a:pt x="77" y="183"/>
                  <a:pt x="26" y="285"/>
                </a:cubicBezTo>
                <a:cubicBezTo>
                  <a:pt x="9" y="328"/>
                  <a:pt x="0" y="371"/>
                  <a:pt x="17" y="414"/>
                </a:cubicBezTo>
                <a:cubicBezTo>
                  <a:pt x="9" y="456"/>
                  <a:pt x="9" y="491"/>
                  <a:pt x="17" y="533"/>
                </a:cubicBezTo>
                <a:cubicBezTo>
                  <a:pt x="37" y="763"/>
                  <a:pt x="233" y="922"/>
                  <a:pt x="447" y="922"/>
                </a:cubicBezTo>
                <a:cubicBezTo>
                  <a:pt x="512" y="922"/>
                  <a:pt x="578" y="907"/>
                  <a:pt x="642" y="876"/>
                </a:cubicBezTo>
                <a:cubicBezTo>
                  <a:pt x="950" y="756"/>
                  <a:pt x="1018" y="362"/>
                  <a:pt x="779" y="140"/>
                </a:cubicBezTo>
                <a:cubicBezTo>
                  <a:pt x="745" y="106"/>
                  <a:pt x="702" y="80"/>
                  <a:pt x="659" y="63"/>
                </a:cubicBezTo>
                <a:cubicBezTo>
                  <a:pt x="625" y="29"/>
                  <a:pt x="574" y="11"/>
                  <a:pt x="522" y="3"/>
                </a:cubicBezTo>
                <a:cubicBezTo>
                  <a:pt x="508" y="1"/>
                  <a:pt x="493" y="1"/>
                  <a:pt x="47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7" name="Google Shape;5197;p42"/>
          <p:cNvSpPr/>
          <p:nvPr/>
        </p:nvSpPr>
        <p:spPr>
          <a:xfrm>
            <a:off x="7970707" y="4342440"/>
            <a:ext cx="124940" cy="105053"/>
          </a:xfrm>
          <a:custGeom>
            <a:avLst/>
            <a:gdLst/>
            <a:ahLst/>
            <a:cxnLst/>
            <a:rect l="l" t="t" r="r" b="b"/>
            <a:pathLst>
              <a:path w="1068" h="898" extrusionOk="0">
                <a:moveTo>
                  <a:pt x="756" y="0"/>
                </a:moveTo>
                <a:cubicBezTo>
                  <a:pt x="753" y="0"/>
                  <a:pt x="749" y="0"/>
                  <a:pt x="745" y="1"/>
                </a:cubicBezTo>
                <a:cubicBezTo>
                  <a:pt x="676" y="9"/>
                  <a:pt x="608" y="26"/>
                  <a:pt x="548" y="52"/>
                </a:cubicBezTo>
                <a:cubicBezTo>
                  <a:pt x="537" y="50"/>
                  <a:pt x="526" y="50"/>
                  <a:pt x="515" y="50"/>
                </a:cubicBezTo>
                <a:cubicBezTo>
                  <a:pt x="466" y="50"/>
                  <a:pt x="417" y="64"/>
                  <a:pt x="368" y="78"/>
                </a:cubicBezTo>
                <a:cubicBezTo>
                  <a:pt x="43" y="197"/>
                  <a:pt x="1" y="634"/>
                  <a:pt x="291" y="813"/>
                </a:cubicBezTo>
                <a:cubicBezTo>
                  <a:pt x="370" y="870"/>
                  <a:pt x="460" y="898"/>
                  <a:pt x="549" y="898"/>
                </a:cubicBezTo>
                <a:cubicBezTo>
                  <a:pt x="635" y="898"/>
                  <a:pt x="721" y="872"/>
                  <a:pt x="796" y="822"/>
                </a:cubicBezTo>
                <a:cubicBezTo>
                  <a:pt x="856" y="779"/>
                  <a:pt x="890" y="719"/>
                  <a:pt x="907" y="642"/>
                </a:cubicBezTo>
                <a:cubicBezTo>
                  <a:pt x="925" y="616"/>
                  <a:pt x="933" y="591"/>
                  <a:pt x="950" y="565"/>
                </a:cubicBezTo>
                <a:cubicBezTo>
                  <a:pt x="967" y="505"/>
                  <a:pt x="976" y="437"/>
                  <a:pt x="967" y="377"/>
                </a:cubicBezTo>
                <a:cubicBezTo>
                  <a:pt x="1068" y="209"/>
                  <a:pt x="947" y="0"/>
                  <a:pt x="7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8" name="Google Shape;5198;p42"/>
          <p:cNvSpPr/>
          <p:nvPr/>
        </p:nvSpPr>
        <p:spPr>
          <a:xfrm>
            <a:off x="7705492" y="4374729"/>
            <a:ext cx="117219" cy="103181"/>
          </a:xfrm>
          <a:custGeom>
            <a:avLst/>
            <a:gdLst/>
            <a:ahLst/>
            <a:cxnLst/>
            <a:rect l="l" t="t" r="r" b="b"/>
            <a:pathLst>
              <a:path w="1002" h="882" extrusionOk="0">
                <a:moveTo>
                  <a:pt x="724" y="0"/>
                </a:moveTo>
                <a:cubicBezTo>
                  <a:pt x="697" y="0"/>
                  <a:pt x="669" y="5"/>
                  <a:pt x="642" y="15"/>
                </a:cubicBezTo>
                <a:lnTo>
                  <a:pt x="172" y="169"/>
                </a:lnTo>
                <a:cubicBezTo>
                  <a:pt x="52" y="212"/>
                  <a:pt x="1" y="349"/>
                  <a:pt x="43" y="469"/>
                </a:cubicBezTo>
                <a:cubicBezTo>
                  <a:pt x="83" y="557"/>
                  <a:pt x="168" y="615"/>
                  <a:pt x="256" y="615"/>
                </a:cubicBezTo>
                <a:cubicBezTo>
                  <a:pt x="262" y="615"/>
                  <a:pt x="268" y="615"/>
                  <a:pt x="274" y="614"/>
                </a:cubicBezTo>
                <a:cubicBezTo>
                  <a:pt x="274" y="614"/>
                  <a:pt x="274" y="614"/>
                  <a:pt x="274" y="623"/>
                </a:cubicBezTo>
                <a:cubicBezTo>
                  <a:pt x="260" y="769"/>
                  <a:pt x="371" y="881"/>
                  <a:pt x="505" y="881"/>
                </a:cubicBezTo>
                <a:cubicBezTo>
                  <a:pt x="535" y="881"/>
                  <a:pt x="567" y="875"/>
                  <a:pt x="599" y="862"/>
                </a:cubicBezTo>
                <a:cubicBezTo>
                  <a:pt x="856" y="751"/>
                  <a:pt x="1001" y="477"/>
                  <a:pt x="959" y="204"/>
                </a:cubicBezTo>
                <a:cubicBezTo>
                  <a:pt x="938" y="80"/>
                  <a:pt x="835" y="0"/>
                  <a:pt x="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9" name="Google Shape;5199;p42"/>
          <p:cNvSpPr/>
          <p:nvPr/>
        </p:nvSpPr>
        <p:spPr>
          <a:xfrm>
            <a:off x="7798616" y="3956843"/>
            <a:ext cx="89143" cy="84931"/>
          </a:xfrm>
          <a:custGeom>
            <a:avLst/>
            <a:gdLst/>
            <a:ahLst/>
            <a:cxnLst/>
            <a:rect l="l" t="t" r="r" b="b"/>
            <a:pathLst>
              <a:path w="762" h="726" extrusionOk="0">
                <a:moveTo>
                  <a:pt x="520" y="1"/>
                </a:moveTo>
                <a:cubicBezTo>
                  <a:pt x="510" y="1"/>
                  <a:pt x="499" y="1"/>
                  <a:pt x="488" y="3"/>
                </a:cubicBezTo>
                <a:cubicBezTo>
                  <a:pt x="359" y="11"/>
                  <a:pt x="248" y="80"/>
                  <a:pt x="180" y="183"/>
                </a:cubicBezTo>
                <a:cubicBezTo>
                  <a:pt x="171" y="191"/>
                  <a:pt x="163" y="200"/>
                  <a:pt x="163" y="208"/>
                </a:cubicBezTo>
                <a:lnTo>
                  <a:pt x="77" y="302"/>
                </a:lnTo>
                <a:cubicBezTo>
                  <a:pt x="0" y="405"/>
                  <a:pt x="17" y="550"/>
                  <a:pt x="120" y="636"/>
                </a:cubicBezTo>
                <a:cubicBezTo>
                  <a:pt x="137" y="645"/>
                  <a:pt x="154" y="653"/>
                  <a:pt x="171" y="662"/>
                </a:cubicBezTo>
                <a:cubicBezTo>
                  <a:pt x="205" y="687"/>
                  <a:pt x="257" y="713"/>
                  <a:pt x="308" y="722"/>
                </a:cubicBezTo>
                <a:cubicBezTo>
                  <a:pt x="325" y="724"/>
                  <a:pt x="342" y="725"/>
                  <a:pt x="358" y="725"/>
                </a:cubicBezTo>
                <a:cubicBezTo>
                  <a:pt x="501" y="725"/>
                  <a:pt x="630" y="629"/>
                  <a:pt x="676" y="491"/>
                </a:cubicBezTo>
                <a:cubicBezTo>
                  <a:pt x="685" y="456"/>
                  <a:pt x="693" y="422"/>
                  <a:pt x="693" y="388"/>
                </a:cubicBezTo>
                <a:cubicBezTo>
                  <a:pt x="736" y="337"/>
                  <a:pt x="762" y="268"/>
                  <a:pt x="753" y="200"/>
                </a:cubicBezTo>
                <a:cubicBezTo>
                  <a:pt x="730" y="82"/>
                  <a:pt x="634" y="1"/>
                  <a:pt x="5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0" name="Google Shape;5200;p42"/>
          <p:cNvSpPr/>
          <p:nvPr/>
        </p:nvSpPr>
        <p:spPr>
          <a:xfrm>
            <a:off x="8299214" y="4817065"/>
            <a:ext cx="154654" cy="147050"/>
          </a:xfrm>
          <a:custGeom>
            <a:avLst/>
            <a:gdLst/>
            <a:ahLst/>
            <a:cxnLst/>
            <a:rect l="l" t="t" r="r" b="b"/>
            <a:pathLst>
              <a:path w="1322" h="1257" extrusionOk="0">
                <a:moveTo>
                  <a:pt x="875" y="0"/>
                </a:moveTo>
                <a:cubicBezTo>
                  <a:pt x="855" y="0"/>
                  <a:pt x="835" y="9"/>
                  <a:pt x="820" y="24"/>
                </a:cubicBezTo>
                <a:cubicBezTo>
                  <a:pt x="726" y="127"/>
                  <a:pt x="640" y="230"/>
                  <a:pt x="572" y="349"/>
                </a:cubicBezTo>
                <a:lnTo>
                  <a:pt x="478" y="272"/>
                </a:lnTo>
                <a:cubicBezTo>
                  <a:pt x="452" y="238"/>
                  <a:pt x="418" y="204"/>
                  <a:pt x="392" y="161"/>
                </a:cubicBezTo>
                <a:cubicBezTo>
                  <a:pt x="380" y="149"/>
                  <a:pt x="358" y="141"/>
                  <a:pt x="337" y="141"/>
                </a:cubicBezTo>
                <a:cubicBezTo>
                  <a:pt x="329" y="141"/>
                  <a:pt x="322" y="142"/>
                  <a:pt x="315" y="144"/>
                </a:cubicBezTo>
                <a:cubicBezTo>
                  <a:pt x="264" y="110"/>
                  <a:pt x="204" y="67"/>
                  <a:pt x="153" y="33"/>
                </a:cubicBezTo>
                <a:cubicBezTo>
                  <a:pt x="141" y="26"/>
                  <a:pt x="129" y="23"/>
                  <a:pt x="117" y="23"/>
                </a:cubicBezTo>
                <a:cubicBezTo>
                  <a:pt x="53" y="23"/>
                  <a:pt x="1" y="110"/>
                  <a:pt x="58" y="161"/>
                </a:cubicBezTo>
                <a:lnTo>
                  <a:pt x="187" y="289"/>
                </a:lnTo>
                <a:cubicBezTo>
                  <a:pt x="281" y="375"/>
                  <a:pt x="366" y="469"/>
                  <a:pt x="461" y="555"/>
                </a:cubicBezTo>
                <a:cubicBezTo>
                  <a:pt x="426" y="632"/>
                  <a:pt x="401" y="717"/>
                  <a:pt x="384" y="794"/>
                </a:cubicBezTo>
                <a:cubicBezTo>
                  <a:pt x="375" y="811"/>
                  <a:pt x="375" y="820"/>
                  <a:pt x="384" y="837"/>
                </a:cubicBezTo>
                <a:cubicBezTo>
                  <a:pt x="366" y="871"/>
                  <a:pt x="349" y="905"/>
                  <a:pt x="341" y="948"/>
                </a:cubicBezTo>
                <a:cubicBezTo>
                  <a:pt x="332" y="965"/>
                  <a:pt x="332" y="982"/>
                  <a:pt x="341" y="1008"/>
                </a:cubicBezTo>
                <a:cubicBezTo>
                  <a:pt x="324" y="1051"/>
                  <a:pt x="298" y="1094"/>
                  <a:pt x="281" y="1136"/>
                </a:cubicBezTo>
                <a:cubicBezTo>
                  <a:pt x="246" y="1200"/>
                  <a:pt x="298" y="1256"/>
                  <a:pt x="351" y="1256"/>
                </a:cubicBezTo>
                <a:cubicBezTo>
                  <a:pt x="376" y="1256"/>
                  <a:pt x="401" y="1244"/>
                  <a:pt x="418" y="1213"/>
                </a:cubicBezTo>
                <a:cubicBezTo>
                  <a:pt x="478" y="1111"/>
                  <a:pt x="529" y="999"/>
                  <a:pt x="589" y="888"/>
                </a:cubicBezTo>
                <a:cubicBezTo>
                  <a:pt x="623" y="880"/>
                  <a:pt x="649" y="863"/>
                  <a:pt x="657" y="837"/>
                </a:cubicBezTo>
                <a:cubicBezTo>
                  <a:pt x="657" y="820"/>
                  <a:pt x="666" y="811"/>
                  <a:pt x="674" y="794"/>
                </a:cubicBezTo>
                <a:cubicBezTo>
                  <a:pt x="820" y="948"/>
                  <a:pt x="991" y="1094"/>
                  <a:pt x="1171" y="1222"/>
                </a:cubicBezTo>
                <a:cubicBezTo>
                  <a:pt x="1184" y="1231"/>
                  <a:pt x="1197" y="1234"/>
                  <a:pt x="1210" y="1234"/>
                </a:cubicBezTo>
                <a:cubicBezTo>
                  <a:pt x="1272" y="1234"/>
                  <a:pt x="1322" y="1143"/>
                  <a:pt x="1265" y="1094"/>
                </a:cubicBezTo>
                <a:lnTo>
                  <a:pt x="1171" y="999"/>
                </a:lnTo>
                <a:cubicBezTo>
                  <a:pt x="1179" y="974"/>
                  <a:pt x="1171" y="940"/>
                  <a:pt x="1154" y="922"/>
                </a:cubicBezTo>
                <a:lnTo>
                  <a:pt x="1145" y="914"/>
                </a:lnTo>
                <a:cubicBezTo>
                  <a:pt x="1145" y="897"/>
                  <a:pt x="1136" y="880"/>
                  <a:pt x="1119" y="863"/>
                </a:cubicBezTo>
                <a:cubicBezTo>
                  <a:pt x="1034" y="768"/>
                  <a:pt x="940" y="666"/>
                  <a:pt x="837" y="580"/>
                </a:cubicBezTo>
                <a:cubicBezTo>
                  <a:pt x="905" y="461"/>
                  <a:pt x="957" y="332"/>
                  <a:pt x="991" y="204"/>
                </a:cubicBezTo>
                <a:cubicBezTo>
                  <a:pt x="991" y="178"/>
                  <a:pt x="982" y="153"/>
                  <a:pt x="974" y="135"/>
                </a:cubicBezTo>
                <a:cubicBezTo>
                  <a:pt x="991" y="84"/>
                  <a:pt x="965" y="33"/>
                  <a:pt x="914" y="16"/>
                </a:cubicBezTo>
                <a:cubicBezTo>
                  <a:pt x="903" y="5"/>
                  <a:pt x="889" y="0"/>
                  <a:pt x="875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1" name="Google Shape;5201;p42"/>
          <p:cNvSpPr/>
          <p:nvPr/>
        </p:nvSpPr>
        <p:spPr>
          <a:xfrm>
            <a:off x="8523716" y="4846897"/>
            <a:ext cx="160035" cy="138042"/>
          </a:xfrm>
          <a:custGeom>
            <a:avLst/>
            <a:gdLst/>
            <a:ahLst/>
            <a:cxnLst/>
            <a:rect l="l" t="t" r="r" b="b"/>
            <a:pathLst>
              <a:path w="1368" h="1180" extrusionOk="0">
                <a:moveTo>
                  <a:pt x="947" y="0"/>
                </a:moveTo>
                <a:cubicBezTo>
                  <a:pt x="930" y="0"/>
                  <a:pt x="911" y="5"/>
                  <a:pt x="894" y="17"/>
                </a:cubicBezTo>
                <a:lnTo>
                  <a:pt x="886" y="26"/>
                </a:lnTo>
                <a:cubicBezTo>
                  <a:pt x="870" y="14"/>
                  <a:pt x="852" y="8"/>
                  <a:pt x="834" y="8"/>
                </a:cubicBezTo>
                <a:cubicBezTo>
                  <a:pt x="801" y="8"/>
                  <a:pt x="768" y="27"/>
                  <a:pt x="757" y="60"/>
                </a:cubicBezTo>
                <a:lnTo>
                  <a:pt x="757" y="77"/>
                </a:lnTo>
                <a:cubicBezTo>
                  <a:pt x="723" y="77"/>
                  <a:pt x="689" y="86"/>
                  <a:pt x="672" y="120"/>
                </a:cubicBezTo>
                <a:cubicBezTo>
                  <a:pt x="629" y="188"/>
                  <a:pt x="595" y="257"/>
                  <a:pt x="561" y="334"/>
                </a:cubicBezTo>
                <a:lnTo>
                  <a:pt x="253" y="120"/>
                </a:lnTo>
                <a:cubicBezTo>
                  <a:pt x="242" y="109"/>
                  <a:pt x="228" y="104"/>
                  <a:pt x="214" y="104"/>
                </a:cubicBezTo>
                <a:cubicBezTo>
                  <a:pt x="194" y="104"/>
                  <a:pt x="173" y="114"/>
                  <a:pt x="158" y="129"/>
                </a:cubicBezTo>
                <a:lnTo>
                  <a:pt x="150" y="120"/>
                </a:lnTo>
                <a:cubicBezTo>
                  <a:pt x="135" y="110"/>
                  <a:pt x="121" y="105"/>
                  <a:pt x="107" y="105"/>
                </a:cubicBezTo>
                <a:cubicBezTo>
                  <a:pt x="42" y="105"/>
                  <a:pt x="1" y="207"/>
                  <a:pt x="64" y="257"/>
                </a:cubicBezTo>
                <a:cubicBezTo>
                  <a:pt x="99" y="283"/>
                  <a:pt x="141" y="308"/>
                  <a:pt x="176" y="334"/>
                </a:cubicBezTo>
                <a:cubicBezTo>
                  <a:pt x="210" y="359"/>
                  <a:pt x="227" y="368"/>
                  <a:pt x="253" y="385"/>
                </a:cubicBezTo>
                <a:cubicBezTo>
                  <a:pt x="253" y="394"/>
                  <a:pt x="261" y="402"/>
                  <a:pt x="270" y="411"/>
                </a:cubicBezTo>
                <a:cubicBezTo>
                  <a:pt x="330" y="445"/>
                  <a:pt x="381" y="479"/>
                  <a:pt x="432" y="513"/>
                </a:cubicBezTo>
                <a:lnTo>
                  <a:pt x="466" y="531"/>
                </a:lnTo>
                <a:cubicBezTo>
                  <a:pt x="398" y="710"/>
                  <a:pt x="338" y="890"/>
                  <a:pt x="304" y="1078"/>
                </a:cubicBezTo>
                <a:cubicBezTo>
                  <a:pt x="288" y="1140"/>
                  <a:pt x="338" y="1180"/>
                  <a:pt x="383" y="1180"/>
                </a:cubicBezTo>
                <a:cubicBezTo>
                  <a:pt x="414" y="1180"/>
                  <a:pt x="442" y="1162"/>
                  <a:pt x="449" y="1121"/>
                </a:cubicBezTo>
                <a:lnTo>
                  <a:pt x="466" y="1052"/>
                </a:lnTo>
                <a:cubicBezTo>
                  <a:pt x="486" y="1072"/>
                  <a:pt x="510" y="1083"/>
                  <a:pt x="534" y="1083"/>
                </a:cubicBezTo>
                <a:cubicBezTo>
                  <a:pt x="553" y="1083"/>
                  <a:pt x="571" y="1076"/>
                  <a:pt x="586" y="1061"/>
                </a:cubicBezTo>
                <a:lnTo>
                  <a:pt x="612" y="1035"/>
                </a:lnTo>
                <a:cubicBezTo>
                  <a:pt x="697" y="958"/>
                  <a:pt x="766" y="856"/>
                  <a:pt x="809" y="744"/>
                </a:cubicBezTo>
                <a:lnTo>
                  <a:pt x="1219" y="1001"/>
                </a:lnTo>
                <a:cubicBezTo>
                  <a:pt x="1236" y="1012"/>
                  <a:pt x="1252" y="1017"/>
                  <a:pt x="1267" y="1017"/>
                </a:cubicBezTo>
                <a:cubicBezTo>
                  <a:pt x="1333" y="1017"/>
                  <a:pt x="1368" y="920"/>
                  <a:pt x="1305" y="864"/>
                </a:cubicBezTo>
                <a:lnTo>
                  <a:pt x="1031" y="676"/>
                </a:lnTo>
                <a:cubicBezTo>
                  <a:pt x="1048" y="633"/>
                  <a:pt x="1022" y="582"/>
                  <a:pt x="980" y="565"/>
                </a:cubicBezTo>
                <a:lnTo>
                  <a:pt x="868" y="522"/>
                </a:lnTo>
                <a:cubicBezTo>
                  <a:pt x="868" y="479"/>
                  <a:pt x="868" y="436"/>
                  <a:pt x="868" y="394"/>
                </a:cubicBezTo>
                <a:cubicBezTo>
                  <a:pt x="877" y="342"/>
                  <a:pt x="886" y="300"/>
                  <a:pt x="894" y="248"/>
                </a:cubicBezTo>
                <a:cubicBezTo>
                  <a:pt x="928" y="206"/>
                  <a:pt x="971" y="163"/>
                  <a:pt x="1014" y="129"/>
                </a:cubicBezTo>
                <a:cubicBezTo>
                  <a:pt x="1075" y="81"/>
                  <a:pt x="1017" y="0"/>
                  <a:pt x="947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2" name="Google Shape;5202;p42"/>
          <p:cNvSpPr/>
          <p:nvPr/>
        </p:nvSpPr>
        <p:spPr>
          <a:xfrm>
            <a:off x="8417841" y="5008459"/>
            <a:ext cx="161205" cy="138627"/>
          </a:xfrm>
          <a:custGeom>
            <a:avLst/>
            <a:gdLst/>
            <a:ahLst/>
            <a:cxnLst/>
            <a:rect l="l" t="t" r="r" b="b"/>
            <a:pathLst>
              <a:path w="1378" h="1185" extrusionOk="0">
                <a:moveTo>
                  <a:pt x="954" y="1"/>
                </a:moveTo>
                <a:cubicBezTo>
                  <a:pt x="937" y="1"/>
                  <a:pt x="918" y="7"/>
                  <a:pt x="901" y="22"/>
                </a:cubicBezTo>
                <a:lnTo>
                  <a:pt x="892" y="31"/>
                </a:lnTo>
                <a:cubicBezTo>
                  <a:pt x="877" y="19"/>
                  <a:pt x="859" y="13"/>
                  <a:pt x="841" y="13"/>
                </a:cubicBezTo>
                <a:cubicBezTo>
                  <a:pt x="808" y="13"/>
                  <a:pt x="775" y="32"/>
                  <a:pt x="764" y="65"/>
                </a:cubicBezTo>
                <a:lnTo>
                  <a:pt x="755" y="82"/>
                </a:lnTo>
                <a:cubicBezTo>
                  <a:pt x="721" y="82"/>
                  <a:pt x="696" y="91"/>
                  <a:pt x="678" y="116"/>
                </a:cubicBezTo>
                <a:cubicBezTo>
                  <a:pt x="636" y="193"/>
                  <a:pt x="593" y="262"/>
                  <a:pt x="559" y="330"/>
                </a:cubicBezTo>
                <a:lnTo>
                  <a:pt x="259" y="116"/>
                </a:lnTo>
                <a:cubicBezTo>
                  <a:pt x="247" y="110"/>
                  <a:pt x="234" y="107"/>
                  <a:pt x="221" y="107"/>
                </a:cubicBezTo>
                <a:cubicBezTo>
                  <a:pt x="198" y="107"/>
                  <a:pt x="176" y="117"/>
                  <a:pt x="165" y="133"/>
                </a:cubicBezTo>
                <a:lnTo>
                  <a:pt x="148" y="125"/>
                </a:lnTo>
                <a:cubicBezTo>
                  <a:pt x="133" y="114"/>
                  <a:pt x="119" y="110"/>
                  <a:pt x="105" y="110"/>
                </a:cubicBezTo>
                <a:cubicBezTo>
                  <a:pt x="41" y="110"/>
                  <a:pt x="0" y="212"/>
                  <a:pt x="71" y="262"/>
                </a:cubicBezTo>
                <a:lnTo>
                  <a:pt x="174" y="339"/>
                </a:lnTo>
                <a:lnTo>
                  <a:pt x="251" y="390"/>
                </a:lnTo>
                <a:cubicBezTo>
                  <a:pt x="259" y="399"/>
                  <a:pt x="268" y="407"/>
                  <a:pt x="276" y="416"/>
                </a:cubicBezTo>
                <a:cubicBezTo>
                  <a:pt x="328" y="450"/>
                  <a:pt x="379" y="484"/>
                  <a:pt x="439" y="518"/>
                </a:cubicBezTo>
                <a:cubicBezTo>
                  <a:pt x="447" y="527"/>
                  <a:pt x="456" y="535"/>
                  <a:pt x="465" y="544"/>
                </a:cubicBezTo>
                <a:cubicBezTo>
                  <a:pt x="396" y="715"/>
                  <a:pt x="336" y="903"/>
                  <a:pt x="302" y="1083"/>
                </a:cubicBezTo>
                <a:cubicBezTo>
                  <a:pt x="292" y="1145"/>
                  <a:pt x="343" y="1185"/>
                  <a:pt x="390" y="1185"/>
                </a:cubicBezTo>
                <a:cubicBezTo>
                  <a:pt x="420" y="1185"/>
                  <a:pt x="449" y="1167"/>
                  <a:pt x="456" y="1126"/>
                </a:cubicBezTo>
                <a:cubicBezTo>
                  <a:pt x="456" y="1109"/>
                  <a:pt x="465" y="1083"/>
                  <a:pt x="473" y="1057"/>
                </a:cubicBezTo>
                <a:cubicBezTo>
                  <a:pt x="488" y="1082"/>
                  <a:pt x="515" y="1096"/>
                  <a:pt x="541" y="1096"/>
                </a:cubicBezTo>
                <a:cubicBezTo>
                  <a:pt x="560" y="1096"/>
                  <a:pt x="579" y="1089"/>
                  <a:pt x="593" y="1074"/>
                </a:cubicBezTo>
                <a:lnTo>
                  <a:pt x="619" y="1049"/>
                </a:lnTo>
                <a:cubicBezTo>
                  <a:pt x="704" y="963"/>
                  <a:pt x="764" y="869"/>
                  <a:pt x="815" y="758"/>
                </a:cubicBezTo>
                <a:lnTo>
                  <a:pt x="1226" y="1015"/>
                </a:lnTo>
                <a:cubicBezTo>
                  <a:pt x="1237" y="1020"/>
                  <a:pt x="1248" y="1023"/>
                  <a:pt x="1259" y="1023"/>
                </a:cubicBezTo>
                <a:cubicBezTo>
                  <a:pt x="1329" y="1023"/>
                  <a:pt x="1377" y="914"/>
                  <a:pt x="1303" y="869"/>
                </a:cubicBezTo>
                <a:lnTo>
                  <a:pt x="1038" y="672"/>
                </a:lnTo>
                <a:cubicBezTo>
                  <a:pt x="1055" y="630"/>
                  <a:pt x="1029" y="578"/>
                  <a:pt x="986" y="561"/>
                </a:cubicBezTo>
                <a:lnTo>
                  <a:pt x="867" y="518"/>
                </a:lnTo>
                <a:cubicBezTo>
                  <a:pt x="867" y="476"/>
                  <a:pt x="867" y="433"/>
                  <a:pt x="867" y="390"/>
                </a:cubicBezTo>
                <a:cubicBezTo>
                  <a:pt x="875" y="339"/>
                  <a:pt x="884" y="296"/>
                  <a:pt x="892" y="245"/>
                </a:cubicBezTo>
                <a:cubicBezTo>
                  <a:pt x="927" y="202"/>
                  <a:pt x="969" y="168"/>
                  <a:pt x="1012" y="133"/>
                </a:cubicBezTo>
                <a:cubicBezTo>
                  <a:pt x="1072" y="80"/>
                  <a:pt x="1018" y="1"/>
                  <a:pt x="954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3" name="Google Shape;5203;p42"/>
          <p:cNvSpPr/>
          <p:nvPr/>
        </p:nvSpPr>
        <p:spPr>
          <a:xfrm>
            <a:off x="8669485" y="5002142"/>
            <a:ext cx="145763" cy="118740"/>
          </a:xfrm>
          <a:custGeom>
            <a:avLst/>
            <a:gdLst/>
            <a:ahLst/>
            <a:cxnLst/>
            <a:rect l="l" t="t" r="r" b="b"/>
            <a:pathLst>
              <a:path w="1246" h="1015" extrusionOk="0">
                <a:moveTo>
                  <a:pt x="663" y="1"/>
                </a:moveTo>
                <a:cubicBezTo>
                  <a:pt x="646" y="1"/>
                  <a:pt x="630" y="6"/>
                  <a:pt x="615" y="16"/>
                </a:cubicBezTo>
                <a:cubicBezTo>
                  <a:pt x="589" y="16"/>
                  <a:pt x="564" y="25"/>
                  <a:pt x="546" y="42"/>
                </a:cubicBezTo>
                <a:cubicBezTo>
                  <a:pt x="461" y="145"/>
                  <a:pt x="392" y="256"/>
                  <a:pt x="341" y="384"/>
                </a:cubicBezTo>
                <a:lnTo>
                  <a:pt x="333" y="384"/>
                </a:lnTo>
                <a:cubicBezTo>
                  <a:pt x="281" y="341"/>
                  <a:pt x="221" y="299"/>
                  <a:pt x="179" y="256"/>
                </a:cubicBezTo>
                <a:cubicBezTo>
                  <a:pt x="161" y="241"/>
                  <a:pt x="142" y="234"/>
                  <a:pt x="124" y="234"/>
                </a:cubicBezTo>
                <a:cubicBezTo>
                  <a:pt x="58" y="234"/>
                  <a:pt x="1" y="312"/>
                  <a:pt x="67" y="358"/>
                </a:cubicBezTo>
                <a:cubicBezTo>
                  <a:pt x="84" y="376"/>
                  <a:pt x="110" y="393"/>
                  <a:pt x="127" y="410"/>
                </a:cubicBezTo>
                <a:cubicBezTo>
                  <a:pt x="127" y="435"/>
                  <a:pt x="144" y="461"/>
                  <a:pt x="161" y="470"/>
                </a:cubicBezTo>
                <a:cubicBezTo>
                  <a:pt x="213" y="504"/>
                  <a:pt x="256" y="530"/>
                  <a:pt x="307" y="555"/>
                </a:cubicBezTo>
                <a:cubicBezTo>
                  <a:pt x="290" y="632"/>
                  <a:pt x="281" y="718"/>
                  <a:pt x="281" y="795"/>
                </a:cubicBezTo>
                <a:cubicBezTo>
                  <a:pt x="281" y="812"/>
                  <a:pt x="273" y="829"/>
                  <a:pt x="264" y="846"/>
                </a:cubicBezTo>
                <a:cubicBezTo>
                  <a:pt x="247" y="880"/>
                  <a:pt x="256" y="923"/>
                  <a:pt x="298" y="949"/>
                </a:cubicBezTo>
                <a:lnTo>
                  <a:pt x="298" y="957"/>
                </a:lnTo>
                <a:cubicBezTo>
                  <a:pt x="312" y="995"/>
                  <a:pt x="345" y="1014"/>
                  <a:pt x="376" y="1014"/>
                </a:cubicBezTo>
                <a:cubicBezTo>
                  <a:pt x="403" y="1014"/>
                  <a:pt x="428" y="1001"/>
                  <a:pt x="444" y="974"/>
                </a:cubicBezTo>
                <a:cubicBezTo>
                  <a:pt x="461" y="940"/>
                  <a:pt x="478" y="906"/>
                  <a:pt x="495" y="872"/>
                </a:cubicBezTo>
                <a:cubicBezTo>
                  <a:pt x="538" y="829"/>
                  <a:pt x="581" y="786"/>
                  <a:pt x="606" y="743"/>
                </a:cubicBezTo>
                <a:cubicBezTo>
                  <a:pt x="726" y="803"/>
                  <a:pt x="837" y="855"/>
                  <a:pt x="957" y="906"/>
                </a:cubicBezTo>
                <a:cubicBezTo>
                  <a:pt x="965" y="909"/>
                  <a:pt x="972" y="911"/>
                  <a:pt x="980" y="911"/>
                </a:cubicBezTo>
                <a:cubicBezTo>
                  <a:pt x="1014" y="911"/>
                  <a:pt x="1043" y="881"/>
                  <a:pt x="1043" y="846"/>
                </a:cubicBezTo>
                <a:lnTo>
                  <a:pt x="1145" y="863"/>
                </a:lnTo>
                <a:cubicBezTo>
                  <a:pt x="1148" y="863"/>
                  <a:pt x="1150" y="864"/>
                  <a:pt x="1152" y="864"/>
                </a:cubicBezTo>
                <a:cubicBezTo>
                  <a:pt x="1232" y="864"/>
                  <a:pt x="1245" y="726"/>
                  <a:pt x="1162" y="701"/>
                </a:cubicBezTo>
                <a:cubicBezTo>
                  <a:pt x="1008" y="666"/>
                  <a:pt x="846" y="624"/>
                  <a:pt x="700" y="564"/>
                </a:cubicBezTo>
                <a:cubicBezTo>
                  <a:pt x="726" y="478"/>
                  <a:pt x="735" y="393"/>
                  <a:pt x="726" y="307"/>
                </a:cubicBezTo>
                <a:lnTo>
                  <a:pt x="752" y="264"/>
                </a:lnTo>
                <a:cubicBezTo>
                  <a:pt x="777" y="230"/>
                  <a:pt x="769" y="187"/>
                  <a:pt x="735" y="170"/>
                </a:cubicBezTo>
                <a:lnTo>
                  <a:pt x="752" y="102"/>
                </a:lnTo>
                <a:cubicBezTo>
                  <a:pt x="758" y="44"/>
                  <a:pt x="712" y="1"/>
                  <a:pt x="663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4" name="Google Shape;5204;p42"/>
          <p:cNvSpPr/>
          <p:nvPr/>
        </p:nvSpPr>
        <p:spPr>
          <a:xfrm>
            <a:off x="8726459" y="4784308"/>
            <a:ext cx="137457" cy="111019"/>
          </a:xfrm>
          <a:custGeom>
            <a:avLst/>
            <a:gdLst/>
            <a:ahLst/>
            <a:cxnLst/>
            <a:rect l="l" t="t" r="r" b="b"/>
            <a:pathLst>
              <a:path w="1175" h="949" extrusionOk="0">
                <a:moveTo>
                  <a:pt x="785" y="0"/>
                </a:moveTo>
                <a:cubicBezTo>
                  <a:pt x="766" y="0"/>
                  <a:pt x="746" y="7"/>
                  <a:pt x="727" y="22"/>
                </a:cubicBezTo>
                <a:cubicBezTo>
                  <a:pt x="607" y="116"/>
                  <a:pt x="504" y="244"/>
                  <a:pt x="427" y="381"/>
                </a:cubicBezTo>
                <a:lnTo>
                  <a:pt x="196" y="227"/>
                </a:lnTo>
                <a:cubicBezTo>
                  <a:pt x="186" y="216"/>
                  <a:pt x="172" y="212"/>
                  <a:pt x="158" y="212"/>
                </a:cubicBezTo>
                <a:cubicBezTo>
                  <a:pt x="139" y="212"/>
                  <a:pt x="121" y="221"/>
                  <a:pt x="111" y="236"/>
                </a:cubicBezTo>
                <a:cubicBezTo>
                  <a:pt x="101" y="230"/>
                  <a:pt x="91" y="228"/>
                  <a:pt x="82" y="228"/>
                </a:cubicBezTo>
                <a:cubicBezTo>
                  <a:pt x="24" y="228"/>
                  <a:pt x="0" y="336"/>
                  <a:pt x="59" y="373"/>
                </a:cubicBezTo>
                <a:cubicBezTo>
                  <a:pt x="154" y="441"/>
                  <a:pt x="256" y="501"/>
                  <a:pt x="359" y="552"/>
                </a:cubicBezTo>
                <a:cubicBezTo>
                  <a:pt x="316" y="655"/>
                  <a:pt x="290" y="758"/>
                  <a:pt x="273" y="869"/>
                </a:cubicBezTo>
                <a:cubicBezTo>
                  <a:pt x="273" y="912"/>
                  <a:pt x="299" y="946"/>
                  <a:pt x="342" y="946"/>
                </a:cubicBezTo>
                <a:cubicBezTo>
                  <a:pt x="350" y="948"/>
                  <a:pt x="358" y="949"/>
                  <a:pt x="367" y="949"/>
                </a:cubicBezTo>
                <a:cubicBezTo>
                  <a:pt x="395" y="949"/>
                  <a:pt x="423" y="938"/>
                  <a:pt x="436" y="912"/>
                </a:cubicBezTo>
                <a:cubicBezTo>
                  <a:pt x="487" y="835"/>
                  <a:pt x="530" y="758"/>
                  <a:pt x="573" y="681"/>
                </a:cubicBezTo>
                <a:cubicBezTo>
                  <a:pt x="573" y="681"/>
                  <a:pt x="573" y="672"/>
                  <a:pt x="573" y="672"/>
                </a:cubicBezTo>
                <a:lnTo>
                  <a:pt x="778" y="818"/>
                </a:lnTo>
                <a:cubicBezTo>
                  <a:pt x="792" y="824"/>
                  <a:pt x="806" y="828"/>
                  <a:pt x="820" y="828"/>
                </a:cubicBezTo>
                <a:cubicBezTo>
                  <a:pt x="858" y="828"/>
                  <a:pt x="892" y="804"/>
                  <a:pt x="898" y="766"/>
                </a:cubicBezTo>
                <a:cubicBezTo>
                  <a:pt x="941" y="775"/>
                  <a:pt x="992" y="783"/>
                  <a:pt x="1035" y="792"/>
                </a:cubicBezTo>
                <a:cubicBezTo>
                  <a:pt x="1040" y="793"/>
                  <a:pt x="1046" y="794"/>
                  <a:pt x="1051" y="794"/>
                </a:cubicBezTo>
                <a:cubicBezTo>
                  <a:pt x="1115" y="794"/>
                  <a:pt x="1175" y="711"/>
                  <a:pt x="1112" y="664"/>
                </a:cubicBezTo>
                <a:lnTo>
                  <a:pt x="1069" y="621"/>
                </a:lnTo>
                <a:cubicBezTo>
                  <a:pt x="1056" y="608"/>
                  <a:pt x="1039" y="601"/>
                  <a:pt x="1021" y="601"/>
                </a:cubicBezTo>
                <a:cubicBezTo>
                  <a:pt x="1003" y="601"/>
                  <a:pt x="983" y="608"/>
                  <a:pt x="966" y="621"/>
                </a:cubicBezTo>
                <a:cubicBezTo>
                  <a:pt x="864" y="587"/>
                  <a:pt x="752" y="561"/>
                  <a:pt x="650" y="518"/>
                </a:cubicBezTo>
                <a:cubicBezTo>
                  <a:pt x="701" y="407"/>
                  <a:pt x="744" y="296"/>
                  <a:pt x="778" y="184"/>
                </a:cubicBezTo>
                <a:cubicBezTo>
                  <a:pt x="804" y="167"/>
                  <a:pt x="821" y="150"/>
                  <a:pt x="846" y="133"/>
                </a:cubicBezTo>
                <a:cubicBezTo>
                  <a:pt x="906" y="80"/>
                  <a:pt x="852" y="0"/>
                  <a:pt x="785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5" name="Google Shape;5205;p42"/>
          <p:cNvSpPr/>
          <p:nvPr/>
        </p:nvSpPr>
        <p:spPr>
          <a:xfrm>
            <a:off x="8857955" y="4934990"/>
            <a:ext cx="140031" cy="140148"/>
          </a:xfrm>
          <a:custGeom>
            <a:avLst/>
            <a:gdLst/>
            <a:ahLst/>
            <a:cxnLst/>
            <a:rect l="l" t="t" r="r" b="b"/>
            <a:pathLst>
              <a:path w="1197" h="1198" extrusionOk="0">
                <a:moveTo>
                  <a:pt x="857" y="1"/>
                </a:moveTo>
                <a:cubicBezTo>
                  <a:pt x="838" y="1"/>
                  <a:pt x="818" y="8"/>
                  <a:pt x="800" y="26"/>
                </a:cubicBezTo>
                <a:cubicBezTo>
                  <a:pt x="791" y="22"/>
                  <a:pt x="782" y="20"/>
                  <a:pt x="773" y="20"/>
                </a:cubicBezTo>
                <a:cubicBezTo>
                  <a:pt x="740" y="20"/>
                  <a:pt x="711" y="43"/>
                  <a:pt x="698" y="77"/>
                </a:cubicBezTo>
                <a:cubicBezTo>
                  <a:pt x="646" y="205"/>
                  <a:pt x="595" y="334"/>
                  <a:pt x="552" y="471"/>
                </a:cubicBezTo>
                <a:cubicBezTo>
                  <a:pt x="415" y="419"/>
                  <a:pt x="287" y="351"/>
                  <a:pt x="159" y="282"/>
                </a:cubicBezTo>
                <a:cubicBezTo>
                  <a:pt x="144" y="274"/>
                  <a:pt x="130" y="271"/>
                  <a:pt x="117" y="271"/>
                </a:cubicBezTo>
                <a:cubicBezTo>
                  <a:pt x="45" y="271"/>
                  <a:pt x="1" y="376"/>
                  <a:pt x="73" y="419"/>
                </a:cubicBezTo>
                <a:cubicBezTo>
                  <a:pt x="210" y="488"/>
                  <a:pt x="347" y="556"/>
                  <a:pt x="492" y="616"/>
                </a:cubicBezTo>
                <a:cubicBezTo>
                  <a:pt x="415" y="770"/>
                  <a:pt x="347" y="924"/>
                  <a:pt x="279" y="1078"/>
                </a:cubicBezTo>
                <a:cubicBezTo>
                  <a:pt x="238" y="1142"/>
                  <a:pt x="288" y="1198"/>
                  <a:pt x="343" y="1198"/>
                </a:cubicBezTo>
                <a:cubicBezTo>
                  <a:pt x="369" y="1198"/>
                  <a:pt x="396" y="1185"/>
                  <a:pt x="415" y="1155"/>
                </a:cubicBezTo>
                <a:cubicBezTo>
                  <a:pt x="441" y="1112"/>
                  <a:pt x="475" y="1061"/>
                  <a:pt x="510" y="1009"/>
                </a:cubicBezTo>
                <a:cubicBezTo>
                  <a:pt x="535" y="1009"/>
                  <a:pt x="561" y="992"/>
                  <a:pt x="569" y="958"/>
                </a:cubicBezTo>
                <a:cubicBezTo>
                  <a:pt x="604" y="873"/>
                  <a:pt x="638" y="787"/>
                  <a:pt x="672" y="702"/>
                </a:cubicBezTo>
                <a:lnTo>
                  <a:pt x="672" y="684"/>
                </a:lnTo>
                <a:cubicBezTo>
                  <a:pt x="715" y="702"/>
                  <a:pt x="749" y="710"/>
                  <a:pt x="783" y="719"/>
                </a:cubicBezTo>
                <a:cubicBezTo>
                  <a:pt x="817" y="727"/>
                  <a:pt x="997" y="744"/>
                  <a:pt x="1031" y="787"/>
                </a:cubicBezTo>
                <a:cubicBezTo>
                  <a:pt x="1048" y="805"/>
                  <a:pt x="1066" y="813"/>
                  <a:pt x="1085" y="813"/>
                </a:cubicBezTo>
                <a:cubicBezTo>
                  <a:pt x="1143" y="813"/>
                  <a:pt x="1197" y="735"/>
                  <a:pt x="1151" y="676"/>
                </a:cubicBezTo>
                <a:cubicBezTo>
                  <a:pt x="1074" y="582"/>
                  <a:pt x="852" y="573"/>
                  <a:pt x="740" y="539"/>
                </a:cubicBezTo>
                <a:cubicBezTo>
                  <a:pt x="758" y="479"/>
                  <a:pt x="775" y="419"/>
                  <a:pt x="792" y="359"/>
                </a:cubicBezTo>
                <a:cubicBezTo>
                  <a:pt x="835" y="282"/>
                  <a:pt x="877" y="197"/>
                  <a:pt x="929" y="120"/>
                </a:cubicBezTo>
                <a:cubicBezTo>
                  <a:pt x="960" y="63"/>
                  <a:pt x="912" y="1"/>
                  <a:pt x="857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6" name="Google Shape;5206;p42"/>
          <p:cNvSpPr/>
          <p:nvPr/>
        </p:nvSpPr>
        <p:spPr>
          <a:xfrm>
            <a:off x="8201761" y="4976053"/>
            <a:ext cx="130321" cy="131842"/>
          </a:xfrm>
          <a:custGeom>
            <a:avLst/>
            <a:gdLst/>
            <a:ahLst/>
            <a:cxnLst/>
            <a:rect l="l" t="t" r="r" b="b"/>
            <a:pathLst>
              <a:path w="1114" h="1127" extrusionOk="0">
                <a:moveTo>
                  <a:pt x="571" y="1"/>
                </a:moveTo>
                <a:cubicBezTo>
                  <a:pt x="539" y="1"/>
                  <a:pt x="508" y="19"/>
                  <a:pt x="498" y="60"/>
                </a:cubicBezTo>
                <a:cubicBezTo>
                  <a:pt x="472" y="188"/>
                  <a:pt x="455" y="325"/>
                  <a:pt x="455" y="453"/>
                </a:cubicBezTo>
                <a:cubicBezTo>
                  <a:pt x="387" y="410"/>
                  <a:pt x="327" y="368"/>
                  <a:pt x="267" y="316"/>
                </a:cubicBezTo>
                <a:cubicBezTo>
                  <a:pt x="253" y="303"/>
                  <a:pt x="234" y="296"/>
                  <a:pt x="214" y="296"/>
                </a:cubicBezTo>
                <a:cubicBezTo>
                  <a:pt x="185" y="296"/>
                  <a:pt x="154" y="311"/>
                  <a:pt x="139" y="342"/>
                </a:cubicBezTo>
                <a:lnTo>
                  <a:pt x="130" y="342"/>
                </a:lnTo>
                <a:cubicBezTo>
                  <a:pt x="121" y="339"/>
                  <a:pt x="113" y="338"/>
                  <a:pt x="104" y="338"/>
                </a:cubicBezTo>
                <a:cubicBezTo>
                  <a:pt x="41" y="338"/>
                  <a:pt x="0" y="417"/>
                  <a:pt x="53" y="470"/>
                </a:cubicBezTo>
                <a:cubicBezTo>
                  <a:pt x="164" y="581"/>
                  <a:pt x="293" y="667"/>
                  <a:pt x="430" y="727"/>
                </a:cubicBezTo>
                <a:cubicBezTo>
                  <a:pt x="421" y="830"/>
                  <a:pt x="421" y="941"/>
                  <a:pt x="430" y="1043"/>
                </a:cubicBezTo>
                <a:cubicBezTo>
                  <a:pt x="438" y="1099"/>
                  <a:pt x="481" y="1127"/>
                  <a:pt x="520" y="1127"/>
                </a:cubicBezTo>
                <a:cubicBezTo>
                  <a:pt x="560" y="1127"/>
                  <a:pt x="596" y="1099"/>
                  <a:pt x="592" y="1043"/>
                </a:cubicBezTo>
                <a:lnTo>
                  <a:pt x="592" y="1043"/>
                </a:lnTo>
                <a:cubicBezTo>
                  <a:pt x="596" y="1044"/>
                  <a:pt x="599" y="1045"/>
                  <a:pt x="603" y="1045"/>
                </a:cubicBezTo>
                <a:cubicBezTo>
                  <a:pt x="641" y="1045"/>
                  <a:pt x="669" y="1006"/>
                  <a:pt x="669" y="966"/>
                </a:cubicBezTo>
                <a:cubicBezTo>
                  <a:pt x="669" y="915"/>
                  <a:pt x="661" y="864"/>
                  <a:pt x="661" y="804"/>
                </a:cubicBezTo>
                <a:lnTo>
                  <a:pt x="661" y="804"/>
                </a:lnTo>
                <a:cubicBezTo>
                  <a:pt x="731" y="820"/>
                  <a:pt x="805" y="826"/>
                  <a:pt x="880" y="826"/>
                </a:cubicBezTo>
                <a:cubicBezTo>
                  <a:pt x="924" y="826"/>
                  <a:pt x="967" y="824"/>
                  <a:pt x="1011" y="821"/>
                </a:cubicBezTo>
                <a:cubicBezTo>
                  <a:pt x="1111" y="821"/>
                  <a:pt x="1114" y="667"/>
                  <a:pt x="1019" y="667"/>
                </a:cubicBezTo>
                <a:cubicBezTo>
                  <a:pt x="1016" y="667"/>
                  <a:pt x="1014" y="667"/>
                  <a:pt x="1011" y="667"/>
                </a:cubicBezTo>
                <a:cubicBezTo>
                  <a:pt x="1003" y="650"/>
                  <a:pt x="986" y="650"/>
                  <a:pt x="977" y="641"/>
                </a:cubicBezTo>
                <a:lnTo>
                  <a:pt x="652" y="530"/>
                </a:lnTo>
                <a:lnTo>
                  <a:pt x="652" y="376"/>
                </a:lnTo>
                <a:cubicBezTo>
                  <a:pt x="661" y="342"/>
                  <a:pt x="643" y="325"/>
                  <a:pt x="626" y="308"/>
                </a:cubicBezTo>
                <a:cubicBezTo>
                  <a:pt x="626" y="239"/>
                  <a:pt x="635" y="171"/>
                  <a:pt x="652" y="102"/>
                </a:cubicBezTo>
                <a:cubicBezTo>
                  <a:pt x="667" y="41"/>
                  <a:pt x="618" y="1"/>
                  <a:pt x="571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7" name="Google Shape;5207;p42"/>
          <p:cNvSpPr/>
          <p:nvPr/>
        </p:nvSpPr>
        <p:spPr>
          <a:xfrm>
            <a:off x="7692516" y="18302"/>
            <a:ext cx="113236" cy="105580"/>
          </a:xfrm>
          <a:custGeom>
            <a:avLst/>
            <a:gdLst/>
            <a:ahLst/>
            <a:cxnLst/>
            <a:rect l="l" t="t" r="r" b="b"/>
            <a:pathLst>
              <a:path w="917" h="855" extrusionOk="0">
                <a:moveTo>
                  <a:pt x="418" y="466"/>
                </a:moveTo>
                <a:cubicBezTo>
                  <a:pt x="419" y="467"/>
                  <a:pt x="420" y="467"/>
                  <a:pt x="421" y="468"/>
                </a:cubicBezTo>
                <a:lnTo>
                  <a:pt x="421" y="468"/>
                </a:lnTo>
                <a:cubicBezTo>
                  <a:pt x="421" y="468"/>
                  <a:pt x="421" y="468"/>
                  <a:pt x="421" y="468"/>
                </a:cubicBezTo>
                <a:lnTo>
                  <a:pt x="421" y="468"/>
                </a:lnTo>
                <a:cubicBezTo>
                  <a:pt x="420" y="468"/>
                  <a:pt x="420" y="468"/>
                  <a:pt x="420" y="468"/>
                </a:cubicBezTo>
                <a:lnTo>
                  <a:pt x="420" y="468"/>
                </a:lnTo>
                <a:cubicBezTo>
                  <a:pt x="420" y="468"/>
                  <a:pt x="420" y="468"/>
                  <a:pt x="420" y="468"/>
                </a:cubicBezTo>
                <a:lnTo>
                  <a:pt x="420" y="468"/>
                </a:lnTo>
                <a:cubicBezTo>
                  <a:pt x="419" y="467"/>
                  <a:pt x="419" y="467"/>
                  <a:pt x="418" y="466"/>
                </a:cubicBezTo>
                <a:close/>
                <a:moveTo>
                  <a:pt x="381" y="0"/>
                </a:moveTo>
                <a:cubicBezTo>
                  <a:pt x="363" y="0"/>
                  <a:pt x="344" y="2"/>
                  <a:pt x="326" y="6"/>
                </a:cubicBezTo>
                <a:cubicBezTo>
                  <a:pt x="276" y="21"/>
                  <a:pt x="236" y="53"/>
                  <a:pt x="208" y="94"/>
                </a:cubicBezTo>
                <a:lnTo>
                  <a:pt x="208" y="94"/>
                </a:lnTo>
                <a:cubicBezTo>
                  <a:pt x="153" y="127"/>
                  <a:pt x="106" y="172"/>
                  <a:pt x="69" y="228"/>
                </a:cubicBezTo>
                <a:cubicBezTo>
                  <a:pt x="1" y="331"/>
                  <a:pt x="44" y="468"/>
                  <a:pt x="146" y="528"/>
                </a:cubicBezTo>
                <a:cubicBezTo>
                  <a:pt x="178" y="544"/>
                  <a:pt x="213" y="551"/>
                  <a:pt x="248" y="551"/>
                </a:cubicBezTo>
                <a:cubicBezTo>
                  <a:pt x="252" y="551"/>
                  <a:pt x="257" y="551"/>
                  <a:pt x="261" y="551"/>
                </a:cubicBezTo>
                <a:lnTo>
                  <a:pt x="261" y="551"/>
                </a:lnTo>
                <a:lnTo>
                  <a:pt x="309" y="690"/>
                </a:lnTo>
                <a:cubicBezTo>
                  <a:pt x="340" y="790"/>
                  <a:pt x="431" y="854"/>
                  <a:pt x="528" y="854"/>
                </a:cubicBezTo>
                <a:cubicBezTo>
                  <a:pt x="563" y="854"/>
                  <a:pt x="599" y="846"/>
                  <a:pt x="634" y="827"/>
                </a:cubicBezTo>
                <a:cubicBezTo>
                  <a:pt x="865" y="690"/>
                  <a:pt x="916" y="374"/>
                  <a:pt x="745" y="168"/>
                </a:cubicBezTo>
                <a:cubicBezTo>
                  <a:pt x="682" y="99"/>
                  <a:pt x="599" y="52"/>
                  <a:pt x="509" y="37"/>
                </a:cubicBezTo>
                <a:lnTo>
                  <a:pt x="509" y="37"/>
                </a:lnTo>
                <a:cubicBezTo>
                  <a:pt x="472" y="13"/>
                  <a:pt x="427" y="0"/>
                  <a:pt x="381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8" name="Google Shape;5208;p42"/>
          <p:cNvSpPr/>
          <p:nvPr/>
        </p:nvSpPr>
        <p:spPr>
          <a:xfrm>
            <a:off x="7635464" y="181678"/>
            <a:ext cx="97059" cy="109408"/>
          </a:xfrm>
          <a:custGeom>
            <a:avLst/>
            <a:gdLst/>
            <a:ahLst/>
            <a:cxnLst/>
            <a:rect l="l" t="t" r="r" b="b"/>
            <a:pathLst>
              <a:path w="786" h="886" extrusionOk="0">
                <a:moveTo>
                  <a:pt x="548" y="497"/>
                </a:moveTo>
                <a:cubicBezTo>
                  <a:pt x="549" y="497"/>
                  <a:pt x="549" y="497"/>
                  <a:pt x="549" y="497"/>
                </a:cubicBezTo>
                <a:lnTo>
                  <a:pt x="549" y="497"/>
                </a:lnTo>
                <a:cubicBezTo>
                  <a:pt x="549" y="497"/>
                  <a:pt x="549" y="497"/>
                  <a:pt x="549" y="497"/>
                </a:cubicBezTo>
                <a:lnTo>
                  <a:pt x="549" y="497"/>
                </a:lnTo>
                <a:cubicBezTo>
                  <a:pt x="549" y="497"/>
                  <a:pt x="549" y="497"/>
                  <a:pt x="548" y="497"/>
                </a:cubicBezTo>
                <a:close/>
                <a:moveTo>
                  <a:pt x="552" y="505"/>
                </a:moveTo>
                <a:lnTo>
                  <a:pt x="552" y="505"/>
                </a:lnTo>
                <a:cubicBezTo>
                  <a:pt x="552" y="508"/>
                  <a:pt x="552" y="509"/>
                  <a:pt x="551" y="509"/>
                </a:cubicBezTo>
                <a:cubicBezTo>
                  <a:pt x="551" y="509"/>
                  <a:pt x="550" y="508"/>
                  <a:pt x="549" y="505"/>
                </a:cubicBezTo>
                <a:close/>
                <a:moveTo>
                  <a:pt x="496" y="0"/>
                </a:moveTo>
                <a:cubicBezTo>
                  <a:pt x="476" y="0"/>
                  <a:pt x="456" y="3"/>
                  <a:pt x="437" y="9"/>
                </a:cubicBezTo>
                <a:lnTo>
                  <a:pt x="437" y="26"/>
                </a:lnTo>
                <a:cubicBezTo>
                  <a:pt x="103" y="137"/>
                  <a:pt x="1" y="565"/>
                  <a:pt x="249" y="822"/>
                </a:cubicBezTo>
                <a:cubicBezTo>
                  <a:pt x="292" y="864"/>
                  <a:pt x="347" y="886"/>
                  <a:pt x="403" y="886"/>
                </a:cubicBezTo>
                <a:cubicBezTo>
                  <a:pt x="458" y="886"/>
                  <a:pt x="514" y="864"/>
                  <a:pt x="557" y="822"/>
                </a:cubicBezTo>
                <a:cubicBezTo>
                  <a:pt x="684" y="686"/>
                  <a:pt x="786" y="501"/>
                  <a:pt x="680" y="331"/>
                </a:cubicBezTo>
                <a:lnTo>
                  <a:pt x="680" y="331"/>
                </a:lnTo>
                <a:cubicBezTo>
                  <a:pt x="707" y="282"/>
                  <a:pt x="715" y="222"/>
                  <a:pt x="702" y="163"/>
                </a:cubicBezTo>
                <a:cubicBezTo>
                  <a:pt x="681" y="64"/>
                  <a:pt x="590" y="0"/>
                  <a:pt x="496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9" name="Google Shape;5209;p42"/>
          <p:cNvSpPr/>
          <p:nvPr/>
        </p:nvSpPr>
        <p:spPr>
          <a:xfrm>
            <a:off x="8000992" y="138580"/>
            <a:ext cx="103727" cy="107432"/>
          </a:xfrm>
          <a:custGeom>
            <a:avLst/>
            <a:gdLst/>
            <a:ahLst/>
            <a:cxnLst/>
            <a:rect l="l" t="t" r="r" b="b"/>
            <a:pathLst>
              <a:path w="840" h="870" extrusionOk="0">
                <a:moveTo>
                  <a:pt x="427" y="1"/>
                </a:moveTo>
                <a:cubicBezTo>
                  <a:pt x="393" y="1"/>
                  <a:pt x="358" y="8"/>
                  <a:pt x="326" y="24"/>
                </a:cubicBezTo>
                <a:cubicBezTo>
                  <a:pt x="232" y="67"/>
                  <a:pt x="146" y="135"/>
                  <a:pt x="86" y="212"/>
                </a:cubicBezTo>
                <a:cubicBezTo>
                  <a:pt x="1" y="298"/>
                  <a:pt x="1" y="426"/>
                  <a:pt x="86" y="512"/>
                </a:cubicBezTo>
                <a:cubicBezTo>
                  <a:pt x="95" y="521"/>
                  <a:pt x="105" y="530"/>
                  <a:pt x="114" y="539"/>
                </a:cubicBezTo>
                <a:lnTo>
                  <a:pt x="114" y="539"/>
                </a:lnTo>
                <a:cubicBezTo>
                  <a:pt x="116" y="549"/>
                  <a:pt x="118" y="560"/>
                  <a:pt x="121" y="572"/>
                </a:cubicBezTo>
                <a:cubicBezTo>
                  <a:pt x="129" y="657"/>
                  <a:pt x="172" y="726"/>
                  <a:pt x="223" y="786"/>
                </a:cubicBezTo>
                <a:cubicBezTo>
                  <a:pt x="289" y="842"/>
                  <a:pt x="369" y="870"/>
                  <a:pt x="448" y="870"/>
                </a:cubicBezTo>
                <a:cubicBezTo>
                  <a:pt x="514" y="870"/>
                  <a:pt x="579" y="850"/>
                  <a:pt x="634" y="811"/>
                </a:cubicBezTo>
                <a:cubicBezTo>
                  <a:pt x="771" y="726"/>
                  <a:pt x="839" y="572"/>
                  <a:pt x="805" y="418"/>
                </a:cubicBezTo>
                <a:cubicBezTo>
                  <a:pt x="779" y="272"/>
                  <a:pt x="702" y="153"/>
                  <a:pt x="582" y="58"/>
                </a:cubicBezTo>
                <a:cubicBezTo>
                  <a:pt x="540" y="21"/>
                  <a:pt x="484" y="1"/>
                  <a:pt x="427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0" name="Google Shape;5210;p42"/>
          <p:cNvSpPr/>
          <p:nvPr/>
        </p:nvSpPr>
        <p:spPr>
          <a:xfrm>
            <a:off x="7660408" y="406181"/>
            <a:ext cx="129783" cy="100764"/>
          </a:xfrm>
          <a:custGeom>
            <a:avLst/>
            <a:gdLst/>
            <a:ahLst/>
            <a:cxnLst/>
            <a:rect l="l" t="t" r="r" b="b"/>
            <a:pathLst>
              <a:path w="1051" h="816" extrusionOk="0">
                <a:moveTo>
                  <a:pt x="523" y="383"/>
                </a:moveTo>
                <a:cubicBezTo>
                  <a:pt x="523" y="384"/>
                  <a:pt x="522" y="384"/>
                  <a:pt x="522" y="385"/>
                </a:cubicBezTo>
                <a:lnTo>
                  <a:pt x="522" y="385"/>
                </a:lnTo>
                <a:lnTo>
                  <a:pt x="522" y="385"/>
                </a:lnTo>
                <a:lnTo>
                  <a:pt x="522" y="385"/>
                </a:lnTo>
                <a:cubicBezTo>
                  <a:pt x="522" y="385"/>
                  <a:pt x="522" y="385"/>
                  <a:pt x="522" y="385"/>
                </a:cubicBezTo>
                <a:lnTo>
                  <a:pt x="522" y="385"/>
                </a:lnTo>
                <a:cubicBezTo>
                  <a:pt x="521" y="389"/>
                  <a:pt x="519" y="394"/>
                  <a:pt x="517" y="397"/>
                </a:cubicBezTo>
                <a:lnTo>
                  <a:pt x="517" y="397"/>
                </a:lnTo>
                <a:lnTo>
                  <a:pt x="517" y="390"/>
                </a:lnTo>
                <a:cubicBezTo>
                  <a:pt x="518" y="389"/>
                  <a:pt x="518" y="388"/>
                  <a:pt x="518" y="387"/>
                </a:cubicBezTo>
                <a:lnTo>
                  <a:pt x="518" y="387"/>
                </a:lnTo>
                <a:cubicBezTo>
                  <a:pt x="518" y="387"/>
                  <a:pt x="518" y="387"/>
                  <a:pt x="519" y="387"/>
                </a:cubicBezTo>
                <a:lnTo>
                  <a:pt x="519" y="387"/>
                </a:lnTo>
                <a:cubicBezTo>
                  <a:pt x="518" y="388"/>
                  <a:pt x="518" y="389"/>
                  <a:pt x="517" y="390"/>
                </a:cubicBezTo>
                <a:lnTo>
                  <a:pt x="517" y="390"/>
                </a:lnTo>
                <a:lnTo>
                  <a:pt x="522" y="385"/>
                </a:lnTo>
                <a:lnTo>
                  <a:pt x="522" y="385"/>
                </a:lnTo>
                <a:cubicBezTo>
                  <a:pt x="521" y="386"/>
                  <a:pt x="520" y="387"/>
                  <a:pt x="519" y="387"/>
                </a:cubicBezTo>
                <a:lnTo>
                  <a:pt x="519" y="387"/>
                </a:lnTo>
                <a:cubicBezTo>
                  <a:pt x="519" y="387"/>
                  <a:pt x="519" y="386"/>
                  <a:pt x="519" y="386"/>
                </a:cubicBezTo>
                <a:lnTo>
                  <a:pt x="519" y="386"/>
                </a:lnTo>
                <a:cubicBezTo>
                  <a:pt x="520" y="385"/>
                  <a:pt x="521" y="384"/>
                  <a:pt x="523" y="383"/>
                </a:cubicBezTo>
                <a:close/>
                <a:moveTo>
                  <a:pt x="583" y="427"/>
                </a:moveTo>
                <a:cubicBezTo>
                  <a:pt x="583" y="429"/>
                  <a:pt x="582" y="430"/>
                  <a:pt x="582" y="431"/>
                </a:cubicBezTo>
                <a:lnTo>
                  <a:pt x="582" y="431"/>
                </a:lnTo>
                <a:cubicBezTo>
                  <a:pt x="581" y="432"/>
                  <a:pt x="580" y="433"/>
                  <a:pt x="580" y="434"/>
                </a:cubicBezTo>
                <a:lnTo>
                  <a:pt x="580" y="434"/>
                </a:lnTo>
                <a:cubicBezTo>
                  <a:pt x="580" y="432"/>
                  <a:pt x="582" y="430"/>
                  <a:pt x="583" y="427"/>
                </a:cubicBezTo>
                <a:close/>
                <a:moveTo>
                  <a:pt x="544" y="0"/>
                </a:moveTo>
                <a:cubicBezTo>
                  <a:pt x="255" y="0"/>
                  <a:pt x="1" y="340"/>
                  <a:pt x="218" y="646"/>
                </a:cubicBezTo>
                <a:cubicBezTo>
                  <a:pt x="304" y="765"/>
                  <a:pt x="419" y="815"/>
                  <a:pt x="533" y="815"/>
                </a:cubicBezTo>
                <a:cubicBezTo>
                  <a:pt x="796" y="815"/>
                  <a:pt x="1050" y="545"/>
                  <a:pt x="905" y="241"/>
                </a:cubicBezTo>
                <a:lnTo>
                  <a:pt x="905" y="241"/>
                </a:lnTo>
                <a:cubicBezTo>
                  <a:pt x="896" y="204"/>
                  <a:pt x="876" y="167"/>
                  <a:pt x="842" y="133"/>
                </a:cubicBezTo>
                <a:lnTo>
                  <a:pt x="834" y="133"/>
                </a:lnTo>
                <a:cubicBezTo>
                  <a:pt x="745" y="39"/>
                  <a:pt x="643" y="0"/>
                  <a:pt x="544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1" name="Google Shape;5211;p42"/>
          <p:cNvSpPr/>
          <p:nvPr/>
        </p:nvSpPr>
        <p:spPr>
          <a:xfrm>
            <a:off x="8179064" y="91407"/>
            <a:ext cx="108420" cy="97430"/>
          </a:xfrm>
          <a:custGeom>
            <a:avLst/>
            <a:gdLst/>
            <a:ahLst/>
            <a:cxnLst/>
            <a:rect l="l" t="t" r="r" b="b"/>
            <a:pathLst>
              <a:path w="878" h="789" extrusionOk="0">
                <a:moveTo>
                  <a:pt x="505" y="445"/>
                </a:moveTo>
                <a:cubicBezTo>
                  <a:pt x="509" y="445"/>
                  <a:pt x="507" y="447"/>
                  <a:pt x="501" y="448"/>
                </a:cubicBezTo>
                <a:lnTo>
                  <a:pt x="501" y="448"/>
                </a:lnTo>
                <a:cubicBezTo>
                  <a:pt x="502" y="447"/>
                  <a:pt x="502" y="446"/>
                  <a:pt x="503" y="445"/>
                </a:cubicBezTo>
                <a:lnTo>
                  <a:pt x="503" y="445"/>
                </a:lnTo>
                <a:cubicBezTo>
                  <a:pt x="504" y="445"/>
                  <a:pt x="504" y="445"/>
                  <a:pt x="505" y="445"/>
                </a:cubicBezTo>
                <a:close/>
                <a:moveTo>
                  <a:pt x="431" y="0"/>
                </a:moveTo>
                <a:cubicBezTo>
                  <a:pt x="393" y="0"/>
                  <a:pt x="355" y="10"/>
                  <a:pt x="321" y="30"/>
                </a:cubicBezTo>
                <a:lnTo>
                  <a:pt x="321" y="13"/>
                </a:lnTo>
                <a:cubicBezTo>
                  <a:pt x="286" y="36"/>
                  <a:pt x="253" y="63"/>
                  <a:pt x="224" y="92"/>
                </a:cubicBezTo>
                <a:lnTo>
                  <a:pt x="224" y="92"/>
                </a:lnTo>
                <a:cubicBezTo>
                  <a:pt x="172" y="122"/>
                  <a:pt x="124" y="158"/>
                  <a:pt x="82" y="201"/>
                </a:cubicBezTo>
                <a:cubicBezTo>
                  <a:pt x="16" y="260"/>
                  <a:pt x="1" y="359"/>
                  <a:pt x="35" y="440"/>
                </a:cubicBezTo>
                <a:lnTo>
                  <a:pt x="35" y="440"/>
                </a:lnTo>
                <a:cubicBezTo>
                  <a:pt x="28" y="477"/>
                  <a:pt x="23" y="514"/>
                  <a:pt x="22" y="552"/>
                </a:cubicBezTo>
                <a:cubicBezTo>
                  <a:pt x="13" y="654"/>
                  <a:pt x="82" y="740"/>
                  <a:pt x="176" y="766"/>
                </a:cubicBezTo>
                <a:cubicBezTo>
                  <a:pt x="234" y="781"/>
                  <a:pt x="293" y="788"/>
                  <a:pt x="351" y="788"/>
                </a:cubicBezTo>
                <a:cubicBezTo>
                  <a:pt x="457" y="788"/>
                  <a:pt x="561" y="764"/>
                  <a:pt x="655" y="714"/>
                </a:cubicBezTo>
                <a:cubicBezTo>
                  <a:pt x="800" y="629"/>
                  <a:pt x="877" y="466"/>
                  <a:pt x="851" y="304"/>
                </a:cubicBezTo>
                <a:cubicBezTo>
                  <a:pt x="826" y="133"/>
                  <a:pt x="672" y="4"/>
                  <a:pt x="501" y="4"/>
                </a:cubicBezTo>
                <a:cubicBezTo>
                  <a:pt x="495" y="5"/>
                  <a:pt x="489" y="6"/>
                  <a:pt x="482" y="6"/>
                </a:cubicBezTo>
                <a:lnTo>
                  <a:pt x="482" y="6"/>
                </a:lnTo>
                <a:cubicBezTo>
                  <a:pt x="466" y="2"/>
                  <a:pt x="448" y="0"/>
                  <a:pt x="431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2" name="Google Shape;5212;p42"/>
          <p:cNvSpPr/>
          <p:nvPr/>
        </p:nvSpPr>
        <p:spPr>
          <a:xfrm>
            <a:off x="7455910" y="140432"/>
            <a:ext cx="83229" cy="86686"/>
          </a:xfrm>
          <a:custGeom>
            <a:avLst/>
            <a:gdLst/>
            <a:ahLst/>
            <a:cxnLst/>
            <a:rect l="l" t="t" r="r" b="b"/>
            <a:pathLst>
              <a:path w="674" h="702" extrusionOk="0">
                <a:moveTo>
                  <a:pt x="425" y="367"/>
                </a:moveTo>
                <a:lnTo>
                  <a:pt x="427" y="368"/>
                </a:lnTo>
                <a:lnTo>
                  <a:pt x="427" y="368"/>
                </a:lnTo>
                <a:cubicBezTo>
                  <a:pt x="427" y="369"/>
                  <a:pt x="427" y="371"/>
                  <a:pt x="427" y="373"/>
                </a:cubicBezTo>
                <a:lnTo>
                  <a:pt x="427" y="373"/>
                </a:lnTo>
                <a:cubicBezTo>
                  <a:pt x="427" y="374"/>
                  <a:pt x="427" y="375"/>
                  <a:pt x="427" y="378"/>
                </a:cubicBezTo>
                <a:lnTo>
                  <a:pt x="427" y="378"/>
                </a:lnTo>
                <a:cubicBezTo>
                  <a:pt x="426" y="374"/>
                  <a:pt x="426" y="371"/>
                  <a:pt x="425" y="367"/>
                </a:cubicBezTo>
                <a:close/>
                <a:moveTo>
                  <a:pt x="428" y="377"/>
                </a:moveTo>
                <a:cubicBezTo>
                  <a:pt x="429" y="379"/>
                  <a:pt x="430" y="380"/>
                  <a:pt x="430" y="382"/>
                </a:cubicBezTo>
                <a:lnTo>
                  <a:pt x="430" y="382"/>
                </a:lnTo>
                <a:cubicBezTo>
                  <a:pt x="430" y="383"/>
                  <a:pt x="430" y="383"/>
                  <a:pt x="430" y="384"/>
                </a:cubicBezTo>
                <a:lnTo>
                  <a:pt x="430" y="384"/>
                </a:lnTo>
                <a:cubicBezTo>
                  <a:pt x="429" y="381"/>
                  <a:pt x="428" y="379"/>
                  <a:pt x="428" y="377"/>
                </a:cubicBezTo>
                <a:close/>
                <a:moveTo>
                  <a:pt x="431" y="385"/>
                </a:moveTo>
                <a:lnTo>
                  <a:pt x="431" y="385"/>
                </a:lnTo>
                <a:cubicBezTo>
                  <a:pt x="431" y="385"/>
                  <a:pt x="432" y="386"/>
                  <a:pt x="432" y="386"/>
                </a:cubicBezTo>
                <a:lnTo>
                  <a:pt x="432" y="386"/>
                </a:lnTo>
                <a:cubicBezTo>
                  <a:pt x="431" y="386"/>
                  <a:pt x="431" y="387"/>
                  <a:pt x="431" y="388"/>
                </a:cubicBezTo>
                <a:lnTo>
                  <a:pt x="431" y="388"/>
                </a:lnTo>
                <a:cubicBezTo>
                  <a:pt x="431" y="387"/>
                  <a:pt x="431" y="387"/>
                  <a:pt x="431" y="387"/>
                </a:cubicBezTo>
                <a:lnTo>
                  <a:pt x="431" y="387"/>
                </a:lnTo>
                <a:cubicBezTo>
                  <a:pt x="431" y="386"/>
                  <a:pt x="431" y="386"/>
                  <a:pt x="431" y="385"/>
                </a:cubicBezTo>
                <a:close/>
                <a:moveTo>
                  <a:pt x="412" y="419"/>
                </a:moveTo>
                <a:cubicBezTo>
                  <a:pt x="412" y="419"/>
                  <a:pt x="412" y="419"/>
                  <a:pt x="412" y="419"/>
                </a:cubicBezTo>
                <a:lnTo>
                  <a:pt x="412" y="419"/>
                </a:lnTo>
                <a:cubicBezTo>
                  <a:pt x="412" y="419"/>
                  <a:pt x="412" y="419"/>
                  <a:pt x="412" y="419"/>
                </a:cubicBezTo>
                <a:lnTo>
                  <a:pt x="412" y="419"/>
                </a:lnTo>
                <a:cubicBezTo>
                  <a:pt x="412" y="419"/>
                  <a:pt x="412" y="419"/>
                  <a:pt x="412" y="419"/>
                </a:cubicBezTo>
                <a:close/>
                <a:moveTo>
                  <a:pt x="410" y="420"/>
                </a:moveTo>
                <a:cubicBezTo>
                  <a:pt x="410" y="420"/>
                  <a:pt x="410" y="420"/>
                  <a:pt x="410" y="420"/>
                </a:cubicBezTo>
                <a:lnTo>
                  <a:pt x="410" y="420"/>
                </a:lnTo>
                <a:cubicBezTo>
                  <a:pt x="406" y="422"/>
                  <a:pt x="398" y="425"/>
                  <a:pt x="385" y="428"/>
                </a:cubicBezTo>
                <a:cubicBezTo>
                  <a:pt x="394" y="426"/>
                  <a:pt x="402" y="423"/>
                  <a:pt x="410" y="420"/>
                </a:cubicBezTo>
                <a:close/>
                <a:moveTo>
                  <a:pt x="333" y="0"/>
                </a:moveTo>
                <a:cubicBezTo>
                  <a:pt x="314" y="0"/>
                  <a:pt x="294" y="3"/>
                  <a:pt x="274" y="9"/>
                </a:cubicBezTo>
                <a:lnTo>
                  <a:pt x="291" y="18"/>
                </a:lnTo>
                <a:cubicBezTo>
                  <a:pt x="172" y="61"/>
                  <a:pt x="77" y="155"/>
                  <a:pt x="35" y="274"/>
                </a:cubicBezTo>
                <a:cubicBezTo>
                  <a:pt x="0" y="386"/>
                  <a:pt x="18" y="497"/>
                  <a:pt x="77" y="600"/>
                </a:cubicBezTo>
                <a:cubicBezTo>
                  <a:pt x="119" y="661"/>
                  <a:pt x="187" y="701"/>
                  <a:pt x="262" y="701"/>
                </a:cubicBezTo>
                <a:cubicBezTo>
                  <a:pt x="280" y="701"/>
                  <a:pt x="298" y="699"/>
                  <a:pt x="317" y="694"/>
                </a:cubicBezTo>
                <a:cubicBezTo>
                  <a:pt x="471" y="659"/>
                  <a:pt x="599" y="540"/>
                  <a:pt x="642" y="394"/>
                </a:cubicBezTo>
                <a:cubicBezTo>
                  <a:pt x="673" y="288"/>
                  <a:pt x="622" y="186"/>
                  <a:pt x="535" y="142"/>
                </a:cubicBezTo>
                <a:lnTo>
                  <a:pt x="535" y="142"/>
                </a:lnTo>
                <a:cubicBezTo>
                  <a:pt x="503" y="57"/>
                  <a:pt x="421" y="0"/>
                  <a:pt x="333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3" name="Google Shape;5213;p42"/>
          <p:cNvSpPr/>
          <p:nvPr/>
        </p:nvSpPr>
        <p:spPr>
          <a:xfrm>
            <a:off x="7472828" y="367652"/>
            <a:ext cx="113112" cy="99282"/>
          </a:xfrm>
          <a:custGeom>
            <a:avLst/>
            <a:gdLst/>
            <a:ahLst/>
            <a:cxnLst/>
            <a:rect l="l" t="t" r="r" b="b"/>
            <a:pathLst>
              <a:path w="916" h="804" extrusionOk="0">
                <a:moveTo>
                  <a:pt x="462" y="0"/>
                </a:moveTo>
                <a:lnTo>
                  <a:pt x="454" y="9"/>
                </a:lnTo>
                <a:cubicBezTo>
                  <a:pt x="189" y="9"/>
                  <a:pt x="0" y="265"/>
                  <a:pt x="77" y="513"/>
                </a:cubicBezTo>
                <a:cubicBezTo>
                  <a:pt x="132" y="695"/>
                  <a:pt x="293" y="803"/>
                  <a:pt x="461" y="803"/>
                </a:cubicBezTo>
                <a:cubicBezTo>
                  <a:pt x="531" y="803"/>
                  <a:pt x="602" y="784"/>
                  <a:pt x="668" y="744"/>
                </a:cubicBezTo>
                <a:cubicBezTo>
                  <a:pt x="881" y="607"/>
                  <a:pt x="916" y="265"/>
                  <a:pt x="685" y="128"/>
                </a:cubicBezTo>
                <a:cubicBezTo>
                  <a:pt x="675" y="123"/>
                  <a:pt x="666" y="118"/>
                  <a:pt x="656" y="113"/>
                </a:cubicBezTo>
                <a:lnTo>
                  <a:pt x="656" y="113"/>
                </a:lnTo>
                <a:cubicBezTo>
                  <a:pt x="624" y="48"/>
                  <a:pt x="559" y="0"/>
                  <a:pt x="462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4" name="Google Shape;5214;p42"/>
          <p:cNvSpPr/>
          <p:nvPr/>
        </p:nvSpPr>
        <p:spPr>
          <a:xfrm>
            <a:off x="8116208" y="321097"/>
            <a:ext cx="104715" cy="101134"/>
          </a:xfrm>
          <a:custGeom>
            <a:avLst/>
            <a:gdLst/>
            <a:ahLst/>
            <a:cxnLst/>
            <a:rect l="l" t="t" r="r" b="b"/>
            <a:pathLst>
              <a:path w="848" h="819" extrusionOk="0">
                <a:moveTo>
                  <a:pt x="463" y="405"/>
                </a:moveTo>
                <a:lnTo>
                  <a:pt x="463" y="405"/>
                </a:lnTo>
                <a:cubicBezTo>
                  <a:pt x="467" y="409"/>
                  <a:pt x="468" y="412"/>
                  <a:pt x="468" y="412"/>
                </a:cubicBezTo>
                <a:cubicBezTo>
                  <a:pt x="468" y="412"/>
                  <a:pt x="466" y="410"/>
                  <a:pt x="463" y="405"/>
                </a:cubicBezTo>
                <a:close/>
                <a:moveTo>
                  <a:pt x="275" y="0"/>
                </a:moveTo>
                <a:cubicBezTo>
                  <a:pt x="184" y="0"/>
                  <a:pt x="97" y="64"/>
                  <a:pt x="69" y="163"/>
                </a:cubicBezTo>
                <a:lnTo>
                  <a:pt x="77" y="155"/>
                </a:lnTo>
                <a:lnTo>
                  <a:pt x="77" y="155"/>
                </a:lnTo>
                <a:cubicBezTo>
                  <a:pt x="0" y="334"/>
                  <a:pt x="26" y="548"/>
                  <a:pt x="154" y="702"/>
                </a:cubicBezTo>
                <a:cubicBezTo>
                  <a:pt x="231" y="779"/>
                  <a:pt x="334" y="819"/>
                  <a:pt x="440" y="819"/>
                </a:cubicBezTo>
                <a:cubicBezTo>
                  <a:pt x="512" y="819"/>
                  <a:pt x="585" y="800"/>
                  <a:pt x="650" y="762"/>
                </a:cubicBezTo>
                <a:cubicBezTo>
                  <a:pt x="822" y="651"/>
                  <a:pt x="847" y="411"/>
                  <a:pt x="693" y="266"/>
                </a:cubicBezTo>
                <a:cubicBezTo>
                  <a:pt x="639" y="212"/>
                  <a:pt x="566" y="179"/>
                  <a:pt x="492" y="171"/>
                </a:cubicBezTo>
                <a:lnTo>
                  <a:pt x="492" y="171"/>
                </a:lnTo>
                <a:cubicBezTo>
                  <a:pt x="474" y="97"/>
                  <a:pt x="416" y="33"/>
                  <a:pt x="334" y="9"/>
                </a:cubicBezTo>
                <a:cubicBezTo>
                  <a:pt x="314" y="3"/>
                  <a:pt x="295" y="0"/>
                  <a:pt x="275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5" name="Google Shape;5215;p42"/>
          <p:cNvSpPr/>
          <p:nvPr/>
        </p:nvSpPr>
        <p:spPr>
          <a:xfrm>
            <a:off x="7851323" y="226134"/>
            <a:ext cx="104345" cy="102863"/>
          </a:xfrm>
          <a:custGeom>
            <a:avLst/>
            <a:gdLst/>
            <a:ahLst/>
            <a:cxnLst/>
            <a:rect l="l" t="t" r="r" b="b"/>
            <a:pathLst>
              <a:path w="845" h="833" extrusionOk="0">
                <a:moveTo>
                  <a:pt x="427" y="427"/>
                </a:moveTo>
                <a:lnTo>
                  <a:pt x="427" y="427"/>
                </a:lnTo>
                <a:cubicBezTo>
                  <a:pt x="427" y="427"/>
                  <a:pt x="426" y="427"/>
                  <a:pt x="426" y="427"/>
                </a:cubicBezTo>
                <a:lnTo>
                  <a:pt x="426" y="427"/>
                </a:lnTo>
                <a:cubicBezTo>
                  <a:pt x="426" y="427"/>
                  <a:pt x="427" y="427"/>
                  <a:pt x="427" y="427"/>
                </a:cubicBezTo>
                <a:close/>
                <a:moveTo>
                  <a:pt x="434" y="426"/>
                </a:moveTo>
                <a:lnTo>
                  <a:pt x="434" y="426"/>
                </a:lnTo>
                <a:cubicBezTo>
                  <a:pt x="435" y="426"/>
                  <a:pt x="431" y="427"/>
                  <a:pt x="426" y="429"/>
                </a:cubicBezTo>
                <a:lnTo>
                  <a:pt x="426" y="429"/>
                </a:lnTo>
                <a:cubicBezTo>
                  <a:pt x="426" y="428"/>
                  <a:pt x="426" y="428"/>
                  <a:pt x="426" y="427"/>
                </a:cubicBezTo>
                <a:cubicBezTo>
                  <a:pt x="426" y="427"/>
                  <a:pt x="427" y="427"/>
                  <a:pt x="427" y="427"/>
                </a:cubicBezTo>
                <a:lnTo>
                  <a:pt x="427" y="427"/>
                </a:lnTo>
                <a:cubicBezTo>
                  <a:pt x="427" y="427"/>
                  <a:pt x="427" y="427"/>
                  <a:pt x="427" y="427"/>
                </a:cubicBezTo>
                <a:lnTo>
                  <a:pt x="427" y="427"/>
                </a:lnTo>
                <a:cubicBezTo>
                  <a:pt x="428" y="427"/>
                  <a:pt x="428" y="427"/>
                  <a:pt x="428" y="427"/>
                </a:cubicBezTo>
                <a:lnTo>
                  <a:pt x="428" y="427"/>
                </a:lnTo>
                <a:cubicBezTo>
                  <a:pt x="432" y="426"/>
                  <a:pt x="433" y="426"/>
                  <a:pt x="434" y="426"/>
                </a:cubicBezTo>
                <a:close/>
                <a:moveTo>
                  <a:pt x="421" y="429"/>
                </a:moveTo>
                <a:lnTo>
                  <a:pt x="421" y="429"/>
                </a:lnTo>
                <a:cubicBezTo>
                  <a:pt x="421" y="429"/>
                  <a:pt x="421" y="430"/>
                  <a:pt x="421" y="430"/>
                </a:cubicBezTo>
                <a:lnTo>
                  <a:pt x="421" y="430"/>
                </a:lnTo>
                <a:cubicBezTo>
                  <a:pt x="420" y="431"/>
                  <a:pt x="418" y="431"/>
                  <a:pt x="416" y="431"/>
                </a:cubicBezTo>
                <a:lnTo>
                  <a:pt x="416" y="431"/>
                </a:lnTo>
                <a:lnTo>
                  <a:pt x="416" y="431"/>
                </a:lnTo>
                <a:lnTo>
                  <a:pt x="416" y="431"/>
                </a:lnTo>
                <a:cubicBezTo>
                  <a:pt x="417" y="430"/>
                  <a:pt x="419" y="430"/>
                  <a:pt x="421" y="429"/>
                </a:cubicBezTo>
                <a:close/>
                <a:moveTo>
                  <a:pt x="425" y="435"/>
                </a:moveTo>
                <a:cubicBezTo>
                  <a:pt x="425" y="435"/>
                  <a:pt x="426" y="436"/>
                  <a:pt x="426" y="436"/>
                </a:cubicBezTo>
                <a:cubicBezTo>
                  <a:pt x="427" y="437"/>
                  <a:pt x="428" y="438"/>
                  <a:pt x="429" y="438"/>
                </a:cubicBezTo>
                <a:lnTo>
                  <a:pt x="429" y="438"/>
                </a:lnTo>
                <a:cubicBezTo>
                  <a:pt x="428" y="440"/>
                  <a:pt x="427" y="442"/>
                  <a:pt x="426" y="445"/>
                </a:cubicBezTo>
                <a:cubicBezTo>
                  <a:pt x="425" y="446"/>
                  <a:pt x="424" y="447"/>
                  <a:pt x="424" y="448"/>
                </a:cubicBezTo>
                <a:lnTo>
                  <a:pt x="424" y="448"/>
                </a:lnTo>
                <a:lnTo>
                  <a:pt x="422" y="446"/>
                </a:lnTo>
                <a:lnTo>
                  <a:pt x="422" y="446"/>
                </a:lnTo>
                <a:cubicBezTo>
                  <a:pt x="423" y="443"/>
                  <a:pt x="424" y="438"/>
                  <a:pt x="425" y="435"/>
                </a:cubicBezTo>
                <a:close/>
                <a:moveTo>
                  <a:pt x="373" y="1"/>
                </a:moveTo>
                <a:cubicBezTo>
                  <a:pt x="355" y="1"/>
                  <a:pt x="335" y="3"/>
                  <a:pt x="314" y="8"/>
                </a:cubicBezTo>
                <a:lnTo>
                  <a:pt x="323" y="17"/>
                </a:lnTo>
                <a:cubicBezTo>
                  <a:pt x="119" y="72"/>
                  <a:pt x="0" y="248"/>
                  <a:pt x="1" y="431"/>
                </a:cubicBezTo>
                <a:lnTo>
                  <a:pt x="1" y="431"/>
                </a:lnTo>
                <a:cubicBezTo>
                  <a:pt x="0" y="450"/>
                  <a:pt x="2" y="470"/>
                  <a:pt x="6" y="490"/>
                </a:cubicBezTo>
                <a:lnTo>
                  <a:pt x="6" y="490"/>
                </a:lnTo>
                <a:cubicBezTo>
                  <a:pt x="18" y="570"/>
                  <a:pt x="54" y="650"/>
                  <a:pt x="118" y="718"/>
                </a:cubicBezTo>
                <a:cubicBezTo>
                  <a:pt x="193" y="796"/>
                  <a:pt x="296" y="832"/>
                  <a:pt x="401" y="832"/>
                </a:cubicBezTo>
                <a:cubicBezTo>
                  <a:pt x="594" y="832"/>
                  <a:pt x="791" y="710"/>
                  <a:pt x="819" y="504"/>
                </a:cubicBezTo>
                <a:cubicBezTo>
                  <a:pt x="845" y="410"/>
                  <a:pt x="811" y="308"/>
                  <a:pt x="725" y="256"/>
                </a:cubicBezTo>
                <a:cubicBezTo>
                  <a:pt x="681" y="230"/>
                  <a:pt x="634" y="211"/>
                  <a:pt x="585" y="197"/>
                </a:cubicBezTo>
                <a:lnTo>
                  <a:pt x="585" y="197"/>
                </a:lnTo>
                <a:cubicBezTo>
                  <a:pt x="571" y="96"/>
                  <a:pt x="491" y="1"/>
                  <a:pt x="373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6" name="Google Shape;5216;p42"/>
          <p:cNvSpPr/>
          <p:nvPr/>
        </p:nvSpPr>
        <p:spPr>
          <a:xfrm>
            <a:off x="7298955" y="325913"/>
            <a:ext cx="98911" cy="115458"/>
          </a:xfrm>
          <a:custGeom>
            <a:avLst/>
            <a:gdLst/>
            <a:ahLst/>
            <a:cxnLst/>
            <a:rect l="l" t="t" r="r" b="b"/>
            <a:pathLst>
              <a:path w="801" h="935" extrusionOk="0">
                <a:moveTo>
                  <a:pt x="241" y="0"/>
                </a:moveTo>
                <a:cubicBezTo>
                  <a:pt x="131" y="0"/>
                  <a:pt x="22" y="73"/>
                  <a:pt x="22" y="218"/>
                </a:cubicBezTo>
                <a:lnTo>
                  <a:pt x="22" y="227"/>
                </a:lnTo>
                <a:cubicBezTo>
                  <a:pt x="21" y="261"/>
                  <a:pt x="21" y="294"/>
                  <a:pt x="24" y="328"/>
                </a:cubicBezTo>
                <a:lnTo>
                  <a:pt x="24" y="328"/>
                </a:lnTo>
                <a:cubicBezTo>
                  <a:pt x="0" y="406"/>
                  <a:pt x="2" y="492"/>
                  <a:pt x="31" y="569"/>
                </a:cubicBezTo>
                <a:cubicBezTo>
                  <a:pt x="56" y="656"/>
                  <a:pt x="122" y="716"/>
                  <a:pt x="202" y="729"/>
                </a:cubicBezTo>
                <a:lnTo>
                  <a:pt x="202" y="729"/>
                </a:lnTo>
                <a:cubicBezTo>
                  <a:pt x="287" y="822"/>
                  <a:pt x="398" y="893"/>
                  <a:pt x="527" y="928"/>
                </a:cubicBezTo>
                <a:cubicBezTo>
                  <a:pt x="545" y="933"/>
                  <a:pt x="563" y="935"/>
                  <a:pt x="581" y="935"/>
                </a:cubicBezTo>
                <a:cubicBezTo>
                  <a:pt x="698" y="935"/>
                  <a:pt x="801" y="841"/>
                  <a:pt x="801" y="714"/>
                </a:cubicBezTo>
                <a:cubicBezTo>
                  <a:pt x="795" y="530"/>
                  <a:pt x="713" y="364"/>
                  <a:pt x="583" y="247"/>
                </a:cubicBezTo>
                <a:lnTo>
                  <a:pt x="583" y="247"/>
                </a:lnTo>
                <a:cubicBezTo>
                  <a:pt x="561" y="221"/>
                  <a:pt x="533" y="200"/>
                  <a:pt x="502" y="185"/>
                </a:cubicBezTo>
                <a:lnTo>
                  <a:pt x="502" y="185"/>
                </a:lnTo>
                <a:cubicBezTo>
                  <a:pt x="485" y="174"/>
                  <a:pt x="468" y="164"/>
                  <a:pt x="451" y="155"/>
                </a:cubicBezTo>
                <a:lnTo>
                  <a:pt x="451" y="155"/>
                </a:lnTo>
                <a:cubicBezTo>
                  <a:pt x="424" y="52"/>
                  <a:pt x="332" y="0"/>
                  <a:pt x="241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7" name="Google Shape;5217;p42"/>
          <p:cNvSpPr/>
          <p:nvPr/>
        </p:nvSpPr>
        <p:spPr>
          <a:xfrm>
            <a:off x="7899607" y="468790"/>
            <a:ext cx="97306" cy="96442"/>
          </a:xfrm>
          <a:custGeom>
            <a:avLst/>
            <a:gdLst/>
            <a:ahLst/>
            <a:cxnLst/>
            <a:rect l="l" t="t" r="r" b="b"/>
            <a:pathLst>
              <a:path w="788" h="781" extrusionOk="0">
                <a:moveTo>
                  <a:pt x="233" y="1"/>
                </a:moveTo>
                <a:cubicBezTo>
                  <a:pt x="184" y="1"/>
                  <a:pt x="143" y="21"/>
                  <a:pt x="113" y="53"/>
                </a:cubicBezTo>
                <a:lnTo>
                  <a:pt x="113" y="53"/>
                </a:lnTo>
                <a:cubicBezTo>
                  <a:pt x="50" y="92"/>
                  <a:pt x="6" y="159"/>
                  <a:pt x="0" y="233"/>
                </a:cubicBezTo>
                <a:cubicBezTo>
                  <a:pt x="4" y="286"/>
                  <a:pt x="25" y="334"/>
                  <a:pt x="56" y="371"/>
                </a:cubicBezTo>
                <a:lnTo>
                  <a:pt x="56" y="371"/>
                </a:lnTo>
                <a:cubicBezTo>
                  <a:pt x="60" y="387"/>
                  <a:pt x="64" y="403"/>
                  <a:pt x="70" y="418"/>
                </a:cubicBezTo>
                <a:lnTo>
                  <a:pt x="70" y="418"/>
                </a:lnTo>
                <a:cubicBezTo>
                  <a:pt x="92" y="619"/>
                  <a:pt x="266" y="781"/>
                  <a:pt x="483" y="781"/>
                </a:cubicBezTo>
                <a:cubicBezTo>
                  <a:pt x="488" y="781"/>
                  <a:pt x="492" y="781"/>
                  <a:pt x="497" y="781"/>
                </a:cubicBezTo>
                <a:cubicBezTo>
                  <a:pt x="591" y="781"/>
                  <a:pt x="676" y="721"/>
                  <a:pt x="711" y="627"/>
                </a:cubicBezTo>
                <a:cubicBezTo>
                  <a:pt x="788" y="319"/>
                  <a:pt x="565" y="19"/>
                  <a:pt x="257" y="2"/>
                </a:cubicBezTo>
                <a:cubicBezTo>
                  <a:pt x="249" y="1"/>
                  <a:pt x="241" y="1"/>
                  <a:pt x="233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8" name="Google Shape;5218;p42"/>
          <p:cNvSpPr/>
          <p:nvPr/>
        </p:nvSpPr>
        <p:spPr>
          <a:xfrm>
            <a:off x="7341682" y="569310"/>
            <a:ext cx="102616" cy="112001"/>
          </a:xfrm>
          <a:custGeom>
            <a:avLst/>
            <a:gdLst/>
            <a:ahLst/>
            <a:cxnLst/>
            <a:rect l="l" t="t" r="r" b="b"/>
            <a:pathLst>
              <a:path w="831" h="907" extrusionOk="0">
                <a:moveTo>
                  <a:pt x="553" y="1"/>
                </a:moveTo>
                <a:cubicBezTo>
                  <a:pt x="460" y="1"/>
                  <a:pt x="365" y="62"/>
                  <a:pt x="332" y="149"/>
                </a:cubicBezTo>
                <a:lnTo>
                  <a:pt x="332" y="149"/>
                </a:lnTo>
                <a:cubicBezTo>
                  <a:pt x="240" y="174"/>
                  <a:pt x="161" y="237"/>
                  <a:pt x="117" y="323"/>
                </a:cubicBezTo>
                <a:lnTo>
                  <a:pt x="117" y="323"/>
                </a:lnTo>
                <a:cubicBezTo>
                  <a:pt x="91" y="350"/>
                  <a:pt x="72" y="383"/>
                  <a:pt x="61" y="420"/>
                </a:cubicBezTo>
                <a:cubicBezTo>
                  <a:pt x="1" y="669"/>
                  <a:pt x="214" y="906"/>
                  <a:pt x="450" y="906"/>
                </a:cubicBezTo>
                <a:cubicBezTo>
                  <a:pt x="514" y="906"/>
                  <a:pt x="580" y="888"/>
                  <a:pt x="643" y="848"/>
                </a:cubicBezTo>
                <a:cubicBezTo>
                  <a:pt x="772" y="762"/>
                  <a:pt x="819" y="624"/>
                  <a:pt x="802" y="492"/>
                </a:cubicBezTo>
                <a:lnTo>
                  <a:pt x="802" y="492"/>
                </a:lnTo>
                <a:cubicBezTo>
                  <a:pt x="831" y="358"/>
                  <a:pt x="808" y="216"/>
                  <a:pt x="729" y="104"/>
                </a:cubicBezTo>
                <a:cubicBezTo>
                  <a:pt x="685" y="31"/>
                  <a:pt x="619" y="1"/>
                  <a:pt x="553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9" name="Google Shape;5219;p42"/>
          <p:cNvSpPr/>
          <p:nvPr/>
        </p:nvSpPr>
        <p:spPr>
          <a:xfrm>
            <a:off x="7657692" y="583017"/>
            <a:ext cx="119533" cy="105086"/>
          </a:xfrm>
          <a:custGeom>
            <a:avLst/>
            <a:gdLst/>
            <a:ahLst/>
            <a:cxnLst/>
            <a:rect l="l" t="t" r="r" b="b"/>
            <a:pathLst>
              <a:path w="968" h="851" extrusionOk="0">
                <a:moveTo>
                  <a:pt x="474" y="1"/>
                </a:moveTo>
                <a:cubicBezTo>
                  <a:pt x="433" y="1"/>
                  <a:pt x="392" y="7"/>
                  <a:pt x="351" y="18"/>
                </a:cubicBezTo>
                <a:cubicBezTo>
                  <a:pt x="338" y="24"/>
                  <a:pt x="324" y="30"/>
                  <a:pt x="311" y="36"/>
                </a:cubicBezTo>
                <a:lnTo>
                  <a:pt x="311" y="36"/>
                </a:lnTo>
                <a:cubicBezTo>
                  <a:pt x="264" y="38"/>
                  <a:pt x="215" y="59"/>
                  <a:pt x="172" y="104"/>
                </a:cubicBezTo>
                <a:lnTo>
                  <a:pt x="163" y="112"/>
                </a:lnTo>
                <a:cubicBezTo>
                  <a:pt x="0" y="292"/>
                  <a:pt x="0" y="574"/>
                  <a:pt x="180" y="745"/>
                </a:cubicBezTo>
                <a:cubicBezTo>
                  <a:pt x="262" y="816"/>
                  <a:pt x="365" y="850"/>
                  <a:pt x="467" y="850"/>
                </a:cubicBezTo>
                <a:cubicBezTo>
                  <a:pt x="590" y="850"/>
                  <a:pt x="712" y="801"/>
                  <a:pt x="796" y="703"/>
                </a:cubicBezTo>
                <a:cubicBezTo>
                  <a:pt x="967" y="506"/>
                  <a:pt x="916" y="198"/>
                  <a:pt x="693" y="61"/>
                </a:cubicBezTo>
                <a:cubicBezTo>
                  <a:pt x="626" y="22"/>
                  <a:pt x="551" y="1"/>
                  <a:pt x="474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0" name="Google Shape;5220;p42"/>
          <p:cNvSpPr/>
          <p:nvPr/>
        </p:nvSpPr>
        <p:spPr>
          <a:xfrm>
            <a:off x="6551009" y="945742"/>
            <a:ext cx="184890" cy="181241"/>
          </a:xfrm>
          <a:custGeom>
            <a:avLst/>
            <a:gdLst/>
            <a:ahLst/>
            <a:cxnLst/>
            <a:rect l="l" t="t" r="r" b="b"/>
            <a:pathLst>
              <a:path w="1216" h="1192" extrusionOk="0">
                <a:moveTo>
                  <a:pt x="899" y="0"/>
                </a:moveTo>
                <a:cubicBezTo>
                  <a:pt x="847" y="0"/>
                  <a:pt x="795" y="15"/>
                  <a:pt x="753" y="47"/>
                </a:cubicBezTo>
                <a:cubicBezTo>
                  <a:pt x="599" y="158"/>
                  <a:pt x="385" y="184"/>
                  <a:pt x="231" y="304"/>
                </a:cubicBezTo>
                <a:cubicBezTo>
                  <a:pt x="103" y="407"/>
                  <a:pt x="26" y="561"/>
                  <a:pt x="18" y="723"/>
                </a:cubicBezTo>
                <a:cubicBezTo>
                  <a:pt x="0" y="886"/>
                  <a:pt x="69" y="1040"/>
                  <a:pt x="206" y="1134"/>
                </a:cubicBezTo>
                <a:cubicBezTo>
                  <a:pt x="273" y="1175"/>
                  <a:pt x="345" y="1192"/>
                  <a:pt x="420" y="1192"/>
                </a:cubicBezTo>
                <a:cubicBezTo>
                  <a:pt x="545" y="1192"/>
                  <a:pt x="675" y="1145"/>
                  <a:pt x="788" y="1091"/>
                </a:cubicBezTo>
                <a:cubicBezTo>
                  <a:pt x="967" y="1031"/>
                  <a:pt x="1113" y="886"/>
                  <a:pt x="1181" y="706"/>
                </a:cubicBezTo>
                <a:cubicBezTo>
                  <a:pt x="1215" y="569"/>
                  <a:pt x="1198" y="432"/>
                  <a:pt x="1121" y="312"/>
                </a:cubicBezTo>
                <a:cubicBezTo>
                  <a:pt x="1121" y="287"/>
                  <a:pt x="1130" y="270"/>
                  <a:pt x="1138" y="244"/>
                </a:cubicBezTo>
                <a:cubicBezTo>
                  <a:pt x="1157" y="92"/>
                  <a:pt x="1027" y="0"/>
                  <a:pt x="8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1" name="Google Shape;5221;p42"/>
          <p:cNvSpPr/>
          <p:nvPr/>
        </p:nvSpPr>
        <p:spPr>
          <a:xfrm>
            <a:off x="5879851" y="1173820"/>
            <a:ext cx="232937" cy="208153"/>
          </a:xfrm>
          <a:custGeom>
            <a:avLst/>
            <a:gdLst/>
            <a:ahLst/>
            <a:cxnLst/>
            <a:rect l="l" t="t" r="r" b="b"/>
            <a:pathLst>
              <a:path w="1532" h="1369" extrusionOk="0">
                <a:moveTo>
                  <a:pt x="1118" y="0"/>
                </a:moveTo>
                <a:cubicBezTo>
                  <a:pt x="1108" y="0"/>
                  <a:pt x="1097" y="1"/>
                  <a:pt x="1087" y="2"/>
                </a:cubicBezTo>
                <a:cubicBezTo>
                  <a:pt x="873" y="36"/>
                  <a:pt x="642" y="96"/>
                  <a:pt x="488" y="275"/>
                </a:cubicBezTo>
                <a:cubicBezTo>
                  <a:pt x="454" y="318"/>
                  <a:pt x="428" y="361"/>
                  <a:pt x="402" y="412"/>
                </a:cubicBezTo>
                <a:cubicBezTo>
                  <a:pt x="240" y="464"/>
                  <a:pt x="103" y="583"/>
                  <a:pt x="34" y="737"/>
                </a:cubicBezTo>
                <a:cubicBezTo>
                  <a:pt x="0" y="840"/>
                  <a:pt x="34" y="943"/>
                  <a:pt x="120" y="1011"/>
                </a:cubicBezTo>
                <a:cubicBezTo>
                  <a:pt x="137" y="1020"/>
                  <a:pt x="154" y="1028"/>
                  <a:pt x="171" y="1037"/>
                </a:cubicBezTo>
                <a:cubicBezTo>
                  <a:pt x="223" y="1199"/>
                  <a:pt x="359" y="1319"/>
                  <a:pt x="522" y="1362"/>
                </a:cubicBezTo>
                <a:cubicBezTo>
                  <a:pt x="548" y="1367"/>
                  <a:pt x="574" y="1369"/>
                  <a:pt x="599" y="1369"/>
                </a:cubicBezTo>
                <a:cubicBezTo>
                  <a:pt x="760" y="1369"/>
                  <a:pt x="909" y="1278"/>
                  <a:pt x="975" y="1131"/>
                </a:cubicBezTo>
                <a:cubicBezTo>
                  <a:pt x="1001" y="1122"/>
                  <a:pt x="1027" y="1114"/>
                  <a:pt x="1052" y="1105"/>
                </a:cubicBezTo>
                <a:cubicBezTo>
                  <a:pt x="1082" y="1119"/>
                  <a:pt x="1114" y="1125"/>
                  <a:pt x="1146" y="1125"/>
                </a:cubicBezTo>
                <a:cubicBezTo>
                  <a:pt x="1216" y="1125"/>
                  <a:pt x="1285" y="1093"/>
                  <a:pt x="1326" y="1028"/>
                </a:cubicBezTo>
                <a:cubicBezTo>
                  <a:pt x="1531" y="746"/>
                  <a:pt x="1523" y="361"/>
                  <a:pt x="1309" y="87"/>
                </a:cubicBezTo>
                <a:cubicBezTo>
                  <a:pt x="1264" y="27"/>
                  <a:pt x="1193" y="0"/>
                  <a:pt x="11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2" name="Google Shape;5222;p42"/>
          <p:cNvSpPr/>
          <p:nvPr/>
        </p:nvSpPr>
        <p:spPr>
          <a:xfrm>
            <a:off x="6154305" y="963380"/>
            <a:ext cx="190059" cy="154328"/>
          </a:xfrm>
          <a:custGeom>
            <a:avLst/>
            <a:gdLst/>
            <a:ahLst/>
            <a:cxnLst/>
            <a:rect l="l" t="t" r="r" b="b"/>
            <a:pathLst>
              <a:path w="1250" h="1015" extrusionOk="0">
                <a:moveTo>
                  <a:pt x="394" y="473"/>
                </a:moveTo>
                <a:cubicBezTo>
                  <a:pt x="401" y="473"/>
                  <a:pt x="407" y="475"/>
                  <a:pt x="411" y="479"/>
                </a:cubicBezTo>
                <a:lnTo>
                  <a:pt x="394" y="487"/>
                </a:lnTo>
                <a:lnTo>
                  <a:pt x="368" y="487"/>
                </a:lnTo>
                <a:cubicBezTo>
                  <a:pt x="373" y="477"/>
                  <a:pt x="384" y="473"/>
                  <a:pt x="394" y="473"/>
                </a:cubicBezTo>
                <a:close/>
                <a:moveTo>
                  <a:pt x="814" y="1"/>
                </a:moveTo>
                <a:cubicBezTo>
                  <a:pt x="682" y="1"/>
                  <a:pt x="556" y="47"/>
                  <a:pt x="454" y="137"/>
                </a:cubicBezTo>
                <a:cubicBezTo>
                  <a:pt x="300" y="248"/>
                  <a:pt x="86" y="376"/>
                  <a:pt x="34" y="564"/>
                </a:cubicBezTo>
                <a:cubicBezTo>
                  <a:pt x="0" y="744"/>
                  <a:pt x="120" y="915"/>
                  <a:pt x="300" y="949"/>
                </a:cubicBezTo>
                <a:cubicBezTo>
                  <a:pt x="344" y="993"/>
                  <a:pt x="399" y="1015"/>
                  <a:pt x="455" y="1015"/>
                </a:cubicBezTo>
                <a:cubicBezTo>
                  <a:pt x="508" y="1015"/>
                  <a:pt x="562" y="995"/>
                  <a:pt x="608" y="958"/>
                </a:cubicBezTo>
                <a:cubicBezTo>
                  <a:pt x="719" y="872"/>
                  <a:pt x="864" y="778"/>
                  <a:pt x="984" y="676"/>
                </a:cubicBezTo>
                <a:cubicBezTo>
                  <a:pt x="1121" y="564"/>
                  <a:pt x="1249" y="410"/>
                  <a:pt x="1164" y="231"/>
                </a:cubicBezTo>
                <a:cubicBezTo>
                  <a:pt x="1129" y="128"/>
                  <a:pt x="1053" y="42"/>
                  <a:pt x="950" y="17"/>
                </a:cubicBezTo>
                <a:cubicBezTo>
                  <a:pt x="904" y="6"/>
                  <a:pt x="859" y="1"/>
                  <a:pt x="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3" name="Google Shape;5223;p42"/>
          <p:cNvSpPr/>
          <p:nvPr/>
        </p:nvSpPr>
        <p:spPr>
          <a:xfrm>
            <a:off x="6627795" y="1205294"/>
            <a:ext cx="192644" cy="163907"/>
          </a:xfrm>
          <a:custGeom>
            <a:avLst/>
            <a:gdLst/>
            <a:ahLst/>
            <a:cxnLst/>
            <a:rect l="l" t="t" r="r" b="b"/>
            <a:pathLst>
              <a:path w="1267" h="1078" extrusionOk="0">
                <a:moveTo>
                  <a:pt x="624" y="1"/>
                </a:moveTo>
                <a:cubicBezTo>
                  <a:pt x="461" y="1"/>
                  <a:pt x="299" y="61"/>
                  <a:pt x="188" y="188"/>
                </a:cubicBezTo>
                <a:cubicBezTo>
                  <a:pt x="0" y="402"/>
                  <a:pt x="9" y="710"/>
                  <a:pt x="188" y="915"/>
                </a:cubicBezTo>
                <a:cubicBezTo>
                  <a:pt x="223" y="992"/>
                  <a:pt x="291" y="1044"/>
                  <a:pt x="368" y="1044"/>
                </a:cubicBezTo>
                <a:cubicBezTo>
                  <a:pt x="419" y="1066"/>
                  <a:pt x="475" y="1078"/>
                  <a:pt x="528" y="1078"/>
                </a:cubicBezTo>
                <a:cubicBezTo>
                  <a:pt x="555" y="1078"/>
                  <a:pt x="582" y="1075"/>
                  <a:pt x="608" y="1069"/>
                </a:cubicBezTo>
                <a:cubicBezTo>
                  <a:pt x="685" y="1061"/>
                  <a:pt x="762" y="1027"/>
                  <a:pt x="830" y="984"/>
                </a:cubicBezTo>
                <a:cubicBezTo>
                  <a:pt x="1078" y="898"/>
                  <a:pt x="1266" y="719"/>
                  <a:pt x="1198" y="419"/>
                </a:cubicBezTo>
                <a:cubicBezTo>
                  <a:pt x="1135" y="148"/>
                  <a:pt x="879" y="1"/>
                  <a:pt x="6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4" name="Google Shape;5224;p42"/>
          <p:cNvSpPr/>
          <p:nvPr/>
        </p:nvSpPr>
        <p:spPr>
          <a:xfrm>
            <a:off x="6841124" y="507528"/>
            <a:ext cx="152352" cy="141404"/>
          </a:xfrm>
          <a:custGeom>
            <a:avLst/>
            <a:gdLst/>
            <a:ahLst/>
            <a:cxnLst/>
            <a:rect l="l" t="t" r="r" b="b"/>
            <a:pathLst>
              <a:path w="1002" h="930" extrusionOk="0">
                <a:moveTo>
                  <a:pt x="423" y="1"/>
                </a:moveTo>
                <a:cubicBezTo>
                  <a:pt x="372" y="1"/>
                  <a:pt x="319" y="18"/>
                  <a:pt x="274" y="55"/>
                </a:cubicBezTo>
                <a:cubicBezTo>
                  <a:pt x="60" y="243"/>
                  <a:pt x="0" y="551"/>
                  <a:pt x="129" y="808"/>
                </a:cubicBezTo>
                <a:cubicBezTo>
                  <a:pt x="171" y="886"/>
                  <a:pt x="254" y="930"/>
                  <a:pt x="339" y="930"/>
                </a:cubicBezTo>
                <a:cubicBezTo>
                  <a:pt x="392" y="930"/>
                  <a:pt x="445" y="912"/>
                  <a:pt x="488" y="876"/>
                </a:cubicBezTo>
                <a:lnTo>
                  <a:pt x="890" y="594"/>
                </a:lnTo>
                <a:cubicBezTo>
                  <a:pt x="984" y="508"/>
                  <a:pt x="1001" y="363"/>
                  <a:pt x="916" y="260"/>
                </a:cubicBezTo>
                <a:cubicBezTo>
                  <a:pt x="869" y="208"/>
                  <a:pt x="808" y="183"/>
                  <a:pt x="743" y="183"/>
                </a:cubicBezTo>
                <a:cubicBezTo>
                  <a:pt x="712" y="183"/>
                  <a:pt x="681" y="189"/>
                  <a:pt x="650" y="200"/>
                </a:cubicBezTo>
                <a:lnTo>
                  <a:pt x="650" y="192"/>
                </a:lnTo>
                <a:cubicBezTo>
                  <a:pt x="627" y="71"/>
                  <a:pt x="528" y="1"/>
                  <a:pt x="4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5" name="Google Shape;5225;p42"/>
          <p:cNvSpPr/>
          <p:nvPr/>
        </p:nvSpPr>
        <p:spPr>
          <a:xfrm>
            <a:off x="6938590" y="1076962"/>
            <a:ext cx="102936" cy="116012"/>
          </a:xfrm>
          <a:custGeom>
            <a:avLst/>
            <a:gdLst/>
            <a:ahLst/>
            <a:cxnLst/>
            <a:rect l="l" t="t" r="r" b="b"/>
            <a:pathLst>
              <a:path w="677" h="763" extrusionOk="0">
                <a:moveTo>
                  <a:pt x="348" y="0"/>
                </a:moveTo>
                <a:cubicBezTo>
                  <a:pt x="329" y="0"/>
                  <a:pt x="310" y="2"/>
                  <a:pt x="292" y="6"/>
                </a:cubicBezTo>
                <a:cubicBezTo>
                  <a:pt x="129" y="31"/>
                  <a:pt x="9" y="168"/>
                  <a:pt x="18" y="339"/>
                </a:cubicBezTo>
                <a:cubicBezTo>
                  <a:pt x="18" y="373"/>
                  <a:pt x="18" y="408"/>
                  <a:pt x="27" y="442"/>
                </a:cubicBezTo>
                <a:cubicBezTo>
                  <a:pt x="1" y="502"/>
                  <a:pt x="1" y="570"/>
                  <a:pt x="27" y="639"/>
                </a:cubicBezTo>
                <a:cubicBezTo>
                  <a:pt x="69" y="718"/>
                  <a:pt x="152" y="763"/>
                  <a:pt x="239" y="763"/>
                </a:cubicBezTo>
                <a:cubicBezTo>
                  <a:pt x="274" y="763"/>
                  <a:pt x="309" y="756"/>
                  <a:pt x="343" y="741"/>
                </a:cubicBezTo>
                <a:cubicBezTo>
                  <a:pt x="454" y="690"/>
                  <a:pt x="548" y="596"/>
                  <a:pt x="583" y="468"/>
                </a:cubicBezTo>
                <a:cubicBezTo>
                  <a:pt x="583" y="459"/>
                  <a:pt x="583" y="450"/>
                  <a:pt x="591" y="442"/>
                </a:cubicBezTo>
                <a:lnTo>
                  <a:pt x="634" y="331"/>
                </a:lnTo>
                <a:cubicBezTo>
                  <a:pt x="677" y="202"/>
                  <a:pt x="617" y="74"/>
                  <a:pt x="497" y="31"/>
                </a:cubicBezTo>
                <a:cubicBezTo>
                  <a:pt x="480" y="23"/>
                  <a:pt x="463" y="23"/>
                  <a:pt x="446" y="23"/>
                </a:cubicBezTo>
                <a:cubicBezTo>
                  <a:pt x="413" y="6"/>
                  <a:pt x="381" y="0"/>
                  <a:pt x="3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6" name="Google Shape;5226;p42"/>
          <p:cNvSpPr/>
          <p:nvPr/>
        </p:nvSpPr>
        <p:spPr>
          <a:xfrm rot="10800000">
            <a:off x="6013790" y="2000048"/>
            <a:ext cx="1883857" cy="1945796"/>
          </a:xfrm>
          <a:custGeom>
            <a:avLst/>
            <a:gdLst/>
            <a:ahLst/>
            <a:cxnLst/>
            <a:rect l="l" t="t" r="r" b="b"/>
            <a:pathLst>
              <a:path w="15571" h="14274" extrusionOk="0">
                <a:moveTo>
                  <a:pt x="11620" y="0"/>
                </a:moveTo>
                <a:cubicBezTo>
                  <a:pt x="10936" y="0"/>
                  <a:pt x="10259" y="195"/>
                  <a:pt x="9711" y="606"/>
                </a:cubicBezTo>
                <a:cubicBezTo>
                  <a:pt x="8513" y="1504"/>
                  <a:pt x="8017" y="3198"/>
                  <a:pt x="6648" y="3771"/>
                </a:cubicBezTo>
                <a:cubicBezTo>
                  <a:pt x="5844" y="4114"/>
                  <a:pt x="4920" y="3977"/>
                  <a:pt x="4047" y="4088"/>
                </a:cubicBezTo>
                <a:cubicBezTo>
                  <a:pt x="1789" y="4379"/>
                  <a:pt x="1" y="6586"/>
                  <a:pt x="9" y="8870"/>
                </a:cubicBezTo>
                <a:cubicBezTo>
                  <a:pt x="9" y="11146"/>
                  <a:pt x="1669" y="13276"/>
                  <a:pt x="3825" y="14020"/>
                </a:cubicBezTo>
                <a:cubicBezTo>
                  <a:pt x="4274" y="14174"/>
                  <a:pt x="4758" y="14273"/>
                  <a:pt x="5234" y="14273"/>
                </a:cubicBezTo>
                <a:cubicBezTo>
                  <a:pt x="5655" y="14273"/>
                  <a:pt x="6070" y="14196"/>
                  <a:pt x="6451" y="14012"/>
                </a:cubicBezTo>
                <a:cubicBezTo>
                  <a:pt x="7542" y="13486"/>
                  <a:pt x="8373" y="12111"/>
                  <a:pt x="9500" y="12111"/>
                </a:cubicBezTo>
                <a:cubicBezTo>
                  <a:pt x="9602" y="12111"/>
                  <a:pt x="9706" y="12122"/>
                  <a:pt x="9813" y="12147"/>
                </a:cubicBezTo>
                <a:cubicBezTo>
                  <a:pt x="10597" y="12324"/>
                  <a:pt x="11183" y="13182"/>
                  <a:pt x="11952" y="13182"/>
                </a:cubicBezTo>
                <a:cubicBezTo>
                  <a:pt x="11997" y="13182"/>
                  <a:pt x="12043" y="13179"/>
                  <a:pt x="12089" y="13173"/>
                </a:cubicBezTo>
                <a:cubicBezTo>
                  <a:pt x="12371" y="13113"/>
                  <a:pt x="12628" y="12994"/>
                  <a:pt x="12850" y="12814"/>
                </a:cubicBezTo>
                <a:cubicBezTo>
                  <a:pt x="13663" y="12232"/>
                  <a:pt x="14399" y="11454"/>
                  <a:pt x="14664" y="10487"/>
                </a:cubicBezTo>
                <a:cubicBezTo>
                  <a:pt x="14869" y="9760"/>
                  <a:pt x="14749" y="8921"/>
                  <a:pt x="14313" y="8323"/>
                </a:cubicBezTo>
                <a:cubicBezTo>
                  <a:pt x="14544" y="7133"/>
                  <a:pt x="15160" y="6021"/>
                  <a:pt x="15348" y="4815"/>
                </a:cubicBezTo>
                <a:cubicBezTo>
                  <a:pt x="15571" y="3335"/>
                  <a:pt x="15049" y="1718"/>
                  <a:pt x="13885" y="777"/>
                </a:cubicBezTo>
                <a:cubicBezTo>
                  <a:pt x="13250" y="272"/>
                  <a:pt x="12429" y="0"/>
                  <a:pt x="1162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7" name="Google Shape;5227;p42"/>
          <p:cNvSpPr/>
          <p:nvPr/>
        </p:nvSpPr>
        <p:spPr>
          <a:xfrm rot="10800000">
            <a:off x="6116271" y="2223479"/>
            <a:ext cx="1956206" cy="1967470"/>
          </a:xfrm>
          <a:custGeom>
            <a:avLst/>
            <a:gdLst/>
            <a:ahLst/>
            <a:cxnLst/>
            <a:rect l="l" t="t" r="r" b="b"/>
            <a:pathLst>
              <a:path w="16169" h="14433" extrusionOk="0">
                <a:moveTo>
                  <a:pt x="12304" y="153"/>
                </a:moveTo>
                <a:cubicBezTo>
                  <a:pt x="13280" y="153"/>
                  <a:pt x="14266" y="570"/>
                  <a:pt x="14928" y="1292"/>
                </a:cubicBezTo>
                <a:cubicBezTo>
                  <a:pt x="15501" y="1951"/>
                  <a:pt x="15869" y="2763"/>
                  <a:pt x="15972" y="3627"/>
                </a:cubicBezTo>
                <a:cubicBezTo>
                  <a:pt x="16075" y="4491"/>
                  <a:pt x="15904" y="5330"/>
                  <a:pt x="15630" y="6151"/>
                </a:cubicBezTo>
                <a:cubicBezTo>
                  <a:pt x="15493" y="6553"/>
                  <a:pt x="15339" y="6947"/>
                  <a:pt x="15211" y="7349"/>
                </a:cubicBezTo>
                <a:cubicBezTo>
                  <a:pt x="15142" y="7546"/>
                  <a:pt x="15082" y="7742"/>
                  <a:pt x="15031" y="7931"/>
                </a:cubicBezTo>
                <a:cubicBezTo>
                  <a:pt x="14997" y="8067"/>
                  <a:pt x="14903" y="8281"/>
                  <a:pt x="14928" y="8418"/>
                </a:cubicBezTo>
                <a:cubicBezTo>
                  <a:pt x="14962" y="8495"/>
                  <a:pt x="15014" y="8572"/>
                  <a:pt x="15065" y="8632"/>
                </a:cubicBezTo>
                <a:cubicBezTo>
                  <a:pt x="15125" y="8735"/>
                  <a:pt x="15176" y="8846"/>
                  <a:pt x="15211" y="8957"/>
                </a:cubicBezTo>
                <a:cubicBezTo>
                  <a:pt x="15296" y="9171"/>
                  <a:pt x="15347" y="9393"/>
                  <a:pt x="15365" y="9624"/>
                </a:cubicBezTo>
                <a:cubicBezTo>
                  <a:pt x="15399" y="10069"/>
                  <a:pt x="15322" y="10514"/>
                  <a:pt x="15151" y="10925"/>
                </a:cubicBezTo>
                <a:cubicBezTo>
                  <a:pt x="14817" y="11703"/>
                  <a:pt x="14184" y="12336"/>
                  <a:pt x="13500" y="12824"/>
                </a:cubicBezTo>
                <a:cubicBezTo>
                  <a:pt x="13215" y="13018"/>
                  <a:pt x="12926" y="13160"/>
                  <a:pt x="12615" y="13160"/>
                </a:cubicBezTo>
                <a:cubicBezTo>
                  <a:pt x="12486" y="13160"/>
                  <a:pt x="12354" y="13136"/>
                  <a:pt x="12216" y="13081"/>
                </a:cubicBezTo>
                <a:cubicBezTo>
                  <a:pt x="11934" y="12952"/>
                  <a:pt x="11677" y="12790"/>
                  <a:pt x="11429" y="12601"/>
                </a:cubicBezTo>
                <a:cubicBezTo>
                  <a:pt x="11039" y="12330"/>
                  <a:pt x="10632" y="12115"/>
                  <a:pt x="10179" y="12115"/>
                </a:cubicBezTo>
                <a:cubicBezTo>
                  <a:pt x="10047" y="12115"/>
                  <a:pt x="9911" y="12133"/>
                  <a:pt x="9770" y="12174"/>
                </a:cubicBezTo>
                <a:cubicBezTo>
                  <a:pt x="9085" y="12362"/>
                  <a:pt x="8563" y="12918"/>
                  <a:pt x="8042" y="13363"/>
                </a:cubicBezTo>
                <a:cubicBezTo>
                  <a:pt x="7764" y="13608"/>
                  <a:pt x="7462" y="13822"/>
                  <a:pt x="7145" y="13997"/>
                </a:cubicBezTo>
                <a:lnTo>
                  <a:pt x="7145" y="13997"/>
                </a:lnTo>
                <a:cubicBezTo>
                  <a:pt x="7144" y="13997"/>
                  <a:pt x="7143" y="13997"/>
                  <a:pt x="7142" y="13997"/>
                </a:cubicBezTo>
                <a:cubicBezTo>
                  <a:pt x="7132" y="13997"/>
                  <a:pt x="7121" y="14000"/>
                  <a:pt x="7109" y="14004"/>
                </a:cubicBezTo>
                <a:cubicBezTo>
                  <a:pt x="6711" y="14186"/>
                  <a:pt x="6292" y="14267"/>
                  <a:pt x="5869" y="14267"/>
                </a:cubicBezTo>
                <a:cubicBezTo>
                  <a:pt x="4602" y="14267"/>
                  <a:pt x="3302" y="13547"/>
                  <a:pt x="2430" y="12687"/>
                </a:cubicBezTo>
                <a:cubicBezTo>
                  <a:pt x="1343" y="11618"/>
                  <a:pt x="650" y="10078"/>
                  <a:pt x="796" y="8529"/>
                </a:cubicBezTo>
                <a:cubicBezTo>
                  <a:pt x="958" y="7007"/>
                  <a:pt x="1805" y="5646"/>
                  <a:pt x="3105" y="4834"/>
                </a:cubicBezTo>
                <a:cubicBezTo>
                  <a:pt x="3807" y="4406"/>
                  <a:pt x="4560" y="4226"/>
                  <a:pt x="5372" y="4192"/>
                </a:cubicBezTo>
                <a:cubicBezTo>
                  <a:pt x="6185" y="4158"/>
                  <a:pt x="7006" y="4183"/>
                  <a:pt x="7725" y="3739"/>
                </a:cubicBezTo>
                <a:cubicBezTo>
                  <a:pt x="8974" y="2969"/>
                  <a:pt x="9410" y="1377"/>
                  <a:pt x="10659" y="608"/>
                </a:cubicBezTo>
                <a:cubicBezTo>
                  <a:pt x="11160" y="297"/>
                  <a:pt x="11730" y="153"/>
                  <a:pt x="12304" y="153"/>
                </a:cubicBezTo>
                <a:close/>
                <a:moveTo>
                  <a:pt x="12302" y="0"/>
                </a:moveTo>
                <a:cubicBezTo>
                  <a:pt x="12098" y="0"/>
                  <a:pt x="11892" y="17"/>
                  <a:pt x="11686" y="51"/>
                </a:cubicBezTo>
                <a:cubicBezTo>
                  <a:pt x="10959" y="188"/>
                  <a:pt x="10292" y="565"/>
                  <a:pt x="9804" y="1121"/>
                </a:cubicBezTo>
                <a:cubicBezTo>
                  <a:pt x="9273" y="1703"/>
                  <a:pt x="8871" y="2404"/>
                  <a:pt x="8341" y="2994"/>
                </a:cubicBezTo>
                <a:cubicBezTo>
                  <a:pt x="8059" y="3328"/>
                  <a:pt x="7708" y="3593"/>
                  <a:pt x="7314" y="3773"/>
                </a:cubicBezTo>
                <a:cubicBezTo>
                  <a:pt x="6835" y="3978"/>
                  <a:pt x="6305" y="4004"/>
                  <a:pt x="5792" y="4021"/>
                </a:cubicBezTo>
                <a:cubicBezTo>
                  <a:pt x="4970" y="4047"/>
                  <a:pt x="4209" y="4106"/>
                  <a:pt x="3456" y="4457"/>
                </a:cubicBezTo>
                <a:cubicBezTo>
                  <a:pt x="2105" y="5099"/>
                  <a:pt x="1095" y="6399"/>
                  <a:pt x="744" y="7836"/>
                </a:cubicBezTo>
                <a:cubicBezTo>
                  <a:pt x="0" y="10925"/>
                  <a:pt x="2669" y="14355"/>
                  <a:pt x="5843" y="14432"/>
                </a:cubicBezTo>
                <a:cubicBezTo>
                  <a:pt x="5864" y="14433"/>
                  <a:pt x="5884" y="14433"/>
                  <a:pt x="5905" y="14433"/>
                </a:cubicBezTo>
                <a:cubicBezTo>
                  <a:pt x="6337" y="14433"/>
                  <a:pt x="6768" y="14347"/>
                  <a:pt x="7160" y="14167"/>
                </a:cubicBezTo>
                <a:cubicBezTo>
                  <a:pt x="7163" y="14166"/>
                  <a:pt x="7166" y="14164"/>
                  <a:pt x="7169" y="14163"/>
                </a:cubicBezTo>
                <a:lnTo>
                  <a:pt x="7169" y="14163"/>
                </a:lnTo>
                <a:cubicBezTo>
                  <a:pt x="7172" y="14161"/>
                  <a:pt x="7175" y="14160"/>
                  <a:pt x="7178" y="14158"/>
                </a:cubicBezTo>
                <a:cubicBezTo>
                  <a:pt x="7930" y="13782"/>
                  <a:pt x="8478" y="13115"/>
                  <a:pt x="9171" y="12644"/>
                </a:cubicBezTo>
                <a:cubicBezTo>
                  <a:pt x="9477" y="12437"/>
                  <a:pt x="9818" y="12278"/>
                  <a:pt x="10194" y="12278"/>
                </a:cubicBezTo>
                <a:cubicBezTo>
                  <a:pt x="10237" y="12278"/>
                  <a:pt x="10281" y="12280"/>
                  <a:pt x="10326" y="12285"/>
                </a:cubicBezTo>
                <a:cubicBezTo>
                  <a:pt x="10719" y="12328"/>
                  <a:pt x="11053" y="12550"/>
                  <a:pt x="11369" y="12764"/>
                </a:cubicBezTo>
                <a:cubicBezTo>
                  <a:pt x="11765" y="13043"/>
                  <a:pt x="12186" y="13332"/>
                  <a:pt x="12650" y="13332"/>
                </a:cubicBezTo>
                <a:cubicBezTo>
                  <a:pt x="12797" y="13332"/>
                  <a:pt x="12949" y="13303"/>
                  <a:pt x="13106" y="13235"/>
                </a:cubicBezTo>
                <a:cubicBezTo>
                  <a:pt x="13825" y="12935"/>
                  <a:pt x="14509" y="12251"/>
                  <a:pt x="14945" y="11618"/>
                </a:cubicBezTo>
                <a:cubicBezTo>
                  <a:pt x="15407" y="10942"/>
                  <a:pt x="15638" y="10129"/>
                  <a:pt x="15476" y="9316"/>
                </a:cubicBezTo>
                <a:cubicBezTo>
                  <a:pt x="15442" y="9128"/>
                  <a:pt x="15382" y="8949"/>
                  <a:pt x="15305" y="8769"/>
                </a:cubicBezTo>
                <a:cubicBezTo>
                  <a:pt x="15211" y="8555"/>
                  <a:pt x="15074" y="8418"/>
                  <a:pt x="15134" y="8170"/>
                </a:cubicBezTo>
                <a:cubicBezTo>
                  <a:pt x="15253" y="7717"/>
                  <a:pt x="15390" y="7263"/>
                  <a:pt x="15561" y="6818"/>
                </a:cubicBezTo>
                <a:cubicBezTo>
                  <a:pt x="15861" y="5963"/>
                  <a:pt x="16169" y="5107"/>
                  <a:pt x="16160" y="4192"/>
                </a:cubicBezTo>
                <a:cubicBezTo>
                  <a:pt x="16160" y="3371"/>
                  <a:pt x="15946" y="2575"/>
                  <a:pt x="15536" y="1865"/>
                </a:cubicBezTo>
                <a:cubicBezTo>
                  <a:pt x="14861" y="702"/>
                  <a:pt x="13622" y="0"/>
                  <a:pt x="123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8" name="Google Shape;5228;p42"/>
          <p:cNvSpPr/>
          <p:nvPr/>
        </p:nvSpPr>
        <p:spPr>
          <a:xfrm>
            <a:off x="-520781" y="3209955"/>
            <a:ext cx="1572593" cy="1441603"/>
          </a:xfrm>
          <a:custGeom>
            <a:avLst/>
            <a:gdLst/>
            <a:ahLst/>
            <a:cxnLst/>
            <a:rect l="l" t="t" r="r" b="b"/>
            <a:pathLst>
              <a:path w="15571" h="14274" extrusionOk="0">
                <a:moveTo>
                  <a:pt x="11620" y="0"/>
                </a:moveTo>
                <a:cubicBezTo>
                  <a:pt x="10936" y="0"/>
                  <a:pt x="10259" y="195"/>
                  <a:pt x="9711" y="606"/>
                </a:cubicBezTo>
                <a:cubicBezTo>
                  <a:pt x="8513" y="1504"/>
                  <a:pt x="8017" y="3198"/>
                  <a:pt x="6648" y="3771"/>
                </a:cubicBezTo>
                <a:cubicBezTo>
                  <a:pt x="5844" y="4114"/>
                  <a:pt x="4920" y="3977"/>
                  <a:pt x="4047" y="4088"/>
                </a:cubicBezTo>
                <a:cubicBezTo>
                  <a:pt x="1789" y="4379"/>
                  <a:pt x="1" y="6586"/>
                  <a:pt x="9" y="8870"/>
                </a:cubicBezTo>
                <a:cubicBezTo>
                  <a:pt x="9" y="11146"/>
                  <a:pt x="1669" y="13276"/>
                  <a:pt x="3825" y="14020"/>
                </a:cubicBezTo>
                <a:cubicBezTo>
                  <a:pt x="4274" y="14174"/>
                  <a:pt x="4758" y="14273"/>
                  <a:pt x="5234" y="14273"/>
                </a:cubicBezTo>
                <a:cubicBezTo>
                  <a:pt x="5655" y="14273"/>
                  <a:pt x="6070" y="14196"/>
                  <a:pt x="6451" y="14012"/>
                </a:cubicBezTo>
                <a:cubicBezTo>
                  <a:pt x="7542" y="13486"/>
                  <a:pt x="8373" y="12111"/>
                  <a:pt x="9500" y="12111"/>
                </a:cubicBezTo>
                <a:cubicBezTo>
                  <a:pt x="9602" y="12111"/>
                  <a:pt x="9706" y="12122"/>
                  <a:pt x="9813" y="12147"/>
                </a:cubicBezTo>
                <a:cubicBezTo>
                  <a:pt x="10597" y="12324"/>
                  <a:pt x="11183" y="13182"/>
                  <a:pt x="11952" y="13182"/>
                </a:cubicBezTo>
                <a:cubicBezTo>
                  <a:pt x="11997" y="13182"/>
                  <a:pt x="12043" y="13179"/>
                  <a:pt x="12089" y="13173"/>
                </a:cubicBezTo>
                <a:cubicBezTo>
                  <a:pt x="12371" y="13113"/>
                  <a:pt x="12628" y="12994"/>
                  <a:pt x="12850" y="12814"/>
                </a:cubicBezTo>
                <a:cubicBezTo>
                  <a:pt x="13663" y="12232"/>
                  <a:pt x="14399" y="11454"/>
                  <a:pt x="14664" y="10487"/>
                </a:cubicBezTo>
                <a:cubicBezTo>
                  <a:pt x="14869" y="9760"/>
                  <a:pt x="14749" y="8921"/>
                  <a:pt x="14313" y="8323"/>
                </a:cubicBezTo>
                <a:cubicBezTo>
                  <a:pt x="14544" y="7133"/>
                  <a:pt x="15160" y="6021"/>
                  <a:pt x="15348" y="4815"/>
                </a:cubicBezTo>
                <a:cubicBezTo>
                  <a:pt x="15571" y="3335"/>
                  <a:pt x="15049" y="1718"/>
                  <a:pt x="13885" y="777"/>
                </a:cubicBezTo>
                <a:cubicBezTo>
                  <a:pt x="13250" y="272"/>
                  <a:pt x="12429" y="0"/>
                  <a:pt x="1162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9" name="Google Shape;5229;p42"/>
          <p:cNvSpPr/>
          <p:nvPr/>
        </p:nvSpPr>
        <p:spPr>
          <a:xfrm>
            <a:off x="-626674" y="3085548"/>
            <a:ext cx="1632988" cy="1457661"/>
          </a:xfrm>
          <a:custGeom>
            <a:avLst/>
            <a:gdLst/>
            <a:ahLst/>
            <a:cxnLst/>
            <a:rect l="l" t="t" r="r" b="b"/>
            <a:pathLst>
              <a:path w="16169" h="14433" extrusionOk="0">
                <a:moveTo>
                  <a:pt x="12304" y="153"/>
                </a:moveTo>
                <a:cubicBezTo>
                  <a:pt x="13280" y="153"/>
                  <a:pt x="14266" y="570"/>
                  <a:pt x="14928" y="1292"/>
                </a:cubicBezTo>
                <a:cubicBezTo>
                  <a:pt x="15501" y="1951"/>
                  <a:pt x="15869" y="2763"/>
                  <a:pt x="15972" y="3627"/>
                </a:cubicBezTo>
                <a:cubicBezTo>
                  <a:pt x="16075" y="4491"/>
                  <a:pt x="15904" y="5330"/>
                  <a:pt x="15630" y="6151"/>
                </a:cubicBezTo>
                <a:cubicBezTo>
                  <a:pt x="15493" y="6553"/>
                  <a:pt x="15339" y="6947"/>
                  <a:pt x="15211" y="7349"/>
                </a:cubicBezTo>
                <a:cubicBezTo>
                  <a:pt x="15142" y="7546"/>
                  <a:pt x="15082" y="7742"/>
                  <a:pt x="15031" y="7931"/>
                </a:cubicBezTo>
                <a:cubicBezTo>
                  <a:pt x="14997" y="8067"/>
                  <a:pt x="14903" y="8281"/>
                  <a:pt x="14928" y="8418"/>
                </a:cubicBezTo>
                <a:cubicBezTo>
                  <a:pt x="14962" y="8495"/>
                  <a:pt x="15014" y="8572"/>
                  <a:pt x="15065" y="8632"/>
                </a:cubicBezTo>
                <a:cubicBezTo>
                  <a:pt x="15125" y="8735"/>
                  <a:pt x="15176" y="8846"/>
                  <a:pt x="15211" y="8957"/>
                </a:cubicBezTo>
                <a:cubicBezTo>
                  <a:pt x="15296" y="9171"/>
                  <a:pt x="15347" y="9393"/>
                  <a:pt x="15365" y="9624"/>
                </a:cubicBezTo>
                <a:cubicBezTo>
                  <a:pt x="15399" y="10069"/>
                  <a:pt x="15322" y="10514"/>
                  <a:pt x="15151" y="10925"/>
                </a:cubicBezTo>
                <a:cubicBezTo>
                  <a:pt x="14817" y="11703"/>
                  <a:pt x="14184" y="12336"/>
                  <a:pt x="13500" y="12824"/>
                </a:cubicBezTo>
                <a:cubicBezTo>
                  <a:pt x="13215" y="13018"/>
                  <a:pt x="12926" y="13160"/>
                  <a:pt x="12615" y="13160"/>
                </a:cubicBezTo>
                <a:cubicBezTo>
                  <a:pt x="12486" y="13160"/>
                  <a:pt x="12354" y="13136"/>
                  <a:pt x="12216" y="13081"/>
                </a:cubicBezTo>
                <a:cubicBezTo>
                  <a:pt x="11934" y="12952"/>
                  <a:pt x="11677" y="12790"/>
                  <a:pt x="11429" y="12601"/>
                </a:cubicBezTo>
                <a:cubicBezTo>
                  <a:pt x="11039" y="12330"/>
                  <a:pt x="10632" y="12115"/>
                  <a:pt x="10179" y="12115"/>
                </a:cubicBezTo>
                <a:cubicBezTo>
                  <a:pt x="10047" y="12115"/>
                  <a:pt x="9911" y="12133"/>
                  <a:pt x="9770" y="12174"/>
                </a:cubicBezTo>
                <a:cubicBezTo>
                  <a:pt x="9085" y="12362"/>
                  <a:pt x="8563" y="12918"/>
                  <a:pt x="8042" y="13363"/>
                </a:cubicBezTo>
                <a:cubicBezTo>
                  <a:pt x="7764" y="13608"/>
                  <a:pt x="7462" y="13822"/>
                  <a:pt x="7145" y="13997"/>
                </a:cubicBezTo>
                <a:lnTo>
                  <a:pt x="7145" y="13997"/>
                </a:lnTo>
                <a:cubicBezTo>
                  <a:pt x="7144" y="13997"/>
                  <a:pt x="7143" y="13997"/>
                  <a:pt x="7142" y="13997"/>
                </a:cubicBezTo>
                <a:cubicBezTo>
                  <a:pt x="7132" y="13997"/>
                  <a:pt x="7121" y="14000"/>
                  <a:pt x="7109" y="14004"/>
                </a:cubicBezTo>
                <a:cubicBezTo>
                  <a:pt x="6711" y="14186"/>
                  <a:pt x="6292" y="14267"/>
                  <a:pt x="5869" y="14267"/>
                </a:cubicBezTo>
                <a:cubicBezTo>
                  <a:pt x="4602" y="14267"/>
                  <a:pt x="3302" y="13547"/>
                  <a:pt x="2430" y="12687"/>
                </a:cubicBezTo>
                <a:cubicBezTo>
                  <a:pt x="1343" y="11618"/>
                  <a:pt x="650" y="10078"/>
                  <a:pt x="796" y="8529"/>
                </a:cubicBezTo>
                <a:cubicBezTo>
                  <a:pt x="958" y="7007"/>
                  <a:pt x="1805" y="5646"/>
                  <a:pt x="3105" y="4834"/>
                </a:cubicBezTo>
                <a:cubicBezTo>
                  <a:pt x="3807" y="4406"/>
                  <a:pt x="4560" y="4226"/>
                  <a:pt x="5372" y="4192"/>
                </a:cubicBezTo>
                <a:cubicBezTo>
                  <a:pt x="6185" y="4158"/>
                  <a:pt x="7006" y="4183"/>
                  <a:pt x="7725" y="3739"/>
                </a:cubicBezTo>
                <a:cubicBezTo>
                  <a:pt x="8974" y="2969"/>
                  <a:pt x="9410" y="1377"/>
                  <a:pt x="10659" y="608"/>
                </a:cubicBezTo>
                <a:cubicBezTo>
                  <a:pt x="11160" y="297"/>
                  <a:pt x="11730" y="153"/>
                  <a:pt x="12304" y="153"/>
                </a:cubicBezTo>
                <a:close/>
                <a:moveTo>
                  <a:pt x="12302" y="0"/>
                </a:moveTo>
                <a:cubicBezTo>
                  <a:pt x="12098" y="0"/>
                  <a:pt x="11892" y="17"/>
                  <a:pt x="11686" y="51"/>
                </a:cubicBezTo>
                <a:cubicBezTo>
                  <a:pt x="10959" y="188"/>
                  <a:pt x="10292" y="565"/>
                  <a:pt x="9804" y="1121"/>
                </a:cubicBezTo>
                <a:cubicBezTo>
                  <a:pt x="9273" y="1703"/>
                  <a:pt x="8871" y="2404"/>
                  <a:pt x="8341" y="2994"/>
                </a:cubicBezTo>
                <a:cubicBezTo>
                  <a:pt x="8059" y="3328"/>
                  <a:pt x="7708" y="3593"/>
                  <a:pt x="7314" y="3773"/>
                </a:cubicBezTo>
                <a:cubicBezTo>
                  <a:pt x="6835" y="3978"/>
                  <a:pt x="6305" y="4004"/>
                  <a:pt x="5792" y="4021"/>
                </a:cubicBezTo>
                <a:cubicBezTo>
                  <a:pt x="4970" y="4047"/>
                  <a:pt x="4209" y="4106"/>
                  <a:pt x="3456" y="4457"/>
                </a:cubicBezTo>
                <a:cubicBezTo>
                  <a:pt x="2105" y="5099"/>
                  <a:pt x="1095" y="6399"/>
                  <a:pt x="744" y="7836"/>
                </a:cubicBezTo>
                <a:cubicBezTo>
                  <a:pt x="0" y="10925"/>
                  <a:pt x="2669" y="14355"/>
                  <a:pt x="5843" y="14432"/>
                </a:cubicBezTo>
                <a:cubicBezTo>
                  <a:pt x="5864" y="14433"/>
                  <a:pt x="5884" y="14433"/>
                  <a:pt x="5905" y="14433"/>
                </a:cubicBezTo>
                <a:cubicBezTo>
                  <a:pt x="6337" y="14433"/>
                  <a:pt x="6768" y="14347"/>
                  <a:pt x="7160" y="14167"/>
                </a:cubicBezTo>
                <a:cubicBezTo>
                  <a:pt x="7163" y="14166"/>
                  <a:pt x="7166" y="14164"/>
                  <a:pt x="7169" y="14163"/>
                </a:cubicBezTo>
                <a:lnTo>
                  <a:pt x="7169" y="14163"/>
                </a:lnTo>
                <a:cubicBezTo>
                  <a:pt x="7172" y="14161"/>
                  <a:pt x="7175" y="14160"/>
                  <a:pt x="7178" y="14158"/>
                </a:cubicBezTo>
                <a:cubicBezTo>
                  <a:pt x="7930" y="13782"/>
                  <a:pt x="8478" y="13115"/>
                  <a:pt x="9171" y="12644"/>
                </a:cubicBezTo>
                <a:cubicBezTo>
                  <a:pt x="9477" y="12437"/>
                  <a:pt x="9818" y="12278"/>
                  <a:pt x="10194" y="12278"/>
                </a:cubicBezTo>
                <a:cubicBezTo>
                  <a:pt x="10237" y="12278"/>
                  <a:pt x="10281" y="12280"/>
                  <a:pt x="10326" y="12285"/>
                </a:cubicBezTo>
                <a:cubicBezTo>
                  <a:pt x="10719" y="12328"/>
                  <a:pt x="11053" y="12550"/>
                  <a:pt x="11369" y="12764"/>
                </a:cubicBezTo>
                <a:cubicBezTo>
                  <a:pt x="11765" y="13043"/>
                  <a:pt x="12186" y="13332"/>
                  <a:pt x="12650" y="13332"/>
                </a:cubicBezTo>
                <a:cubicBezTo>
                  <a:pt x="12797" y="13332"/>
                  <a:pt x="12949" y="13303"/>
                  <a:pt x="13106" y="13235"/>
                </a:cubicBezTo>
                <a:cubicBezTo>
                  <a:pt x="13825" y="12935"/>
                  <a:pt x="14509" y="12251"/>
                  <a:pt x="14945" y="11618"/>
                </a:cubicBezTo>
                <a:cubicBezTo>
                  <a:pt x="15407" y="10942"/>
                  <a:pt x="15638" y="10129"/>
                  <a:pt x="15476" y="9316"/>
                </a:cubicBezTo>
                <a:cubicBezTo>
                  <a:pt x="15442" y="9128"/>
                  <a:pt x="15382" y="8949"/>
                  <a:pt x="15305" y="8769"/>
                </a:cubicBezTo>
                <a:cubicBezTo>
                  <a:pt x="15211" y="8555"/>
                  <a:pt x="15074" y="8418"/>
                  <a:pt x="15134" y="8170"/>
                </a:cubicBezTo>
                <a:cubicBezTo>
                  <a:pt x="15253" y="7717"/>
                  <a:pt x="15390" y="7263"/>
                  <a:pt x="15561" y="6818"/>
                </a:cubicBezTo>
                <a:cubicBezTo>
                  <a:pt x="15861" y="5963"/>
                  <a:pt x="16169" y="5107"/>
                  <a:pt x="16160" y="4192"/>
                </a:cubicBezTo>
                <a:cubicBezTo>
                  <a:pt x="16160" y="3371"/>
                  <a:pt x="15946" y="2575"/>
                  <a:pt x="15536" y="1865"/>
                </a:cubicBezTo>
                <a:cubicBezTo>
                  <a:pt x="14861" y="702"/>
                  <a:pt x="13622" y="0"/>
                  <a:pt x="123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0" name="Google Shape;5230;p42"/>
          <p:cNvSpPr/>
          <p:nvPr/>
        </p:nvSpPr>
        <p:spPr>
          <a:xfrm>
            <a:off x="-496541" y="4225859"/>
            <a:ext cx="1961323" cy="1561888"/>
          </a:xfrm>
          <a:custGeom>
            <a:avLst/>
            <a:gdLst/>
            <a:ahLst/>
            <a:cxnLst/>
            <a:rect l="l" t="t" r="r" b="b"/>
            <a:pathLst>
              <a:path w="19420" h="15465" extrusionOk="0">
                <a:moveTo>
                  <a:pt x="9143" y="0"/>
                </a:moveTo>
                <a:cubicBezTo>
                  <a:pt x="8324" y="0"/>
                  <a:pt x="7449" y="363"/>
                  <a:pt x="6733" y="1284"/>
                </a:cubicBezTo>
                <a:cubicBezTo>
                  <a:pt x="6132" y="2057"/>
                  <a:pt x="5624" y="2233"/>
                  <a:pt x="5143" y="2233"/>
                </a:cubicBezTo>
                <a:cubicBezTo>
                  <a:pt x="4741" y="2233"/>
                  <a:pt x="4357" y="2111"/>
                  <a:pt x="3953" y="2111"/>
                </a:cubicBezTo>
                <a:cubicBezTo>
                  <a:pt x="3372" y="2111"/>
                  <a:pt x="2749" y="2363"/>
                  <a:pt x="1968" y="3594"/>
                </a:cubicBezTo>
                <a:cubicBezTo>
                  <a:pt x="0" y="6708"/>
                  <a:pt x="4629" y="14955"/>
                  <a:pt x="4629" y="14955"/>
                </a:cubicBezTo>
                <a:cubicBezTo>
                  <a:pt x="6345" y="15312"/>
                  <a:pt x="7884" y="15465"/>
                  <a:pt x="9257" y="15465"/>
                </a:cubicBezTo>
                <a:cubicBezTo>
                  <a:pt x="16285" y="15465"/>
                  <a:pt x="19004" y="11452"/>
                  <a:pt x="19197" y="10121"/>
                </a:cubicBezTo>
                <a:cubicBezTo>
                  <a:pt x="19420" y="8522"/>
                  <a:pt x="18462" y="9257"/>
                  <a:pt x="17546" y="8196"/>
                </a:cubicBezTo>
                <a:cubicBezTo>
                  <a:pt x="16631" y="7127"/>
                  <a:pt x="18145" y="6708"/>
                  <a:pt x="17521" y="4475"/>
                </a:cubicBezTo>
                <a:cubicBezTo>
                  <a:pt x="17149" y="3152"/>
                  <a:pt x="16275" y="2822"/>
                  <a:pt x="15522" y="2822"/>
                </a:cubicBezTo>
                <a:cubicBezTo>
                  <a:pt x="15009" y="2822"/>
                  <a:pt x="14551" y="2975"/>
                  <a:pt x="14347" y="3072"/>
                </a:cubicBezTo>
                <a:cubicBezTo>
                  <a:pt x="14174" y="3157"/>
                  <a:pt x="13853" y="3235"/>
                  <a:pt x="13491" y="3235"/>
                </a:cubicBezTo>
                <a:cubicBezTo>
                  <a:pt x="12795" y="3235"/>
                  <a:pt x="11952" y="2947"/>
                  <a:pt x="11738" y="1866"/>
                </a:cubicBezTo>
                <a:cubicBezTo>
                  <a:pt x="11535" y="864"/>
                  <a:pt x="10406" y="0"/>
                  <a:pt x="91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1" name="Google Shape;5231;p42"/>
          <p:cNvSpPr/>
          <p:nvPr/>
        </p:nvSpPr>
        <p:spPr>
          <a:xfrm>
            <a:off x="2611680" y="4619550"/>
            <a:ext cx="71302" cy="78675"/>
          </a:xfrm>
          <a:custGeom>
            <a:avLst/>
            <a:gdLst/>
            <a:ahLst/>
            <a:cxnLst/>
            <a:rect l="l" t="t" r="r" b="b"/>
            <a:pathLst>
              <a:path w="706" h="779" extrusionOk="0">
                <a:moveTo>
                  <a:pt x="261" y="0"/>
                </a:moveTo>
                <a:cubicBezTo>
                  <a:pt x="28" y="0"/>
                  <a:pt x="0" y="323"/>
                  <a:pt x="49" y="500"/>
                </a:cubicBezTo>
                <a:cubicBezTo>
                  <a:pt x="91" y="656"/>
                  <a:pt x="234" y="779"/>
                  <a:pt x="383" y="779"/>
                </a:cubicBezTo>
                <a:cubicBezTo>
                  <a:pt x="447" y="779"/>
                  <a:pt x="511" y="757"/>
                  <a:pt x="569" y="706"/>
                </a:cubicBezTo>
                <a:lnTo>
                  <a:pt x="569" y="706"/>
                </a:lnTo>
                <a:cubicBezTo>
                  <a:pt x="636" y="673"/>
                  <a:pt x="679" y="602"/>
                  <a:pt x="676" y="531"/>
                </a:cubicBezTo>
                <a:lnTo>
                  <a:pt x="676" y="531"/>
                </a:lnTo>
                <a:cubicBezTo>
                  <a:pt x="706" y="384"/>
                  <a:pt x="629" y="220"/>
                  <a:pt x="528" y="107"/>
                </a:cubicBezTo>
                <a:cubicBezTo>
                  <a:pt x="496" y="69"/>
                  <a:pt x="457" y="51"/>
                  <a:pt x="417" y="46"/>
                </a:cubicBezTo>
                <a:lnTo>
                  <a:pt x="417" y="46"/>
                </a:lnTo>
                <a:cubicBezTo>
                  <a:pt x="384" y="24"/>
                  <a:pt x="346" y="9"/>
                  <a:pt x="305" y="4"/>
                </a:cubicBezTo>
                <a:cubicBezTo>
                  <a:pt x="290" y="1"/>
                  <a:pt x="275" y="0"/>
                  <a:pt x="2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2" name="Google Shape;5232;p42"/>
          <p:cNvSpPr/>
          <p:nvPr/>
        </p:nvSpPr>
        <p:spPr>
          <a:xfrm>
            <a:off x="2530982" y="4820940"/>
            <a:ext cx="87260" cy="76655"/>
          </a:xfrm>
          <a:custGeom>
            <a:avLst/>
            <a:gdLst/>
            <a:ahLst/>
            <a:cxnLst/>
            <a:rect l="l" t="t" r="r" b="b"/>
            <a:pathLst>
              <a:path w="864" h="759" extrusionOk="0">
                <a:moveTo>
                  <a:pt x="375" y="0"/>
                </a:moveTo>
                <a:cubicBezTo>
                  <a:pt x="282" y="0"/>
                  <a:pt x="195" y="34"/>
                  <a:pt x="137" y="123"/>
                </a:cubicBezTo>
                <a:cubicBezTo>
                  <a:pt x="1" y="311"/>
                  <a:pt x="95" y="585"/>
                  <a:pt x="283" y="696"/>
                </a:cubicBezTo>
                <a:cubicBezTo>
                  <a:pt x="349" y="739"/>
                  <a:pt x="421" y="759"/>
                  <a:pt x="491" y="759"/>
                </a:cubicBezTo>
                <a:cubicBezTo>
                  <a:pt x="633" y="759"/>
                  <a:pt x="768" y="679"/>
                  <a:pt x="830" y="542"/>
                </a:cubicBezTo>
                <a:cubicBezTo>
                  <a:pt x="864" y="460"/>
                  <a:pt x="860" y="372"/>
                  <a:pt x="829" y="295"/>
                </a:cubicBezTo>
                <a:lnTo>
                  <a:pt x="829" y="295"/>
                </a:lnTo>
                <a:cubicBezTo>
                  <a:pt x="833" y="246"/>
                  <a:pt x="814" y="200"/>
                  <a:pt x="762" y="174"/>
                </a:cubicBezTo>
                <a:lnTo>
                  <a:pt x="762" y="166"/>
                </a:lnTo>
                <a:cubicBezTo>
                  <a:pt x="669" y="78"/>
                  <a:pt x="515" y="0"/>
                  <a:pt x="3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3" name="Google Shape;5233;p42"/>
          <p:cNvSpPr/>
          <p:nvPr/>
        </p:nvSpPr>
        <p:spPr>
          <a:xfrm>
            <a:off x="2668340" y="4741555"/>
            <a:ext cx="90189" cy="73726"/>
          </a:xfrm>
          <a:custGeom>
            <a:avLst/>
            <a:gdLst/>
            <a:ahLst/>
            <a:cxnLst/>
            <a:rect l="l" t="t" r="r" b="b"/>
            <a:pathLst>
              <a:path w="893" h="730" extrusionOk="0">
                <a:moveTo>
                  <a:pt x="386" y="0"/>
                </a:moveTo>
                <a:cubicBezTo>
                  <a:pt x="317" y="0"/>
                  <a:pt x="248" y="25"/>
                  <a:pt x="198" y="71"/>
                </a:cubicBezTo>
                <a:cubicBezTo>
                  <a:pt x="1" y="225"/>
                  <a:pt x="69" y="541"/>
                  <a:pt x="257" y="661"/>
                </a:cubicBezTo>
                <a:cubicBezTo>
                  <a:pt x="327" y="706"/>
                  <a:pt x="411" y="729"/>
                  <a:pt x="493" y="729"/>
                </a:cubicBezTo>
                <a:cubicBezTo>
                  <a:pt x="642" y="729"/>
                  <a:pt x="786" y="653"/>
                  <a:pt x="831" y="498"/>
                </a:cubicBezTo>
                <a:cubicBezTo>
                  <a:pt x="892" y="299"/>
                  <a:pt x="761" y="72"/>
                  <a:pt x="554" y="52"/>
                </a:cubicBezTo>
                <a:lnTo>
                  <a:pt x="554" y="52"/>
                </a:lnTo>
                <a:cubicBezTo>
                  <a:pt x="544" y="46"/>
                  <a:pt x="533" y="41"/>
                  <a:pt x="523" y="36"/>
                </a:cubicBezTo>
                <a:cubicBezTo>
                  <a:pt x="481" y="12"/>
                  <a:pt x="433" y="0"/>
                  <a:pt x="3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4" name="Google Shape;5234;p42"/>
          <p:cNvSpPr/>
          <p:nvPr/>
        </p:nvSpPr>
        <p:spPr>
          <a:xfrm>
            <a:off x="2654503" y="4919918"/>
            <a:ext cx="77059" cy="65344"/>
          </a:xfrm>
          <a:custGeom>
            <a:avLst/>
            <a:gdLst/>
            <a:ahLst/>
            <a:cxnLst/>
            <a:rect l="l" t="t" r="r" b="b"/>
            <a:pathLst>
              <a:path w="763" h="647" extrusionOk="0">
                <a:moveTo>
                  <a:pt x="245" y="0"/>
                </a:moveTo>
                <a:cubicBezTo>
                  <a:pt x="218" y="0"/>
                  <a:pt x="191" y="3"/>
                  <a:pt x="163" y="7"/>
                </a:cubicBezTo>
                <a:cubicBezTo>
                  <a:pt x="87" y="16"/>
                  <a:pt x="18" y="84"/>
                  <a:pt x="10" y="170"/>
                </a:cubicBezTo>
                <a:cubicBezTo>
                  <a:pt x="1" y="298"/>
                  <a:pt x="44" y="426"/>
                  <a:pt x="129" y="529"/>
                </a:cubicBezTo>
                <a:cubicBezTo>
                  <a:pt x="200" y="599"/>
                  <a:pt x="294" y="647"/>
                  <a:pt x="392" y="647"/>
                </a:cubicBezTo>
                <a:cubicBezTo>
                  <a:pt x="412" y="647"/>
                  <a:pt x="433" y="645"/>
                  <a:pt x="454" y="640"/>
                </a:cubicBezTo>
                <a:cubicBezTo>
                  <a:pt x="481" y="638"/>
                  <a:pt x="507" y="632"/>
                  <a:pt x="531" y="623"/>
                </a:cubicBezTo>
                <a:lnTo>
                  <a:pt x="531" y="623"/>
                </a:lnTo>
                <a:cubicBezTo>
                  <a:pt x="541" y="625"/>
                  <a:pt x="550" y="626"/>
                  <a:pt x="560" y="626"/>
                </a:cubicBezTo>
                <a:cubicBezTo>
                  <a:pt x="570" y="626"/>
                  <a:pt x="581" y="625"/>
                  <a:pt x="591" y="623"/>
                </a:cubicBezTo>
                <a:cubicBezTo>
                  <a:pt x="694" y="614"/>
                  <a:pt x="762" y="512"/>
                  <a:pt x="745" y="409"/>
                </a:cubicBezTo>
                <a:lnTo>
                  <a:pt x="737" y="401"/>
                </a:lnTo>
                <a:cubicBezTo>
                  <a:pt x="734" y="385"/>
                  <a:pt x="730" y="370"/>
                  <a:pt x="726" y="355"/>
                </a:cubicBezTo>
                <a:lnTo>
                  <a:pt x="726" y="355"/>
                </a:lnTo>
                <a:cubicBezTo>
                  <a:pt x="732" y="253"/>
                  <a:pt x="681" y="146"/>
                  <a:pt x="591" y="84"/>
                </a:cubicBezTo>
                <a:cubicBezTo>
                  <a:pt x="561" y="60"/>
                  <a:pt x="523" y="49"/>
                  <a:pt x="486" y="49"/>
                </a:cubicBezTo>
                <a:cubicBezTo>
                  <a:pt x="478" y="49"/>
                  <a:pt x="471" y="49"/>
                  <a:pt x="463" y="50"/>
                </a:cubicBezTo>
                <a:lnTo>
                  <a:pt x="463" y="50"/>
                </a:lnTo>
                <a:cubicBezTo>
                  <a:pt x="396" y="18"/>
                  <a:pt x="322" y="0"/>
                  <a:pt x="2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5" name="Google Shape;5235;p42"/>
          <p:cNvSpPr/>
          <p:nvPr/>
        </p:nvSpPr>
        <p:spPr>
          <a:xfrm>
            <a:off x="2674602" y="5064648"/>
            <a:ext cx="75847" cy="71504"/>
          </a:xfrm>
          <a:custGeom>
            <a:avLst/>
            <a:gdLst/>
            <a:ahLst/>
            <a:cxnLst/>
            <a:rect l="l" t="t" r="r" b="b"/>
            <a:pathLst>
              <a:path w="751" h="708" extrusionOk="0">
                <a:moveTo>
                  <a:pt x="220" y="387"/>
                </a:moveTo>
                <a:cubicBezTo>
                  <a:pt x="221" y="396"/>
                  <a:pt x="221" y="405"/>
                  <a:pt x="221" y="413"/>
                </a:cubicBezTo>
                <a:cubicBezTo>
                  <a:pt x="205" y="408"/>
                  <a:pt x="208" y="398"/>
                  <a:pt x="220" y="387"/>
                </a:cubicBezTo>
                <a:close/>
                <a:moveTo>
                  <a:pt x="319" y="0"/>
                </a:moveTo>
                <a:cubicBezTo>
                  <a:pt x="140" y="0"/>
                  <a:pt x="0" y="161"/>
                  <a:pt x="24" y="345"/>
                </a:cubicBezTo>
                <a:cubicBezTo>
                  <a:pt x="40" y="504"/>
                  <a:pt x="138" y="708"/>
                  <a:pt x="317" y="708"/>
                </a:cubicBezTo>
                <a:cubicBezTo>
                  <a:pt x="330" y="708"/>
                  <a:pt x="344" y="707"/>
                  <a:pt x="358" y="704"/>
                </a:cubicBezTo>
                <a:cubicBezTo>
                  <a:pt x="380" y="699"/>
                  <a:pt x="402" y="691"/>
                  <a:pt x="421" y="681"/>
                </a:cubicBezTo>
                <a:lnTo>
                  <a:pt x="421" y="681"/>
                </a:lnTo>
                <a:cubicBezTo>
                  <a:pt x="447" y="695"/>
                  <a:pt x="475" y="701"/>
                  <a:pt x="504" y="701"/>
                </a:cubicBezTo>
                <a:cubicBezTo>
                  <a:pt x="626" y="701"/>
                  <a:pt x="750" y="585"/>
                  <a:pt x="683" y="439"/>
                </a:cubicBezTo>
                <a:lnTo>
                  <a:pt x="675" y="439"/>
                </a:lnTo>
                <a:lnTo>
                  <a:pt x="588" y="236"/>
                </a:lnTo>
                <a:lnTo>
                  <a:pt x="588" y="236"/>
                </a:lnTo>
                <a:cubicBezTo>
                  <a:pt x="587" y="164"/>
                  <a:pt x="548" y="95"/>
                  <a:pt x="479" y="59"/>
                </a:cubicBezTo>
                <a:lnTo>
                  <a:pt x="479" y="59"/>
                </a:lnTo>
                <a:cubicBezTo>
                  <a:pt x="445" y="30"/>
                  <a:pt x="404" y="10"/>
                  <a:pt x="358" y="3"/>
                </a:cubicBezTo>
                <a:cubicBezTo>
                  <a:pt x="345" y="1"/>
                  <a:pt x="332" y="0"/>
                  <a:pt x="3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6" name="Google Shape;5236;p42"/>
          <p:cNvSpPr/>
          <p:nvPr/>
        </p:nvSpPr>
        <p:spPr>
          <a:xfrm>
            <a:off x="2384131" y="4927392"/>
            <a:ext cx="76352" cy="83725"/>
          </a:xfrm>
          <a:custGeom>
            <a:avLst/>
            <a:gdLst/>
            <a:ahLst/>
            <a:cxnLst/>
            <a:rect l="l" t="t" r="r" b="b"/>
            <a:pathLst>
              <a:path w="756" h="829" extrusionOk="0">
                <a:moveTo>
                  <a:pt x="365" y="1"/>
                </a:moveTo>
                <a:cubicBezTo>
                  <a:pt x="358" y="1"/>
                  <a:pt x="350" y="1"/>
                  <a:pt x="342" y="1"/>
                </a:cubicBezTo>
                <a:cubicBezTo>
                  <a:pt x="103" y="36"/>
                  <a:pt x="0" y="301"/>
                  <a:pt x="86" y="506"/>
                </a:cubicBezTo>
                <a:cubicBezTo>
                  <a:pt x="138" y="650"/>
                  <a:pt x="275" y="829"/>
                  <a:pt x="429" y="829"/>
                </a:cubicBezTo>
                <a:cubicBezTo>
                  <a:pt x="476" y="829"/>
                  <a:pt x="525" y="812"/>
                  <a:pt x="573" y="771"/>
                </a:cubicBezTo>
                <a:cubicBezTo>
                  <a:pt x="634" y="722"/>
                  <a:pt x="668" y="654"/>
                  <a:pt x="685" y="577"/>
                </a:cubicBezTo>
                <a:lnTo>
                  <a:pt x="685" y="577"/>
                </a:lnTo>
                <a:cubicBezTo>
                  <a:pt x="738" y="515"/>
                  <a:pt x="756" y="425"/>
                  <a:pt x="693" y="344"/>
                </a:cubicBezTo>
                <a:cubicBezTo>
                  <a:pt x="691" y="339"/>
                  <a:pt x="688" y="333"/>
                  <a:pt x="686" y="327"/>
                </a:cubicBezTo>
                <a:lnTo>
                  <a:pt x="686" y="327"/>
                </a:lnTo>
                <a:cubicBezTo>
                  <a:pt x="675" y="252"/>
                  <a:pt x="655" y="180"/>
                  <a:pt x="633" y="121"/>
                </a:cubicBezTo>
                <a:cubicBezTo>
                  <a:pt x="598" y="44"/>
                  <a:pt x="532" y="11"/>
                  <a:pt x="467" y="11"/>
                </a:cubicBezTo>
                <a:cubicBezTo>
                  <a:pt x="461" y="11"/>
                  <a:pt x="454" y="11"/>
                  <a:pt x="447" y="12"/>
                </a:cubicBezTo>
                <a:lnTo>
                  <a:pt x="447" y="12"/>
                </a:lnTo>
                <a:cubicBezTo>
                  <a:pt x="421" y="4"/>
                  <a:pt x="393" y="1"/>
                  <a:pt x="3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7" name="Google Shape;5237;p42"/>
          <p:cNvSpPr/>
          <p:nvPr/>
        </p:nvSpPr>
        <p:spPr>
          <a:xfrm>
            <a:off x="2454628" y="4573494"/>
            <a:ext cx="79079" cy="89785"/>
          </a:xfrm>
          <a:custGeom>
            <a:avLst/>
            <a:gdLst/>
            <a:ahLst/>
            <a:cxnLst/>
            <a:rect l="l" t="t" r="r" b="b"/>
            <a:pathLst>
              <a:path w="783" h="889" extrusionOk="0">
                <a:moveTo>
                  <a:pt x="317" y="0"/>
                </a:moveTo>
                <a:cubicBezTo>
                  <a:pt x="154" y="0"/>
                  <a:pt x="0" y="133"/>
                  <a:pt x="12" y="323"/>
                </a:cubicBezTo>
                <a:cubicBezTo>
                  <a:pt x="12" y="520"/>
                  <a:pt x="183" y="871"/>
                  <a:pt x="406" y="888"/>
                </a:cubicBezTo>
                <a:cubicBezTo>
                  <a:pt x="412" y="888"/>
                  <a:pt x="418" y="888"/>
                  <a:pt x="425" y="888"/>
                </a:cubicBezTo>
                <a:cubicBezTo>
                  <a:pt x="463" y="888"/>
                  <a:pt x="500" y="879"/>
                  <a:pt x="534" y="863"/>
                </a:cubicBezTo>
                <a:lnTo>
                  <a:pt x="534" y="863"/>
                </a:lnTo>
                <a:cubicBezTo>
                  <a:pt x="543" y="864"/>
                  <a:pt x="552" y="864"/>
                  <a:pt x="561" y="864"/>
                </a:cubicBezTo>
                <a:cubicBezTo>
                  <a:pt x="646" y="864"/>
                  <a:pt x="732" y="814"/>
                  <a:pt x="748" y="708"/>
                </a:cubicBezTo>
                <a:cubicBezTo>
                  <a:pt x="782" y="477"/>
                  <a:pt x="697" y="237"/>
                  <a:pt x="526" y="83"/>
                </a:cubicBezTo>
                <a:cubicBezTo>
                  <a:pt x="463" y="26"/>
                  <a:pt x="389" y="0"/>
                  <a:pt x="31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8" name="Google Shape;5238;p42"/>
          <p:cNvSpPr/>
          <p:nvPr/>
        </p:nvSpPr>
        <p:spPr>
          <a:xfrm>
            <a:off x="2351306" y="4477445"/>
            <a:ext cx="100995" cy="70596"/>
          </a:xfrm>
          <a:custGeom>
            <a:avLst/>
            <a:gdLst/>
            <a:ahLst/>
            <a:cxnLst/>
            <a:rect l="l" t="t" r="r" b="b"/>
            <a:pathLst>
              <a:path w="1000" h="699" extrusionOk="0">
                <a:moveTo>
                  <a:pt x="411" y="409"/>
                </a:moveTo>
                <a:cubicBezTo>
                  <a:pt x="411" y="409"/>
                  <a:pt x="412" y="409"/>
                  <a:pt x="412" y="409"/>
                </a:cubicBezTo>
                <a:lnTo>
                  <a:pt x="412" y="409"/>
                </a:lnTo>
                <a:lnTo>
                  <a:pt x="411" y="410"/>
                </a:lnTo>
                <a:cubicBezTo>
                  <a:pt x="404" y="417"/>
                  <a:pt x="399" y="420"/>
                  <a:pt x="397" y="420"/>
                </a:cubicBezTo>
                <a:cubicBezTo>
                  <a:pt x="392" y="420"/>
                  <a:pt x="398" y="409"/>
                  <a:pt x="411" y="409"/>
                </a:cubicBezTo>
                <a:close/>
                <a:moveTo>
                  <a:pt x="450" y="0"/>
                </a:moveTo>
                <a:cubicBezTo>
                  <a:pt x="407" y="0"/>
                  <a:pt x="371" y="17"/>
                  <a:pt x="342" y="45"/>
                </a:cubicBezTo>
                <a:lnTo>
                  <a:pt x="342" y="45"/>
                </a:lnTo>
                <a:cubicBezTo>
                  <a:pt x="252" y="61"/>
                  <a:pt x="170" y="115"/>
                  <a:pt x="120" y="196"/>
                </a:cubicBezTo>
                <a:cubicBezTo>
                  <a:pt x="0" y="444"/>
                  <a:pt x="342" y="658"/>
                  <a:pt x="548" y="692"/>
                </a:cubicBezTo>
                <a:cubicBezTo>
                  <a:pt x="570" y="696"/>
                  <a:pt x="592" y="698"/>
                  <a:pt x="613" y="698"/>
                </a:cubicBezTo>
                <a:cubicBezTo>
                  <a:pt x="825" y="698"/>
                  <a:pt x="1000" y="515"/>
                  <a:pt x="984" y="290"/>
                </a:cubicBezTo>
                <a:cubicBezTo>
                  <a:pt x="967" y="188"/>
                  <a:pt x="890" y="93"/>
                  <a:pt x="779" y="59"/>
                </a:cubicBezTo>
                <a:cubicBezTo>
                  <a:pt x="702" y="25"/>
                  <a:pt x="599" y="59"/>
                  <a:pt x="522" y="16"/>
                </a:cubicBezTo>
                <a:cubicBezTo>
                  <a:pt x="497" y="5"/>
                  <a:pt x="472" y="0"/>
                  <a:pt x="4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9" name="Google Shape;5239;p42"/>
          <p:cNvSpPr/>
          <p:nvPr/>
        </p:nvSpPr>
        <p:spPr>
          <a:xfrm>
            <a:off x="2238087" y="4513300"/>
            <a:ext cx="92713" cy="68071"/>
          </a:xfrm>
          <a:custGeom>
            <a:avLst/>
            <a:gdLst/>
            <a:ahLst/>
            <a:cxnLst/>
            <a:rect l="l" t="t" r="r" b="b"/>
            <a:pathLst>
              <a:path w="918" h="674" extrusionOk="0">
                <a:moveTo>
                  <a:pt x="394" y="343"/>
                </a:moveTo>
                <a:lnTo>
                  <a:pt x="394" y="343"/>
                </a:lnTo>
                <a:cubicBezTo>
                  <a:pt x="402" y="347"/>
                  <a:pt x="411" y="351"/>
                  <a:pt x="420" y="354"/>
                </a:cubicBezTo>
                <a:cubicBezTo>
                  <a:pt x="411" y="354"/>
                  <a:pt x="403" y="354"/>
                  <a:pt x="394" y="346"/>
                </a:cubicBezTo>
                <a:cubicBezTo>
                  <a:pt x="394" y="345"/>
                  <a:pt x="394" y="344"/>
                  <a:pt x="394" y="343"/>
                </a:cubicBezTo>
                <a:close/>
                <a:moveTo>
                  <a:pt x="482" y="1"/>
                </a:moveTo>
                <a:cubicBezTo>
                  <a:pt x="436" y="1"/>
                  <a:pt x="392" y="18"/>
                  <a:pt x="357" y="49"/>
                </a:cubicBezTo>
                <a:lnTo>
                  <a:pt x="357" y="49"/>
                </a:lnTo>
                <a:cubicBezTo>
                  <a:pt x="349" y="48"/>
                  <a:pt x="340" y="47"/>
                  <a:pt x="332" y="47"/>
                </a:cubicBezTo>
                <a:cubicBezTo>
                  <a:pt x="277" y="47"/>
                  <a:pt x="222" y="64"/>
                  <a:pt x="172" y="106"/>
                </a:cubicBezTo>
                <a:cubicBezTo>
                  <a:pt x="1" y="252"/>
                  <a:pt x="69" y="517"/>
                  <a:pt x="249" y="620"/>
                </a:cubicBezTo>
                <a:cubicBezTo>
                  <a:pt x="305" y="656"/>
                  <a:pt x="367" y="673"/>
                  <a:pt x="429" y="673"/>
                </a:cubicBezTo>
                <a:cubicBezTo>
                  <a:pt x="514" y="673"/>
                  <a:pt x="598" y="640"/>
                  <a:pt x="661" y="580"/>
                </a:cubicBezTo>
                <a:lnTo>
                  <a:pt x="661" y="580"/>
                </a:lnTo>
                <a:cubicBezTo>
                  <a:pt x="810" y="578"/>
                  <a:pt x="917" y="383"/>
                  <a:pt x="788" y="260"/>
                </a:cubicBezTo>
                <a:lnTo>
                  <a:pt x="788" y="260"/>
                </a:lnTo>
                <a:lnTo>
                  <a:pt x="788" y="269"/>
                </a:lnTo>
                <a:cubicBezTo>
                  <a:pt x="775" y="260"/>
                  <a:pt x="761" y="252"/>
                  <a:pt x="748" y="242"/>
                </a:cubicBezTo>
                <a:lnTo>
                  <a:pt x="748" y="242"/>
                </a:lnTo>
                <a:cubicBezTo>
                  <a:pt x="720" y="143"/>
                  <a:pt x="651" y="56"/>
                  <a:pt x="548" y="12"/>
                </a:cubicBezTo>
                <a:cubicBezTo>
                  <a:pt x="526" y="4"/>
                  <a:pt x="504" y="1"/>
                  <a:pt x="4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0" name="Google Shape;5240;p42"/>
          <p:cNvSpPr/>
          <p:nvPr/>
        </p:nvSpPr>
        <p:spPr>
          <a:xfrm>
            <a:off x="2249298" y="4645102"/>
            <a:ext cx="88270" cy="79079"/>
          </a:xfrm>
          <a:custGeom>
            <a:avLst/>
            <a:gdLst/>
            <a:ahLst/>
            <a:cxnLst/>
            <a:rect l="l" t="t" r="r" b="b"/>
            <a:pathLst>
              <a:path w="874" h="783" extrusionOk="0">
                <a:moveTo>
                  <a:pt x="359" y="360"/>
                </a:moveTo>
                <a:cubicBezTo>
                  <a:pt x="360" y="360"/>
                  <a:pt x="361" y="361"/>
                  <a:pt x="363" y="365"/>
                </a:cubicBezTo>
                <a:lnTo>
                  <a:pt x="363" y="365"/>
                </a:lnTo>
                <a:cubicBezTo>
                  <a:pt x="360" y="362"/>
                  <a:pt x="359" y="360"/>
                  <a:pt x="359" y="360"/>
                </a:cubicBezTo>
                <a:close/>
                <a:moveTo>
                  <a:pt x="368" y="1"/>
                </a:moveTo>
                <a:cubicBezTo>
                  <a:pt x="319" y="1"/>
                  <a:pt x="269" y="12"/>
                  <a:pt x="223" y="33"/>
                </a:cubicBezTo>
                <a:cubicBezTo>
                  <a:pt x="1" y="136"/>
                  <a:pt x="9" y="478"/>
                  <a:pt x="146" y="649"/>
                </a:cubicBezTo>
                <a:cubicBezTo>
                  <a:pt x="225" y="737"/>
                  <a:pt x="336" y="783"/>
                  <a:pt x="448" y="783"/>
                </a:cubicBezTo>
                <a:cubicBezTo>
                  <a:pt x="542" y="783"/>
                  <a:pt x="636" y="750"/>
                  <a:pt x="711" y="683"/>
                </a:cubicBezTo>
                <a:cubicBezTo>
                  <a:pt x="873" y="529"/>
                  <a:pt x="848" y="256"/>
                  <a:pt x="659" y="127"/>
                </a:cubicBezTo>
                <a:cubicBezTo>
                  <a:pt x="643" y="117"/>
                  <a:pt x="625" y="110"/>
                  <a:pt x="607" y="105"/>
                </a:cubicBezTo>
                <a:lnTo>
                  <a:pt x="607" y="105"/>
                </a:lnTo>
                <a:cubicBezTo>
                  <a:pt x="594" y="92"/>
                  <a:pt x="580" y="79"/>
                  <a:pt x="565" y="67"/>
                </a:cubicBezTo>
                <a:cubicBezTo>
                  <a:pt x="505" y="22"/>
                  <a:pt x="437" y="1"/>
                  <a:pt x="3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1" name="Google Shape;5241;p42"/>
          <p:cNvSpPr/>
          <p:nvPr/>
        </p:nvSpPr>
        <p:spPr>
          <a:xfrm>
            <a:off x="2276972" y="4799528"/>
            <a:ext cx="77867" cy="80897"/>
          </a:xfrm>
          <a:custGeom>
            <a:avLst/>
            <a:gdLst/>
            <a:ahLst/>
            <a:cxnLst/>
            <a:rect l="l" t="t" r="r" b="b"/>
            <a:pathLst>
              <a:path w="771" h="801" extrusionOk="0">
                <a:moveTo>
                  <a:pt x="308" y="301"/>
                </a:moveTo>
                <a:cubicBezTo>
                  <a:pt x="308" y="301"/>
                  <a:pt x="308" y="302"/>
                  <a:pt x="308" y="303"/>
                </a:cubicBezTo>
                <a:lnTo>
                  <a:pt x="308" y="303"/>
                </a:lnTo>
                <a:cubicBezTo>
                  <a:pt x="308" y="302"/>
                  <a:pt x="308" y="301"/>
                  <a:pt x="308" y="301"/>
                </a:cubicBezTo>
                <a:close/>
                <a:moveTo>
                  <a:pt x="357" y="0"/>
                </a:moveTo>
                <a:cubicBezTo>
                  <a:pt x="350" y="0"/>
                  <a:pt x="342" y="1"/>
                  <a:pt x="334" y="1"/>
                </a:cubicBezTo>
                <a:cubicBezTo>
                  <a:pt x="129" y="36"/>
                  <a:pt x="0" y="232"/>
                  <a:pt x="60" y="429"/>
                </a:cubicBezTo>
                <a:cubicBezTo>
                  <a:pt x="108" y="596"/>
                  <a:pt x="237" y="800"/>
                  <a:pt x="427" y="800"/>
                </a:cubicBezTo>
                <a:cubicBezTo>
                  <a:pt x="442" y="800"/>
                  <a:pt x="456" y="799"/>
                  <a:pt x="471" y="797"/>
                </a:cubicBezTo>
                <a:cubicBezTo>
                  <a:pt x="719" y="746"/>
                  <a:pt x="770" y="506"/>
                  <a:pt x="753" y="292"/>
                </a:cubicBezTo>
                <a:cubicBezTo>
                  <a:pt x="741" y="216"/>
                  <a:pt x="686" y="159"/>
                  <a:pt x="616" y="141"/>
                </a:cubicBezTo>
                <a:lnTo>
                  <a:pt x="616" y="141"/>
                </a:lnTo>
                <a:cubicBezTo>
                  <a:pt x="560" y="57"/>
                  <a:pt x="466" y="0"/>
                  <a:pt x="3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2" name="Google Shape;5242;p42"/>
          <p:cNvSpPr/>
          <p:nvPr/>
        </p:nvSpPr>
        <p:spPr>
          <a:xfrm>
            <a:off x="2452406" y="5055760"/>
            <a:ext cx="82109" cy="73120"/>
          </a:xfrm>
          <a:custGeom>
            <a:avLst/>
            <a:gdLst/>
            <a:ahLst/>
            <a:cxnLst/>
            <a:rect l="l" t="t" r="r" b="b"/>
            <a:pathLst>
              <a:path w="813" h="724" extrusionOk="0">
                <a:moveTo>
                  <a:pt x="368" y="0"/>
                </a:moveTo>
                <a:cubicBezTo>
                  <a:pt x="298" y="0"/>
                  <a:pt x="228" y="21"/>
                  <a:pt x="163" y="74"/>
                </a:cubicBezTo>
                <a:cubicBezTo>
                  <a:pt x="0" y="210"/>
                  <a:pt x="60" y="467"/>
                  <a:pt x="197" y="604"/>
                </a:cubicBezTo>
                <a:cubicBezTo>
                  <a:pt x="277" y="680"/>
                  <a:pt x="376" y="724"/>
                  <a:pt x="472" y="724"/>
                </a:cubicBezTo>
                <a:cubicBezTo>
                  <a:pt x="551" y="724"/>
                  <a:pt x="628" y="695"/>
                  <a:pt x="693" y="630"/>
                </a:cubicBezTo>
                <a:cubicBezTo>
                  <a:pt x="779" y="543"/>
                  <a:pt x="812" y="395"/>
                  <a:pt x="760" y="284"/>
                </a:cubicBezTo>
                <a:lnTo>
                  <a:pt x="760" y="284"/>
                </a:lnTo>
                <a:cubicBezTo>
                  <a:pt x="766" y="228"/>
                  <a:pt x="745" y="169"/>
                  <a:pt x="685" y="125"/>
                </a:cubicBezTo>
                <a:cubicBezTo>
                  <a:pt x="594" y="56"/>
                  <a:pt x="481" y="0"/>
                  <a:pt x="3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3" name="Google Shape;5243;p42"/>
          <p:cNvSpPr/>
          <p:nvPr/>
        </p:nvSpPr>
        <p:spPr>
          <a:xfrm>
            <a:off x="2297676" y="5067476"/>
            <a:ext cx="114629" cy="80998"/>
          </a:xfrm>
          <a:custGeom>
            <a:avLst/>
            <a:gdLst/>
            <a:ahLst/>
            <a:cxnLst/>
            <a:rect l="l" t="t" r="r" b="b"/>
            <a:pathLst>
              <a:path w="1135" h="802" extrusionOk="0">
                <a:moveTo>
                  <a:pt x="334" y="0"/>
                </a:moveTo>
                <a:cubicBezTo>
                  <a:pt x="61" y="17"/>
                  <a:pt x="1" y="351"/>
                  <a:pt x="95" y="565"/>
                </a:cubicBezTo>
                <a:cubicBezTo>
                  <a:pt x="158" y="708"/>
                  <a:pt x="301" y="801"/>
                  <a:pt x="446" y="801"/>
                </a:cubicBezTo>
                <a:cubicBezTo>
                  <a:pt x="517" y="801"/>
                  <a:pt x="589" y="778"/>
                  <a:pt x="651" y="727"/>
                </a:cubicBezTo>
                <a:cubicBezTo>
                  <a:pt x="691" y="696"/>
                  <a:pt x="721" y="658"/>
                  <a:pt x="742" y="616"/>
                </a:cubicBezTo>
                <a:lnTo>
                  <a:pt x="742" y="616"/>
                </a:lnTo>
                <a:cubicBezTo>
                  <a:pt x="746" y="619"/>
                  <a:pt x="750" y="622"/>
                  <a:pt x="754" y="625"/>
                </a:cubicBezTo>
                <a:cubicBezTo>
                  <a:pt x="790" y="652"/>
                  <a:pt x="828" y="664"/>
                  <a:pt x="864" y="664"/>
                </a:cubicBezTo>
                <a:cubicBezTo>
                  <a:pt x="1019" y="664"/>
                  <a:pt x="1134" y="444"/>
                  <a:pt x="967" y="325"/>
                </a:cubicBezTo>
                <a:lnTo>
                  <a:pt x="985" y="325"/>
                </a:lnTo>
                <a:cubicBezTo>
                  <a:pt x="907" y="274"/>
                  <a:pt x="829" y="222"/>
                  <a:pt x="751" y="173"/>
                </a:cubicBezTo>
                <a:lnTo>
                  <a:pt x="751" y="173"/>
                </a:lnTo>
                <a:cubicBezTo>
                  <a:pt x="716" y="94"/>
                  <a:pt x="640" y="57"/>
                  <a:pt x="566" y="57"/>
                </a:cubicBezTo>
                <a:cubicBezTo>
                  <a:pt x="564" y="57"/>
                  <a:pt x="563" y="57"/>
                  <a:pt x="561" y="57"/>
                </a:cubicBezTo>
                <a:lnTo>
                  <a:pt x="561" y="57"/>
                </a:lnTo>
                <a:cubicBezTo>
                  <a:pt x="492" y="24"/>
                  <a:pt x="415" y="6"/>
                  <a:pt x="3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4" name="Google Shape;5244;p42"/>
          <p:cNvSpPr/>
          <p:nvPr/>
        </p:nvSpPr>
        <p:spPr>
          <a:xfrm>
            <a:off x="2064370" y="4700954"/>
            <a:ext cx="76958" cy="87260"/>
          </a:xfrm>
          <a:custGeom>
            <a:avLst/>
            <a:gdLst/>
            <a:ahLst/>
            <a:cxnLst/>
            <a:rect l="l" t="t" r="r" b="b"/>
            <a:pathLst>
              <a:path w="762" h="864" extrusionOk="0">
                <a:moveTo>
                  <a:pt x="270" y="1"/>
                </a:moveTo>
                <a:cubicBezTo>
                  <a:pt x="156" y="1"/>
                  <a:pt x="56" y="85"/>
                  <a:pt x="35" y="207"/>
                </a:cubicBezTo>
                <a:cubicBezTo>
                  <a:pt x="1" y="430"/>
                  <a:pt x="172" y="772"/>
                  <a:pt x="386" y="849"/>
                </a:cubicBezTo>
                <a:cubicBezTo>
                  <a:pt x="413" y="859"/>
                  <a:pt x="441" y="863"/>
                  <a:pt x="467" y="863"/>
                </a:cubicBezTo>
                <a:cubicBezTo>
                  <a:pt x="581" y="863"/>
                  <a:pt x="680" y="779"/>
                  <a:pt x="694" y="661"/>
                </a:cubicBezTo>
                <a:cubicBezTo>
                  <a:pt x="694" y="657"/>
                  <a:pt x="694" y="654"/>
                  <a:pt x="694" y="650"/>
                </a:cubicBezTo>
                <a:lnTo>
                  <a:pt x="694" y="650"/>
                </a:lnTo>
                <a:cubicBezTo>
                  <a:pt x="761" y="527"/>
                  <a:pt x="754" y="365"/>
                  <a:pt x="651" y="242"/>
                </a:cubicBezTo>
                <a:cubicBezTo>
                  <a:pt x="647" y="236"/>
                  <a:pt x="643" y="230"/>
                  <a:pt x="638" y="225"/>
                </a:cubicBezTo>
                <a:lnTo>
                  <a:pt x="638" y="225"/>
                </a:lnTo>
                <a:cubicBezTo>
                  <a:pt x="617" y="152"/>
                  <a:pt x="565" y="111"/>
                  <a:pt x="508" y="97"/>
                </a:cubicBezTo>
                <a:lnTo>
                  <a:pt x="508" y="97"/>
                </a:lnTo>
                <a:cubicBezTo>
                  <a:pt x="463" y="65"/>
                  <a:pt x="414" y="38"/>
                  <a:pt x="360" y="19"/>
                </a:cubicBezTo>
                <a:cubicBezTo>
                  <a:pt x="330" y="7"/>
                  <a:pt x="300" y="1"/>
                  <a:pt x="2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5" name="Google Shape;5245;p42"/>
          <p:cNvSpPr/>
          <p:nvPr/>
        </p:nvSpPr>
        <p:spPr>
          <a:xfrm>
            <a:off x="2189911" y="4755392"/>
            <a:ext cx="62718" cy="74029"/>
          </a:xfrm>
          <a:custGeom>
            <a:avLst/>
            <a:gdLst/>
            <a:ahLst/>
            <a:cxnLst/>
            <a:rect l="l" t="t" r="r" b="b"/>
            <a:pathLst>
              <a:path w="621" h="733" extrusionOk="0">
                <a:moveTo>
                  <a:pt x="298" y="1"/>
                </a:moveTo>
                <a:cubicBezTo>
                  <a:pt x="130" y="1"/>
                  <a:pt x="1" y="156"/>
                  <a:pt x="41" y="327"/>
                </a:cubicBezTo>
                <a:cubicBezTo>
                  <a:pt x="67" y="473"/>
                  <a:pt x="144" y="601"/>
                  <a:pt x="255" y="695"/>
                </a:cubicBezTo>
                <a:cubicBezTo>
                  <a:pt x="291" y="721"/>
                  <a:pt x="330" y="732"/>
                  <a:pt x="368" y="732"/>
                </a:cubicBezTo>
                <a:cubicBezTo>
                  <a:pt x="456" y="732"/>
                  <a:pt x="537" y="668"/>
                  <a:pt x="554" y="567"/>
                </a:cubicBezTo>
                <a:cubicBezTo>
                  <a:pt x="554" y="554"/>
                  <a:pt x="554" y="542"/>
                  <a:pt x="554" y="529"/>
                </a:cubicBezTo>
                <a:lnTo>
                  <a:pt x="554" y="529"/>
                </a:lnTo>
                <a:cubicBezTo>
                  <a:pt x="603" y="464"/>
                  <a:pt x="621" y="383"/>
                  <a:pt x="606" y="301"/>
                </a:cubicBezTo>
                <a:cubicBezTo>
                  <a:pt x="599" y="177"/>
                  <a:pt x="520" y="70"/>
                  <a:pt x="408" y="24"/>
                </a:cubicBezTo>
                <a:lnTo>
                  <a:pt x="408" y="24"/>
                </a:lnTo>
                <a:cubicBezTo>
                  <a:pt x="380" y="9"/>
                  <a:pt x="348" y="1"/>
                  <a:pt x="315" y="1"/>
                </a:cubicBezTo>
                <a:cubicBezTo>
                  <a:pt x="315" y="1"/>
                  <a:pt x="315" y="1"/>
                  <a:pt x="314" y="1"/>
                </a:cubicBezTo>
                <a:lnTo>
                  <a:pt x="314" y="1"/>
                </a:lnTo>
                <a:cubicBezTo>
                  <a:pt x="309" y="1"/>
                  <a:pt x="303" y="1"/>
                  <a:pt x="2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6" name="Google Shape;5246;p42"/>
          <p:cNvSpPr/>
          <p:nvPr/>
        </p:nvSpPr>
        <p:spPr>
          <a:xfrm>
            <a:off x="2088610" y="4564304"/>
            <a:ext cx="69081" cy="91198"/>
          </a:xfrm>
          <a:custGeom>
            <a:avLst/>
            <a:gdLst/>
            <a:ahLst/>
            <a:cxnLst/>
            <a:rect l="l" t="t" r="r" b="b"/>
            <a:pathLst>
              <a:path w="684" h="903" extrusionOk="0">
                <a:moveTo>
                  <a:pt x="211" y="0"/>
                </a:moveTo>
                <a:cubicBezTo>
                  <a:pt x="121" y="0"/>
                  <a:pt x="38" y="64"/>
                  <a:pt x="26" y="166"/>
                </a:cubicBezTo>
                <a:cubicBezTo>
                  <a:pt x="1" y="431"/>
                  <a:pt x="112" y="696"/>
                  <a:pt x="326" y="867"/>
                </a:cubicBezTo>
                <a:cubicBezTo>
                  <a:pt x="356" y="891"/>
                  <a:pt x="394" y="903"/>
                  <a:pt x="431" y="903"/>
                </a:cubicBezTo>
                <a:cubicBezTo>
                  <a:pt x="488" y="903"/>
                  <a:pt x="546" y="876"/>
                  <a:pt x="582" y="825"/>
                </a:cubicBezTo>
                <a:cubicBezTo>
                  <a:pt x="632" y="749"/>
                  <a:pt x="654" y="660"/>
                  <a:pt x="648" y="572"/>
                </a:cubicBezTo>
                <a:lnTo>
                  <a:pt x="648" y="572"/>
                </a:lnTo>
                <a:cubicBezTo>
                  <a:pt x="677" y="527"/>
                  <a:pt x="684" y="469"/>
                  <a:pt x="651" y="405"/>
                </a:cubicBezTo>
                <a:cubicBezTo>
                  <a:pt x="582" y="251"/>
                  <a:pt x="462" y="123"/>
                  <a:pt x="326" y="38"/>
                </a:cubicBezTo>
                <a:cubicBezTo>
                  <a:pt x="290" y="12"/>
                  <a:pt x="250" y="0"/>
                  <a:pt x="2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7" name="Google Shape;5247;p42"/>
          <p:cNvSpPr/>
          <p:nvPr/>
        </p:nvSpPr>
        <p:spPr>
          <a:xfrm>
            <a:off x="2003064" y="4435531"/>
            <a:ext cx="85139" cy="79988"/>
          </a:xfrm>
          <a:custGeom>
            <a:avLst/>
            <a:gdLst/>
            <a:ahLst/>
            <a:cxnLst/>
            <a:rect l="l" t="t" r="r" b="b"/>
            <a:pathLst>
              <a:path w="843" h="792" extrusionOk="0">
                <a:moveTo>
                  <a:pt x="311" y="510"/>
                </a:moveTo>
                <a:cubicBezTo>
                  <a:pt x="313" y="512"/>
                  <a:pt x="315" y="515"/>
                  <a:pt x="317" y="517"/>
                </a:cubicBezTo>
                <a:cubicBezTo>
                  <a:pt x="331" y="534"/>
                  <a:pt x="329" y="541"/>
                  <a:pt x="323" y="541"/>
                </a:cubicBezTo>
                <a:cubicBezTo>
                  <a:pt x="316" y="541"/>
                  <a:pt x="304" y="530"/>
                  <a:pt x="311" y="510"/>
                </a:cubicBezTo>
                <a:close/>
                <a:moveTo>
                  <a:pt x="224" y="0"/>
                </a:moveTo>
                <a:cubicBezTo>
                  <a:pt x="130" y="0"/>
                  <a:pt x="49" y="69"/>
                  <a:pt x="35" y="166"/>
                </a:cubicBezTo>
                <a:cubicBezTo>
                  <a:pt x="1" y="414"/>
                  <a:pt x="146" y="774"/>
                  <a:pt x="428" y="791"/>
                </a:cubicBezTo>
                <a:cubicBezTo>
                  <a:pt x="433" y="791"/>
                  <a:pt x="437" y="791"/>
                  <a:pt x="442" y="791"/>
                </a:cubicBezTo>
                <a:cubicBezTo>
                  <a:pt x="539" y="791"/>
                  <a:pt x="621" y="738"/>
                  <a:pt x="665" y="663"/>
                </a:cubicBezTo>
                <a:lnTo>
                  <a:pt x="665" y="663"/>
                </a:lnTo>
                <a:cubicBezTo>
                  <a:pt x="769" y="625"/>
                  <a:pt x="842" y="498"/>
                  <a:pt x="762" y="380"/>
                </a:cubicBezTo>
                <a:cubicBezTo>
                  <a:pt x="699" y="300"/>
                  <a:pt x="627" y="231"/>
                  <a:pt x="550" y="170"/>
                </a:cubicBezTo>
                <a:lnTo>
                  <a:pt x="550" y="170"/>
                </a:lnTo>
                <a:cubicBezTo>
                  <a:pt x="541" y="157"/>
                  <a:pt x="532" y="145"/>
                  <a:pt x="522" y="132"/>
                </a:cubicBezTo>
                <a:cubicBezTo>
                  <a:pt x="483" y="67"/>
                  <a:pt x="414" y="26"/>
                  <a:pt x="341" y="26"/>
                </a:cubicBezTo>
                <a:cubicBezTo>
                  <a:pt x="335" y="26"/>
                  <a:pt x="328" y="26"/>
                  <a:pt x="322" y="27"/>
                </a:cubicBezTo>
                <a:lnTo>
                  <a:pt x="322" y="27"/>
                </a:lnTo>
                <a:cubicBezTo>
                  <a:pt x="312" y="22"/>
                  <a:pt x="302" y="17"/>
                  <a:pt x="291" y="12"/>
                </a:cubicBezTo>
                <a:cubicBezTo>
                  <a:pt x="269" y="4"/>
                  <a:pt x="246" y="0"/>
                  <a:pt x="2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8" name="Google Shape;5248;p42"/>
          <p:cNvSpPr/>
          <p:nvPr/>
        </p:nvSpPr>
        <p:spPr>
          <a:xfrm>
            <a:off x="1874292" y="4603491"/>
            <a:ext cx="104732" cy="65041"/>
          </a:xfrm>
          <a:custGeom>
            <a:avLst/>
            <a:gdLst/>
            <a:ahLst/>
            <a:cxnLst/>
            <a:rect l="l" t="t" r="r" b="b"/>
            <a:pathLst>
              <a:path w="1037" h="644" extrusionOk="0">
                <a:moveTo>
                  <a:pt x="865" y="0"/>
                </a:moveTo>
                <a:lnTo>
                  <a:pt x="865" y="9"/>
                </a:lnTo>
                <a:cubicBezTo>
                  <a:pt x="634" y="9"/>
                  <a:pt x="266" y="9"/>
                  <a:pt x="95" y="197"/>
                </a:cubicBezTo>
                <a:cubicBezTo>
                  <a:pt x="9" y="291"/>
                  <a:pt x="1" y="420"/>
                  <a:pt x="78" y="522"/>
                </a:cubicBezTo>
                <a:cubicBezTo>
                  <a:pt x="156" y="601"/>
                  <a:pt x="271" y="643"/>
                  <a:pt x="388" y="643"/>
                </a:cubicBezTo>
                <a:cubicBezTo>
                  <a:pt x="399" y="643"/>
                  <a:pt x="409" y="643"/>
                  <a:pt x="420" y="642"/>
                </a:cubicBezTo>
                <a:cubicBezTo>
                  <a:pt x="608" y="642"/>
                  <a:pt x="867" y="563"/>
                  <a:pt x="900" y="359"/>
                </a:cubicBezTo>
                <a:lnTo>
                  <a:pt x="900" y="359"/>
                </a:lnTo>
                <a:cubicBezTo>
                  <a:pt x="966" y="338"/>
                  <a:pt x="1015" y="281"/>
                  <a:pt x="1027" y="206"/>
                </a:cubicBezTo>
                <a:cubicBezTo>
                  <a:pt x="1036" y="103"/>
                  <a:pt x="968" y="9"/>
                  <a:pt x="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9" name="Google Shape;5249;p42"/>
          <p:cNvSpPr/>
          <p:nvPr/>
        </p:nvSpPr>
        <p:spPr>
          <a:xfrm>
            <a:off x="1760265" y="4446742"/>
            <a:ext cx="99480" cy="60395"/>
          </a:xfrm>
          <a:custGeom>
            <a:avLst/>
            <a:gdLst/>
            <a:ahLst/>
            <a:cxnLst/>
            <a:rect l="l" t="t" r="r" b="b"/>
            <a:pathLst>
              <a:path w="985" h="598" extrusionOk="0">
                <a:moveTo>
                  <a:pt x="411" y="397"/>
                </a:moveTo>
                <a:cubicBezTo>
                  <a:pt x="413" y="397"/>
                  <a:pt x="414" y="397"/>
                  <a:pt x="416" y="397"/>
                </a:cubicBezTo>
                <a:lnTo>
                  <a:pt x="416" y="397"/>
                </a:lnTo>
                <a:cubicBezTo>
                  <a:pt x="415" y="398"/>
                  <a:pt x="414" y="398"/>
                  <a:pt x="414" y="398"/>
                </a:cubicBezTo>
                <a:cubicBezTo>
                  <a:pt x="413" y="398"/>
                  <a:pt x="412" y="398"/>
                  <a:pt x="411" y="397"/>
                </a:cubicBezTo>
                <a:close/>
                <a:moveTo>
                  <a:pt x="619" y="1"/>
                </a:moveTo>
                <a:cubicBezTo>
                  <a:pt x="583" y="1"/>
                  <a:pt x="547" y="8"/>
                  <a:pt x="511" y="23"/>
                </a:cubicBezTo>
                <a:lnTo>
                  <a:pt x="511" y="23"/>
                </a:lnTo>
                <a:cubicBezTo>
                  <a:pt x="489" y="21"/>
                  <a:pt x="467" y="20"/>
                  <a:pt x="446" y="20"/>
                </a:cubicBezTo>
                <a:cubicBezTo>
                  <a:pt x="356" y="20"/>
                  <a:pt x="269" y="38"/>
                  <a:pt x="197" y="89"/>
                </a:cubicBezTo>
                <a:cubicBezTo>
                  <a:pt x="1" y="235"/>
                  <a:pt x="103" y="509"/>
                  <a:pt x="317" y="569"/>
                </a:cubicBezTo>
                <a:cubicBezTo>
                  <a:pt x="376" y="587"/>
                  <a:pt x="440" y="598"/>
                  <a:pt x="504" y="598"/>
                </a:cubicBezTo>
                <a:cubicBezTo>
                  <a:pt x="637" y="598"/>
                  <a:pt x="768" y="552"/>
                  <a:pt x="840" y="441"/>
                </a:cubicBezTo>
                <a:lnTo>
                  <a:pt x="840" y="441"/>
                </a:lnTo>
                <a:cubicBezTo>
                  <a:pt x="887" y="424"/>
                  <a:pt x="927" y="388"/>
                  <a:pt x="950" y="338"/>
                </a:cubicBezTo>
                <a:cubicBezTo>
                  <a:pt x="984" y="243"/>
                  <a:pt x="942" y="132"/>
                  <a:pt x="839" y="98"/>
                </a:cubicBezTo>
                <a:cubicBezTo>
                  <a:pt x="835" y="97"/>
                  <a:pt x="832" y="96"/>
                  <a:pt x="828" y="95"/>
                </a:cubicBezTo>
                <a:lnTo>
                  <a:pt x="828" y="95"/>
                </a:lnTo>
                <a:cubicBezTo>
                  <a:pt x="776" y="37"/>
                  <a:pt x="700" y="1"/>
                  <a:pt x="6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0" name="Google Shape;5250;p42"/>
          <p:cNvSpPr/>
          <p:nvPr/>
        </p:nvSpPr>
        <p:spPr>
          <a:xfrm>
            <a:off x="1685930" y="4498857"/>
            <a:ext cx="82210" cy="93420"/>
          </a:xfrm>
          <a:custGeom>
            <a:avLst/>
            <a:gdLst/>
            <a:ahLst/>
            <a:cxnLst/>
            <a:rect l="l" t="t" r="r" b="b"/>
            <a:pathLst>
              <a:path w="814" h="925" extrusionOk="0">
                <a:moveTo>
                  <a:pt x="438" y="0"/>
                </a:moveTo>
                <a:cubicBezTo>
                  <a:pt x="395" y="0"/>
                  <a:pt x="346" y="13"/>
                  <a:pt x="292" y="44"/>
                </a:cubicBezTo>
                <a:cubicBezTo>
                  <a:pt x="1" y="189"/>
                  <a:pt x="129" y="634"/>
                  <a:pt x="300" y="822"/>
                </a:cubicBezTo>
                <a:cubicBezTo>
                  <a:pt x="358" y="889"/>
                  <a:pt x="439" y="924"/>
                  <a:pt x="520" y="924"/>
                </a:cubicBezTo>
                <a:cubicBezTo>
                  <a:pt x="585" y="924"/>
                  <a:pt x="649" y="902"/>
                  <a:pt x="702" y="857"/>
                </a:cubicBezTo>
                <a:cubicBezTo>
                  <a:pt x="805" y="754"/>
                  <a:pt x="814" y="583"/>
                  <a:pt x="779" y="446"/>
                </a:cubicBezTo>
                <a:cubicBezTo>
                  <a:pt x="763" y="359"/>
                  <a:pt x="726" y="250"/>
                  <a:pt x="663" y="172"/>
                </a:cubicBezTo>
                <a:lnTo>
                  <a:pt x="663" y="172"/>
                </a:lnTo>
                <a:cubicBezTo>
                  <a:pt x="610" y="73"/>
                  <a:pt x="538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1" name="Google Shape;5251;p42"/>
          <p:cNvSpPr/>
          <p:nvPr/>
        </p:nvSpPr>
        <p:spPr>
          <a:xfrm>
            <a:off x="1703302" y="4689036"/>
            <a:ext cx="72615" cy="89785"/>
          </a:xfrm>
          <a:custGeom>
            <a:avLst/>
            <a:gdLst/>
            <a:ahLst/>
            <a:cxnLst/>
            <a:rect l="l" t="t" r="r" b="b"/>
            <a:pathLst>
              <a:path w="719" h="889" extrusionOk="0">
                <a:moveTo>
                  <a:pt x="390" y="321"/>
                </a:moveTo>
                <a:cubicBezTo>
                  <a:pt x="393" y="321"/>
                  <a:pt x="399" y="331"/>
                  <a:pt x="390" y="333"/>
                </a:cubicBezTo>
                <a:lnTo>
                  <a:pt x="390" y="333"/>
                </a:lnTo>
                <a:cubicBezTo>
                  <a:pt x="387" y="324"/>
                  <a:pt x="388" y="321"/>
                  <a:pt x="390" y="321"/>
                </a:cubicBezTo>
                <a:close/>
                <a:moveTo>
                  <a:pt x="314" y="1"/>
                </a:moveTo>
                <a:cubicBezTo>
                  <a:pt x="284" y="1"/>
                  <a:pt x="254" y="6"/>
                  <a:pt x="222" y="17"/>
                </a:cubicBezTo>
                <a:cubicBezTo>
                  <a:pt x="26" y="86"/>
                  <a:pt x="0" y="291"/>
                  <a:pt x="43" y="462"/>
                </a:cubicBezTo>
                <a:cubicBezTo>
                  <a:pt x="86" y="650"/>
                  <a:pt x="214" y="804"/>
                  <a:pt x="394" y="881"/>
                </a:cubicBezTo>
                <a:cubicBezTo>
                  <a:pt x="413" y="886"/>
                  <a:pt x="434" y="889"/>
                  <a:pt x="454" y="889"/>
                </a:cubicBezTo>
                <a:cubicBezTo>
                  <a:pt x="539" y="889"/>
                  <a:pt x="624" y="846"/>
                  <a:pt x="659" y="770"/>
                </a:cubicBezTo>
                <a:cubicBezTo>
                  <a:pt x="719" y="685"/>
                  <a:pt x="719" y="573"/>
                  <a:pt x="684" y="488"/>
                </a:cubicBezTo>
                <a:cubicBezTo>
                  <a:pt x="672" y="462"/>
                  <a:pt x="655" y="439"/>
                  <a:pt x="634" y="422"/>
                </a:cubicBezTo>
                <a:lnTo>
                  <a:pt x="634" y="422"/>
                </a:lnTo>
                <a:cubicBezTo>
                  <a:pt x="658" y="379"/>
                  <a:pt x="664" y="325"/>
                  <a:pt x="642" y="265"/>
                </a:cubicBezTo>
                <a:cubicBezTo>
                  <a:pt x="578" y="130"/>
                  <a:pt x="460" y="1"/>
                  <a:pt x="31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2" name="Google Shape;5252;p42"/>
          <p:cNvSpPr/>
          <p:nvPr/>
        </p:nvSpPr>
        <p:spPr>
          <a:xfrm>
            <a:off x="1983168" y="4930220"/>
            <a:ext cx="73120" cy="93218"/>
          </a:xfrm>
          <a:custGeom>
            <a:avLst/>
            <a:gdLst/>
            <a:ahLst/>
            <a:cxnLst/>
            <a:rect l="l" t="t" r="r" b="b"/>
            <a:pathLst>
              <a:path w="724" h="923" extrusionOk="0">
                <a:moveTo>
                  <a:pt x="321" y="0"/>
                </a:moveTo>
                <a:cubicBezTo>
                  <a:pt x="301" y="0"/>
                  <a:pt x="280" y="2"/>
                  <a:pt x="257" y="8"/>
                </a:cubicBezTo>
                <a:cubicBezTo>
                  <a:pt x="1" y="68"/>
                  <a:pt x="26" y="410"/>
                  <a:pt x="86" y="598"/>
                </a:cubicBezTo>
                <a:cubicBezTo>
                  <a:pt x="132" y="735"/>
                  <a:pt x="263" y="923"/>
                  <a:pt x="422" y="923"/>
                </a:cubicBezTo>
                <a:cubicBezTo>
                  <a:pt x="470" y="923"/>
                  <a:pt x="522" y="905"/>
                  <a:pt x="574" y="863"/>
                </a:cubicBezTo>
                <a:cubicBezTo>
                  <a:pt x="703" y="764"/>
                  <a:pt x="723" y="601"/>
                  <a:pt x="691" y="452"/>
                </a:cubicBezTo>
                <a:lnTo>
                  <a:pt x="694" y="452"/>
                </a:lnTo>
                <a:cubicBezTo>
                  <a:pt x="655" y="273"/>
                  <a:pt x="537" y="0"/>
                  <a:pt x="3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3" name="Google Shape;5253;p42"/>
          <p:cNvSpPr/>
          <p:nvPr/>
        </p:nvSpPr>
        <p:spPr>
          <a:xfrm>
            <a:off x="2125777" y="5100300"/>
            <a:ext cx="90795" cy="85947"/>
          </a:xfrm>
          <a:custGeom>
            <a:avLst/>
            <a:gdLst/>
            <a:ahLst/>
            <a:cxnLst/>
            <a:rect l="l" t="t" r="r" b="b"/>
            <a:pathLst>
              <a:path w="899" h="851" extrusionOk="0">
                <a:moveTo>
                  <a:pt x="439" y="0"/>
                </a:moveTo>
                <a:cubicBezTo>
                  <a:pt x="361" y="0"/>
                  <a:pt x="281" y="48"/>
                  <a:pt x="254" y="119"/>
                </a:cubicBezTo>
                <a:lnTo>
                  <a:pt x="254" y="119"/>
                </a:lnTo>
                <a:cubicBezTo>
                  <a:pt x="248" y="119"/>
                  <a:pt x="243" y="118"/>
                  <a:pt x="237" y="118"/>
                </a:cubicBezTo>
                <a:cubicBezTo>
                  <a:pt x="120" y="118"/>
                  <a:pt x="16" y="215"/>
                  <a:pt x="0" y="334"/>
                </a:cubicBezTo>
                <a:cubicBezTo>
                  <a:pt x="0" y="445"/>
                  <a:pt x="52" y="556"/>
                  <a:pt x="137" y="633"/>
                </a:cubicBezTo>
                <a:cubicBezTo>
                  <a:pt x="239" y="736"/>
                  <a:pt x="380" y="850"/>
                  <a:pt x="522" y="850"/>
                </a:cubicBezTo>
                <a:cubicBezTo>
                  <a:pt x="582" y="850"/>
                  <a:pt x="643" y="830"/>
                  <a:pt x="702" y="779"/>
                </a:cubicBezTo>
                <a:cubicBezTo>
                  <a:pt x="729" y="755"/>
                  <a:pt x="749" y="729"/>
                  <a:pt x="764" y="702"/>
                </a:cubicBezTo>
                <a:lnTo>
                  <a:pt x="764" y="702"/>
                </a:lnTo>
                <a:cubicBezTo>
                  <a:pt x="781" y="696"/>
                  <a:pt x="797" y="687"/>
                  <a:pt x="813" y="676"/>
                </a:cubicBezTo>
                <a:cubicBezTo>
                  <a:pt x="890" y="608"/>
                  <a:pt x="899" y="497"/>
                  <a:pt x="839" y="420"/>
                </a:cubicBezTo>
                <a:lnTo>
                  <a:pt x="830" y="420"/>
                </a:lnTo>
                <a:cubicBezTo>
                  <a:pt x="795" y="380"/>
                  <a:pt x="757" y="345"/>
                  <a:pt x="715" y="313"/>
                </a:cubicBezTo>
                <a:lnTo>
                  <a:pt x="715" y="313"/>
                </a:lnTo>
                <a:cubicBezTo>
                  <a:pt x="677" y="236"/>
                  <a:pt x="632" y="164"/>
                  <a:pt x="599" y="103"/>
                </a:cubicBezTo>
                <a:cubicBezTo>
                  <a:pt x="564" y="31"/>
                  <a:pt x="502" y="0"/>
                  <a:pt x="4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4" name="Google Shape;5254;p42"/>
          <p:cNvSpPr/>
          <p:nvPr/>
        </p:nvSpPr>
        <p:spPr>
          <a:xfrm>
            <a:off x="2257984" y="4937693"/>
            <a:ext cx="76352" cy="89482"/>
          </a:xfrm>
          <a:custGeom>
            <a:avLst/>
            <a:gdLst/>
            <a:ahLst/>
            <a:cxnLst/>
            <a:rect l="l" t="t" r="r" b="b"/>
            <a:pathLst>
              <a:path w="756" h="886" extrusionOk="0">
                <a:moveTo>
                  <a:pt x="310" y="0"/>
                </a:moveTo>
                <a:cubicBezTo>
                  <a:pt x="271" y="0"/>
                  <a:pt x="230" y="9"/>
                  <a:pt x="188" y="28"/>
                </a:cubicBezTo>
                <a:cubicBezTo>
                  <a:pt x="52" y="79"/>
                  <a:pt x="0" y="242"/>
                  <a:pt x="69" y="370"/>
                </a:cubicBezTo>
                <a:cubicBezTo>
                  <a:pt x="137" y="507"/>
                  <a:pt x="214" y="644"/>
                  <a:pt x="283" y="781"/>
                </a:cubicBezTo>
                <a:cubicBezTo>
                  <a:pt x="316" y="851"/>
                  <a:pt x="381" y="885"/>
                  <a:pt x="448" y="885"/>
                </a:cubicBezTo>
                <a:cubicBezTo>
                  <a:pt x="518" y="885"/>
                  <a:pt x="590" y="847"/>
                  <a:pt x="625" y="772"/>
                </a:cubicBezTo>
                <a:cubicBezTo>
                  <a:pt x="642" y="721"/>
                  <a:pt x="652" y="669"/>
                  <a:pt x="655" y="617"/>
                </a:cubicBezTo>
                <a:lnTo>
                  <a:pt x="655" y="617"/>
                </a:lnTo>
                <a:cubicBezTo>
                  <a:pt x="715" y="587"/>
                  <a:pt x="755" y="525"/>
                  <a:pt x="736" y="438"/>
                </a:cubicBezTo>
                <a:cubicBezTo>
                  <a:pt x="693" y="244"/>
                  <a:pt x="522" y="0"/>
                  <a:pt x="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5" name="Google Shape;5255;p42"/>
          <p:cNvSpPr/>
          <p:nvPr/>
        </p:nvSpPr>
        <p:spPr>
          <a:xfrm>
            <a:off x="1769758" y="4797710"/>
            <a:ext cx="95137" cy="59486"/>
          </a:xfrm>
          <a:custGeom>
            <a:avLst/>
            <a:gdLst/>
            <a:ahLst/>
            <a:cxnLst/>
            <a:rect l="l" t="t" r="r" b="b"/>
            <a:pathLst>
              <a:path w="942" h="589" extrusionOk="0">
                <a:moveTo>
                  <a:pt x="408" y="215"/>
                </a:moveTo>
                <a:cubicBezTo>
                  <a:pt x="409" y="215"/>
                  <a:pt x="410" y="215"/>
                  <a:pt x="410" y="216"/>
                </a:cubicBezTo>
                <a:lnTo>
                  <a:pt x="410" y="216"/>
                </a:lnTo>
                <a:cubicBezTo>
                  <a:pt x="410" y="216"/>
                  <a:pt x="410" y="216"/>
                  <a:pt x="410" y="216"/>
                </a:cubicBezTo>
                <a:lnTo>
                  <a:pt x="403" y="216"/>
                </a:lnTo>
                <a:cubicBezTo>
                  <a:pt x="405" y="215"/>
                  <a:pt x="407" y="215"/>
                  <a:pt x="408" y="215"/>
                </a:cubicBezTo>
                <a:close/>
                <a:moveTo>
                  <a:pt x="387" y="0"/>
                </a:moveTo>
                <a:cubicBezTo>
                  <a:pt x="257" y="0"/>
                  <a:pt x="127" y="39"/>
                  <a:pt x="69" y="173"/>
                </a:cubicBezTo>
                <a:cubicBezTo>
                  <a:pt x="1" y="344"/>
                  <a:pt x="129" y="515"/>
                  <a:pt x="283" y="567"/>
                </a:cubicBezTo>
                <a:cubicBezTo>
                  <a:pt x="329" y="581"/>
                  <a:pt x="375" y="588"/>
                  <a:pt x="422" y="588"/>
                </a:cubicBezTo>
                <a:cubicBezTo>
                  <a:pt x="514" y="588"/>
                  <a:pt x="605" y="561"/>
                  <a:pt x="684" y="510"/>
                </a:cubicBezTo>
                <a:lnTo>
                  <a:pt x="684" y="510"/>
                </a:lnTo>
                <a:cubicBezTo>
                  <a:pt x="687" y="510"/>
                  <a:pt x="690" y="510"/>
                  <a:pt x="693" y="510"/>
                </a:cubicBezTo>
                <a:cubicBezTo>
                  <a:pt x="713" y="510"/>
                  <a:pt x="733" y="509"/>
                  <a:pt x="754" y="507"/>
                </a:cubicBezTo>
                <a:cubicBezTo>
                  <a:pt x="873" y="490"/>
                  <a:pt x="942" y="362"/>
                  <a:pt x="890" y="250"/>
                </a:cubicBezTo>
                <a:cubicBezTo>
                  <a:pt x="813" y="113"/>
                  <a:pt x="668" y="19"/>
                  <a:pt x="514" y="11"/>
                </a:cubicBezTo>
                <a:cubicBezTo>
                  <a:pt x="473" y="4"/>
                  <a:pt x="430" y="0"/>
                  <a:pt x="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6" name="Google Shape;5256;p42"/>
          <p:cNvSpPr/>
          <p:nvPr/>
        </p:nvSpPr>
        <p:spPr>
          <a:xfrm>
            <a:off x="1958120" y="4804982"/>
            <a:ext cx="80998" cy="60698"/>
          </a:xfrm>
          <a:custGeom>
            <a:avLst/>
            <a:gdLst/>
            <a:ahLst/>
            <a:cxnLst/>
            <a:rect l="l" t="t" r="r" b="b"/>
            <a:pathLst>
              <a:path w="802" h="601" extrusionOk="0">
                <a:moveTo>
                  <a:pt x="358" y="0"/>
                </a:moveTo>
                <a:cubicBezTo>
                  <a:pt x="299" y="0"/>
                  <a:pt x="239" y="11"/>
                  <a:pt x="180" y="33"/>
                </a:cubicBezTo>
                <a:cubicBezTo>
                  <a:pt x="69" y="67"/>
                  <a:pt x="1" y="178"/>
                  <a:pt x="18" y="290"/>
                </a:cubicBezTo>
                <a:cubicBezTo>
                  <a:pt x="26" y="392"/>
                  <a:pt x="95" y="486"/>
                  <a:pt x="189" y="529"/>
                </a:cubicBezTo>
                <a:cubicBezTo>
                  <a:pt x="263" y="574"/>
                  <a:pt x="352" y="600"/>
                  <a:pt x="438" y="600"/>
                </a:cubicBezTo>
                <a:cubicBezTo>
                  <a:pt x="551" y="600"/>
                  <a:pt x="660" y="555"/>
                  <a:pt x="728" y="443"/>
                </a:cubicBezTo>
                <a:cubicBezTo>
                  <a:pt x="742" y="422"/>
                  <a:pt x="751" y="399"/>
                  <a:pt x="758" y="376"/>
                </a:cubicBezTo>
                <a:lnTo>
                  <a:pt x="758" y="376"/>
                </a:lnTo>
                <a:cubicBezTo>
                  <a:pt x="802" y="295"/>
                  <a:pt x="787" y="195"/>
                  <a:pt x="721" y="135"/>
                </a:cubicBezTo>
                <a:lnTo>
                  <a:pt x="721" y="135"/>
                </a:lnTo>
                <a:cubicBezTo>
                  <a:pt x="675" y="61"/>
                  <a:pt x="599" y="8"/>
                  <a:pt x="507" y="8"/>
                </a:cubicBezTo>
                <a:cubicBezTo>
                  <a:pt x="494" y="8"/>
                  <a:pt x="480" y="9"/>
                  <a:pt x="466" y="11"/>
                </a:cubicBezTo>
                <a:lnTo>
                  <a:pt x="466" y="11"/>
                </a:lnTo>
                <a:cubicBezTo>
                  <a:pt x="430" y="4"/>
                  <a:pt x="394" y="0"/>
                  <a:pt x="3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7" name="Google Shape;5257;p42"/>
          <p:cNvSpPr/>
          <p:nvPr/>
        </p:nvSpPr>
        <p:spPr>
          <a:xfrm>
            <a:off x="2102447" y="4877196"/>
            <a:ext cx="46761" cy="43428"/>
          </a:xfrm>
          <a:custGeom>
            <a:avLst/>
            <a:gdLst/>
            <a:ahLst/>
            <a:cxnLst/>
            <a:rect l="l" t="t" r="r" b="b"/>
            <a:pathLst>
              <a:path w="463" h="430" extrusionOk="0">
                <a:moveTo>
                  <a:pt x="238" y="1"/>
                </a:moveTo>
                <a:cubicBezTo>
                  <a:pt x="105" y="1"/>
                  <a:pt x="1" y="114"/>
                  <a:pt x="9" y="250"/>
                </a:cubicBezTo>
                <a:cubicBezTo>
                  <a:pt x="13" y="273"/>
                  <a:pt x="24" y="293"/>
                  <a:pt x="39" y="307"/>
                </a:cubicBezTo>
                <a:lnTo>
                  <a:pt x="39" y="307"/>
                </a:lnTo>
                <a:cubicBezTo>
                  <a:pt x="53" y="341"/>
                  <a:pt x="77" y="373"/>
                  <a:pt x="112" y="396"/>
                </a:cubicBezTo>
                <a:cubicBezTo>
                  <a:pt x="145" y="419"/>
                  <a:pt x="183" y="430"/>
                  <a:pt x="221" y="430"/>
                </a:cubicBezTo>
                <a:cubicBezTo>
                  <a:pt x="306" y="430"/>
                  <a:pt x="390" y="374"/>
                  <a:pt x="420" y="285"/>
                </a:cubicBezTo>
                <a:cubicBezTo>
                  <a:pt x="462" y="165"/>
                  <a:pt x="394" y="36"/>
                  <a:pt x="266" y="2"/>
                </a:cubicBezTo>
                <a:cubicBezTo>
                  <a:pt x="256" y="1"/>
                  <a:pt x="247" y="1"/>
                  <a:pt x="2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8" name="Google Shape;5258;p42"/>
          <p:cNvSpPr/>
          <p:nvPr/>
        </p:nvSpPr>
        <p:spPr>
          <a:xfrm>
            <a:off x="2153653" y="5021118"/>
            <a:ext cx="36156" cy="31611"/>
          </a:xfrm>
          <a:custGeom>
            <a:avLst/>
            <a:gdLst/>
            <a:ahLst/>
            <a:cxnLst/>
            <a:rect l="l" t="t" r="r" b="b"/>
            <a:pathLst>
              <a:path w="358" h="313" extrusionOk="0">
                <a:moveTo>
                  <a:pt x="204" y="0"/>
                </a:moveTo>
                <a:cubicBezTo>
                  <a:pt x="193" y="0"/>
                  <a:pt x="181" y="2"/>
                  <a:pt x="170" y="7"/>
                </a:cubicBezTo>
                <a:lnTo>
                  <a:pt x="170" y="7"/>
                </a:lnTo>
                <a:cubicBezTo>
                  <a:pt x="80" y="18"/>
                  <a:pt x="15" y="85"/>
                  <a:pt x="7" y="168"/>
                </a:cubicBezTo>
                <a:cubicBezTo>
                  <a:pt x="0" y="265"/>
                  <a:pt x="105" y="313"/>
                  <a:pt x="197" y="313"/>
                </a:cubicBezTo>
                <a:cubicBezTo>
                  <a:pt x="228" y="313"/>
                  <a:pt x="257" y="307"/>
                  <a:pt x="280" y="297"/>
                </a:cubicBezTo>
                <a:cubicBezTo>
                  <a:pt x="332" y="263"/>
                  <a:pt x="357" y="203"/>
                  <a:pt x="340" y="143"/>
                </a:cubicBezTo>
                <a:cubicBezTo>
                  <a:pt x="336" y="119"/>
                  <a:pt x="327" y="98"/>
                  <a:pt x="314" y="78"/>
                </a:cubicBezTo>
                <a:lnTo>
                  <a:pt x="314" y="78"/>
                </a:lnTo>
                <a:cubicBezTo>
                  <a:pt x="306" y="63"/>
                  <a:pt x="295" y="49"/>
                  <a:pt x="282" y="38"/>
                </a:cubicBezTo>
                <a:lnTo>
                  <a:pt x="282" y="38"/>
                </a:lnTo>
                <a:cubicBezTo>
                  <a:pt x="273" y="30"/>
                  <a:pt x="264" y="22"/>
                  <a:pt x="255" y="14"/>
                </a:cubicBezTo>
                <a:cubicBezTo>
                  <a:pt x="239" y="5"/>
                  <a:pt x="221" y="0"/>
                  <a:pt x="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9" name="Google Shape;5259;p42"/>
          <p:cNvSpPr/>
          <p:nvPr/>
        </p:nvSpPr>
        <p:spPr>
          <a:xfrm>
            <a:off x="2126585" y="4818516"/>
            <a:ext cx="42519" cy="34843"/>
          </a:xfrm>
          <a:custGeom>
            <a:avLst/>
            <a:gdLst/>
            <a:ahLst/>
            <a:cxnLst/>
            <a:rect l="l" t="t" r="r" b="b"/>
            <a:pathLst>
              <a:path w="421" h="345" extrusionOk="0">
                <a:moveTo>
                  <a:pt x="214" y="193"/>
                </a:moveTo>
                <a:cubicBezTo>
                  <a:pt x="212" y="198"/>
                  <a:pt x="211" y="200"/>
                  <a:pt x="211" y="200"/>
                </a:cubicBezTo>
                <a:cubicBezTo>
                  <a:pt x="211" y="200"/>
                  <a:pt x="212" y="194"/>
                  <a:pt x="214" y="193"/>
                </a:cubicBezTo>
                <a:close/>
                <a:moveTo>
                  <a:pt x="223" y="0"/>
                </a:moveTo>
                <a:cubicBezTo>
                  <a:pt x="169" y="0"/>
                  <a:pt x="115" y="24"/>
                  <a:pt x="78" y="70"/>
                </a:cubicBezTo>
                <a:cubicBezTo>
                  <a:pt x="1" y="156"/>
                  <a:pt x="27" y="327"/>
                  <a:pt x="163" y="327"/>
                </a:cubicBezTo>
                <a:cubicBezTo>
                  <a:pt x="186" y="327"/>
                  <a:pt x="208" y="322"/>
                  <a:pt x="227" y="313"/>
                </a:cubicBezTo>
                <a:lnTo>
                  <a:pt x="227" y="313"/>
                </a:lnTo>
                <a:cubicBezTo>
                  <a:pt x="248" y="331"/>
                  <a:pt x="276" y="344"/>
                  <a:pt x="302" y="344"/>
                </a:cubicBezTo>
                <a:cubicBezTo>
                  <a:pt x="325" y="344"/>
                  <a:pt x="347" y="334"/>
                  <a:pt x="360" y="309"/>
                </a:cubicBezTo>
                <a:lnTo>
                  <a:pt x="369" y="301"/>
                </a:lnTo>
                <a:cubicBezTo>
                  <a:pt x="420" y="224"/>
                  <a:pt x="420" y="121"/>
                  <a:pt x="352" y="53"/>
                </a:cubicBezTo>
                <a:cubicBezTo>
                  <a:pt x="316" y="17"/>
                  <a:pt x="270" y="0"/>
                  <a:pt x="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0" name="Google Shape;5260;p42"/>
          <p:cNvSpPr/>
          <p:nvPr/>
        </p:nvSpPr>
        <p:spPr>
          <a:xfrm>
            <a:off x="2181932" y="4916686"/>
            <a:ext cx="46761" cy="40600"/>
          </a:xfrm>
          <a:custGeom>
            <a:avLst/>
            <a:gdLst/>
            <a:ahLst/>
            <a:cxnLst/>
            <a:rect l="l" t="t" r="r" b="b"/>
            <a:pathLst>
              <a:path w="463" h="402" extrusionOk="0">
                <a:moveTo>
                  <a:pt x="233" y="193"/>
                </a:moveTo>
                <a:lnTo>
                  <a:pt x="233" y="193"/>
                </a:lnTo>
                <a:cubicBezTo>
                  <a:pt x="233" y="193"/>
                  <a:pt x="233" y="193"/>
                  <a:pt x="233" y="193"/>
                </a:cubicBezTo>
                <a:lnTo>
                  <a:pt x="233" y="193"/>
                </a:lnTo>
                <a:cubicBezTo>
                  <a:pt x="233" y="193"/>
                  <a:pt x="232" y="193"/>
                  <a:pt x="231" y="193"/>
                </a:cubicBezTo>
                <a:lnTo>
                  <a:pt x="231" y="193"/>
                </a:lnTo>
                <a:cubicBezTo>
                  <a:pt x="232" y="193"/>
                  <a:pt x="233" y="193"/>
                  <a:pt x="233" y="193"/>
                </a:cubicBezTo>
                <a:lnTo>
                  <a:pt x="233" y="193"/>
                </a:lnTo>
                <a:cubicBezTo>
                  <a:pt x="235" y="194"/>
                  <a:pt x="236" y="195"/>
                  <a:pt x="237" y="196"/>
                </a:cubicBezTo>
                <a:lnTo>
                  <a:pt x="237" y="196"/>
                </a:lnTo>
                <a:cubicBezTo>
                  <a:pt x="239" y="198"/>
                  <a:pt x="237" y="202"/>
                  <a:pt x="231" y="202"/>
                </a:cubicBezTo>
                <a:lnTo>
                  <a:pt x="231" y="193"/>
                </a:lnTo>
                <a:close/>
                <a:moveTo>
                  <a:pt x="234" y="0"/>
                </a:moveTo>
                <a:cubicBezTo>
                  <a:pt x="219" y="0"/>
                  <a:pt x="204" y="2"/>
                  <a:pt x="189" y="5"/>
                </a:cubicBezTo>
                <a:cubicBezTo>
                  <a:pt x="52" y="48"/>
                  <a:pt x="0" y="202"/>
                  <a:pt x="77" y="313"/>
                </a:cubicBezTo>
                <a:cubicBezTo>
                  <a:pt x="109" y="372"/>
                  <a:pt x="170" y="402"/>
                  <a:pt x="232" y="402"/>
                </a:cubicBezTo>
                <a:cubicBezTo>
                  <a:pt x="288" y="402"/>
                  <a:pt x="345" y="378"/>
                  <a:pt x="385" y="330"/>
                </a:cubicBezTo>
                <a:cubicBezTo>
                  <a:pt x="395" y="318"/>
                  <a:pt x="403" y="305"/>
                  <a:pt x="409" y="292"/>
                </a:cubicBezTo>
                <a:lnTo>
                  <a:pt x="409" y="292"/>
                </a:lnTo>
                <a:cubicBezTo>
                  <a:pt x="442" y="272"/>
                  <a:pt x="460" y="232"/>
                  <a:pt x="454" y="193"/>
                </a:cubicBezTo>
                <a:lnTo>
                  <a:pt x="462" y="193"/>
                </a:lnTo>
                <a:cubicBezTo>
                  <a:pt x="440" y="80"/>
                  <a:pt x="344" y="0"/>
                  <a:pt x="2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1" name="Google Shape;5261;p42"/>
          <p:cNvSpPr/>
          <p:nvPr/>
        </p:nvSpPr>
        <p:spPr>
          <a:xfrm>
            <a:off x="2076490" y="4945268"/>
            <a:ext cx="46761" cy="39792"/>
          </a:xfrm>
          <a:custGeom>
            <a:avLst/>
            <a:gdLst/>
            <a:ahLst/>
            <a:cxnLst/>
            <a:rect l="l" t="t" r="r" b="b"/>
            <a:pathLst>
              <a:path w="463" h="394" extrusionOk="0">
                <a:moveTo>
                  <a:pt x="218" y="194"/>
                </a:moveTo>
                <a:cubicBezTo>
                  <a:pt x="219" y="194"/>
                  <a:pt x="220" y="195"/>
                  <a:pt x="221" y="195"/>
                </a:cubicBezTo>
                <a:lnTo>
                  <a:pt x="221" y="195"/>
                </a:lnTo>
                <a:cubicBezTo>
                  <a:pt x="221" y="196"/>
                  <a:pt x="221" y="196"/>
                  <a:pt x="220" y="196"/>
                </a:cubicBezTo>
                <a:cubicBezTo>
                  <a:pt x="220" y="196"/>
                  <a:pt x="219" y="196"/>
                  <a:pt x="217" y="194"/>
                </a:cubicBezTo>
                <a:lnTo>
                  <a:pt x="217" y="194"/>
                </a:lnTo>
                <a:cubicBezTo>
                  <a:pt x="217" y="194"/>
                  <a:pt x="218" y="194"/>
                  <a:pt x="218" y="194"/>
                </a:cubicBezTo>
                <a:close/>
                <a:moveTo>
                  <a:pt x="215" y="198"/>
                </a:moveTo>
                <a:lnTo>
                  <a:pt x="215" y="198"/>
                </a:lnTo>
                <a:lnTo>
                  <a:pt x="215" y="198"/>
                </a:lnTo>
                <a:lnTo>
                  <a:pt x="215" y="201"/>
                </a:lnTo>
                <a:cubicBezTo>
                  <a:pt x="215" y="200"/>
                  <a:pt x="215" y="199"/>
                  <a:pt x="215" y="198"/>
                </a:cubicBezTo>
                <a:close/>
                <a:moveTo>
                  <a:pt x="211" y="197"/>
                </a:moveTo>
                <a:lnTo>
                  <a:pt x="212" y="197"/>
                </a:lnTo>
                <a:lnTo>
                  <a:pt x="212" y="197"/>
                </a:lnTo>
                <a:cubicBezTo>
                  <a:pt x="211" y="198"/>
                  <a:pt x="211" y="200"/>
                  <a:pt x="211" y="201"/>
                </a:cubicBezTo>
                <a:lnTo>
                  <a:pt x="211" y="201"/>
                </a:lnTo>
                <a:cubicBezTo>
                  <a:pt x="209" y="201"/>
                  <a:pt x="209" y="202"/>
                  <a:pt x="208" y="202"/>
                </a:cubicBezTo>
                <a:lnTo>
                  <a:pt x="208" y="202"/>
                </a:lnTo>
                <a:cubicBezTo>
                  <a:pt x="208" y="202"/>
                  <a:pt x="207" y="201"/>
                  <a:pt x="206" y="201"/>
                </a:cubicBezTo>
                <a:cubicBezTo>
                  <a:pt x="208" y="199"/>
                  <a:pt x="209" y="198"/>
                  <a:pt x="211" y="197"/>
                </a:cubicBezTo>
                <a:close/>
                <a:moveTo>
                  <a:pt x="273" y="0"/>
                </a:moveTo>
                <a:cubicBezTo>
                  <a:pt x="253" y="0"/>
                  <a:pt x="232" y="7"/>
                  <a:pt x="215" y="21"/>
                </a:cubicBezTo>
                <a:cubicBezTo>
                  <a:pt x="211" y="24"/>
                  <a:pt x="208" y="28"/>
                  <a:pt x="206" y="31"/>
                </a:cubicBezTo>
                <a:lnTo>
                  <a:pt x="206" y="31"/>
                </a:lnTo>
                <a:cubicBezTo>
                  <a:pt x="199" y="31"/>
                  <a:pt x="193" y="30"/>
                  <a:pt x="186" y="30"/>
                </a:cubicBezTo>
                <a:cubicBezTo>
                  <a:pt x="153" y="30"/>
                  <a:pt x="119" y="40"/>
                  <a:pt x="86" y="64"/>
                </a:cubicBezTo>
                <a:cubicBezTo>
                  <a:pt x="1" y="132"/>
                  <a:pt x="1" y="252"/>
                  <a:pt x="69" y="329"/>
                </a:cubicBezTo>
                <a:cubicBezTo>
                  <a:pt x="103" y="372"/>
                  <a:pt x="155" y="393"/>
                  <a:pt x="206" y="393"/>
                </a:cubicBezTo>
                <a:cubicBezTo>
                  <a:pt x="257" y="393"/>
                  <a:pt x="309" y="372"/>
                  <a:pt x="343" y="329"/>
                </a:cubicBezTo>
                <a:cubicBezTo>
                  <a:pt x="354" y="317"/>
                  <a:pt x="364" y="303"/>
                  <a:pt x="372" y="289"/>
                </a:cubicBezTo>
                <a:lnTo>
                  <a:pt x="372" y="289"/>
                </a:lnTo>
                <a:cubicBezTo>
                  <a:pt x="387" y="287"/>
                  <a:pt x="400" y="280"/>
                  <a:pt x="411" y="269"/>
                </a:cubicBezTo>
                <a:cubicBezTo>
                  <a:pt x="454" y="235"/>
                  <a:pt x="463" y="175"/>
                  <a:pt x="428" y="141"/>
                </a:cubicBezTo>
                <a:lnTo>
                  <a:pt x="420" y="124"/>
                </a:lnTo>
                <a:cubicBezTo>
                  <a:pt x="409" y="110"/>
                  <a:pt x="395" y="100"/>
                  <a:pt x="380" y="93"/>
                </a:cubicBezTo>
                <a:lnTo>
                  <a:pt x="380" y="93"/>
                </a:lnTo>
                <a:cubicBezTo>
                  <a:pt x="371" y="74"/>
                  <a:pt x="358" y="55"/>
                  <a:pt x="343" y="38"/>
                </a:cubicBezTo>
                <a:cubicBezTo>
                  <a:pt x="328" y="13"/>
                  <a:pt x="301" y="0"/>
                  <a:pt x="2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2" name="Google Shape;5262;p42"/>
          <p:cNvSpPr/>
          <p:nvPr/>
        </p:nvSpPr>
        <p:spPr>
          <a:xfrm>
            <a:off x="1878635" y="4727516"/>
            <a:ext cx="46256" cy="30601"/>
          </a:xfrm>
          <a:custGeom>
            <a:avLst/>
            <a:gdLst/>
            <a:ahLst/>
            <a:cxnLst/>
            <a:rect l="l" t="t" r="r" b="b"/>
            <a:pathLst>
              <a:path w="458" h="303" extrusionOk="0">
                <a:moveTo>
                  <a:pt x="339" y="0"/>
                </a:moveTo>
                <a:cubicBezTo>
                  <a:pt x="318" y="0"/>
                  <a:pt x="299" y="8"/>
                  <a:pt x="284" y="19"/>
                </a:cubicBezTo>
                <a:lnTo>
                  <a:pt x="284" y="19"/>
                </a:lnTo>
                <a:cubicBezTo>
                  <a:pt x="255" y="13"/>
                  <a:pt x="226" y="10"/>
                  <a:pt x="197" y="10"/>
                </a:cubicBezTo>
                <a:cubicBezTo>
                  <a:pt x="166" y="10"/>
                  <a:pt x="134" y="14"/>
                  <a:pt x="103" y="21"/>
                </a:cubicBezTo>
                <a:cubicBezTo>
                  <a:pt x="35" y="30"/>
                  <a:pt x="1" y="107"/>
                  <a:pt x="43" y="167"/>
                </a:cubicBezTo>
                <a:cubicBezTo>
                  <a:pt x="98" y="234"/>
                  <a:pt x="178" y="302"/>
                  <a:pt x="265" y="302"/>
                </a:cubicBezTo>
                <a:cubicBezTo>
                  <a:pt x="288" y="302"/>
                  <a:pt x="311" y="297"/>
                  <a:pt x="334" y="287"/>
                </a:cubicBezTo>
                <a:cubicBezTo>
                  <a:pt x="372" y="273"/>
                  <a:pt x="400" y="249"/>
                  <a:pt x="418" y="220"/>
                </a:cubicBezTo>
                <a:lnTo>
                  <a:pt x="418" y="220"/>
                </a:lnTo>
                <a:cubicBezTo>
                  <a:pt x="425" y="215"/>
                  <a:pt x="431" y="208"/>
                  <a:pt x="437" y="201"/>
                </a:cubicBezTo>
                <a:cubicBezTo>
                  <a:pt x="458" y="167"/>
                  <a:pt x="456" y="121"/>
                  <a:pt x="437" y="92"/>
                </a:cubicBezTo>
                <a:lnTo>
                  <a:pt x="437" y="92"/>
                </a:lnTo>
                <a:cubicBezTo>
                  <a:pt x="429" y="62"/>
                  <a:pt x="412" y="34"/>
                  <a:pt x="386" y="13"/>
                </a:cubicBezTo>
                <a:cubicBezTo>
                  <a:pt x="370" y="4"/>
                  <a:pt x="354" y="0"/>
                  <a:pt x="3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3" name="Google Shape;5263;p42"/>
          <p:cNvSpPr/>
          <p:nvPr/>
        </p:nvSpPr>
        <p:spPr>
          <a:xfrm>
            <a:off x="2009124" y="4629447"/>
            <a:ext cx="49387" cy="32924"/>
          </a:xfrm>
          <a:custGeom>
            <a:avLst/>
            <a:gdLst/>
            <a:ahLst/>
            <a:cxnLst/>
            <a:rect l="l" t="t" r="r" b="b"/>
            <a:pathLst>
              <a:path w="489" h="326" extrusionOk="0">
                <a:moveTo>
                  <a:pt x="237" y="1"/>
                </a:moveTo>
                <a:cubicBezTo>
                  <a:pt x="204" y="1"/>
                  <a:pt x="170" y="18"/>
                  <a:pt x="152" y="47"/>
                </a:cubicBezTo>
                <a:lnTo>
                  <a:pt x="152" y="47"/>
                </a:lnTo>
                <a:cubicBezTo>
                  <a:pt x="127" y="51"/>
                  <a:pt x="102" y="58"/>
                  <a:pt x="77" y="68"/>
                </a:cubicBezTo>
                <a:cubicBezTo>
                  <a:pt x="18" y="94"/>
                  <a:pt x="0" y="163"/>
                  <a:pt x="43" y="205"/>
                </a:cubicBezTo>
                <a:cubicBezTo>
                  <a:pt x="95" y="282"/>
                  <a:pt x="180" y="325"/>
                  <a:pt x="274" y="325"/>
                </a:cubicBezTo>
                <a:cubicBezTo>
                  <a:pt x="278" y="326"/>
                  <a:pt x="282" y="326"/>
                  <a:pt x="286" y="326"/>
                </a:cubicBezTo>
                <a:cubicBezTo>
                  <a:pt x="316" y="326"/>
                  <a:pt x="341" y="311"/>
                  <a:pt x="358" y="288"/>
                </a:cubicBezTo>
                <a:lnTo>
                  <a:pt x="358" y="288"/>
                </a:lnTo>
                <a:cubicBezTo>
                  <a:pt x="365" y="291"/>
                  <a:pt x="373" y="292"/>
                  <a:pt x="382" y="292"/>
                </a:cubicBezTo>
                <a:cubicBezTo>
                  <a:pt x="410" y="292"/>
                  <a:pt x="441" y="278"/>
                  <a:pt x="462" y="257"/>
                </a:cubicBezTo>
                <a:cubicBezTo>
                  <a:pt x="488" y="214"/>
                  <a:pt x="480" y="154"/>
                  <a:pt x="437" y="120"/>
                </a:cubicBezTo>
                <a:lnTo>
                  <a:pt x="437" y="128"/>
                </a:lnTo>
                <a:cubicBezTo>
                  <a:pt x="401" y="99"/>
                  <a:pt x="362" y="77"/>
                  <a:pt x="321" y="62"/>
                </a:cubicBezTo>
                <a:lnTo>
                  <a:pt x="321" y="62"/>
                </a:lnTo>
                <a:lnTo>
                  <a:pt x="317" y="51"/>
                </a:lnTo>
                <a:cubicBezTo>
                  <a:pt x="299" y="16"/>
                  <a:pt x="268" y="1"/>
                  <a:pt x="2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4" name="Google Shape;5264;p42"/>
          <p:cNvSpPr/>
          <p:nvPr/>
        </p:nvSpPr>
        <p:spPr>
          <a:xfrm>
            <a:off x="2185871" y="4697015"/>
            <a:ext cx="34136" cy="31510"/>
          </a:xfrm>
          <a:custGeom>
            <a:avLst/>
            <a:gdLst/>
            <a:ahLst/>
            <a:cxnLst/>
            <a:rect l="l" t="t" r="r" b="b"/>
            <a:pathLst>
              <a:path w="338" h="312" extrusionOk="0">
                <a:moveTo>
                  <a:pt x="140" y="1"/>
                </a:moveTo>
                <a:cubicBezTo>
                  <a:pt x="114" y="1"/>
                  <a:pt x="89" y="11"/>
                  <a:pt x="72" y="30"/>
                </a:cubicBezTo>
                <a:lnTo>
                  <a:pt x="72" y="30"/>
                </a:lnTo>
                <a:cubicBezTo>
                  <a:pt x="24" y="59"/>
                  <a:pt x="1" y="124"/>
                  <a:pt x="21" y="178"/>
                </a:cubicBezTo>
                <a:cubicBezTo>
                  <a:pt x="47" y="229"/>
                  <a:pt x="98" y="281"/>
                  <a:pt x="150" y="306"/>
                </a:cubicBezTo>
                <a:cubicBezTo>
                  <a:pt x="161" y="310"/>
                  <a:pt x="172" y="312"/>
                  <a:pt x="182" y="312"/>
                </a:cubicBezTo>
                <a:cubicBezTo>
                  <a:pt x="205" y="312"/>
                  <a:pt x="227" y="304"/>
                  <a:pt x="243" y="290"/>
                </a:cubicBezTo>
                <a:lnTo>
                  <a:pt x="243" y="290"/>
                </a:lnTo>
                <a:cubicBezTo>
                  <a:pt x="246" y="290"/>
                  <a:pt x="248" y="290"/>
                  <a:pt x="251" y="290"/>
                </a:cubicBezTo>
                <a:cubicBezTo>
                  <a:pt x="295" y="290"/>
                  <a:pt x="330" y="257"/>
                  <a:pt x="338" y="204"/>
                </a:cubicBezTo>
                <a:lnTo>
                  <a:pt x="312" y="186"/>
                </a:lnTo>
                <a:cubicBezTo>
                  <a:pt x="318" y="104"/>
                  <a:pt x="264" y="36"/>
                  <a:pt x="194" y="17"/>
                </a:cubicBezTo>
                <a:lnTo>
                  <a:pt x="194" y="17"/>
                </a:lnTo>
                <a:cubicBezTo>
                  <a:pt x="194" y="16"/>
                  <a:pt x="193" y="16"/>
                  <a:pt x="192" y="15"/>
                </a:cubicBezTo>
                <a:cubicBezTo>
                  <a:pt x="176" y="6"/>
                  <a:pt x="158" y="1"/>
                  <a:pt x="1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5" name="Google Shape;5265;p42"/>
          <p:cNvSpPr/>
          <p:nvPr/>
        </p:nvSpPr>
        <p:spPr>
          <a:xfrm>
            <a:off x="2370294" y="4787913"/>
            <a:ext cx="49387" cy="32318"/>
          </a:xfrm>
          <a:custGeom>
            <a:avLst/>
            <a:gdLst/>
            <a:ahLst/>
            <a:cxnLst/>
            <a:rect l="l" t="t" r="r" b="b"/>
            <a:pathLst>
              <a:path w="489" h="320" extrusionOk="0">
                <a:moveTo>
                  <a:pt x="260" y="1"/>
                </a:moveTo>
                <a:cubicBezTo>
                  <a:pt x="224" y="1"/>
                  <a:pt x="194" y="20"/>
                  <a:pt x="177" y="47"/>
                </a:cubicBezTo>
                <a:lnTo>
                  <a:pt x="177" y="47"/>
                </a:lnTo>
                <a:cubicBezTo>
                  <a:pt x="140" y="50"/>
                  <a:pt x="104" y="58"/>
                  <a:pt x="69" y="74"/>
                </a:cubicBezTo>
                <a:cubicBezTo>
                  <a:pt x="18" y="99"/>
                  <a:pt x="0" y="168"/>
                  <a:pt x="35" y="219"/>
                </a:cubicBezTo>
                <a:cubicBezTo>
                  <a:pt x="91" y="284"/>
                  <a:pt x="172" y="319"/>
                  <a:pt x="253" y="319"/>
                </a:cubicBezTo>
                <a:cubicBezTo>
                  <a:pt x="320" y="319"/>
                  <a:pt x="386" y="295"/>
                  <a:pt x="437" y="245"/>
                </a:cubicBezTo>
                <a:cubicBezTo>
                  <a:pt x="479" y="210"/>
                  <a:pt x="488" y="159"/>
                  <a:pt x="454" y="116"/>
                </a:cubicBezTo>
                <a:cubicBezTo>
                  <a:pt x="411" y="65"/>
                  <a:pt x="351" y="31"/>
                  <a:pt x="291" y="5"/>
                </a:cubicBezTo>
                <a:cubicBezTo>
                  <a:pt x="280" y="2"/>
                  <a:pt x="270" y="1"/>
                  <a:pt x="2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6" name="Google Shape;5266;p42"/>
          <p:cNvSpPr/>
          <p:nvPr/>
        </p:nvSpPr>
        <p:spPr>
          <a:xfrm>
            <a:off x="2458365" y="4881033"/>
            <a:ext cx="44539" cy="41408"/>
          </a:xfrm>
          <a:custGeom>
            <a:avLst/>
            <a:gdLst/>
            <a:ahLst/>
            <a:cxnLst/>
            <a:rect l="l" t="t" r="r" b="b"/>
            <a:pathLst>
              <a:path w="441" h="410" extrusionOk="0">
                <a:moveTo>
                  <a:pt x="240" y="0"/>
                </a:moveTo>
                <a:cubicBezTo>
                  <a:pt x="191" y="0"/>
                  <a:pt x="142" y="21"/>
                  <a:pt x="104" y="67"/>
                </a:cubicBezTo>
                <a:cubicBezTo>
                  <a:pt x="1" y="212"/>
                  <a:pt x="138" y="409"/>
                  <a:pt x="300" y="409"/>
                </a:cubicBezTo>
                <a:cubicBezTo>
                  <a:pt x="360" y="409"/>
                  <a:pt x="420" y="366"/>
                  <a:pt x="412" y="298"/>
                </a:cubicBezTo>
                <a:cubicBezTo>
                  <a:pt x="406" y="279"/>
                  <a:pt x="402" y="261"/>
                  <a:pt x="397" y="245"/>
                </a:cubicBezTo>
                <a:lnTo>
                  <a:pt x="397" y="245"/>
                </a:lnTo>
                <a:cubicBezTo>
                  <a:pt x="403" y="238"/>
                  <a:pt x="408" y="230"/>
                  <a:pt x="412" y="221"/>
                </a:cubicBezTo>
                <a:cubicBezTo>
                  <a:pt x="441" y="93"/>
                  <a:pt x="343" y="0"/>
                  <a:pt x="2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7" name="Google Shape;5267;p42"/>
          <p:cNvSpPr/>
          <p:nvPr/>
        </p:nvSpPr>
        <p:spPr>
          <a:xfrm>
            <a:off x="2535830" y="4982739"/>
            <a:ext cx="43731" cy="40297"/>
          </a:xfrm>
          <a:custGeom>
            <a:avLst/>
            <a:gdLst/>
            <a:ahLst/>
            <a:cxnLst/>
            <a:rect l="l" t="t" r="r" b="b"/>
            <a:pathLst>
              <a:path w="433" h="399" extrusionOk="0">
                <a:moveTo>
                  <a:pt x="182" y="1"/>
                </a:moveTo>
                <a:cubicBezTo>
                  <a:pt x="163" y="1"/>
                  <a:pt x="142" y="7"/>
                  <a:pt x="124" y="18"/>
                </a:cubicBezTo>
                <a:cubicBezTo>
                  <a:pt x="115" y="25"/>
                  <a:pt x="108" y="33"/>
                  <a:pt x="102" y="42"/>
                </a:cubicBezTo>
                <a:lnTo>
                  <a:pt x="102" y="42"/>
                </a:lnTo>
                <a:cubicBezTo>
                  <a:pt x="39" y="79"/>
                  <a:pt x="0" y="154"/>
                  <a:pt x="12" y="232"/>
                </a:cubicBezTo>
                <a:cubicBezTo>
                  <a:pt x="33" y="334"/>
                  <a:pt x="124" y="399"/>
                  <a:pt x="221" y="399"/>
                </a:cubicBezTo>
                <a:cubicBezTo>
                  <a:pt x="246" y="399"/>
                  <a:pt x="271" y="395"/>
                  <a:pt x="295" y="386"/>
                </a:cubicBezTo>
                <a:cubicBezTo>
                  <a:pt x="310" y="379"/>
                  <a:pt x="322" y="371"/>
                  <a:pt x="331" y="361"/>
                </a:cubicBezTo>
                <a:lnTo>
                  <a:pt x="331" y="361"/>
                </a:lnTo>
                <a:cubicBezTo>
                  <a:pt x="382" y="361"/>
                  <a:pt x="433" y="323"/>
                  <a:pt x="423" y="258"/>
                </a:cubicBezTo>
                <a:lnTo>
                  <a:pt x="423" y="249"/>
                </a:lnTo>
                <a:cubicBezTo>
                  <a:pt x="408" y="141"/>
                  <a:pt x="351" y="26"/>
                  <a:pt x="233" y="17"/>
                </a:cubicBezTo>
                <a:lnTo>
                  <a:pt x="233" y="17"/>
                </a:lnTo>
                <a:cubicBezTo>
                  <a:pt x="218" y="6"/>
                  <a:pt x="200" y="1"/>
                  <a:pt x="1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8" name="Google Shape;5268;p42"/>
          <p:cNvSpPr/>
          <p:nvPr/>
        </p:nvSpPr>
        <p:spPr>
          <a:xfrm>
            <a:off x="2567847" y="5091210"/>
            <a:ext cx="47872" cy="52618"/>
          </a:xfrm>
          <a:custGeom>
            <a:avLst/>
            <a:gdLst/>
            <a:ahLst/>
            <a:cxnLst/>
            <a:rect l="l" t="t" r="r" b="b"/>
            <a:pathLst>
              <a:path w="474" h="521" extrusionOk="0">
                <a:moveTo>
                  <a:pt x="213" y="308"/>
                </a:moveTo>
                <a:cubicBezTo>
                  <a:pt x="218" y="315"/>
                  <a:pt x="222" y="323"/>
                  <a:pt x="226" y="330"/>
                </a:cubicBezTo>
                <a:lnTo>
                  <a:pt x="209" y="330"/>
                </a:lnTo>
                <a:cubicBezTo>
                  <a:pt x="213" y="330"/>
                  <a:pt x="211" y="332"/>
                  <a:pt x="209" y="332"/>
                </a:cubicBezTo>
                <a:cubicBezTo>
                  <a:pt x="207" y="332"/>
                  <a:pt x="205" y="330"/>
                  <a:pt x="209" y="321"/>
                </a:cubicBezTo>
                <a:cubicBezTo>
                  <a:pt x="211" y="316"/>
                  <a:pt x="212" y="311"/>
                  <a:pt x="213" y="308"/>
                </a:cubicBezTo>
                <a:close/>
                <a:moveTo>
                  <a:pt x="226" y="330"/>
                </a:moveTo>
                <a:cubicBezTo>
                  <a:pt x="229" y="340"/>
                  <a:pt x="230" y="343"/>
                  <a:pt x="230" y="343"/>
                </a:cubicBezTo>
                <a:cubicBezTo>
                  <a:pt x="229" y="343"/>
                  <a:pt x="226" y="335"/>
                  <a:pt x="226" y="330"/>
                </a:cubicBezTo>
                <a:close/>
                <a:moveTo>
                  <a:pt x="184" y="1"/>
                </a:moveTo>
                <a:cubicBezTo>
                  <a:pt x="165" y="1"/>
                  <a:pt x="146" y="8"/>
                  <a:pt x="132" y="22"/>
                </a:cubicBezTo>
                <a:cubicBezTo>
                  <a:pt x="89" y="56"/>
                  <a:pt x="89" y="116"/>
                  <a:pt x="115" y="150"/>
                </a:cubicBezTo>
                <a:cubicBezTo>
                  <a:pt x="116" y="152"/>
                  <a:pt x="118" y="154"/>
                  <a:pt x="119" y="156"/>
                </a:cubicBezTo>
                <a:lnTo>
                  <a:pt x="119" y="156"/>
                </a:lnTo>
                <a:cubicBezTo>
                  <a:pt x="29" y="219"/>
                  <a:pt x="1" y="346"/>
                  <a:pt x="63" y="450"/>
                </a:cubicBezTo>
                <a:cubicBezTo>
                  <a:pt x="102" y="497"/>
                  <a:pt x="160" y="520"/>
                  <a:pt x="217" y="520"/>
                </a:cubicBezTo>
                <a:cubicBezTo>
                  <a:pt x="275" y="520"/>
                  <a:pt x="333" y="497"/>
                  <a:pt x="371" y="450"/>
                </a:cubicBezTo>
                <a:cubicBezTo>
                  <a:pt x="375" y="446"/>
                  <a:pt x="378" y="441"/>
                  <a:pt x="381" y="437"/>
                </a:cubicBezTo>
                <a:lnTo>
                  <a:pt x="381" y="437"/>
                </a:lnTo>
                <a:cubicBezTo>
                  <a:pt x="426" y="429"/>
                  <a:pt x="470" y="390"/>
                  <a:pt x="465" y="330"/>
                </a:cubicBezTo>
                <a:lnTo>
                  <a:pt x="465" y="330"/>
                </a:lnTo>
                <a:lnTo>
                  <a:pt x="474" y="338"/>
                </a:lnTo>
                <a:cubicBezTo>
                  <a:pt x="463" y="250"/>
                  <a:pt x="405" y="176"/>
                  <a:pt x="329" y="141"/>
                </a:cubicBezTo>
                <a:lnTo>
                  <a:pt x="329" y="141"/>
                </a:lnTo>
                <a:cubicBezTo>
                  <a:pt x="304" y="104"/>
                  <a:pt x="279" y="70"/>
                  <a:pt x="260" y="39"/>
                </a:cubicBezTo>
                <a:cubicBezTo>
                  <a:pt x="240" y="14"/>
                  <a:pt x="212" y="1"/>
                  <a:pt x="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9" name="Google Shape;5269;p42"/>
          <p:cNvSpPr/>
          <p:nvPr/>
        </p:nvSpPr>
        <p:spPr>
          <a:xfrm>
            <a:off x="2596732" y="5023340"/>
            <a:ext cx="33732" cy="45953"/>
          </a:xfrm>
          <a:custGeom>
            <a:avLst/>
            <a:gdLst/>
            <a:ahLst/>
            <a:cxnLst/>
            <a:rect l="l" t="t" r="r" b="b"/>
            <a:pathLst>
              <a:path w="334" h="455" extrusionOk="0">
                <a:moveTo>
                  <a:pt x="106" y="0"/>
                </a:moveTo>
                <a:cubicBezTo>
                  <a:pt x="51" y="0"/>
                  <a:pt x="0" y="49"/>
                  <a:pt x="8" y="112"/>
                </a:cubicBezTo>
                <a:cubicBezTo>
                  <a:pt x="17" y="215"/>
                  <a:pt x="51" y="309"/>
                  <a:pt x="102" y="403"/>
                </a:cubicBezTo>
                <a:cubicBezTo>
                  <a:pt x="120" y="437"/>
                  <a:pt x="154" y="454"/>
                  <a:pt x="188" y="454"/>
                </a:cubicBezTo>
                <a:cubicBezTo>
                  <a:pt x="222" y="454"/>
                  <a:pt x="256" y="437"/>
                  <a:pt x="274" y="403"/>
                </a:cubicBezTo>
                <a:cubicBezTo>
                  <a:pt x="292" y="362"/>
                  <a:pt x="304" y="318"/>
                  <a:pt x="309" y="273"/>
                </a:cubicBezTo>
                <a:lnTo>
                  <a:pt x="309" y="273"/>
                </a:lnTo>
                <a:cubicBezTo>
                  <a:pt x="318" y="257"/>
                  <a:pt x="322" y="238"/>
                  <a:pt x="316" y="215"/>
                </a:cubicBezTo>
                <a:lnTo>
                  <a:pt x="333" y="206"/>
                </a:lnTo>
                <a:cubicBezTo>
                  <a:pt x="316" y="95"/>
                  <a:pt x="231" y="10"/>
                  <a:pt x="120" y="1"/>
                </a:cubicBezTo>
                <a:cubicBezTo>
                  <a:pt x="115" y="0"/>
                  <a:pt x="111" y="0"/>
                  <a:pt x="1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0" name="Google Shape;5270;p42"/>
          <p:cNvSpPr/>
          <p:nvPr/>
        </p:nvSpPr>
        <p:spPr>
          <a:xfrm>
            <a:off x="2354740" y="4647829"/>
            <a:ext cx="47569" cy="39186"/>
          </a:xfrm>
          <a:custGeom>
            <a:avLst/>
            <a:gdLst/>
            <a:ahLst/>
            <a:cxnLst/>
            <a:rect l="l" t="t" r="r" b="b"/>
            <a:pathLst>
              <a:path w="471" h="388" extrusionOk="0">
                <a:moveTo>
                  <a:pt x="218" y="194"/>
                </a:moveTo>
                <a:cubicBezTo>
                  <a:pt x="219" y="194"/>
                  <a:pt x="218" y="194"/>
                  <a:pt x="214" y="194"/>
                </a:cubicBezTo>
                <a:cubicBezTo>
                  <a:pt x="216" y="194"/>
                  <a:pt x="217" y="194"/>
                  <a:pt x="218" y="194"/>
                </a:cubicBezTo>
                <a:close/>
                <a:moveTo>
                  <a:pt x="223" y="200"/>
                </a:moveTo>
                <a:cubicBezTo>
                  <a:pt x="223" y="200"/>
                  <a:pt x="223" y="200"/>
                  <a:pt x="223" y="200"/>
                </a:cubicBezTo>
                <a:lnTo>
                  <a:pt x="223" y="200"/>
                </a:lnTo>
                <a:cubicBezTo>
                  <a:pt x="223" y="200"/>
                  <a:pt x="223" y="201"/>
                  <a:pt x="223" y="202"/>
                </a:cubicBezTo>
                <a:lnTo>
                  <a:pt x="223" y="202"/>
                </a:lnTo>
                <a:cubicBezTo>
                  <a:pt x="223" y="202"/>
                  <a:pt x="223" y="202"/>
                  <a:pt x="223" y="202"/>
                </a:cubicBezTo>
                <a:lnTo>
                  <a:pt x="223" y="202"/>
                </a:lnTo>
                <a:cubicBezTo>
                  <a:pt x="223" y="201"/>
                  <a:pt x="223" y="200"/>
                  <a:pt x="223" y="200"/>
                </a:cubicBezTo>
                <a:close/>
                <a:moveTo>
                  <a:pt x="267" y="0"/>
                </a:moveTo>
                <a:cubicBezTo>
                  <a:pt x="254" y="0"/>
                  <a:pt x="241" y="3"/>
                  <a:pt x="229" y="9"/>
                </a:cubicBezTo>
                <a:lnTo>
                  <a:pt x="229" y="9"/>
                </a:lnTo>
                <a:cubicBezTo>
                  <a:pt x="216" y="7"/>
                  <a:pt x="202" y="6"/>
                  <a:pt x="189" y="6"/>
                </a:cubicBezTo>
                <a:cubicBezTo>
                  <a:pt x="183" y="6"/>
                  <a:pt x="177" y="6"/>
                  <a:pt x="172" y="6"/>
                </a:cubicBezTo>
                <a:cubicBezTo>
                  <a:pt x="103" y="15"/>
                  <a:pt x="43" y="58"/>
                  <a:pt x="18" y="126"/>
                </a:cubicBezTo>
                <a:cubicBezTo>
                  <a:pt x="0" y="186"/>
                  <a:pt x="18" y="246"/>
                  <a:pt x="52" y="297"/>
                </a:cubicBezTo>
                <a:cubicBezTo>
                  <a:pt x="89" y="357"/>
                  <a:pt x="151" y="387"/>
                  <a:pt x="214" y="387"/>
                </a:cubicBezTo>
                <a:cubicBezTo>
                  <a:pt x="267" y="387"/>
                  <a:pt x="320" y="366"/>
                  <a:pt x="359" y="323"/>
                </a:cubicBezTo>
                <a:lnTo>
                  <a:pt x="359" y="323"/>
                </a:lnTo>
                <a:cubicBezTo>
                  <a:pt x="363" y="324"/>
                  <a:pt x="366" y="324"/>
                  <a:pt x="370" y="324"/>
                </a:cubicBezTo>
                <a:cubicBezTo>
                  <a:pt x="375" y="324"/>
                  <a:pt x="380" y="324"/>
                  <a:pt x="385" y="323"/>
                </a:cubicBezTo>
                <a:cubicBezTo>
                  <a:pt x="437" y="314"/>
                  <a:pt x="471" y="263"/>
                  <a:pt x="462" y="212"/>
                </a:cubicBezTo>
                <a:lnTo>
                  <a:pt x="462" y="212"/>
                </a:lnTo>
                <a:lnTo>
                  <a:pt x="445" y="220"/>
                </a:lnTo>
                <a:cubicBezTo>
                  <a:pt x="435" y="165"/>
                  <a:pt x="410" y="119"/>
                  <a:pt x="375" y="83"/>
                </a:cubicBezTo>
                <a:lnTo>
                  <a:pt x="375" y="83"/>
                </a:lnTo>
                <a:cubicBezTo>
                  <a:pt x="360" y="58"/>
                  <a:pt x="341" y="34"/>
                  <a:pt x="317" y="15"/>
                </a:cubicBezTo>
                <a:cubicBezTo>
                  <a:pt x="301" y="5"/>
                  <a:pt x="284" y="0"/>
                  <a:pt x="2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1" name="Google Shape;5271;p42"/>
          <p:cNvSpPr/>
          <p:nvPr/>
        </p:nvSpPr>
        <p:spPr>
          <a:xfrm>
            <a:off x="2483614" y="4721760"/>
            <a:ext cx="50094" cy="36055"/>
          </a:xfrm>
          <a:custGeom>
            <a:avLst/>
            <a:gdLst/>
            <a:ahLst/>
            <a:cxnLst/>
            <a:rect l="l" t="t" r="r" b="b"/>
            <a:pathLst>
              <a:path w="496" h="357" extrusionOk="0">
                <a:moveTo>
                  <a:pt x="291" y="0"/>
                </a:moveTo>
                <a:cubicBezTo>
                  <a:pt x="254" y="0"/>
                  <a:pt x="228" y="19"/>
                  <a:pt x="214" y="44"/>
                </a:cubicBezTo>
                <a:lnTo>
                  <a:pt x="214" y="44"/>
                </a:lnTo>
                <a:cubicBezTo>
                  <a:pt x="182" y="38"/>
                  <a:pt x="151" y="36"/>
                  <a:pt x="119" y="36"/>
                </a:cubicBezTo>
                <a:cubicBezTo>
                  <a:pt x="115" y="35"/>
                  <a:pt x="111" y="35"/>
                  <a:pt x="107" y="35"/>
                </a:cubicBezTo>
                <a:cubicBezTo>
                  <a:pt x="45" y="35"/>
                  <a:pt x="1" y="99"/>
                  <a:pt x="25" y="164"/>
                </a:cubicBezTo>
                <a:cubicBezTo>
                  <a:pt x="56" y="263"/>
                  <a:pt x="158" y="357"/>
                  <a:pt x="263" y="357"/>
                </a:cubicBezTo>
                <a:cubicBezTo>
                  <a:pt x="304" y="357"/>
                  <a:pt x="346" y="343"/>
                  <a:pt x="384" y="309"/>
                </a:cubicBezTo>
                <a:cubicBezTo>
                  <a:pt x="389" y="305"/>
                  <a:pt x="394" y="301"/>
                  <a:pt x="398" y="296"/>
                </a:cubicBezTo>
                <a:lnTo>
                  <a:pt x="398" y="296"/>
                </a:lnTo>
                <a:cubicBezTo>
                  <a:pt x="424" y="294"/>
                  <a:pt x="447" y="281"/>
                  <a:pt x="461" y="258"/>
                </a:cubicBezTo>
                <a:cubicBezTo>
                  <a:pt x="495" y="215"/>
                  <a:pt x="487" y="155"/>
                  <a:pt x="444" y="130"/>
                </a:cubicBezTo>
                <a:lnTo>
                  <a:pt x="442" y="130"/>
                </a:lnTo>
                <a:cubicBezTo>
                  <a:pt x="429" y="66"/>
                  <a:pt x="384" y="10"/>
                  <a:pt x="307" y="1"/>
                </a:cubicBezTo>
                <a:cubicBezTo>
                  <a:pt x="301" y="1"/>
                  <a:pt x="296" y="0"/>
                  <a:pt x="2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2" name="Google Shape;5272;p42"/>
          <p:cNvSpPr/>
          <p:nvPr/>
        </p:nvSpPr>
        <p:spPr>
          <a:xfrm>
            <a:off x="2559464" y="4713983"/>
            <a:ext cx="48478" cy="43731"/>
          </a:xfrm>
          <a:custGeom>
            <a:avLst/>
            <a:gdLst/>
            <a:ahLst/>
            <a:cxnLst/>
            <a:rect l="l" t="t" r="r" b="b"/>
            <a:pathLst>
              <a:path w="480" h="433" extrusionOk="0">
                <a:moveTo>
                  <a:pt x="240" y="0"/>
                </a:moveTo>
                <a:cubicBezTo>
                  <a:pt x="217" y="0"/>
                  <a:pt x="195" y="3"/>
                  <a:pt x="172" y="10"/>
                </a:cubicBezTo>
                <a:cubicBezTo>
                  <a:pt x="61" y="53"/>
                  <a:pt x="1" y="172"/>
                  <a:pt x="27" y="284"/>
                </a:cubicBezTo>
                <a:cubicBezTo>
                  <a:pt x="44" y="373"/>
                  <a:pt x="124" y="433"/>
                  <a:pt x="205" y="433"/>
                </a:cubicBezTo>
                <a:cubicBezTo>
                  <a:pt x="241" y="433"/>
                  <a:pt x="277" y="421"/>
                  <a:pt x="309" y="395"/>
                </a:cubicBezTo>
                <a:cubicBezTo>
                  <a:pt x="348" y="358"/>
                  <a:pt x="367" y="319"/>
                  <a:pt x="372" y="279"/>
                </a:cubicBezTo>
                <a:lnTo>
                  <a:pt x="372" y="279"/>
                </a:lnTo>
                <a:cubicBezTo>
                  <a:pt x="377" y="280"/>
                  <a:pt x="382" y="280"/>
                  <a:pt x="387" y="280"/>
                </a:cubicBezTo>
                <a:cubicBezTo>
                  <a:pt x="398" y="280"/>
                  <a:pt x="409" y="279"/>
                  <a:pt x="420" y="275"/>
                </a:cubicBezTo>
                <a:cubicBezTo>
                  <a:pt x="463" y="249"/>
                  <a:pt x="480" y="198"/>
                  <a:pt x="463" y="147"/>
                </a:cubicBezTo>
                <a:lnTo>
                  <a:pt x="463" y="147"/>
                </a:lnTo>
                <a:lnTo>
                  <a:pt x="463" y="155"/>
                </a:lnTo>
                <a:cubicBezTo>
                  <a:pt x="428" y="58"/>
                  <a:pt x="337" y="0"/>
                  <a:pt x="2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3" name="Google Shape;5273;p42"/>
          <p:cNvSpPr/>
          <p:nvPr/>
        </p:nvSpPr>
        <p:spPr>
          <a:xfrm>
            <a:off x="2327168" y="4572282"/>
            <a:ext cx="66253" cy="38782"/>
          </a:xfrm>
          <a:custGeom>
            <a:avLst/>
            <a:gdLst/>
            <a:ahLst/>
            <a:cxnLst/>
            <a:rect l="l" t="t" r="r" b="b"/>
            <a:pathLst>
              <a:path w="656" h="384" extrusionOk="0">
                <a:moveTo>
                  <a:pt x="106" y="0"/>
                </a:moveTo>
                <a:cubicBezTo>
                  <a:pt x="51" y="0"/>
                  <a:pt x="0" y="49"/>
                  <a:pt x="8" y="113"/>
                </a:cubicBezTo>
                <a:cubicBezTo>
                  <a:pt x="23" y="272"/>
                  <a:pt x="159" y="384"/>
                  <a:pt x="315" y="384"/>
                </a:cubicBezTo>
                <a:cubicBezTo>
                  <a:pt x="335" y="384"/>
                  <a:pt x="355" y="382"/>
                  <a:pt x="376" y="378"/>
                </a:cubicBezTo>
                <a:cubicBezTo>
                  <a:pt x="397" y="369"/>
                  <a:pt x="420" y="355"/>
                  <a:pt x="436" y="337"/>
                </a:cubicBezTo>
                <a:lnTo>
                  <a:pt x="436" y="337"/>
                </a:lnTo>
                <a:cubicBezTo>
                  <a:pt x="442" y="342"/>
                  <a:pt x="447" y="347"/>
                  <a:pt x="453" y="352"/>
                </a:cubicBezTo>
                <a:cubicBezTo>
                  <a:pt x="473" y="370"/>
                  <a:pt x="496" y="378"/>
                  <a:pt x="519" y="378"/>
                </a:cubicBezTo>
                <a:cubicBezTo>
                  <a:pt x="591" y="378"/>
                  <a:pt x="655" y="298"/>
                  <a:pt x="590" y="232"/>
                </a:cubicBezTo>
                <a:lnTo>
                  <a:pt x="598" y="224"/>
                </a:lnTo>
                <a:cubicBezTo>
                  <a:pt x="528" y="153"/>
                  <a:pt x="444" y="98"/>
                  <a:pt x="353" y="60"/>
                </a:cubicBezTo>
                <a:lnTo>
                  <a:pt x="353" y="60"/>
                </a:lnTo>
                <a:cubicBezTo>
                  <a:pt x="350" y="55"/>
                  <a:pt x="346" y="49"/>
                  <a:pt x="342" y="44"/>
                </a:cubicBezTo>
                <a:cubicBezTo>
                  <a:pt x="324" y="20"/>
                  <a:pt x="302" y="10"/>
                  <a:pt x="279" y="10"/>
                </a:cubicBezTo>
                <a:cubicBezTo>
                  <a:pt x="264" y="10"/>
                  <a:pt x="250" y="14"/>
                  <a:pt x="237" y="21"/>
                </a:cubicBezTo>
                <a:lnTo>
                  <a:pt x="237" y="21"/>
                </a:lnTo>
                <a:cubicBezTo>
                  <a:pt x="198" y="12"/>
                  <a:pt x="159" y="5"/>
                  <a:pt x="119" y="1"/>
                </a:cubicBezTo>
                <a:cubicBezTo>
                  <a:pt x="115" y="1"/>
                  <a:pt x="111" y="0"/>
                  <a:pt x="1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4" name="Google Shape;5274;p42"/>
          <p:cNvSpPr/>
          <p:nvPr/>
        </p:nvSpPr>
        <p:spPr>
          <a:xfrm>
            <a:off x="2126585" y="4477243"/>
            <a:ext cx="48478" cy="39085"/>
          </a:xfrm>
          <a:custGeom>
            <a:avLst/>
            <a:gdLst/>
            <a:ahLst/>
            <a:cxnLst/>
            <a:rect l="l" t="t" r="r" b="b"/>
            <a:pathLst>
              <a:path w="480" h="387" extrusionOk="0">
                <a:moveTo>
                  <a:pt x="215" y="190"/>
                </a:moveTo>
                <a:cubicBezTo>
                  <a:pt x="215" y="190"/>
                  <a:pt x="206" y="198"/>
                  <a:pt x="198" y="207"/>
                </a:cubicBezTo>
                <a:cubicBezTo>
                  <a:pt x="198" y="211"/>
                  <a:pt x="196" y="211"/>
                  <a:pt x="195" y="211"/>
                </a:cubicBezTo>
                <a:lnTo>
                  <a:pt x="195" y="211"/>
                </a:lnTo>
                <a:cubicBezTo>
                  <a:pt x="192" y="204"/>
                  <a:pt x="198" y="197"/>
                  <a:pt x="198" y="190"/>
                </a:cubicBezTo>
                <a:cubicBezTo>
                  <a:pt x="198" y="191"/>
                  <a:pt x="198" y="192"/>
                  <a:pt x="199" y="192"/>
                </a:cubicBezTo>
                <a:cubicBezTo>
                  <a:pt x="201" y="192"/>
                  <a:pt x="203" y="191"/>
                  <a:pt x="204" y="190"/>
                </a:cubicBezTo>
                <a:close/>
                <a:moveTo>
                  <a:pt x="200" y="1"/>
                </a:moveTo>
                <a:cubicBezTo>
                  <a:pt x="96" y="1"/>
                  <a:pt x="18" y="83"/>
                  <a:pt x="9" y="190"/>
                </a:cubicBezTo>
                <a:cubicBezTo>
                  <a:pt x="1" y="292"/>
                  <a:pt x="86" y="386"/>
                  <a:pt x="189" y="386"/>
                </a:cubicBezTo>
                <a:cubicBezTo>
                  <a:pt x="194" y="387"/>
                  <a:pt x="200" y="387"/>
                  <a:pt x="205" y="387"/>
                </a:cubicBezTo>
                <a:cubicBezTo>
                  <a:pt x="263" y="387"/>
                  <a:pt x="317" y="360"/>
                  <a:pt x="354" y="317"/>
                </a:cubicBezTo>
                <a:lnTo>
                  <a:pt x="354" y="317"/>
                </a:lnTo>
                <a:cubicBezTo>
                  <a:pt x="361" y="319"/>
                  <a:pt x="367" y="320"/>
                  <a:pt x="374" y="320"/>
                </a:cubicBezTo>
                <a:cubicBezTo>
                  <a:pt x="387" y="320"/>
                  <a:pt x="400" y="316"/>
                  <a:pt x="412" y="309"/>
                </a:cubicBezTo>
                <a:cubicBezTo>
                  <a:pt x="463" y="292"/>
                  <a:pt x="480" y="232"/>
                  <a:pt x="463" y="190"/>
                </a:cubicBezTo>
                <a:lnTo>
                  <a:pt x="454" y="190"/>
                </a:lnTo>
                <a:cubicBezTo>
                  <a:pt x="412" y="87"/>
                  <a:pt x="326" y="18"/>
                  <a:pt x="215" y="1"/>
                </a:cubicBezTo>
                <a:cubicBezTo>
                  <a:pt x="210" y="1"/>
                  <a:pt x="205" y="1"/>
                  <a:pt x="2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5" name="Google Shape;5275;p42"/>
          <p:cNvSpPr/>
          <p:nvPr/>
        </p:nvSpPr>
        <p:spPr>
          <a:xfrm>
            <a:off x="2223443" y="4424219"/>
            <a:ext cx="58678" cy="42519"/>
          </a:xfrm>
          <a:custGeom>
            <a:avLst/>
            <a:gdLst/>
            <a:ahLst/>
            <a:cxnLst/>
            <a:rect l="l" t="t" r="r" b="b"/>
            <a:pathLst>
              <a:path w="581" h="421" extrusionOk="0">
                <a:moveTo>
                  <a:pt x="226" y="189"/>
                </a:moveTo>
                <a:cubicBezTo>
                  <a:pt x="227" y="193"/>
                  <a:pt x="229" y="197"/>
                  <a:pt x="231" y="201"/>
                </a:cubicBezTo>
                <a:cubicBezTo>
                  <a:pt x="235" y="221"/>
                  <a:pt x="222" y="230"/>
                  <a:pt x="211" y="230"/>
                </a:cubicBezTo>
                <a:cubicBezTo>
                  <a:pt x="198" y="230"/>
                  <a:pt x="187" y="219"/>
                  <a:pt x="205" y="201"/>
                </a:cubicBezTo>
                <a:cubicBezTo>
                  <a:pt x="212" y="195"/>
                  <a:pt x="218" y="191"/>
                  <a:pt x="226" y="189"/>
                </a:cubicBezTo>
                <a:close/>
                <a:moveTo>
                  <a:pt x="241" y="1"/>
                </a:moveTo>
                <a:cubicBezTo>
                  <a:pt x="223" y="1"/>
                  <a:pt x="206" y="2"/>
                  <a:pt x="188" y="5"/>
                </a:cubicBezTo>
                <a:cubicBezTo>
                  <a:pt x="77" y="30"/>
                  <a:pt x="0" y="141"/>
                  <a:pt x="17" y="253"/>
                </a:cubicBezTo>
                <a:cubicBezTo>
                  <a:pt x="39" y="355"/>
                  <a:pt x="124" y="420"/>
                  <a:pt x="219" y="420"/>
                </a:cubicBezTo>
                <a:cubicBezTo>
                  <a:pt x="234" y="420"/>
                  <a:pt x="250" y="419"/>
                  <a:pt x="265" y="415"/>
                </a:cubicBezTo>
                <a:cubicBezTo>
                  <a:pt x="335" y="390"/>
                  <a:pt x="385" y="336"/>
                  <a:pt x="404" y="271"/>
                </a:cubicBezTo>
                <a:lnTo>
                  <a:pt x="404" y="271"/>
                </a:lnTo>
                <a:cubicBezTo>
                  <a:pt x="420" y="285"/>
                  <a:pt x="438" y="292"/>
                  <a:pt x="454" y="292"/>
                </a:cubicBezTo>
                <a:cubicBezTo>
                  <a:pt x="524" y="292"/>
                  <a:pt x="580" y="186"/>
                  <a:pt x="505" y="124"/>
                </a:cubicBezTo>
                <a:lnTo>
                  <a:pt x="513" y="116"/>
                </a:lnTo>
                <a:cubicBezTo>
                  <a:pt x="440" y="43"/>
                  <a:pt x="342" y="1"/>
                  <a:pt x="2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6" name="Google Shape;5276;p42"/>
          <p:cNvSpPr/>
          <p:nvPr/>
        </p:nvSpPr>
        <p:spPr>
          <a:xfrm>
            <a:off x="2111940" y="4388264"/>
            <a:ext cx="51103" cy="37671"/>
          </a:xfrm>
          <a:custGeom>
            <a:avLst/>
            <a:gdLst/>
            <a:ahLst/>
            <a:cxnLst/>
            <a:rect l="l" t="t" r="r" b="b"/>
            <a:pathLst>
              <a:path w="506" h="373" extrusionOk="0">
                <a:moveTo>
                  <a:pt x="317" y="1"/>
                </a:moveTo>
                <a:cubicBezTo>
                  <a:pt x="283" y="1"/>
                  <a:pt x="258" y="17"/>
                  <a:pt x="241" y="39"/>
                </a:cubicBezTo>
                <a:lnTo>
                  <a:pt x="241" y="39"/>
                </a:lnTo>
                <a:cubicBezTo>
                  <a:pt x="224" y="35"/>
                  <a:pt x="206" y="33"/>
                  <a:pt x="189" y="33"/>
                </a:cubicBezTo>
                <a:cubicBezTo>
                  <a:pt x="137" y="33"/>
                  <a:pt x="86" y="48"/>
                  <a:pt x="43" y="78"/>
                </a:cubicBezTo>
                <a:cubicBezTo>
                  <a:pt x="18" y="104"/>
                  <a:pt x="0" y="155"/>
                  <a:pt x="18" y="189"/>
                </a:cubicBezTo>
                <a:cubicBezTo>
                  <a:pt x="52" y="266"/>
                  <a:pt x="120" y="326"/>
                  <a:pt x="197" y="361"/>
                </a:cubicBezTo>
                <a:cubicBezTo>
                  <a:pt x="220" y="368"/>
                  <a:pt x="245" y="372"/>
                  <a:pt x="270" y="372"/>
                </a:cubicBezTo>
                <a:cubicBezTo>
                  <a:pt x="327" y="372"/>
                  <a:pt x="384" y="351"/>
                  <a:pt x="420" y="309"/>
                </a:cubicBezTo>
                <a:cubicBezTo>
                  <a:pt x="505" y="207"/>
                  <a:pt x="480" y="10"/>
                  <a:pt x="326" y="1"/>
                </a:cubicBezTo>
                <a:cubicBezTo>
                  <a:pt x="323" y="1"/>
                  <a:pt x="320" y="1"/>
                  <a:pt x="3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7" name="Google Shape;5277;p42"/>
          <p:cNvSpPr/>
          <p:nvPr/>
        </p:nvSpPr>
        <p:spPr>
          <a:xfrm>
            <a:off x="2005690" y="4373013"/>
            <a:ext cx="58779" cy="34439"/>
          </a:xfrm>
          <a:custGeom>
            <a:avLst/>
            <a:gdLst/>
            <a:ahLst/>
            <a:cxnLst/>
            <a:rect l="l" t="t" r="r" b="b"/>
            <a:pathLst>
              <a:path w="582" h="341" extrusionOk="0">
                <a:moveTo>
                  <a:pt x="222" y="0"/>
                </a:moveTo>
                <a:cubicBezTo>
                  <a:pt x="159" y="0"/>
                  <a:pt x="96" y="21"/>
                  <a:pt x="43" y="58"/>
                </a:cubicBezTo>
                <a:cubicBezTo>
                  <a:pt x="0" y="101"/>
                  <a:pt x="0" y="169"/>
                  <a:pt x="43" y="204"/>
                </a:cubicBezTo>
                <a:cubicBezTo>
                  <a:pt x="163" y="289"/>
                  <a:pt x="308" y="340"/>
                  <a:pt x="454" y="340"/>
                </a:cubicBezTo>
                <a:cubicBezTo>
                  <a:pt x="488" y="340"/>
                  <a:pt x="531" y="315"/>
                  <a:pt x="548" y="281"/>
                </a:cubicBezTo>
                <a:cubicBezTo>
                  <a:pt x="582" y="186"/>
                  <a:pt x="548" y="75"/>
                  <a:pt x="454" y="24"/>
                </a:cubicBezTo>
                <a:cubicBezTo>
                  <a:pt x="436" y="10"/>
                  <a:pt x="416" y="3"/>
                  <a:pt x="397" y="3"/>
                </a:cubicBezTo>
                <a:cubicBezTo>
                  <a:pt x="377" y="3"/>
                  <a:pt x="357" y="11"/>
                  <a:pt x="339" y="26"/>
                </a:cubicBezTo>
                <a:lnTo>
                  <a:pt x="339" y="26"/>
                </a:lnTo>
                <a:cubicBezTo>
                  <a:pt x="337" y="25"/>
                  <a:pt x="336" y="25"/>
                  <a:pt x="334" y="24"/>
                </a:cubicBezTo>
                <a:cubicBezTo>
                  <a:pt x="298" y="8"/>
                  <a:pt x="260" y="0"/>
                  <a:pt x="2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8" name="Google Shape;5278;p42"/>
          <p:cNvSpPr/>
          <p:nvPr/>
        </p:nvSpPr>
        <p:spPr>
          <a:xfrm>
            <a:off x="2317573" y="4409575"/>
            <a:ext cx="51911" cy="35853"/>
          </a:xfrm>
          <a:custGeom>
            <a:avLst/>
            <a:gdLst/>
            <a:ahLst/>
            <a:cxnLst/>
            <a:rect l="l" t="t" r="r" b="b"/>
            <a:pathLst>
              <a:path w="514" h="355" extrusionOk="0">
                <a:moveTo>
                  <a:pt x="248" y="0"/>
                </a:moveTo>
                <a:cubicBezTo>
                  <a:pt x="234" y="0"/>
                  <a:pt x="220" y="1"/>
                  <a:pt x="206" y="4"/>
                </a:cubicBezTo>
                <a:cubicBezTo>
                  <a:pt x="69" y="21"/>
                  <a:pt x="1" y="175"/>
                  <a:pt x="86" y="286"/>
                </a:cubicBezTo>
                <a:cubicBezTo>
                  <a:pt x="121" y="333"/>
                  <a:pt x="173" y="355"/>
                  <a:pt x="224" y="355"/>
                </a:cubicBezTo>
                <a:cubicBezTo>
                  <a:pt x="273" y="355"/>
                  <a:pt x="321" y="335"/>
                  <a:pt x="354" y="297"/>
                </a:cubicBezTo>
                <a:lnTo>
                  <a:pt x="354" y="297"/>
                </a:lnTo>
                <a:cubicBezTo>
                  <a:pt x="371" y="311"/>
                  <a:pt x="392" y="318"/>
                  <a:pt x="412" y="318"/>
                </a:cubicBezTo>
                <a:cubicBezTo>
                  <a:pt x="423" y="318"/>
                  <a:pt x="435" y="316"/>
                  <a:pt x="445" y="312"/>
                </a:cubicBezTo>
                <a:cubicBezTo>
                  <a:pt x="497" y="286"/>
                  <a:pt x="514" y="235"/>
                  <a:pt x="497" y="184"/>
                </a:cubicBezTo>
                <a:lnTo>
                  <a:pt x="497" y="184"/>
                </a:lnTo>
                <a:lnTo>
                  <a:pt x="497" y="192"/>
                </a:lnTo>
                <a:cubicBezTo>
                  <a:pt x="443" y="93"/>
                  <a:pt x="362" y="0"/>
                  <a:pt x="2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9" name="Google Shape;5279;p42"/>
          <p:cNvSpPr/>
          <p:nvPr/>
        </p:nvSpPr>
        <p:spPr>
          <a:xfrm>
            <a:off x="2550879" y="4549760"/>
            <a:ext cx="38075" cy="33126"/>
          </a:xfrm>
          <a:custGeom>
            <a:avLst/>
            <a:gdLst/>
            <a:ahLst/>
            <a:cxnLst/>
            <a:rect l="l" t="t" r="r" b="b"/>
            <a:pathLst>
              <a:path w="377" h="328" extrusionOk="0">
                <a:moveTo>
                  <a:pt x="184" y="0"/>
                </a:moveTo>
                <a:cubicBezTo>
                  <a:pt x="133" y="0"/>
                  <a:pt x="83" y="24"/>
                  <a:pt x="52" y="62"/>
                </a:cubicBezTo>
                <a:cubicBezTo>
                  <a:pt x="0" y="122"/>
                  <a:pt x="0" y="207"/>
                  <a:pt x="52" y="267"/>
                </a:cubicBezTo>
                <a:cubicBezTo>
                  <a:pt x="85" y="306"/>
                  <a:pt x="134" y="327"/>
                  <a:pt x="185" y="327"/>
                </a:cubicBezTo>
                <a:cubicBezTo>
                  <a:pt x="212" y="327"/>
                  <a:pt x="239" y="322"/>
                  <a:pt x="266" y="310"/>
                </a:cubicBezTo>
                <a:cubicBezTo>
                  <a:pt x="269" y="308"/>
                  <a:pt x="273" y="305"/>
                  <a:pt x="276" y="303"/>
                </a:cubicBezTo>
                <a:lnTo>
                  <a:pt x="276" y="303"/>
                </a:lnTo>
                <a:cubicBezTo>
                  <a:pt x="281" y="303"/>
                  <a:pt x="286" y="302"/>
                  <a:pt x="291" y="301"/>
                </a:cubicBezTo>
                <a:cubicBezTo>
                  <a:pt x="343" y="293"/>
                  <a:pt x="377" y="241"/>
                  <a:pt x="368" y="190"/>
                </a:cubicBezTo>
                <a:lnTo>
                  <a:pt x="368" y="190"/>
                </a:lnTo>
                <a:lnTo>
                  <a:pt x="360" y="207"/>
                </a:lnTo>
                <a:lnTo>
                  <a:pt x="325" y="105"/>
                </a:lnTo>
                <a:cubicBezTo>
                  <a:pt x="317" y="62"/>
                  <a:pt x="283" y="28"/>
                  <a:pt x="240" y="11"/>
                </a:cubicBezTo>
                <a:cubicBezTo>
                  <a:pt x="222" y="4"/>
                  <a:pt x="203" y="0"/>
                  <a:pt x="1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0" name="Google Shape;5280;p42"/>
          <p:cNvSpPr/>
          <p:nvPr/>
        </p:nvSpPr>
        <p:spPr>
          <a:xfrm>
            <a:off x="1858738" y="4542993"/>
            <a:ext cx="54840" cy="30803"/>
          </a:xfrm>
          <a:custGeom>
            <a:avLst/>
            <a:gdLst/>
            <a:ahLst/>
            <a:cxnLst/>
            <a:rect l="l" t="t" r="r" b="b"/>
            <a:pathLst>
              <a:path w="543" h="305" extrusionOk="0">
                <a:moveTo>
                  <a:pt x="344" y="0"/>
                </a:moveTo>
                <a:cubicBezTo>
                  <a:pt x="322" y="0"/>
                  <a:pt x="303" y="7"/>
                  <a:pt x="289" y="19"/>
                </a:cubicBezTo>
                <a:lnTo>
                  <a:pt x="289" y="19"/>
                </a:lnTo>
                <a:cubicBezTo>
                  <a:pt x="204" y="30"/>
                  <a:pt x="121" y="67"/>
                  <a:pt x="52" y="120"/>
                </a:cubicBezTo>
                <a:cubicBezTo>
                  <a:pt x="1" y="163"/>
                  <a:pt x="18" y="249"/>
                  <a:pt x="78" y="274"/>
                </a:cubicBezTo>
                <a:cubicBezTo>
                  <a:pt x="127" y="295"/>
                  <a:pt x="177" y="305"/>
                  <a:pt x="226" y="305"/>
                </a:cubicBezTo>
                <a:cubicBezTo>
                  <a:pt x="298" y="305"/>
                  <a:pt x="368" y="284"/>
                  <a:pt x="429" y="249"/>
                </a:cubicBezTo>
                <a:cubicBezTo>
                  <a:pt x="445" y="235"/>
                  <a:pt x="457" y="220"/>
                  <a:pt x="466" y="205"/>
                </a:cubicBezTo>
                <a:lnTo>
                  <a:pt x="466" y="205"/>
                </a:lnTo>
                <a:cubicBezTo>
                  <a:pt x="542" y="181"/>
                  <a:pt x="541" y="41"/>
                  <a:pt x="446" y="26"/>
                </a:cubicBezTo>
                <a:cubicBezTo>
                  <a:pt x="436" y="24"/>
                  <a:pt x="426" y="22"/>
                  <a:pt x="417" y="20"/>
                </a:cubicBezTo>
                <a:lnTo>
                  <a:pt x="417" y="20"/>
                </a:lnTo>
                <a:cubicBezTo>
                  <a:pt x="398" y="9"/>
                  <a:pt x="376" y="2"/>
                  <a:pt x="352" y="1"/>
                </a:cubicBezTo>
                <a:cubicBezTo>
                  <a:pt x="349" y="0"/>
                  <a:pt x="346" y="0"/>
                  <a:pt x="3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1" name="Google Shape;5281;p42"/>
          <p:cNvSpPr/>
          <p:nvPr/>
        </p:nvSpPr>
        <p:spPr>
          <a:xfrm>
            <a:off x="1982562" y="4528449"/>
            <a:ext cx="59284" cy="44337"/>
          </a:xfrm>
          <a:custGeom>
            <a:avLst/>
            <a:gdLst/>
            <a:ahLst/>
            <a:cxnLst/>
            <a:rect l="l" t="t" r="r" b="b"/>
            <a:pathLst>
              <a:path w="587" h="439" extrusionOk="0">
                <a:moveTo>
                  <a:pt x="263" y="1"/>
                </a:moveTo>
                <a:cubicBezTo>
                  <a:pt x="231" y="1"/>
                  <a:pt x="200" y="8"/>
                  <a:pt x="169" y="25"/>
                </a:cubicBezTo>
                <a:cubicBezTo>
                  <a:pt x="144" y="36"/>
                  <a:pt x="128" y="54"/>
                  <a:pt x="121" y="75"/>
                </a:cubicBezTo>
                <a:lnTo>
                  <a:pt x="121" y="75"/>
                </a:lnTo>
                <a:cubicBezTo>
                  <a:pt x="108" y="75"/>
                  <a:pt x="96" y="75"/>
                  <a:pt x="84" y="76"/>
                </a:cubicBezTo>
                <a:cubicBezTo>
                  <a:pt x="41" y="85"/>
                  <a:pt x="15" y="119"/>
                  <a:pt x="7" y="162"/>
                </a:cubicBezTo>
                <a:cubicBezTo>
                  <a:pt x="1" y="313"/>
                  <a:pt x="123" y="439"/>
                  <a:pt x="253" y="439"/>
                </a:cubicBezTo>
                <a:cubicBezTo>
                  <a:pt x="306" y="439"/>
                  <a:pt x="361" y="417"/>
                  <a:pt x="409" y="367"/>
                </a:cubicBezTo>
                <a:cubicBezTo>
                  <a:pt x="425" y="351"/>
                  <a:pt x="438" y="332"/>
                  <a:pt x="448" y="312"/>
                </a:cubicBezTo>
                <a:lnTo>
                  <a:pt x="448" y="312"/>
                </a:lnTo>
                <a:cubicBezTo>
                  <a:pt x="540" y="310"/>
                  <a:pt x="586" y="167"/>
                  <a:pt x="486" y="136"/>
                </a:cubicBezTo>
                <a:cubicBezTo>
                  <a:pt x="475" y="132"/>
                  <a:pt x="464" y="129"/>
                  <a:pt x="453" y="125"/>
                </a:cubicBezTo>
                <a:lnTo>
                  <a:pt x="453" y="125"/>
                </a:lnTo>
                <a:cubicBezTo>
                  <a:pt x="448" y="114"/>
                  <a:pt x="442" y="103"/>
                  <a:pt x="435" y="93"/>
                </a:cubicBezTo>
                <a:cubicBezTo>
                  <a:pt x="394" y="35"/>
                  <a:pt x="329" y="1"/>
                  <a:pt x="2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2" name="Google Shape;5282;p42"/>
          <p:cNvSpPr/>
          <p:nvPr/>
        </p:nvSpPr>
        <p:spPr>
          <a:xfrm>
            <a:off x="1877827" y="4420078"/>
            <a:ext cx="54335" cy="44236"/>
          </a:xfrm>
          <a:custGeom>
            <a:avLst/>
            <a:gdLst/>
            <a:ahLst/>
            <a:cxnLst/>
            <a:rect l="l" t="t" r="r" b="b"/>
            <a:pathLst>
              <a:path w="538" h="438" extrusionOk="0">
                <a:moveTo>
                  <a:pt x="240" y="1"/>
                </a:moveTo>
                <a:cubicBezTo>
                  <a:pt x="229" y="1"/>
                  <a:pt x="217" y="1"/>
                  <a:pt x="205" y="3"/>
                </a:cubicBezTo>
                <a:cubicBezTo>
                  <a:pt x="86" y="20"/>
                  <a:pt x="0" y="131"/>
                  <a:pt x="9" y="259"/>
                </a:cubicBezTo>
                <a:cubicBezTo>
                  <a:pt x="9" y="362"/>
                  <a:pt x="96" y="437"/>
                  <a:pt x="192" y="437"/>
                </a:cubicBezTo>
                <a:cubicBezTo>
                  <a:pt x="216" y="437"/>
                  <a:pt x="241" y="432"/>
                  <a:pt x="265" y="422"/>
                </a:cubicBezTo>
                <a:cubicBezTo>
                  <a:pt x="308" y="402"/>
                  <a:pt x="334" y="367"/>
                  <a:pt x="344" y="328"/>
                </a:cubicBezTo>
                <a:lnTo>
                  <a:pt x="419" y="328"/>
                </a:lnTo>
                <a:cubicBezTo>
                  <a:pt x="423" y="328"/>
                  <a:pt x="426" y="328"/>
                  <a:pt x="430" y="328"/>
                </a:cubicBezTo>
                <a:cubicBezTo>
                  <a:pt x="493" y="328"/>
                  <a:pt x="538" y="256"/>
                  <a:pt x="513" y="199"/>
                </a:cubicBezTo>
                <a:cubicBezTo>
                  <a:pt x="466" y="82"/>
                  <a:pt x="362" y="1"/>
                  <a:pt x="2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3" name="Google Shape;5283;p42"/>
          <p:cNvSpPr/>
          <p:nvPr/>
        </p:nvSpPr>
        <p:spPr>
          <a:xfrm>
            <a:off x="1773192" y="4601673"/>
            <a:ext cx="53729" cy="45145"/>
          </a:xfrm>
          <a:custGeom>
            <a:avLst/>
            <a:gdLst/>
            <a:ahLst/>
            <a:cxnLst/>
            <a:rect l="l" t="t" r="r" b="b"/>
            <a:pathLst>
              <a:path w="532" h="447" extrusionOk="0">
                <a:moveTo>
                  <a:pt x="238" y="208"/>
                </a:moveTo>
                <a:cubicBezTo>
                  <a:pt x="244" y="211"/>
                  <a:pt x="250" y="213"/>
                  <a:pt x="258" y="215"/>
                </a:cubicBezTo>
                <a:cubicBezTo>
                  <a:pt x="272" y="215"/>
                  <a:pt x="292" y="256"/>
                  <a:pt x="270" y="256"/>
                </a:cubicBezTo>
                <a:cubicBezTo>
                  <a:pt x="265" y="256"/>
                  <a:pt x="258" y="254"/>
                  <a:pt x="249" y="249"/>
                </a:cubicBezTo>
                <a:cubicBezTo>
                  <a:pt x="228" y="242"/>
                  <a:pt x="224" y="224"/>
                  <a:pt x="238" y="208"/>
                </a:cubicBezTo>
                <a:close/>
                <a:moveTo>
                  <a:pt x="274" y="0"/>
                </a:moveTo>
                <a:cubicBezTo>
                  <a:pt x="224" y="0"/>
                  <a:pt x="174" y="14"/>
                  <a:pt x="129" y="44"/>
                </a:cubicBezTo>
                <a:cubicBezTo>
                  <a:pt x="1" y="130"/>
                  <a:pt x="10" y="318"/>
                  <a:pt x="138" y="403"/>
                </a:cubicBezTo>
                <a:cubicBezTo>
                  <a:pt x="176" y="433"/>
                  <a:pt x="219" y="447"/>
                  <a:pt x="261" y="447"/>
                </a:cubicBezTo>
                <a:cubicBezTo>
                  <a:pt x="352" y="447"/>
                  <a:pt x="440" y="383"/>
                  <a:pt x="463" y="284"/>
                </a:cubicBezTo>
                <a:cubicBezTo>
                  <a:pt x="464" y="277"/>
                  <a:pt x="465" y="271"/>
                  <a:pt x="466" y="265"/>
                </a:cubicBezTo>
                <a:lnTo>
                  <a:pt x="466" y="265"/>
                </a:lnTo>
                <a:cubicBezTo>
                  <a:pt x="515" y="247"/>
                  <a:pt x="531" y="189"/>
                  <a:pt x="514" y="147"/>
                </a:cubicBezTo>
                <a:lnTo>
                  <a:pt x="506" y="147"/>
                </a:lnTo>
                <a:cubicBezTo>
                  <a:pt x="461" y="51"/>
                  <a:pt x="368" y="0"/>
                  <a:pt x="2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4" name="Google Shape;5284;p42"/>
          <p:cNvSpPr/>
          <p:nvPr/>
        </p:nvSpPr>
        <p:spPr>
          <a:xfrm>
            <a:off x="1594627" y="4559456"/>
            <a:ext cx="55143" cy="41812"/>
          </a:xfrm>
          <a:custGeom>
            <a:avLst/>
            <a:gdLst/>
            <a:ahLst/>
            <a:cxnLst/>
            <a:rect l="l" t="t" r="r" b="b"/>
            <a:pathLst>
              <a:path w="546" h="414" extrusionOk="0">
                <a:moveTo>
                  <a:pt x="311" y="0"/>
                </a:moveTo>
                <a:cubicBezTo>
                  <a:pt x="276" y="0"/>
                  <a:pt x="242" y="9"/>
                  <a:pt x="212" y="26"/>
                </a:cubicBezTo>
                <a:cubicBezTo>
                  <a:pt x="208" y="27"/>
                  <a:pt x="205" y="29"/>
                  <a:pt x="202" y="31"/>
                </a:cubicBezTo>
                <a:lnTo>
                  <a:pt x="202" y="31"/>
                </a:lnTo>
                <a:cubicBezTo>
                  <a:pt x="135" y="33"/>
                  <a:pt x="78" y="74"/>
                  <a:pt x="49" y="137"/>
                </a:cubicBezTo>
                <a:cubicBezTo>
                  <a:pt x="0" y="284"/>
                  <a:pt x="146" y="414"/>
                  <a:pt x="285" y="414"/>
                </a:cubicBezTo>
                <a:cubicBezTo>
                  <a:pt x="316" y="414"/>
                  <a:pt x="347" y="408"/>
                  <a:pt x="375" y="394"/>
                </a:cubicBezTo>
                <a:cubicBezTo>
                  <a:pt x="520" y="325"/>
                  <a:pt x="546" y="128"/>
                  <a:pt x="417" y="26"/>
                </a:cubicBezTo>
                <a:cubicBezTo>
                  <a:pt x="383" y="9"/>
                  <a:pt x="347" y="0"/>
                  <a:pt x="3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5" name="Google Shape;5285;p42"/>
          <p:cNvSpPr/>
          <p:nvPr/>
        </p:nvSpPr>
        <p:spPr>
          <a:xfrm>
            <a:off x="1649671" y="4610258"/>
            <a:ext cx="64940" cy="57264"/>
          </a:xfrm>
          <a:custGeom>
            <a:avLst/>
            <a:gdLst/>
            <a:ahLst/>
            <a:cxnLst/>
            <a:rect l="l" t="t" r="r" b="b"/>
            <a:pathLst>
              <a:path w="643" h="567" extrusionOk="0">
                <a:moveTo>
                  <a:pt x="277" y="209"/>
                </a:moveTo>
                <a:cubicBezTo>
                  <a:pt x="277" y="220"/>
                  <a:pt x="279" y="231"/>
                  <a:pt x="283" y="241"/>
                </a:cubicBezTo>
                <a:cubicBezTo>
                  <a:pt x="296" y="280"/>
                  <a:pt x="333" y="299"/>
                  <a:pt x="368" y="299"/>
                </a:cubicBezTo>
                <a:cubicBezTo>
                  <a:pt x="380" y="299"/>
                  <a:pt x="392" y="297"/>
                  <a:pt x="403" y="293"/>
                </a:cubicBezTo>
                <a:lnTo>
                  <a:pt x="411" y="301"/>
                </a:lnTo>
                <a:cubicBezTo>
                  <a:pt x="414" y="300"/>
                  <a:pt x="416" y="298"/>
                  <a:pt x="419" y="297"/>
                </a:cubicBezTo>
                <a:lnTo>
                  <a:pt x="419" y="297"/>
                </a:lnTo>
                <a:cubicBezTo>
                  <a:pt x="410" y="341"/>
                  <a:pt x="369" y="378"/>
                  <a:pt x="321" y="378"/>
                </a:cubicBezTo>
                <a:cubicBezTo>
                  <a:pt x="303" y="378"/>
                  <a:pt x="284" y="373"/>
                  <a:pt x="266" y="361"/>
                </a:cubicBezTo>
                <a:cubicBezTo>
                  <a:pt x="232" y="335"/>
                  <a:pt x="215" y="284"/>
                  <a:pt x="240" y="241"/>
                </a:cubicBezTo>
                <a:cubicBezTo>
                  <a:pt x="246" y="230"/>
                  <a:pt x="260" y="218"/>
                  <a:pt x="277" y="209"/>
                </a:cubicBezTo>
                <a:close/>
                <a:moveTo>
                  <a:pt x="333" y="1"/>
                </a:moveTo>
                <a:cubicBezTo>
                  <a:pt x="313" y="1"/>
                  <a:pt x="294" y="4"/>
                  <a:pt x="274" y="10"/>
                </a:cubicBezTo>
                <a:cubicBezTo>
                  <a:pt x="103" y="45"/>
                  <a:pt x="1" y="224"/>
                  <a:pt x="61" y="387"/>
                </a:cubicBezTo>
                <a:cubicBezTo>
                  <a:pt x="108" y="499"/>
                  <a:pt x="220" y="566"/>
                  <a:pt x="333" y="566"/>
                </a:cubicBezTo>
                <a:cubicBezTo>
                  <a:pt x="384" y="566"/>
                  <a:pt x="435" y="553"/>
                  <a:pt x="480" y="524"/>
                </a:cubicBezTo>
                <a:cubicBezTo>
                  <a:pt x="608" y="421"/>
                  <a:pt x="642" y="233"/>
                  <a:pt x="540" y="104"/>
                </a:cubicBezTo>
                <a:cubicBezTo>
                  <a:pt x="522" y="80"/>
                  <a:pt x="499" y="70"/>
                  <a:pt x="477" y="70"/>
                </a:cubicBezTo>
                <a:cubicBezTo>
                  <a:pt x="474" y="70"/>
                  <a:pt x="472" y="70"/>
                  <a:pt x="469" y="71"/>
                </a:cubicBezTo>
                <a:lnTo>
                  <a:pt x="469" y="71"/>
                </a:lnTo>
                <a:cubicBezTo>
                  <a:pt x="436" y="24"/>
                  <a:pt x="386" y="1"/>
                  <a:pt x="3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 2">
  <p:cSld name="CUSTOM_15">
    <p:bg>
      <p:bgPr>
        <a:solidFill>
          <a:schemeClr val="lt2"/>
        </a:solidFill>
        <a:effectLst/>
      </p:bgPr>
    </p:bg>
    <p:spTree>
      <p:nvGrpSpPr>
        <p:cNvPr id="1" name="Shape 5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" name="Google Shape;5386;p44"/>
          <p:cNvSpPr/>
          <p:nvPr/>
        </p:nvSpPr>
        <p:spPr>
          <a:xfrm>
            <a:off x="5455662" y="1386100"/>
            <a:ext cx="3020011" cy="2960398"/>
          </a:xfrm>
          <a:custGeom>
            <a:avLst/>
            <a:gdLst/>
            <a:ahLst/>
            <a:cxnLst/>
            <a:rect l="l" t="t" r="r" b="b"/>
            <a:pathLst>
              <a:path w="13534" h="13267" extrusionOk="0">
                <a:moveTo>
                  <a:pt x="8884" y="1"/>
                </a:moveTo>
                <a:cubicBezTo>
                  <a:pt x="8867" y="1"/>
                  <a:pt x="8850" y="5"/>
                  <a:pt x="8834" y="16"/>
                </a:cubicBezTo>
                <a:lnTo>
                  <a:pt x="8834" y="16"/>
                </a:lnTo>
                <a:lnTo>
                  <a:pt x="8820" y="2"/>
                </a:lnTo>
                <a:cubicBezTo>
                  <a:pt x="8730" y="110"/>
                  <a:pt x="8640" y="220"/>
                  <a:pt x="8550" y="329"/>
                </a:cubicBezTo>
                <a:lnTo>
                  <a:pt x="8550" y="329"/>
                </a:lnTo>
                <a:cubicBezTo>
                  <a:pt x="6507" y="2624"/>
                  <a:pt x="4556" y="4999"/>
                  <a:pt x="2702" y="7450"/>
                </a:cubicBezTo>
                <a:lnTo>
                  <a:pt x="2702" y="7450"/>
                </a:lnTo>
                <a:cubicBezTo>
                  <a:pt x="4034" y="5188"/>
                  <a:pt x="5571" y="3049"/>
                  <a:pt x="7289" y="1062"/>
                </a:cubicBezTo>
                <a:lnTo>
                  <a:pt x="7269" y="1043"/>
                </a:lnTo>
                <a:lnTo>
                  <a:pt x="7269" y="1043"/>
                </a:lnTo>
                <a:cubicBezTo>
                  <a:pt x="7276" y="1035"/>
                  <a:pt x="7282" y="1027"/>
                  <a:pt x="7289" y="1020"/>
                </a:cubicBezTo>
                <a:cubicBezTo>
                  <a:pt x="7354" y="942"/>
                  <a:pt x="7291" y="839"/>
                  <a:pt x="7215" y="839"/>
                </a:cubicBezTo>
                <a:cubicBezTo>
                  <a:pt x="7191" y="839"/>
                  <a:pt x="7166" y="849"/>
                  <a:pt x="7143" y="874"/>
                </a:cubicBezTo>
                <a:cubicBezTo>
                  <a:pt x="6368" y="1773"/>
                  <a:pt x="5630" y="2702"/>
                  <a:pt x="4930" y="3658"/>
                </a:cubicBezTo>
                <a:lnTo>
                  <a:pt x="4930" y="3658"/>
                </a:lnTo>
                <a:cubicBezTo>
                  <a:pt x="3942" y="4913"/>
                  <a:pt x="2976" y="6185"/>
                  <a:pt x="2034" y="7475"/>
                </a:cubicBezTo>
                <a:lnTo>
                  <a:pt x="2034" y="7475"/>
                </a:lnTo>
                <a:cubicBezTo>
                  <a:pt x="3518" y="5064"/>
                  <a:pt x="5102" y="2714"/>
                  <a:pt x="6776" y="429"/>
                </a:cubicBezTo>
                <a:cubicBezTo>
                  <a:pt x="6830" y="350"/>
                  <a:pt x="6759" y="280"/>
                  <a:pt x="6686" y="280"/>
                </a:cubicBezTo>
                <a:cubicBezTo>
                  <a:pt x="6668" y="280"/>
                  <a:pt x="6650" y="284"/>
                  <a:pt x="6634" y="293"/>
                </a:cubicBezTo>
                <a:lnTo>
                  <a:pt x="6634" y="293"/>
                </a:lnTo>
                <a:lnTo>
                  <a:pt x="6604" y="275"/>
                </a:lnTo>
                <a:cubicBezTo>
                  <a:pt x="6435" y="506"/>
                  <a:pt x="6267" y="738"/>
                  <a:pt x="6100" y="970"/>
                </a:cubicBezTo>
                <a:lnTo>
                  <a:pt x="6100" y="970"/>
                </a:lnTo>
                <a:lnTo>
                  <a:pt x="2517" y="5596"/>
                </a:lnTo>
                <a:lnTo>
                  <a:pt x="2517" y="5596"/>
                </a:lnTo>
                <a:cubicBezTo>
                  <a:pt x="3696" y="3804"/>
                  <a:pt x="4914" y="2037"/>
                  <a:pt x="6177" y="301"/>
                </a:cubicBezTo>
                <a:cubicBezTo>
                  <a:pt x="6222" y="230"/>
                  <a:pt x="6149" y="143"/>
                  <a:pt x="6078" y="143"/>
                </a:cubicBezTo>
                <a:cubicBezTo>
                  <a:pt x="6055" y="143"/>
                  <a:pt x="6033" y="152"/>
                  <a:pt x="6014" y="173"/>
                </a:cubicBezTo>
                <a:cubicBezTo>
                  <a:pt x="6008" y="180"/>
                  <a:pt x="6001" y="188"/>
                  <a:pt x="5995" y="195"/>
                </a:cubicBezTo>
                <a:lnTo>
                  <a:pt x="5995" y="195"/>
                </a:lnTo>
                <a:lnTo>
                  <a:pt x="5988" y="190"/>
                </a:lnTo>
                <a:cubicBezTo>
                  <a:pt x="5971" y="215"/>
                  <a:pt x="5953" y="240"/>
                  <a:pt x="5935" y="265"/>
                </a:cubicBezTo>
                <a:lnTo>
                  <a:pt x="5935" y="265"/>
                </a:lnTo>
                <a:cubicBezTo>
                  <a:pt x="4253" y="2209"/>
                  <a:pt x="2662" y="4227"/>
                  <a:pt x="1166" y="6315"/>
                </a:cubicBezTo>
                <a:lnTo>
                  <a:pt x="1166" y="6315"/>
                </a:lnTo>
                <a:cubicBezTo>
                  <a:pt x="2146" y="4533"/>
                  <a:pt x="3254" y="2822"/>
                  <a:pt x="4474" y="1191"/>
                </a:cubicBezTo>
                <a:lnTo>
                  <a:pt x="4464" y="1185"/>
                </a:lnTo>
                <a:lnTo>
                  <a:pt x="4464" y="1185"/>
                </a:lnTo>
                <a:cubicBezTo>
                  <a:pt x="4464" y="1184"/>
                  <a:pt x="4465" y="1183"/>
                  <a:pt x="4466" y="1182"/>
                </a:cubicBezTo>
                <a:cubicBezTo>
                  <a:pt x="4520" y="1110"/>
                  <a:pt x="4451" y="1037"/>
                  <a:pt x="4378" y="1037"/>
                </a:cubicBezTo>
                <a:cubicBezTo>
                  <a:pt x="4348" y="1037"/>
                  <a:pt x="4317" y="1049"/>
                  <a:pt x="4295" y="1080"/>
                </a:cubicBezTo>
                <a:cubicBezTo>
                  <a:pt x="3962" y="1523"/>
                  <a:pt x="3637" y="1973"/>
                  <a:pt x="3321" y="2429"/>
                </a:cubicBezTo>
                <a:lnTo>
                  <a:pt x="3321" y="2429"/>
                </a:lnTo>
                <a:cubicBezTo>
                  <a:pt x="2380" y="3713"/>
                  <a:pt x="1421" y="4982"/>
                  <a:pt x="444" y="6240"/>
                </a:cubicBezTo>
                <a:lnTo>
                  <a:pt x="444" y="6240"/>
                </a:lnTo>
                <a:cubicBezTo>
                  <a:pt x="1081" y="4640"/>
                  <a:pt x="1859" y="3098"/>
                  <a:pt x="2780" y="1644"/>
                </a:cubicBezTo>
                <a:cubicBezTo>
                  <a:pt x="2807" y="1572"/>
                  <a:pt x="2752" y="1504"/>
                  <a:pt x="2687" y="1504"/>
                </a:cubicBezTo>
                <a:cubicBezTo>
                  <a:pt x="2667" y="1504"/>
                  <a:pt x="2646" y="1511"/>
                  <a:pt x="2626" y="1524"/>
                </a:cubicBezTo>
                <a:cubicBezTo>
                  <a:pt x="2621" y="1530"/>
                  <a:pt x="2615" y="1536"/>
                  <a:pt x="2609" y="1542"/>
                </a:cubicBezTo>
                <a:lnTo>
                  <a:pt x="2609" y="1542"/>
                </a:lnTo>
                <a:lnTo>
                  <a:pt x="2609" y="1542"/>
                </a:lnTo>
                <a:cubicBezTo>
                  <a:pt x="2609" y="1542"/>
                  <a:pt x="2609" y="1542"/>
                  <a:pt x="2609" y="1542"/>
                </a:cubicBezTo>
                <a:lnTo>
                  <a:pt x="2609" y="1542"/>
                </a:lnTo>
                <a:cubicBezTo>
                  <a:pt x="1743" y="2418"/>
                  <a:pt x="945" y="3362"/>
                  <a:pt x="222" y="4356"/>
                </a:cubicBezTo>
                <a:cubicBezTo>
                  <a:pt x="168" y="4435"/>
                  <a:pt x="243" y="4506"/>
                  <a:pt x="319" y="4506"/>
                </a:cubicBezTo>
                <a:cubicBezTo>
                  <a:pt x="349" y="4506"/>
                  <a:pt x="380" y="4494"/>
                  <a:pt x="402" y="4467"/>
                </a:cubicBezTo>
                <a:lnTo>
                  <a:pt x="394" y="4459"/>
                </a:lnTo>
                <a:cubicBezTo>
                  <a:pt x="933" y="3722"/>
                  <a:pt x="1506" y="3019"/>
                  <a:pt x="2115" y="2349"/>
                </a:cubicBezTo>
                <a:lnTo>
                  <a:pt x="2115" y="2349"/>
                </a:lnTo>
                <a:cubicBezTo>
                  <a:pt x="1283" y="3760"/>
                  <a:pt x="585" y="5242"/>
                  <a:pt x="26" y="6777"/>
                </a:cubicBezTo>
                <a:cubicBezTo>
                  <a:pt x="1" y="6846"/>
                  <a:pt x="67" y="6910"/>
                  <a:pt x="127" y="6910"/>
                </a:cubicBezTo>
                <a:cubicBezTo>
                  <a:pt x="150" y="6910"/>
                  <a:pt x="172" y="6901"/>
                  <a:pt x="188" y="6880"/>
                </a:cubicBezTo>
                <a:cubicBezTo>
                  <a:pt x="716" y="6211"/>
                  <a:pt x="1238" y="5537"/>
                  <a:pt x="1755" y="4860"/>
                </a:cubicBezTo>
                <a:lnTo>
                  <a:pt x="1755" y="4860"/>
                </a:lnTo>
                <a:cubicBezTo>
                  <a:pt x="1209" y="5771"/>
                  <a:pt x="698" y="6703"/>
                  <a:pt x="222" y="7650"/>
                </a:cubicBezTo>
                <a:cubicBezTo>
                  <a:pt x="197" y="7725"/>
                  <a:pt x="259" y="7791"/>
                  <a:pt x="328" y="7791"/>
                </a:cubicBezTo>
                <a:cubicBezTo>
                  <a:pt x="351" y="7791"/>
                  <a:pt x="375" y="7783"/>
                  <a:pt x="396" y="7766"/>
                </a:cubicBezTo>
                <a:lnTo>
                  <a:pt x="396" y="7766"/>
                </a:lnTo>
                <a:lnTo>
                  <a:pt x="402" y="7769"/>
                </a:lnTo>
                <a:cubicBezTo>
                  <a:pt x="407" y="7759"/>
                  <a:pt x="413" y="7748"/>
                  <a:pt x="418" y="7737"/>
                </a:cubicBezTo>
                <a:lnTo>
                  <a:pt x="418" y="7737"/>
                </a:lnTo>
                <a:cubicBezTo>
                  <a:pt x="1714" y="5842"/>
                  <a:pt x="3092" y="4007"/>
                  <a:pt x="4542" y="2230"/>
                </a:cubicBezTo>
                <a:lnTo>
                  <a:pt x="4542" y="2230"/>
                </a:lnTo>
                <a:cubicBezTo>
                  <a:pt x="3333" y="3967"/>
                  <a:pt x="2162" y="5729"/>
                  <a:pt x="1027" y="7521"/>
                </a:cubicBezTo>
                <a:cubicBezTo>
                  <a:pt x="979" y="7599"/>
                  <a:pt x="1044" y="7664"/>
                  <a:pt x="1114" y="7664"/>
                </a:cubicBezTo>
                <a:cubicBezTo>
                  <a:pt x="1144" y="7664"/>
                  <a:pt x="1175" y="7652"/>
                  <a:pt x="1198" y="7624"/>
                </a:cubicBezTo>
                <a:lnTo>
                  <a:pt x="1200" y="7621"/>
                </a:lnTo>
                <a:lnTo>
                  <a:pt x="1200" y="7621"/>
                </a:lnTo>
                <a:lnTo>
                  <a:pt x="1206" y="7624"/>
                </a:lnTo>
                <a:cubicBezTo>
                  <a:pt x="1220" y="7603"/>
                  <a:pt x="1233" y="7581"/>
                  <a:pt x="1247" y="7560"/>
                </a:cubicBezTo>
                <a:lnTo>
                  <a:pt x="1247" y="7560"/>
                </a:lnTo>
                <a:lnTo>
                  <a:pt x="4042" y="3929"/>
                </a:lnTo>
                <a:lnTo>
                  <a:pt x="4042" y="3929"/>
                </a:lnTo>
                <a:cubicBezTo>
                  <a:pt x="2815" y="5758"/>
                  <a:pt x="1644" y="7627"/>
                  <a:pt x="530" y="9532"/>
                </a:cubicBezTo>
                <a:cubicBezTo>
                  <a:pt x="489" y="9609"/>
                  <a:pt x="559" y="9682"/>
                  <a:pt x="628" y="9682"/>
                </a:cubicBezTo>
                <a:cubicBezTo>
                  <a:pt x="646" y="9682"/>
                  <a:pt x="664" y="9678"/>
                  <a:pt x="680" y="9667"/>
                </a:cubicBezTo>
                <a:lnTo>
                  <a:pt x="680" y="9667"/>
                </a:lnTo>
                <a:lnTo>
                  <a:pt x="710" y="9686"/>
                </a:lnTo>
                <a:cubicBezTo>
                  <a:pt x="769" y="9585"/>
                  <a:pt x="827" y="9485"/>
                  <a:pt x="886" y="9384"/>
                </a:cubicBezTo>
                <a:lnTo>
                  <a:pt x="886" y="9384"/>
                </a:lnTo>
                <a:cubicBezTo>
                  <a:pt x="1640" y="8317"/>
                  <a:pt x="2407" y="7260"/>
                  <a:pt x="3190" y="6215"/>
                </a:cubicBezTo>
                <a:lnTo>
                  <a:pt x="3190" y="6215"/>
                </a:lnTo>
                <a:cubicBezTo>
                  <a:pt x="2670" y="7041"/>
                  <a:pt x="2176" y="7884"/>
                  <a:pt x="1711" y="8745"/>
                </a:cubicBezTo>
                <a:cubicBezTo>
                  <a:pt x="1692" y="8820"/>
                  <a:pt x="1757" y="8882"/>
                  <a:pt x="1823" y="8882"/>
                </a:cubicBezTo>
                <a:cubicBezTo>
                  <a:pt x="1837" y="8882"/>
                  <a:pt x="1850" y="8879"/>
                  <a:pt x="1864" y="8873"/>
                </a:cubicBezTo>
                <a:lnTo>
                  <a:pt x="1864" y="8873"/>
                </a:lnTo>
                <a:lnTo>
                  <a:pt x="1891" y="8890"/>
                </a:lnTo>
                <a:cubicBezTo>
                  <a:pt x="1914" y="8846"/>
                  <a:pt x="1938" y="8803"/>
                  <a:pt x="1961" y="8759"/>
                </a:cubicBezTo>
                <a:lnTo>
                  <a:pt x="1961" y="8759"/>
                </a:lnTo>
                <a:cubicBezTo>
                  <a:pt x="3354" y="6858"/>
                  <a:pt x="4808" y="5005"/>
                  <a:pt x="6318" y="3197"/>
                </a:cubicBezTo>
                <a:lnTo>
                  <a:pt x="6318" y="3197"/>
                </a:lnTo>
                <a:cubicBezTo>
                  <a:pt x="4686" y="5395"/>
                  <a:pt x="3152" y="7666"/>
                  <a:pt x="1617" y="9934"/>
                </a:cubicBezTo>
                <a:lnTo>
                  <a:pt x="1629" y="9941"/>
                </a:lnTo>
                <a:lnTo>
                  <a:pt x="1629" y="9941"/>
                </a:lnTo>
                <a:cubicBezTo>
                  <a:pt x="1625" y="9947"/>
                  <a:pt x="1621" y="9953"/>
                  <a:pt x="1617" y="9959"/>
                </a:cubicBezTo>
                <a:cubicBezTo>
                  <a:pt x="1568" y="10038"/>
                  <a:pt x="1645" y="10113"/>
                  <a:pt x="1718" y="10113"/>
                </a:cubicBezTo>
                <a:cubicBezTo>
                  <a:pt x="1747" y="10113"/>
                  <a:pt x="1777" y="10101"/>
                  <a:pt x="1797" y="10071"/>
                </a:cubicBezTo>
                <a:cubicBezTo>
                  <a:pt x="2135" y="9569"/>
                  <a:pt x="2473" y="9067"/>
                  <a:pt x="2812" y="8566"/>
                </a:cubicBezTo>
                <a:lnTo>
                  <a:pt x="2812" y="8566"/>
                </a:lnTo>
                <a:cubicBezTo>
                  <a:pt x="3849" y="7101"/>
                  <a:pt x="4934" y="5674"/>
                  <a:pt x="6042" y="4262"/>
                </a:cubicBezTo>
                <a:lnTo>
                  <a:pt x="6042" y="4262"/>
                </a:lnTo>
                <a:cubicBezTo>
                  <a:pt x="4722" y="6174"/>
                  <a:pt x="3469" y="8133"/>
                  <a:pt x="2284" y="10131"/>
                </a:cubicBezTo>
                <a:cubicBezTo>
                  <a:pt x="2240" y="10201"/>
                  <a:pt x="2309" y="10285"/>
                  <a:pt x="2375" y="10285"/>
                </a:cubicBezTo>
                <a:cubicBezTo>
                  <a:pt x="2398" y="10285"/>
                  <a:pt x="2421" y="10275"/>
                  <a:pt x="2438" y="10250"/>
                </a:cubicBezTo>
                <a:cubicBezTo>
                  <a:pt x="2440" y="10248"/>
                  <a:pt x="2442" y="10245"/>
                  <a:pt x="2444" y="10242"/>
                </a:cubicBezTo>
                <a:lnTo>
                  <a:pt x="2444" y="10242"/>
                </a:lnTo>
                <a:lnTo>
                  <a:pt x="2455" y="10250"/>
                </a:lnTo>
                <a:cubicBezTo>
                  <a:pt x="2475" y="10218"/>
                  <a:pt x="2494" y="10186"/>
                  <a:pt x="2513" y="10154"/>
                </a:cubicBezTo>
                <a:lnTo>
                  <a:pt x="2513" y="10154"/>
                </a:lnTo>
                <a:cubicBezTo>
                  <a:pt x="4726" y="7300"/>
                  <a:pt x="7021" y="4521"/>
                  <a:pt x="9408" y="1806"/>
                </a:cubicBezTo>
                <a:lnTo>
                  <a:pt x="9408" y="1806"/>
                </a:lnTo>
                <a:cubicBezTo>
                  <a:pt x="7304" y="4827"/>
                  <a:pt x="5180" y="7835"/>
                  <a:pt x="3037" y="10824"/>
                </a:cubicBezTo>
                <a:cubicBezTo>
                  <a:pt x="2985" y="10895"/>
                  <a:pt x="3061" y="10981"/>
                  <a:pt x="3135" y="10981"/>
                </a:cubicBezTo>
                <a:cubicBezTo>
                  <a:pt x="3158" y="10981"/>
                  <a:pt x="3181" y="10972"/>
                  <a:pt x="3200" y="10952"/>
                </a:cubicBezTo>
                <a:cubicBezTo>
                  <a:pt x="3201" y="10950"/>
                  <a:pt x="3202" y="10949"/>
                  <a:pt x="3203" y="10948"/>
                </a:cubicBezTo>
                <a:lnTo>
                  <a:pt x="3203" y="10948"/>
                </a:lnTo>
                <a:lnTo>
                  <a:pt x="3208" y="10952"/>
                </a:lnTo>
                <a:cubicBezTo>
                  <a:pt x="3241" y="10906"/>
                  <a:pt x="3274" y="10860"/>
                  <a:pt x="3308" y="10814"/>
                </a:cubicBezTo>
                <a:lnTo>
                  <a:pt x="3308" y="10814"/>
                </a:lnTo>
                <a:cubicBezTo>
                  <a:pt x="4990" y="8661"/>
                  <a:pt x="6688" y="6522"/>
                  <a:pt x="8403" y="4397"/>
                </a:cubicBezTo>
                <a:lnTo>
                  <a:pt x="8403" y="4397"/>
                </a:lnTo>
                <a:cubicBezTo>
                  <a:pt x="6699" y="6881"/>
                  <a:pt x="5035" y="9391"/>
                  <a:pt x="3413" y="11927"/>
                </a:cubicBezTo>
                <a:cubicBezTo>
                  <a:pt x="3363" y="11997"/>
                  <a:pt x="3435" y="12081"/>
                  <a:pt x="3503" y="12081"/>
                </a:cubicBezTo>
                <a:cubicBezTo>
                  <a:pt x="3527" y="12081"/>
                  <a:pt x="3550" y="12071"/>
                  <a:pt x="3567" y="12047"/>
                </a:cubicBezTo>
                <a:lnTo>
                  <a:pt x="3570" y="12044"/>
                </a:lnTo>
                <a:lnTo>
                  <a:pt x="3570" y="12044"/>
                </a:lnTo>
                <a:lnTo>
                  <a:pt x="3585" y="12055"/>
                </a:lnTo>
                <a:cubicBezTo>
                  <a:pt x="3613" y="12011"/>
                  <a:pt x="3641" y="11967"/>
                  <a:pt x="3670" y="11923"/>
                </a:cubicBezTo>
                <a:lnTo>
                  <a:pt x="3670" y="11923"/>
                </a:lnTo>
                <a:lnTo>
                  <a:pt x="9635" y="4663"/>
                </a:lnTo>
                <a:lnTo>
                  <a:pt x="9635" y="4663"/>
                </a:lnTo>
                <a:cubicBezTo>
                  <a:pt x="8218" y="6855"/>
                  <a:pt x="6857" y="9080"/>
                  <a:pt x="5552" y="11345"/>
                </a:cubicBezTo>
                <a:cubicBezTo>
                  <a:pt x="5504" y="11429"/>
                  <a:pt x="5574" y="11497"/>
                  <a:pt x="5647" y="11497"/>
                </a:cubicBezTo>
                <a:cubicBezTo>
                  <a:pt x="5673" y="11497"/>
                  <a:pt x="5700" y="11488"/>
                  <a:pt x="5722" y="11467"/>
                </a:cubicBezTo>
                <a:lnTo>
                  <a:pt x="5722" y="11467"/>
                </a:lnTo>
                <a:lnTo>
                  <a:pt x="5732" y="11474"/>
                </a:lnTo>
                <a:cubicBezTo>
                  <a:pt x="5745" y="11450"/>
                  <a:pt x="5759" y="11427"/>
                  <a:pt x="5772" y="11404"/>
                </a:cubicBezTo>
                <a:lnTo>
                  <a:pt x="5772" y="11404"/>
                </a:lnTo>
                <a:lnTo>
                  <a:pt x="11046" y="4488"/>
                </a:lnTo>
                <a:lnTo>
                  <a:pt x="6074" y="12261"/>
                </a:lnTo>
                <a:lnTo>
                  <a:pt x="6082" y="12266"/>
                </a:lnTo>
                <a:lnTo>
                  <a:pt x="6082" y="12266"/>
                </a:lnTo>
                <a:cubicBezTo>
                  <a:pt x="6079" y="12270"/>
                  <a:pt x="6077" y="12274"/>
                  <a:pt x="6074" y="12278"/>
                </a:cubicBezTo>
                <a:cubicBezTo>
                  <a:pt x="6025" y="12357"/>
                  <a:pt x="6102" y="12431"/>
                  <a:pt x="6175" y="12431"/>
                </a:cubicBezTo>
                <a:cubicBezTo>
                  <a:pt x="6205" y="12431"/>
                  <a:pt x="6234" y="12419"/>
                  <a:pt x="6254" y="12389"/>
                </a:cubicBezTo>
                <a:lnTo>
                  <a:pt x="7119" y="11034"/>
                </a:lnTo>
                <a:lnTo>
                  <a:pt x="7119" y="11034"/>
                </a:lnTo>
                <a:cubicBezTo>
                  <a:pt x="8233" y="9345"/>
                  <a:pt x="9405" y="7693"/>
                  <a:pt x="10630" y="6084"/>
                </a:cubicBezTo>
                <a:lnTo>
                  <a:pt x="10630" y="6084"/>
                </a:lnTo>
                <a:cubicBezTo>
                  <a:pt x="9514" y="7811"/>
                  <a:pt x="8472" y="9586"/>
                  <a:pt x="7511" y="11405"/>
                </a:cubicBezTo>
                <a:cubicBezTo>
                  <a:pt x="7486" y="11481"/>
                  <a:pt x="7549" y="11542"/>
                  <a:pt x="7615" y="11542"/>
                </a:cubicBezTo>
                <a:cubicBezTo>
                  <a:pt x="7636" y="11542"/>
                  <a:pt x="7658" y="11536"/>
                  <a:pt x="7677" y="11521"/>
                </a:cubicBezTo>
                <a:lnTo>
                  <a:pt x="7677" y="11521"/>
                </a:lnTo>
                <a:lnTo>
                  <a:pt x="7682" y="11525"/>
                </a:lnTo>
                <a:cubicBezTo>
                  <a:pt x="7689" y="11512"/>
                  <a:pt x="7696" y="11500"/>
                  <a:pt x="7703" y="11487"/>
                </a:cubicBezTo>
                <a:lnTo>
                  <a:pt x="7703" y="11487"/>
                </a:lnTo>
                <a:cubicBezTo>
                  <a:pt x="8966" y="9642"/>
                  <a:pt x="10275" y="7830"/>
                  <a:pt x="11622" y="6049"/>
                </a:cubicBezTo>
                <a:lnTo>
                  <a:pt x="11622" y="6049"/>
                </a:lnTo>
                <a:cubicBezTo>
                  <a:pt x="10394" y="7911"/>
                  <a:pt x="9208" y="9798"/>
                  <a:pt x="8059" y="11713"/>
                </a:cubicBezTo>
                <a:cubicBezTo>
                  <a:pt x="8011" y="11797"/>
                  <a:pt x="8080" y="11868"/>
                  <a:pt x="8150" y="11868"/>
                </a:cubicBezTo>
                <a:cubicBezTo>
                  <a:pt x="8180" y="11868"/>
                  <a:pt x="8209" y="11855"/>
                  <a:pt x="8230" y="11824"/>
                </a:cubicBezTo>
                <a:lnTo>
                  <a:pt x="11049" y="7740"/>
                </a:lnTo>
                <a:lnTo>
                  <a:pt x="11049" y="7740"/>
                </a:lnTo>
                <a:cubicBezTo>
                  <a:pt x="10165" y="9290"/>
                  <a:pt x="9296" y="10849"/>
                  <a:pt x="8444" y="12415"/>
                </a:cubicBezTo>
                <a:cubicBezTo>
                  <a:pt x="8419" y="12495"/>
                  <a:pt x="8479" y="12557"/>
                  <a:pt x="8543" y="12557"/>
                </a:cubicBezTo>
                <a:cubicBezTo>
                  <a:pt x="8568" y="12557"/>
                  <a:pt x="8593" y="12548"/>
                  <a:pt x="8615" y="12526"/>
                </a:cubicBezTo>
                <a:cubicBezTo>
                  <a:pt x="9371" y="11315"/>
                  <a:pt x="10155" y="10126"/>
                  <a:pt x="10967" y="8955"/>
                </a:cubicBezTo>
                <a:lnTo>
                  <a:pt x="10967" y="8955"/>
                </a:lnTo>
                <a:cubicBezTo>
                  <a:pt x="10166" y="10315"/>
                  <a:pt x="9413" y="11703"/>
                  <a:pt x="8709" y="13116"/>
                </a:cubicBezTo>
                <a:cubicBezTo>
                  <a:pt x="8673" y="13194"/>
                  <a:pt x="8741" y="13267"/>
                  <a:pt x="8809" y="13267"/>
                </a:cubicBezTo>
                <a:cubicBezTo>
                  <a:pt x="8836" y="13267"/>
                  <a:pt x="8864" y="13254"/>
                  <a:pt x="8885" y="13225"/>
                </a:cubicBezTo>
                <a:lnTo>
                  <a:pt x="8885" y="13225"/>
                </a:lnTo>
                <a:lnTo>
                  <a:pt x="8889" y="13227"/>
                </a:lnTo>
                <a:cubicBezTo>
                  <a:pt x="8899" y="13206"/>
                  <a:pt x="8910" y="13184"/>
                  <a:pt x="8921" y="13162"/>
                </a:cubicBezTo>
                <a:lnTo>
                  <a:pt x="8921" y="13162"/>
                </a:lnTo>
                <a:cubicBezTo>
                  <a:pt x="10051" y="11181"/>
                  <a:pt x="11321" y="9274"/>
                  <a:pt x="12721" y="7458"/>
                </a:cubicBezTo>
                <a:lnTo>
                  <a:pt x="12721" y="7458"/>
                </a:lnTo>
                <a:cubicBezTo>
                  <a:pt x="12095" y="8820"/>
                  <a:pt x="11434" y="10167"/>
                  <a:pt x="10736" y="11491"/>
                </a:cubicBezTo>
                <a:cubicBezTo>
                  <a:pt x="10695" y="11575"/>
                  <a:pt x="10770" y="11646"/>
                  <a:pt x="10840" y="11646"/>
                </a:cubicBezTo>
                <a:cubicBezTo>
                  <a:pt x="10869" y="11646"/>
                  <a:pt x="10898" y="11633"/>
                  <a:pt x="10916" y="11602"/>
                </a:cubicBezTo>
                <a:cubicBezTo>
                  <a:pt x="11746" y="10028"/>
                  <a:pt x="12524" y="8420"/>
                  <a:pt x="13243" y="6786"/>
                </a:cubicBezTo>
                <a:cubicBezTo>
                  <a:pt x="13275" y="6716"/>
                  <a:pt x="13217" y="6632"/>
                  <a:pt x="13153" y="6632"/>
                </a:cubicBezTo>
                <a:cubicBezTo>
                  <a:pt x="13131" y="6632"/>
                  <a:pt x="13109" y="6642"/>
                  <a:pt x="13089" y="6666"/>
                </a:cubicBezTo>
                <a:cubicBezTo>
                  <a:pt x="13084" y="6672"/>
                  <a:pt x="13079" y="6678"/>
                  <a:pt x="13074" y="6685"/>
                </a:cubicBezTo>
                <a:lnTo>
                  <a:pt x="13074" y="6685"/>
                </a:lnTo>
                <a:lnTo>
                  <a:pt x="13072" y="6683"/>
                </a:lnTo>
                <a:cubicBezTo>
                  <a:pt x="13070" y="6686"/>
                  <a:pt x="13069" y="6690"/>
                  <a:pt x="13067" y="6693"/>
                </a:cubicBezTo>
                <a:lnTo>
                  <a:pt x="13067" y="6693"/>
                </a:lnTo>
                <a:cubicBezTo>
                  <a:pt x="12106" y="7899"/>
                  <a:pt x="11201" y="9147"/>
                  <a:pt x="10355" y="10434"/>
                </a:cubicBezTo>
                <a:lnTo>
                  <a:pt x="10355" y="10434"/>
                </a:lnTo>
                <a:cubicBezTo>
                  <a:pt x="11092" y="9109"/>
                  <a:pt x="11876" y="7810"/>
                  <a:pt x="12704" y="6538"/>
                </a:cubicBezTo>
                <a:cubicBezTo>
                  <a:pt x="12759" y="6465"/>
                  <a:pt x="12689" y="6392"/>
                  <a:pt x="12616" y="6392"/>
                </a:cubicBezTo>
                <a:cubicBezTo>
                  <a:pt x="12588" y="6392"/>
                  <a:pt x="12559" y="6403"/>
                  <a:pt x="12537" y="6429"/>
                </a:cubicBezTo>
                <a:lnTo>
                  <a:pt x="12537" y="6429"/>
                </a:lnTo>
                <a:lnTo>
                  <a:pt x="12533" y="6426"/>
                </a:lnTo>
                <a:cubicBezTo>
                  <a:pt x="12518" y="6449"/>
                  <a:pt x="12504" y="6471"/>
                  <a:pt x="12489" y="6494"/>
                </a:cubicBezTo>
                <a:lnTo>
                  <a:pt x="12489" y="6494"/>
                </a:lnTo>
                <a:cubicBezTo>
                  <a:pt x="11624" y="7658"/>
                  <a:pt x="10789" y="8841"/>
                  <a:pt x="9983" y="10044"/>
                </a:cubicBezTo>
                <a:lnTo>
                  <a:pt x="9983" y="10044"/>
                </a:lnTo>
                <a:cubicBezTo>
                  <a:pt x="10806" y="8572"/>
                  <a:pt x="11643" y="7106"/>
                  <a:pt x="12499" y="5648"/>
                </a:cubicBezTo>
                <a:cubicBezTo>
                  <a:pt x="12547" y="5564"/>
                  <a:pt x="12473" y="5493"/>
                  <a:pt x="12401" y="5493"/>
                </a:cubicBezTo>
                <a:cubicBezTo>
                  <a:pt x="12370" y="5493"/>
                  <a:pt x="12340" y="5506"/>
                  <a:pt x="12319" y="5537"/>
                </a:cubicBezTo>
                <a:cubicBezTo>
                  <a:pt x="12319" y="5537"/>
                  <a:pt x="12319" y="5537"/>
                  <a:pt x="12319" y="5537"/>
                </a:cubicBezTo>
                <a:lnTo>
                  <a:pt x="12319" y="5537"/>
                </a:lnTo>
                <a:lnTo>
                  <a:pt x="10332" y="8421"/>
                </a:lnTo>
                <a:lnTo>
                  <a:pt x="10332" y="8421"/>
                </a:lnTo>
                <a:cubicBezTo>
                  <a:pt x="11355" y="6812"/>
                  <a:pt x="12405" y="5222"/>
                  <a:pt x="13483" y="3646"/>
                </a:cubicBezTo>
                <a:cubicBezTo>
                  <a:pt x="13533" y="3576"/>
                  <a:pt x="13461" y="3492"/>
                  <a:pt x="13393" y="3492"/>
                </a:cubicBezTo>
                <a:cubicBezTo>
                  <a:pt x="13369" y="3492"/>
                  <a:pt x="13346" y="3502"/>
                  <a:pt x="13329" y="3526"/>
                </a:cubicBezTo>
                <a:cubicBezTo>
                  <a:pt x="13324" y="3533"/>
                  <a:pt x="13319" y="3539"/>
                  <a:pt x="13314" y="3545"/>
                </a:cubicBezTo>
                <a:lnTo>
                  <a:pt x="13314" y="3545"/>
                </a:lnTo>
                <a:lnTo>
                  <a:pt x="13311" y="3543"/>
                </a:lnTo>
                <a:cubicBezTo>
                  <a:pt x="13303" y="3555"/>
                  <a:pt x="13295" y="3567"/>
                  <a:pt x="13287" y="3579"/>
                </a:cubicBezTo>
                <a:lnTo>
                  <a:pt x="13287" y="3579"/>
                </a:lnTo>
                <a:cubicBezTo>
                  <a:pt x="11669" y="5629"/>
                  <a:pt x="10105" y="7717"/>
                  <a:pt x="8601" y="9848"/>
                </a:cubicBezTo>
                <a:lnTo>
                  <a:pt x="8601" y="9848"/>
                </a:lnTo>
                <a:cubicBezTo>
                  <a:pt x="9748" y="7817"/>
                  <a:pt x="10990" y="5843"/>
                  <a:pt x="12328" y="3928"/>
                </a:cubicBezTo>
                <a:cubicBezTo>
                  <a:pt x="12378" y="3858"/>
                  <a:pt x="12307" y="3774"/>
                  <a:pt x="12238" y="3774"/>
                </a:cubicBezTo>
                <a:cubicBezTo>
                  <a:pt x="12214" y="3774"/>
                  <a:pt x="12191" y="3784"/>
                  <a:pt x="12174" y="3809"/>
                </a:cubicBezTo>
                <a:cubicBezTo>
                  <a:pt x="12170" y="3813"/>
                  <a:pt x="12166" y="3817"/>
                  <a:pt x="12163" y="3822"/>
                </a:cubicBezTo>
                <a:lnTo>
                  <a:pt x="12163" y="3822"/>
                </a:lnTo>
                <a:lnTo>
                  <a:pt x="12157" y="3817"/>
                </a:lnTo>
                <a:cubicBezTo>
                  <a:pt x="12135" y="3847"/>
                  <a:pt x="12114" y="3877"/>
                  <a:pt x="12093" y="3907"/>
                </a:cubicBezTo>
                <a:lnTo>
                  <a:pt x="12093" y="3907"/>
                </a:lnTo>
                <a:cubicBezTo>
                  <a:pt x="11269" y="4923"/>
                  <a:pt x="10468" y="5958"/>
                  <a:pt x="9691" y="7008"/>
                </a:cubicBezTo>
                <a:lnTo>
                  <a:pt x="9691" y="7008"/>
                </a:lnTo>
                <a:lnTo>
                  <a:pt x="12593" y="2465"/>
                </a:lnTo>
                <a:cubicBezTo>
                  <a:pt x="12647" y="2393"/>
                  <a:pt x="12578" y="2320"/>
                  <a:pt x="12505" y="2320"/>
                </a:cubicBezTo>
                <a:cubicBezTo>
                  <a:pt x="12481" y="2320"/>
                  <a:pt x="12457" y="2328"/>
                  <a:pt x="12437" y="2346"/>
                </a:cubicBezTo>
                <a:lnTo>
                  <a:pt x="12437" y="2346"/>
                </a:lnTo>
                <a:lnTo>
                  <a:pt x="12422" y="2337"/>
                </a:lnTo>
                <a:lnTo>
                  <a:pt x="12320" y="2496"/>
                </a:lnTo>
                <a:lnTo>
                  <a:pt x="12320" y="2496"/>
                </a:lnTo>
                <a:lnTo>
                  <a:pt x="6592" y="10000"/>
                </a:lnTo>
                <a:lnTo>
                  <a:pt x="6592" y="10000"/>
                </a:lnTo>
                <a:cubicBezTo>
                  <a:pt x="7949" y="7704"/>
                  <a:pt x="9365" y="5448"/>
                  <a:pt x="10839" y="3227"/>
                </a:cubicBezTo>
                <a:cubicBezTo>
                  <a:pt x="10884" y="3150"/>
                  <a:pt x="10813" y="3068"/>
                  <a:pt x="10743" y="3068"/>
                </a:cubicBezTo>
                <a:cubicBezTo>
                  <a:pt x="10719" y="3068"/>
                  <a:pt x="10696" y="3077"/>
                  <a:pt x="10677" y="3098"/>
                </a:cubicBezTo>
                <a:cubicBezTo>
                  <a:pt x="10674" y="3101"/>
                  <a:pt x="10672" y="3104"/>
                  <a:pt x="10670" y="3106"/>
                </a:cubicBezTo>
                <a:lnTo>
                  <a:pt x="10670" y="3106"/>
                </a:lnTo>
                <a:lnTo>
                  <a:pt x="10659" y="3098"/>
                </a:lnTo>
                <a:cubicBezTo>
                  <a:pt x="10636" y="3134"/>
                  <a:pt x="10612" y="3170"/>
                  <a:pt x="10588" y="3206"/>
                </a:cubicBezTo>
                <a:lnTo>
                  <a:pt x="10588" y="3206"/>
                </a:lnTo>
                <a:cubicBezTo>
                  <a:pt x="8575" y="5654"/>
                  <a:pt x="6566" y="8102"/>
                  <a:pt x="4554" y="10550"/>
                </a:cubicBezTo>
                <a:lnTo>
                  <a:pt x="4554" y="10550"/>
                </a:lnTo>
                <a:cubicBezTo>
                  <a:pt x="6346" y="7788"/>
                  <a:pt x="8187" y="5056"/>
                  <a:pt x="10078" y="2354"/>
                </a:cubicBezTo>
                <a:cubicBezTo>
                  <a:pt x="10129" y="2284"/>
                  <a:pt x="10057" y="2200"/>
                  <a:pt x="9985" y="2200"/>
                </a:cubicBezTo>
                <a:cubicBezTo>
                  <a:pt x="9960" y="2200"/>
                  <a:pt x="9936" y="2210"/>
                  <a:pt x="9916" y="2234"/>
                </a:cubicBezTo>
                <a:lnTo>
                  <a:pt x="9916" y="2234"/>
                </a:lnTo>
                <a:lnTo>
                  <a:pt x="9907" y="2226"/>
                </a:lnTo>
                <a:cubicBezTo>
                  <a:pt x="9876" y="2270"/>
                  <a:pt x="9845" y="2315"/>
                  <a:pt x="9814" y="2359"/>
                </a:cubicBezTo>
                <a:lnTo>
                  <a:pt x="9814" y="2359"/>
                </a:lnTo>
                <a:cubicBezTo>
                  <a:pt x="8431" y="4054"/>
                  <a:pt x="7057" y="5759"/>
                  <a:pt x="5696" y="7470"/>
                </a:cubicBezTo>
                <a:lnTo>
                  <a:pt x="5696" y="7470"/>
                </a:lnTo>
                <a:cubicBezTo>
                  <a:pt x="7328" y="5170"/>
                  <a:pt x="8946" y="2859"/>
                  <a:pt x="10548" y="541"/>
                </a:cubicBezTo>
                <a:cubicBezTo>
                  <a:pt x="10600" y="469"/>
                  <a:pt x="10529" y="383"/>
                  <a:pt x="10458" y="383"/>
                </a:cubicBezTo>
                <a:cubicBezTo>
                  <a:pt x="10435" y="383"/>
                  <a:pt x="10413" y="392"/>
                  <a:pt x="10394" y="412"/>
                </a:cubicBezTo>
                <a:cubicBezTo>
                  <a:pt x="10392" y="415"/>
                  <a:pt x="10390" y="417"/>
                  <a:pt x="10387" y="420"/>
                </a:cubicBezTo>
                <a:lnTo>
                  <a:pt x="10387" y="420"/>
                </a:lnTo>
                <a:lnTo>
                  <a:pt x="10377" y="412"/>
                </a:lnTo>
                <a:cubicBezTo>
                  <a:pt x="10358" y="440"/>
                  <a:pt x="10338" y="469"/>
                  <a:pt x="10318" y="497"/>
                </a:cubicBezTo>
                <a:lnTo>
                  <a:pt x="10318" y="497"/>
                </a:lnTo>
                <a:cubicBezTo>
                  <a:pt x="7912" y="3185"/>
                  <a:pt x="5586" y="5949"/>
                  <a:pt x="3348" y="8782"/>
                </a:cubicBezTo>
                <a:lnTo>
                  <a:pt x="3348" y="8782"/>
                </a:lnTo>
                <a:cubicBezTo>
                  <a:pt x="4960" y="6174"/>
                  <a:pt x="6683" y="3631"/>
                  <a:pt x="8521" y="1174"/>
                </a:cubicBezTo>
                <a:cubicBezTo>
                  <a:pt x="8572" y="1109"/>
                  <a:pt x="8498" y="1021"/>
                  <a:pt x="8425" y="1021"/>
                </a:cubicBezTo>
                <a:cubicBezTo>
                  <a:pt x="8401" y="1021"/>
                  <a:pt x="8377" y="1031"/>
                  <a:pt x="8358" y="1054"/>
                </a:cubicBezTo>
                <a:cubicBezTo>
                  <a:pt x="8357" y="1055"/>
                  <a:pt x="8356" y="1057"/>
                  <a:pt x="8355" y="1058"/>
                </a:cubicBezTo>
                <a:lnTo>
                  <a:pt x="8355" y="1058"/>
                </a:lnTo>
                <a:lnTo>
                  <a:pt x="8350" y="1054"/>
                </a:lnTo>
                <a:cubicBezTo>
                  <a:pt x="8310" y="1107"/>
                  <a:pt x="8270" y="1160"/>
                  <a:pt x="8231" y="1213"/>
                </a:cubicBezTo>
                <a:lnTo>
                  <a:pt x="8231" y="1213"/>
                </a:lnTo>
                <a:cubicBezTo>
                  <a:pt x="7434" y="2206"/>
                  <a:pt x="6637" y="3200"/>
                  <a:pt x="5850" y="4203"/>
                </a:cubicBezTo>
                <a:lnTo>
                  <a:pt x="5850" y="4203"/>
                </a:lnTo>
                <a:cubicBezTo>
                  <a:pt x="6846" y="2830"/>
                  <a:pt x="7874" y="1480"/>
                  <a:pt x="8957" y="173"/>
                </a:cubicBezTo>
                <a:cubicBezTo>
                  <a:pt x="9022" y="101"/>
                  <a:pt x="8959" y="1"/>
                  <a:pt x="8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7" name="Google Shape;5387;p44"/>
          <p:cNvSpPr/>
          <p:nvPr/>
        </p:nvSpPr>
        <p:spPr>
          <a:xfrm rot="-3113127">
            <a:off x="1646120" y="1378009"/>
            <a:ext cx="2771563" cy="2991196"/>
          </a:xfrm>
          <a:custGeom>
            <a:avLst/>
            <a:gdLst/>
            <a:ahLst/>
            <a:cxnLst/>
            <a:rect l="l" t="t" r="r" b="b"/>
            <a:pathLst>
              <a:path w="10600" h="11440" extrusionOk="0">
                <a:moveTo>
                  <a:pt x="2874" y="1"/>
                </a:moveTo>
                <a:cubicBezTo>
                  <a:pt x="1266" y="745"/>
                  <a:pt x="197" y="2465"/>
                  <a:pt x="103" y="4235"/>
                </a:cubicBezTo>
                <a:cubicBezTo>
                  <a:pt x="0" y="6006"/>
                  <a:pt x="317" y="8350"/>
                  <a:pt x="1591" y="9582"/>
                </a:cubicBezTo>
                <a:cubicBezTo>
                  <a:pt x="3063" y="11002"/>
                  <a:pt x="4594" y="11413"/>
                  <a:pt x="6639" y="11439"/>
                </a:cubicBezTo>
                <a:cubicBezTo>
                  <a:pt x="6682" y="11439"/>
                  <a:pt x="6727" y="11440"/>
                  <a:pt x="6773" y="11440"/>
                </a:cubicBezTo>
                <a:cubicBezTo>
                  <a:pt x="7748" y="11440"/>
                  <a:pt x="9404" y="11260"/>
                  <a:pt x="9984" y="10557"/>
                </a:cubicBezTo>
                <a:cubicBezTo>
                  <a:pt x="10309" y="10164"/>
                  <a:pt x="10600" y="9856"/>
                  <a:pt x="10343" y="9779"/>
                </a:cubicBezTo>
                <a:lnTo>
                  <a:pt x="10369" y="9745"/>
                </a:lnTo>
                <a:lnTo>
                  <a:pt x="7896" y="6203"/>
                </a:lnTo>
                <a:cubicBezTo>
                  <a:pt x="7357" y="5407"/>
                  <a:pt x="6784" y="4646"/>
                  <a:pt x="6160" y="3919"/>
                </a:cubicBezTo>
                <a:cubicBezTo>
                  <a:pt x="5022" y="2636"/>
                  <a:pt x="3593" y="1558"/>
                  <a:pt x="287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8" name="Google Shape;5388;p44"/>
          <p:cNvSpPr/>
          <p:nvPr/>
        </p:nvSpPr>
        <p:spPr>
          <a:xfrm rot="-2428037">
            <a:off x="1893150" y="-474491"/>
            <a:ext cx="5708260" cy="5148904"/>
          </a:xfrm>
          <a:custGeom>
            <a:avLst/>
            <a:gdLst/>
            <a:ahLst/>
            <a:cxnLst/>
            <a:rect l="l" t="t" r="r" b="b"/>
            <a:pathLst>
              <a:path w="50037" h="42493" extrusionOk="0">
                <a:moveTo>
                  <a:pt x="769" y="5705"/>
                </a:moveTo>
                <a:cubicBezTo>
                  <a:pt x="929" y="5802"/>
                  <a:pt x="1042" y="5820"/>
                  <a:pt x="983" y="5879"/>
                </a:cubicBezTo>
                <a:lnTo>
                  <a:pt x="769" y="5705"/>
                </a:lnTo>
                <a:close/>
                <a:moveTo>
                  <a:pt x="23819" y="26406"/>
                </a:moveTo>
                <a:cubicBezTo>
                  <a:pt x="23828" y="26425"/>
                  <a:pt x="23840" y="26445"/>
                  <a:pt x="23854" y="26462"/>
                </a:cubicBezTo>
                <a:cubicBezTo>
                  <a:pt x="23842" y="26442"/>
                  <a:pt x="23831" y="26424"/>
                  <a:pt x="23819" y="26406"/>
                </a:cubicBezTo>
                <a:close/>
                <a:moveTo>
                  <a:pt x="46125" y="35012"/>
                </a:moveTo>
                <a:lnTo>
                  <a:pt x="46125" y="35012"/>
                </a:lnTo>
                <a:cubicBezTo>
                  <a:pt x="46133" y="35021"/>
                  <a:pt x="46140" y="35030"/>
                  <a:pt x="46148" y="35038"/>
                </a:cubicBezTo>
                <a:lnTo>
                  <a:pt x="46148" y="35038"/>
                </a:lnTo>
                <a:cubicBezTo>
                  <a:pt x="46141" y="35029"/>
                  <a:pt x="46134" y="35020"/>
                  <a:pt x="46125" y="35012"/>
                </a:cubicBezTo>
                <a:close/>
                <a:moveTo>
                  <a:pt x="4531" y="1"/>
                </a:moveTo>
                <a:cubicBezTo>
                  <a:pt x="4531" y="1"/>
                  <a:pt x="0" y="3293"/>
                  <a:pt x="449" y="5259"/>
                </a:cubicBezTo>
                <a:lnTo>
                  <a:pt x="342" y="5344"/>
                </a:lnTo>
                <a:lnTo>
                  <a:pt x="534" y="5515"/>
                </a:lnTo>
                <a:cubicBezTo>
                  <a:pt x="534" y="5515"/>
                  <a:pt x="534" y="5515"/>
                  <a:pt x="534" y="5515"/>
                </a:cubicBezTo>
                <a:lnTo>
                  <a:pt x="534" y="5515"/>
                </a:lnTo>
                <a:cubicBezTo>
                  <a:pt x="667" y="5703"/>
                  <a:pt x="663" y="5748"/>
                  <a:pt x="601" y="5748"/>
                </a:cubicBezTo>
                <a:cubicBezTo>
                  <a:pt x="544" y="5748"/>
                  <a:pt x="435" y="5708"/>
                  <a:pt x="342" y="5708"/>
                </a:cubicBezTo>
                <a:cubicBezTo>
                  <a:pt x="534" y="5793"/>
                  <a:pt x="620" y="5964"/>
                  <a:pt x="705" y="6050"/>
                </a:cubicBezTo>
                <a:cubicBezTo>
                  <a:pt x="791" y="6050"/>
                  <a:pt x="705" y="5964"/>
                  <a:pt x="620" y="5879"/>
                </a:cubicBezTo>
                <a:lnTo>
                  <a:pt x="620" y="5879"/>
                </a:lnTo>
                <a:cubicBezTo>
                  <a:pt x="791" y="5964"/>
                  <a:pt x="1154" y="6050"/>
                  <a:pt x="1325" y="6328"/>
                </a:cubicBezTo>
                <a:cubicBezTo>
                  <a:pt x="1603" y="6584"/>
                  <a:pt x="1154" y="6499"/>
                  <a:pt x="1518" y="6777"/>
                </a:cubicBezTo>
                <a:cubicBezTo>
                  <a:pt x="3206" y="8465"/>
                  <a:pt x="4895" y="10154"/>
                  <a:pt x="6669" y="11757"/>
                </a:cubicBezTo>
                <a:cubicBezTo>
                  <a:pt x="6669" y="11785"/>
                  <a:pt x="6669" y="11795"/>
                  <a:pt x="6666" y="11795"/>
                </a:cubicBezTo>
                <a:cubicBezTo>
                  <a:pt x="6659" y="11795"/>
                  <a:pt x="6640" y="11757"/>
                  <a:pt x="6583" y="11757"/>
                </a:cubicBezTo>
                <a:cubicBezTo>
                  <a:pt x="7203" y="12206"/>
                  <a:pt x="7652" y="12654"/>
                  <a:pt x="8186" y="12996"/>
                </a:cubicBezTo>
                <a:cubicBezTo>
                  <a:pt x="8272" y="13189"/>
                  <a:pt x="8272" y="13274"/>
                  <a:pt x="8272" y="13360"/>
                </a:cubicBezTo>
                <a:cubicBezTo>
                  <a:pt x="8272" y="13354"/>
                  <a:pt x="8275" y="13351"/>
                  <a:pt x="8281" y="13351"/>
                </a:cubicBezTo>
                <a:cubicBezTo>
                  <a:pt x="8460" y="13351"/>
                  <a:pt x="11139" y="15672"/>
                  <a:pt x="11222" y="15775"/>
                </a:cubicBezTo>
                <a:lnTo>
                  <a:pt x="11393" y="15583"/>
                </a:lnTo>
                <a:lnTo>
                  <a:pt x="11393" y="15583"/>
                </a:lnTo>
                <a:cubicBezTo>
                  <a:pt x="11927" y="16031"/>
                  <a:pt x="11307" y="15946"/>
                  <a:pt x="11927" y="16309"/>
                </a:cubicBezTo>
                <a:cubicBezTo>
                  <a:pt x="11952" y="16303"/>
                  <a:pt x="11977" y="16300"/>
                  <a:pt x="12002" y="16300"/>
                </a:cubicBezTo>
                <a:cubicBezTo>
                  <a:pt x="12416" y="16300"/>
                  <a:pt x="12753" y="17100"/>
                  <a:pt x="12996" y="17100"/>
                </a:cubicBezTo>
                <a:cubicBezTo>
                  <a:pt x="12996" y="17100"/>
                  <a:pt x="13273" y="17271"/>
                  <a:pt x="13167" y="17378"/>
                </a:cubicBezTo>
                <a:cubicBezTo>
                  <a:pt x="13197" y="17361"/>
                  <a:pt x="13224" y="17354"/>
                  <a:pt x="13250" y="17354"/>
                </a:cubicBezTo>
                <a:cubicBezTo>
                  <a:pt x="13388" y="17354"/>
                  <a:pt x="13471" y="17562"/>
                  <a:pt x="13615" y="17635"/>
                </a:cubicBezTo>
                <a:cubicBezTo>
                  <a:pt x="13701" y="17635"/>
                  <a:pt x="13615" y="17549"/>
                  <a:pt x="13615" y="17464"/>
                </a:cubicBezTo>
                <a:lnTo>
                  <a:pt x="13615" y="17464"/>
                </a:lnTo>
                <a:lnTo>
                  <a:pt x="14064" y="17720"/>
                </a:lnTo>
                <a:cubicBezTo>
                  <a:pt x="14125" y="17857"/>
                  <a:pt x="14099" y="17983"/>
                  <a:pt x="14018" y="17983"/>
                </a:cubicBezTo>
                <a:cubicBezTo>
                  <a:pt x="13985" y="17983"/>
                  <a:pt x="13943" y="17962"/>
                  <a:pt x="13893" y="17912"/>
                </a:cubicBezTo>
                <a:lnTo>
                  <a:pt x="13893" y="17912"/>
                </a:lnTo>
                <a:cubicBezTo>
                  <a:pt x="14770" y="18789"/>
                  <a:pt x="19151" y="22893"/>
                  <a:pt x="20220" y="23598"/>
                </a:cubicBezTo>
                <a:cubicBezTo>
                  <a:pt x="20220" y="23427"/>
                  <a:pt x="19771" y="23256"/>
                  <a:pt x="19857" y="22893"/>
                </a:cubicBezTo>
                <a:lnTo>
                  <a:pt x="19857" y="22893"/>
                </a:lnTo>
                <a:cubicBezTo>
                  <a:pt x="20173" y="23042"/>
                  <a:pt x="20214" y="23272"/>
                  <a:pt x="20332" y="23272"/>
                </a:cubicBezTo>
                <a:cubicBezTo>
                  <a:pt x="20350" y="23272"/>
                  <a:pt x="20369" y="23267"/>
                  <a:pt x="20391" y="23256"/>
                </a:cubicBezTo>
                <a:lnTo>
                  <a:pt x="20391" y="23256"/>
                </a:lnTo>
                <a:cubicBezTo>
                  <a:pt x="20305" y="23683"/>
                  <a:pt x="20925" y="23876"/>
                  <a:pt x="20925" y="24325"/>
                </a:cubicBezTo>
                <a:lnTo>
                  <a:pt x="21096" y="24218"/>
                </a:lnTo>
                <a:lnTo>
                  <a:pt x="21182" y="24410"/>
                </a:lnTo>
                <a:cubicBezTo>
                  <a:pt x="22443" y="25286"/>
                  <a:pt x="21460" y="24581"/>
                  <a:pt x="22528" y="25564"/>
                </a:cubicBezTo>
                <a:cubicBezTo>
                  <a:pt x="23121" y="25994"/>
                  <a:pt x="23558" y="26012"/>
                  <a:pt x="23819" y="26406"/>
                </a:cubicBezTo>
                <a:lnTo>
                  <a:pt x="23819" y="26406"/>
                </a:lnTo>
                <a:cubicBezTo>
                  <a:pt x="23784" y="26329"/>
                  <a:pt x="23791" y="26246"/>
                  <a:pt x="23871" y="26246"/>
                </a:cubicBezTo>
                <a:cubicBezTo>
                  <a:pt x="23895" y="26246"/>
                  <a:pt x="23924" y="26253"/>
                  <a:pt x="23960" y="26270"/>
                </a:cubicBezTo>
                <a:cubicBezTo>
                  <a:pt x="23854" y="26462"/>
                  <a:pt x="24495" y="26548"/>
                  <a:pt x="24388" y="26719"/>
                </a:cubicBezTo>
                <a:cubicBezTo>
                  <a:pt x="24526" y="26780"/>
                  <a:pt x="24797" y="27029"/>
                  <a:pt x="24939" y="27029"/>
                </a:cubicBezTo>
                <a:cubicBezTo>
                  <a:pt x="24994" y="27029"/>
                  <a:pt x="25029" y="26991"/>
                  <a:pt x="25029" y="26889"/>
                </a:cubicBezTo>
                <a:cubicBezTo>
                  <a:pt x="25029" y="27049"/>
                  <a:pt x="25323" y="27385"/>
                  <a:pt x="25228" y="27385"/>
                </a:cubicBezTo>
                <a:cubicBezTo>
                  <a:pt x="25209" y="27385"/>
                  <a:pt x="25173" y="27371"/>
                  <a:pt x="25115" y="27338"/>
                </a:cubicBezTo>
                <a:lnTo>
                  <a:pt x="25115" y="27338"/>
                </a:lnTo>
                <a:cubicBezTo>
                  <a:pt x="25286" y="27531"/>
                  <a:pt x="25371" y="27702"/>
                  <a:pt x="25564" y="27702"/>
                </a:cubicBezTo>
                <a:lnTo>
                  <a:pt x="25371" y="27531"/>
                </a:lnTo>
                <a:lnTo>
                  <a:pt x="25371" y="27531"/>
                </a:lnTo>
                <a:cubicBezTo>
                  <a:pt x="25906" y="27873"/>
                  <a:pt x="26098" y="28322"/>
                  <a:pt x="26525" y="28407"/>
                </a:cubicBezTo>
                <a:lnTo>
                  <a:pt x="26440" y="28151"/>
                </a:lnTo>
                <a:lnTo>
                  <a:pt x="26440" y="28151"/>
                </a:lnTo>
                <a:cubicBezTo>
                  <a:pt x="26718" y="28407"/>
                  <a:pt x="26974" y="28599"/>
                  <a:pt x="26889" y="28941"/>
                </a:cubicBezTo>
                <a:lnTo>
                  <a:pt x="26525" y="28685"/>
                </a:lnTo>
                <a:lnTo>
                  <a:pt x="26525" y="28685"/>
                </a:lnTo>
                <a:cubicBezTo>
                  <a:pt x="27060" y="29134"/>
                  <a:pt x="27423" y="29390"/>
                  <a:pt x="27872" y="29668"/>
                </a:cubicBezTo>
                <a:lnTo>
                  <a:pt x="27786" y="29476"/>
                </a:lnTo>
                <a:lnTo>
                  <a:pt x="27786" y="29476"/>
                </a:lnTo>
                <a:cubicBezTo>
                  <a:pt x="28406" y="29754"/>
                  <a:pt x="31335" y="31977"/>
                  <a:pt x="32061" y="32148"/>
                </a:cubicBezTo>
                <a:lnTo>
                  <a:pt x="31976" y="31806"/>
                </a:lnTo>
                <a:lnTo>
                  <a:pt x="32492" y="32053"/>
                </a:lnTo>
                <a:lnTo>
                  <a:pt x="32492" y="32053"/>
                </a:lnTo>
                <a:cubicBezTo>
                  <a:pt x="32486" y="32052"/>
                  <a:pt x="32480" y="32051"/>
                  <a:pt x="32473" y="32051"/>
                </a:cubicBezTo>
                <a:cubicBezTo>
                  <a:pt x="32330" y="32051"/>
                  <a:pt x="31959" y="32345"/>
                  <a:pt x="31883" y="32351"/>
                </a:cubicBezTo>
                <a:lnTo>
                  <a:pt x="31883" y="32351"/>
                </a:lnTo>
                <a:cubicBezTo>
                  <a:pt x="31878" y="32347"/>
                  <a:pt x="31873" y="32343"/>
                  <a:pt x="31869" y="32340"/>
                </a:cubicBezTo>
                <a:lnTo>
                  <a:pt x="31869" y="32340"/>
                </a:lnTo>
                <a:cubicBezTo>
                  <a:pt x="31869" y="32347"/>
                  <a:pt x="31873" y="32351"/>
                  <a:pt x="31881" y="32351"/>
                </a:cubicBezTo>
                <a:cubicBezTo>
                  <a:pt x="31881" y="32351"/>
                  <a:pt x="31882" y="32351"/>
                  <a:pt x="31883" y="32351"/>
                </a:cubicBezTo>
                <a:lnTo>
                  <a:pt x="31883" y="32351"/>
                </a:lnTo>
                <a:cubicBezTo>
                  <a:pt x="32814" y="33084"/>
                  <a:pt x="37494" y="36961"/>
                  <a:pt x="38196" y="37769"/>
                </a:cubicBezTo>
                <a:cubicBezTo>
                  <a:pt x="38384" y="38073"/>
                  <a:pt x="38278" y="38122"/>
                  <a:pt x="38190" y="38122"/>
                </a:cubicBezTo>
                <a:cubicBezTo>
                  <a:pt x="38148" y="38122"/>
                  <a:pt x="38110" y="38111"/>
                  <a:pt x="38110" y="38111"/>
                </a:cubicBezTo>
                <a:lnTo>
                  <a:pt x="38110" y="38111"/>
                </a:lnTo>
                <a:cubicBezTo>
                  <a:pt x="38335" y="38250"/>
                  <a:pt x="38404" y="38250"/>
                  <a:pt x="38460" y="38250"/>
                </a:cubicBezTo>
                <a:cubicBezTo>
                  <a:pt x="38516" y="38250"/>
                  <a:pt x="38559" y="38250"/>
                  <a:pt x="38730" y="38389"/>
                </a:cubicBezTo>
                <a:cubicBezTo>
                  <a:pt x="38773" y="38474"/>
                  <a:pt x="38730" y="38496"/>
                  <a:pt x="38677" y="38496"/>
                </a:cubicBezTo>
                <a:cubicBezTo>
                  <a:pt x="38623" y="38496"/>
                  <a:pt x="38559" y="38474"/>
                  <a:pt x="38559" y="38474"/>
                </a:cubicBezTo>
                <a:lnTo>
                  <a:pt x="38559" y="38474"/>
                </a:lnTo>
                <a:lnTo>
                  <a:pt x="38815" y="38752"/>
                </a:lnTo>
                <a:cubicBezTo>
                  <a:pt x="38730" y="38474"/>
                  <a:pt x="39008" y="38389"/>
                  <a:pt x="39008" y="38218"/>
                </a:cubicBezTo>
                <a:lnTo>
                  <a:pt x="39457" y="38560"/>
                </a:lnTo>
                <a:lnTo>
                  <a:pt x="39264" y="38645"/>
                </a:lnTo>
                <a:cubicBezTo>
                  <a:pt x="39350" y="38752"/>
                  <a:pt x="39799" y="38560"/>
                  <a:pt x="40248" y="39009"/>
                </a:cubicBezTo>
                <a:cubicBezTo>
                  <a:pt x="40867" y="39714"/>
                  <a:pt x="41765" y="40355"/>
                  <a:pt x="42470" y="41060"/>
                </a:cubicBezTo>
                <a:cubicBezTo>
                  <a:pt x="42385" y="41060"/>
                  <a:pt x="42214" y="40975"/>
                  <a:pt x="42022" y="40890"/>
                </a:cubicBezTo>
                <a:lnTo>
                  <a:pt x="42022" y="40890"/>
                </a:lnTo>
                <a:cubicBezTo>
                  <a:pt x="42128" y="40975"/>
                  <a:pt x="42214" y="41146"/>
                  <a:pt x="42299" y="41231"/>
                </a:cubicBezTo>
                <a:cubicBezTo>
                  <a:pt x="42279" y="41171"/>
                  <a:pt x="42289" y="41150"/>
                  <a:pt x="42313" y="41150"/>
                </a:cubicBezTo>
                <a:cubicBezTo>
                  <a:pt x="42374" y="41150"/>
                  <a:pt x="42529" y="41281"/>
                  <a:pt x="42565" y="41281"/>
                </a:cubicBezTo>
                <a:cubicBezTo>
                  <a:pt x="42576" y="41281"/>
                  <a:pt x="42576" y="41267"/>
                  <a:pt x="42556" y="41231"/>
                </a:cubicBezTo>
                <a:lnTo>
                  <a:pt x="42556" y="41231"/>
                </a:lnTo>
                <a:cubicBezTo>
                  <a:pt x="43368" y="41424"/>
                  <a:pt x="43817" y="42300"/>
                  <a:pt x="44522" y="42493"/>
                </a:cubicBezTo>
                <a:cubicBezTo>
                  <a:pt x="44800" y="42300"/>
                  <a:pt x="49417" y="38923"/>
                  <a:pt x="49695" y="38560"/>
                </a:cubicBezTo>
                <a:lnTo>
                  <a:pt x="50037" y="38923"/>
                </a:lnTo>
                <a:cubicBezTo>
                  <a:pt x="50037" y="38838"/>
                  <a:pt x="49780" y="38560"/>
                  <a:pt x="49609" y="38474"/>
                </a:cubicBezTo>
                <a:lnTo>
                  <a:pt x="49417" y="38560"/>
                </a:lnTo>
                <a:cubicBezTo>
                  <a:pt x="48968" y="38303"/>
                  <a:pt x="49417" y="38389"/>
                  <a:pt x="49075" y="38111"/>
                </a:cubicBezTo>
                <a:cubicBezTo>
                  <a:pt x="49093" y="38074"/>
                  <a:pt x="49124" y="38058"/>
                  <a:pt x="49162" y="38058"/>
                </a:cubicBezTo>
                <a:cubicBezTo>
                  <a:pt x="49304" y="38058"/>
                  <a:pt x="49562" y="38273"/>
                  <a:pt x="49780" y="38474"/>
                </a:cubicBezTo>
                <a:cubicBezTo>
                  <a:pt x="49609" y="38218"/>
                  <a:pt x="49417" y="37940"/>
                  <a:pt x="49160" y="37940"/>
                </a:cubicBezTo>
                <a:cubicBezTo>
                  <a:pt x="48968" y="37683"/>
                  <a:pt x="49331" y="37854"/>
                  <a:pt x="49075" y="37491"/>
                </a:cubicBezTo>
                <a:cubicBezTo>
                  <a:pt x="48883" y="37406"/>
                  <a:pt x="48434" y="37235"/>
                  <a:pt x="48263" y="36957"/>
                </a:cubicBezTo>
                <a:lnTo>
                  <a:pt x="48348" y="36957"/>
                </a:lnTo>
                <a:cubicBezTo>
                  <a:pt x="47899" y="36337"/>
                  <a:pt x="47280" y="36422"/>
                  <a:pt x="46831" y="35802"/>
                </a:cubicBezTo>
                <a:lnTo>
                  <a:pt x="46938" y="35802"/>
                </a:lnTo>
                <a:cubicBezTo>
                  <a:pt x="46834" y="35553"/>
                  <a:pt x="46426" y="35364"/>
                  <a:pt x="46148" y="35038"/>
                </a:cubicBezTo>
                <a:lnTo>
                  <a:pt x="46148" y="35038"/>
                </a:lnTo>
                <a:cubicBezTo>
                  <a:pt x="46188" y="35097"/>
                  <a:pt x="46196" y="35170"/>
                  <a:pt x="46152" y="35170"/>
                </a:cubicBezTo>
                <a:cubicBezTo>
                  <a:pt x="46129" y="35170"/>
                  <a:pt x="46093" y="35150"/>
                  <a:pt x="46040" y="35097"/>
                </a:cubicBezTo>
                <a:cubicBezTo>
                  <a:pt x="45677" y="34734"/>
                  <a:pt x="45335" y="34563"/>
                  <a:pt x="45142" y="34199"/>
                </a:cubicBezTo>
                <a:lnTo>
                  <a:pt x="44800" y="34114"/>
                </a:lnTo>
                <a:cubicBezTo>
                  <a:pt x="43454" y="32960"/>
                  <a:pt x="38025" y="28493"/>
                  <a:pt x="36678" y="27424"/>
                </a:cubicBezTo>
                <a:lnTo>
                  <a:pt x="36785" y="27424"/>
                </a:lnTo>
                <a:cubicBezTo>
                  <a:pt x="34648" y="25735"/>
                  <a:pt x="30458" y="22080"/>
                  <a:pt x="28235" y="20392"/>
                </a:cubicBezTo>
                <a:cubicBezTo>
                  <a:pt x="27957" y="20050"/>
                  <a:pt x="27509" y="19601"/>
                  <a:pt x="27167" y="19323"/>
                </a:cubicBezTo>
                <a:lnTo>
                  <a:pt x="27167" y="19323"/>
                </a:lnTo>
                <a:cubicBezTo>
                  <a:pt x="27270" y="19440"/>
                  <a:pt x="27248" y="19517"/>
                  <a:pt x="27191" y="19517"/>
                </a:cubicBezTo>
                <a:cubicBezTo>
                  <a:pt x="27154" y="19517"/>
                  <a:pt x="27102" y="19484"/>
                  <a:pt x="27060" y="19409"/>
                </a:cubicBezTo>
                <a:cubicBezTo>
                  <a:pt x="26598" y="19030"/>
                  <a:pt x="26503" y="18978"/>
                  <a:pt x="26458" y="18978"/>
                </a:cubicBezTo>
                <a:cubicBezTo>
                  <a:pt x="26442" y="18978"/>
                  <a:pt x="26432" y="18985"/>
                  <a:pt x="26413" y="18985"/>
                </a:cubicBezTo>
                <a:cubicBezTo>
                  <a:pt x="26364" y="18985"/>
                  <a:pt x="26255" y="18940"/>
                  <a:pt x="25820" y="18618"/>
                </a:cubicBezTo>
                <a:cubicBezTo>
                  <a:pt x="24495" y="17635"/>
                  <a:pt x="19942" y="13531"/>
                  <a:pt x="18959" y="12462"/>
                </a:cubicBezTo>
                <a:cubicBezTo>
                  <a:pt x="18254" y="12206"/>
                  <a:pt x="17634" y="11393"/>
                  <a:pt x="17014" y="11051"/>
                </a:cubicBezTo>
                <a:lnTo>
                  <a:pt x="17099" y="11051"/>
                </a:lnTo>
                <a:cubicBezTo>
                  <a:pt x="16373" y="10602"/>
                  <a:pt x="13167" y="7396"/>
                  <a:pt x="12376" y="6862"/>
                </a:cubicBezTo>
                <a:lnTo>
                  <a:pt x="12376" y="6862"/>
                </a:lnTo>
                <a:lnTo>
                  <a:pt x="12461" y="6947"/>
                </a:lnTo>
                <a:cubicBezTo>
                  <a:pt x="11756" y="6584"/>
                  <a:pt x="12012" y="6413"/>
                  <a:pt x="11564" y="5964"/>
                </a:cubicBezTo>
                <a:cubicBezTo>
                  <a:pt x="11541" y="6037"/>
                  <a:pt x="11483" y="6066"/>
                  <a:pt x="11403" y="6066"/>
                </a:cubicBezTo>
                <a:cubicBezTo>
                  <a:pt x="11179" y="6066"/>
                  <a:pt x="10791" y="5834"/>
                  <a:pt x="10602" y="5708"/>
                </a:cubicBezTo>
                <a:lnTo>
                  <a:pt x="10687" y="5708"/>
                </a:lnTo>
                <a:cubicBezTo>
                  <a:pt x="10324" y="5430"/>
                  <a:pt x="9426" y="5088"/>
                  <a:pt x="8892" y="4639"/>
                </a:cubicBezTo>
                <a:lnTo>
                  <a:pt x="9084" y="4554"/>
                </a:lnTo>
                <a:cubicBezTo>
                  <a:pt x="8550" y="4276"/>
                  <a:pt x="7823" y="3570"/>
                  <a:pt x="7481" y="3293"/>
                </a:cubicBezTo>
                <a:cubicBezTo>
                  <a:pt x="6861" y="2673"/>
                  <a:pt x="5963" y="1604"/>
                  <a:pt x="4895" y="899"/>
                </a:cubicBezTo>
                <a:lnTo>
                  <a:pt x="4617" y="86"/>
                </a:lnTo>
                <a:lnTo>
                  <a:pt x="45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9" name="Google Shape;5389;p44"/>
          <p:cNvSpPr/>
          <p:nvPr/>
        </p:nvSpPr>
        <p:spPr>
          <a:xfrm rot="-2427997">
            <a:off x="2005202" y="259383"/>
            <a:ext cx="5194866" cy="4865875"/>
          </a:xfrm>
          <a:custGeom>
            <a:avLst/>
            <a:gdLst/>
            <a:ahLst/>
            <a:cxnLst/>
            <a:rect l="l" t="t" r="r" b="b"/>
            <a:pathLst>
              <a:path w="50037" h="42493" extrusionOk="0">
                <a:moveTo>
                  <a:pt x="769" y="5705"/>
                </a:moveTo>
                <a:cubicBezTo>
                  <a:pt x="929" y="5802"/>
                  <a:pt x="1042" y="5820"/>
                  <a:pt x="983" y="5879"/>
                </a:cubicBezTo>
                <a:lnTo>
                  <a:pt x="769" y="5705"/>
                </a:lnTo>
                <a:close/>
                <a:moveTo>
                  <a:pt x="23819" y="26406"/>
                </a:moveTo>
                <a:cubicBezTo>
                  <a:pt x="23828" y="26425"/>
                  <a:pt x="23840" y="26445"/>
                  <a:pt x="23854" y="26462"/>
                </a:cubicBezTo>
                <a:cubicBezTo>
                  <a:pt x="23842" y="26442"/>
                  <a:pt x="23831" y="26424"/>
                  <a:pt x="23819" y="26406"/>
                </a:cubicBezTo>
                <a:close/>
                <a:moveTo>
                  <a:pt x="46125" y="35012"/>
                </a:moveTo>
                <a:lnTo>
                  <a:pt x="46125" y="35012"/>
                </a:lnTo>
                <a:cubicBezTo>
                  <a:pt x="46133" y="35021"/>
                  <a:pt x="46140" y="35030"/>
                  <a:pt x="46148" y="35038"/>
                </a:cubicBezTo>
                <a:lnTo>
                  <a:pt x="46148" y="35038"/>
                </a:lnTo>
                <a:cubicBezTo>
                  <a:pt x="46141" y="35029"/>
                  <a:pt x="46134" y="35020"/>
                  <a:pt x="46125" y="35012"/>
                </a:cubicBezTo>
                <a:close/>
                <a:moveTo>
                  <a:pt x="4531" y="1"/>
                </a:moveTo>
                <a:cubicBezTo>
                  <a:pt x="4531" y="1"/>
                  <a:pt x="0" y="3293"/>
                  <a:pt x="449" y="5259"/>
                </a:cubicBezTo>
                <a:lnTo>
                  <a:pt x="342" y="5344"/>
                </a:lnTo>
                <a:lnTo>
                  <a:pt x="534" y="5515"/>
                </a:lnTo>
                <a:cubicBezTo>
                  <a:pt x="534" y="5515"/>
                  <a:pt x="534" y="5515"/>
                  <a:pt x="534" y="5515"/>
                </a:cubicBezTo>
                <a:lnTo>
                  <a:pt x="534" y="5515"/>
                </a:lnTo>
                <a:cubicBezTo>
                  <a:pt x="667" y="5703"/>
                  <a:pt x="663" y="5748"/>
                  <a:pt x="601" y="5748"/>
                </a:cubicBezTo>
                <a:cubicBezTo>
                  <a:pt x="544" y="5748"/>
                  <a:pt x="435" y="5708"/>
                  <a:pt x="342" y="5708"/>
                </a:cubicBezTo>
                <a:cubicBezTo>
                  <a:pt x="534" y="5793"/>
                  <a:pt x="620" y="5964"/>
                  <a:pt x="705" y="6050"/>
                </a:cubicBezTo>
                <a:cubicBezTo>
                  <a:pt x="791" y="6050"/>
                  <a:pt x="705" y="5964"/>
                  <a:pt x="620" y="5879"/>
                </a:cubicBezTo>
                <a:lnTo>
                  <a:pt x="620" y="5879"/>
                </a:lnTo>
                <a:cubicBezTo>
                  <a:pt x="791" y="5964"/>
                  <a:pt x="1154" y="6050"/>
                  <a:pt x="1325" y="6328"/>
                </a:cubicBezTo>
                <a:cubicBezTo>
                  <a:pt x="1603" y="6584"/>
                  <a:pt x="1154" y="6499"/>
                  <a:pt x="1518" y="6777"/>
                </a:cubicBezTo>
                <a:cubicBezTo>
                  <a:pt x="3206" y="8465"/>
                  <a:pt x="4895" y="10154"/>
                  <a:pt x="6669" y="11757"/>
                </a:cubicBezTo>
                <a:cubicBezTo>
                  <a:pt x="6669" y="11785"/>
                  <a:pt x="6669" y="11795"/>
                  <a:pt x="6666" y="11795"/>
                </a:cubicBezTo>
                <a:cubicBezTo>
                  <a:pt x="6659" y="11795"/>
                  <a:pt x="6640" y="11757"/>
                  <a:pt x="6583" y="11757"/>
                </a:cubicBezTo>
                <a:cubicBezTo>
                  <a:pt x="7203" y="12206"/>
                  <a:pt x="7652" y="12654"/>
                  <a:pt x="8186" y="12996"/>
                </a:cubicBezTo>
                <a:cubicBezTo>
                  <a:pt x="8272" y="13189"/>
                  <a:pt x="8272" y="13274"/>
                  <a:pt x="8272" y="13360"/>
                </a:cubicBezTo>
                <a:cubicBezTo>
                  <a:pt x="8272" y="13354"/>
                  <a:pt x="8275" y="13351"/>
                  <a:pt x="8281" y="13351"/>
                </a:cubicBezTo>
                <a:cubicBezTo>
                  <a:pt x="8460" y="13351"/>
                  <a:pt x="11139" y="15672"/>
                  <a:pt x="11222" y="15775"/>
                </a:cubicBezTo>
                <a:lnTo>
                  <a:pt x="11393" y="15583"/>
                </a:lnTo>
                <a:lnTo>
                  <a:pt x="11393" y="15583"/>
                </a:lnTo>
                <a:cubicBezTo>
                  <a:pt x="11927" y="16031"/>
                  <a:pt x="11307" y="15946"/>
                  <a:pt x="11927" y="16309"/>
                </a:cubicBezTo>
                <a:cubicBezTo>
                  <a:pt x="11952" y="16303"/>
                  <a:pt x="11977" y="16300"/>
                  <a:pt x="12002" y="16300"/>
                </a:cubicBezTo>
                <a:cubicBezTo>
                  <a:pt x="12416" y="16300"/>
                  <a:pt x="12753" y="17100"/>
                  <a:pt x="12996" y="17100"/>
                </a:cubicBezTo>
                <a:cubicBezTo>
                  <a:pt x="12996" y="17100"/>
                  <a:pt x="13273" y="17271"/>
                  <a:pt x="13167" y="17378"/>
                </a:cubicBezTo>
                <a:cubicBezTo>
                  <a:pt x="13197" y="17361"/>
                  <a:pt x="13224" y="17354"/>
                  <a:pt x="13250" y="17354"/>
                </a:cubicBezTo>
                <a:cubicBezTo>
                  <a:pt x="13388" y="17354"/>
                  <a:pt x="13471" y="17562"/>
                  <a:pt x="13615" y="17635"/>
                </a:cubicBezTo>
                <a:cubicBezTo>
                  <a:pt x="13701" y="17635"/>
                  <a:pt x="13615" y="17549"/>
                  <a:pt x="13615" y="17464"/>
                </a:cubicBezTo>
                <a:lnTo>
                  <a:pt x="13615" y="17464"/>
                </a:lnTo>
                <a:lnTo>
                  <a:pt x="14064" y="17720"/>
                </a:lnTo>
                <a:cubicBezTo>
                  <a:pt x="14125" y="17857"/>
                  <a:pt x="14099" y="17983"/>
                  <a:pt x="14018" y="17983"/>
                </a:cubicBezTo>
                <a:cubicBezTo>
                  <a:pt x="13985" y="17983"/>
                  <a:pt x="13943" y="17962"/>
                  <a:pt x="13893" y="17912"/>
                </a:cubicBezTo>
                <a:lnTo>
                  <a:pt x="13893" y="17912"/>
                </a:lnTo>
                <a:cubicBezTo>
                  <a:pt x="14770" y="18789"/>
                  <a:pt x="19151" y="22893"/>
                  <a:pt x="20220" y="23598"/>
                </a:cubicBezTo>
                <a:cubicBezTo>
                  <a:pt x="20220" y="23427"/>
                  <a:pt x="19771" y="23256"/>
                  <a:pt x="19857" y="22893"/>
                </a:cubicBezTo>
                <a:lnTo>
                  <a:pt x="19857" y="22893"/>
                </a:lnTo>
                <a:cubicBezTo>
                  <a:pt x="20173" y="23042"/>
                  <a:pt x="20214" y="23272"/>
                  <a:pt x="20332" y="23272"/>
                </a:cubicBezTo>
                <a:cubicBezTo>
                  <a:pt x="20350" y="23272"/>
                  <a:pt x="20369" y="23267"/>
                  <a:pt x="20391" y="23256"/>
                </a:cubicBezTo>
                <a:lnTo>
                  <a:pt x="20391" y="23256"/>
                </a:lnTo>
                <a:cubicBezTo>
                  <a:pt x="20305" y="23683"/>
                  <a:pt x="20925" y="23876"/>
                  <a:pt x="20925" y="24325"/>
                </a:cubicBezTo>
                <a:lnTo>
                  <a:pt x="21096" y="24218"/>
                </a:lnTo>
                <a:lnTo>
                  <a:pt x="21182" y="24410"/>
                </a:lnTo>
                <a:cubicBezTo>
                  <a:pt x="22443" y="25286"/>
                  <a:pt x="21460" y="24581"/>
                  <a:pt x="22528" y="25564"/>
                </a:cubicBezTo>
                <a:cubicBezTo>
                  <a:pt x="23121" y="25994"/>
                  <a:pt x="23558" y="26012"/>
                  <a:pt x="23819" y="26406"/>
                </a:cubicBezTo>
                <a:lnTo>
                  <a:pt x="23819" y="26406"/>
                </a:lnTo>
                <a:cubicBezTo>
                  <a:pt x="23784" y="26329"/>
                  <a:pt x="23791" y="26246"/>
                  <a:pt x="23871" y="26246"/>
                </a:cubicBezTo>
                <a:cubicBezTo>
                  <a:pt x="23895" y="26246"/>
                  <a:pt x="23924" y="26253"/>
                  <a:pt x="23960" y="26270"/>
                </a:cubicBezTo>
                <a:cubicBezTo>
                  <a:pt x="23854" y="26462"/>
                  <a:pt x="24495" y="26548"/>
                  <a:pt x="24388" y="26719"/>
                </a:cubicBezTo>
                <a:cubicBezTo>
                  <a:pt x="24526" y="26780"/>
                  <a:pt x="24797" y="27029"/>
                  <a:pt x="24939" y="27029"/>
                </a:cubicBezTo>
                <a:cubicBezTo>
                  <a:pt x="24994" y="27029"/>
                  <a:pt x="25029" y="26991"/>
                  <a:pt x="25029" y="26889"/>
                </a:cubicBezTo>
                <a:cubicBezTo>
                  <a:pt x="25029" y="27049"/>
                  <a:pt x="25323" y="27385"/>
                  <a:pt x="25228" y="27385"/>
                </a:cubicBezTo>
                <a:cubicBezTo>
                  <a:pt x="25209" y="27385"/>
                  <a:pt x="25173" y="27371"/>
                  <a:pt x="25115" y="27338"/>
                </a:cubicBezTo>
                <a:lnTo>
                  <a:pt x="25115" y="27338"/>
                </a:lnTo>
                <a:cubicBezTo>
                  <a:pt x="25286" y="27531"/>
                  <a:pt x="25371" y="27702"/>
                  <a:pt x="25564" y="27702"/>
                </a:cubicBezTo>
                <a:lnTo>
                  <a:pt x="25371" y="27531"/>
                </a:lnTo>
                <a:lnTo>
                  <a:pt x="25371" y="27531"/>
                </a:lnTo>
                <a:cubicBezTo>
                  <a:pt x="25906" y="27873"/>
                  <a:pt x="26098" y="28322"/>
                  <a:pt x="26525" y="28407"/>
                </a:cubicBezTo>
                <a:lnTo>
                  <a:pt x="26440" y="28151"/>
                </a:lnTo>
                <a:lnTo>
                  <a:pt x="26440" y="28151"/>
                </a:lnTo>
                <a:cubicBezTo>
                  <a:pt x="26718" y="28407"/>
                  <a:pt x="26974" y="28599"/>
                  <a:pt x="26889" y="28941"/>
                </a:cubicBezTo>
                <a:lnTo>
                  <a:pt x="26525" y="28685"/>
                </a:lnTo>
                <a:lnTo>
                  <a:pt x="26525" y="28685"/>
                </a:lnTo>
                <a:cubicBezTo>
                  <a:pt x="27060" y="29134"/>
                  <a:pt x="27423" y="29390"/>
                  <a:pt x="27872" y="29668"/>
                </a:cubicBezTo>
                <a:lnTo>
                  <a:pt x="27786" y="29476"/>
                </a:lnTo>
                <a:lnTo>
                  <a:pt x="27786" y="29476"/>
                </a:lnTo>
                <a:cubicBezTo>
                  <a:pt x="28406" y="29754"/>
                  <a:pt x="31335" y="31977"/>
                  <a:pt x="32061" y="32148"/>
                </a:cubicBezTo>
                <a:lnTo>
                  <a:pt x="31976" y="31806"/>
                </a:lnTo>
                <a:lnTo>
                  <a:pt x="32492" y="32053"/>
                </a:lnTo>
                <a:lnTo>
                  <a:pt x="32492" y="32053"/>
                </a:lnTo>
                <a:cubicBezTo>
                  <a:pt x="32486" y="32052"/>
                  <a:pt x="32480" y="32051"/>
                  <a:pt x="32473" y="32051"/>
                </a:cubicBezTo>
                <a:cubicBezTo>
                  <a:pt x="32330" y="32051"/>
                  <a:pt x="31959" y="32345"/>
                  <a:pt x="31883" y="32351"/>
                </a:cubicBezTo>
                <a:lnTo>
                  <a:pt x="31883" y="32351"/>
                </a:lnTo>
                <a:cubicBezTo>
                  <a:pt x="31878" y="32347"/>
                  <a:pt x="31873" y="32343"/>
                  <a:pt x="31869" y="32340"/>
                </a:cubicBezTo>
                <a:lnTo>
                  <a:pt x="31869" y="32340"/>
                </a:lnTo>
                <a:cubicBezTo>
                  <a:pt x="31869" y="32347"/>
                  <a:pt x="31873" y="32351"/>
                  <a:pt x="31881" y="32351"/>
                </a:cubicBezTo>
                <a:cubicBezTo>
                  <a:pt x="31881" y="32351"/>
                  <a:pt x="31882" y="32351"/>
                  <a:pt x="31883" y="32351"/>
                </a:cubicBezTo>
                <a:lnTo>
                  <a:pt x="31883" y="32351"/>
                </a:lnTo>
                <a:cubicBezTo>
                  <a:pt x="32814" y="33084"/>
                  <a:pt x="37494" y="36961"/>
                  <a:pt x="38196" y="37769"/>
                </a:cubicBezTo>
                <a:cubicBezTo>
                  <a:pt x="38384" y="38073"/>
                  <a:pt x="38278" y="38122"/>
                  <a:pt x="38190" y="38122"/>
                </a:cubicBezTo>
                <a:cubicBezTo>
                  <a:pt x="38148" y="38122"/>
                  <a:pt x="38110" y="38111"/>
                  <a:pt x="38110" y="38111"/>
                </a:cubicBezTo>
                <a:lnTo>
                  <a:pt x="38110" y="38111"/>
                </a:lnTo>
                <a:cubicBezTo>
                  <a:pt x="38335" y="38250"/>
                  <a:pt x="38404" y="38250"/>
                  <a:pt x="38460" y="38250"/>
                </a:cubicBezTo>
                <a:cubicBezTo>
                  <a:pt x="38516" y="38250"/>
                  <a:pt x="38559" y="38250"/>
                  <a:pt x="38730" y="38389"/>
                </a:cubicBezTo>
                <a:cubicBezTo>
                  <a:pt x="38773" y="38474"/>
                  <a:pt x="38730" y="38496"/>
                  <a:pt x="38677" y="38496"/>
                </a:cubicBezTo>
                <a:cubicBezTo>
                  <a:pt x="38623" y="38496"/>
                  <a:pt x="38559" y="38474"/>
                  <a:pt x="38559" y="38474"/>
                </a:cubicBezTo>
                <a:lnTo>
                  <a:pt x="38559" y="38474"/>
                </a:lnTo>
                <a:lnTo>
                  <a:pt x="38815" y="38752"/>
                </a:lnTo>
                <a:cubicBezTo>
                  <a:pt x="38730" y="38474"/>
                  <a:pt x="39008" y="38389"/>
                  <a:pt x="39008" y="38218"/>
                </a:cubicBezTo>
                <a:lnTo>
                  <a:pt x="39457" y="38560"/>
                </a:lnTo>
                <a:lnTo>
                  <a:pt x="39264" y="38645"/>
                </a:lnTo>
                <a:cubicBezTo>
                  <a:pt x="39350" y="38752"/>
                  <a:pt x="39799" y="38560"/>
                  <a:pt x="40248" y="39009"/>
                </a:cubicBezTo>
                <a:cubicBezTo>
                  <a:pt x="40867" y="39714"/>
                  <a:pt x="41765" y="40355"/>
                  <a:pt x="42470" y="41060"/>
                </a:cubicBezTo>
                <a:cubicBezTo>
                  <a:pt x="42385" y="41060"/>
                  <a:pt x="42214" y="40975"/>
                  <a:pt x="42022" y="40890"/>
                </a:cubicBezTo>
                <a:lnTo>
                  <a:pt x="42022" y="40890"/>
                </a:lnTo>
                <a:cubicBezTo>
                  <a:pt x="42128" y="40975"/>
                  <a:pt x="42214" y="41146"/>
                  <a:pt x="42299" y="41231"/>
                </a:cubicBezTo>
                <a:cubicBezTo>
                  <a:pt x="42279" y="41171"/>
                  <a:pt x="42289" y="41150"/>
                  <a:pt x="42313" y="41150"/>
                </a:cubicBezTo>
                <a:cubicBezTo>
                  <a:pt x="42374" y="41150"/>
                  <a:pt x="42529" y="41281"/>
                  <a:pt x="42565" y="41281"/>
                </a:cubicBezTo>
                <a:cubicBezTo>
                  <a:pt x="42576" y="41281"/>
                  <a:pt x="42576" y="41267"/>
                  <a:pt x="42556" y="41231"/>
                </a:cubicBezTo>
                <a:lnTo>
                  <a:pt x="42556" y="41231"/>
                </a:lnTo>
                <a:cubicBezTo>
                  <a:pt x="43368" y="41424"/>
                  <a:pt x="43817" y="42300"/>
                  <a:pt x="44522" y="42493"/>
                </a:cubicBezTo>
                <a:cubicBezTo>
                  <a:pt x="44800" y="42300"/>
                  <a:pt x="49417" y="38923"/>
                  <a:pt x="49695" y="38560"/>
                </a:cubicBezTo>
                <a:lnTo>
                  <a:pt x="50037" y="38923"/>
                </a:lnTo>
                <a:cubicBezTo>
                  <a:pt x="50037" y="38838"/>
                  <a:pt x="49780" y="38560"/>
                  <a:pt x="49609" y="38474"/>
                </a:cubicBezTo>
                <a:lnTo>
                  <a:pt x="49417" y="38560"/>
                </a:lnTo>
                <a:cubicBezTo>
                  <a:pt x="48968" y="38303"/>
                  <a:pt x="49417" y="38389"/>
                  <a:pt x="49075" y="38111"/>
                </a:cubicBezTo>
                <a:cubicBezTo>
                  <a:pt x="49093" y="38074"/>
                  <a:pt x="49124" y="38058"/>
                  <a:pt x="49162" y="38058"/>
                </a:cubicBezTo>
                <a:cubicBezTo>
                  <a:pt x="49304" y="38058"/>
                  <a:pt x="49562" y="38273"/>
                  <a:pt x="49780" y="38474"/>
                </a:cubicBezTo>
                <a:cubicBezTo>
                  <a:pt x="49609" y="38218"/>
                  <a:pt x="49417" y="37940"/>
                  <a:pt x="49160" y="37940"/>
                </a:cubicBezTo>
                <a:cubicBezTo>
                  <a:pt x="48968" y="37683"/>
                  <a:pt x="49331" y="37854"/>
                  <a:pt x="49075" y="37491"/>
                </a:cubicBezTo>
                <a:cubicBezTo>
                  <a:pt x="48883" y="37406"/>
                  <a:pt x="48434" y="37235"/>
                  <a:pt x="48263" y="36957"/>
                </a:cubicBezTo>
                <a:lnTo>
                  <a:pt x="48348" y="36957"/>
                </a:lnTo>
                <a:cubicBezTo>
                  <a:pt x="47899" y="36337"/>
                  <a:pt x="47280" y="36422"/>
                  <a:pt x="46831" y="35802"/>
                </a:cubicBezTo>
                <a:lnTo>
                  <a:pt x="46938" y="35802"/>
                </a:lnTo>
                <a:cubicBezTo>
                  <a:pt x="46834" y="35553"/>
                  <a:pt x="46426" y="35364"/>
                  <a:pt x="46148" y="35038"/>
                </a:cubicBezTo>
                <a:lnTo>
                  <a:pt x="46148" y="35038"/>
                </a:lnTo>
                <a:cubicBezTo>
                  <a:pt x="46188" y="35097"/>
                  <a:pt x="46196" y="35170"/>
                  <a:pt x="46152" y="35170"/>
                </a:cubicBezTo>
                <a:cubicBezTo>
                  <a:pt x="46129" y="35170"/>
                  <a:pt x="46093" y="35150"/>
                  <a:pt x="46040" y="35097"/>
                </a:cubicBezTo>
                <a:cubicBezTo>
                  <a:pt x="45677" y="34734"/>
                  <a:pt x="45335" y="34563"/>
                  <a:pt x="45142" y="34199"/>
                </a:cubicBezTo>
                <a:lnTo>
                  <a:pt x="44800" y="34114"/>
                </a:lnTo>
                <a:cubicBezTo>
                  <a:pt x="43454" y="32960"/>
                  <a:pt x="38025" y="28493"/>
                  <a:pt x="36678" y="27424"/>
                </a:cubicBezTo>
                <a:lnTo>
                  <a:pt x="36785" y="27424"/>
                </a:lnTo>
                <a:cubicBezTo>
                  <a:pt x="34648" y="25735"/>
                  <a:pt x="30458" y="22080"/>
                  <a:pt x="28235" y="20392"/>
                </a:cubicBezTo>
                <a:cubicBezTo>
                  <a:pt x="27957" y="20050"/>
                  <a:pt x="27509" y="19601"/>
                  <a:pt x="27167" y="19323"/>
                </a:cubicBezTo>
                <a:lnTo>
                  <a:pt x="27167" y="19323"/>
                </a:lnTo>
                <a:cubicBezTo>
                  <a:pt x="27270" y="19440"/>
                  <a:pt x="27248" y="19517"/>
                  <a:pt x="27191" y="19517"/>
                </a:cubicBezTo>
                <a:cubicBezTo>
                  <a:pt x="27154" y="19517"/>
                  <a:pt x="27102" y="19484"/>
                  <a:pt x="27060" y="19409"/>
                </a:cubicBezTo>
                <a:cubicBezTo>
                  <a:pt x="26598" y="19030"/>
                  <a:pt x="26503" y="18978"/>
                  <a:pt x="26458" y="18978"/>
                </a:cubicBezTo>
                <a:cubicBezTo>
                  <a:pt x="26442" y="18978"/>
                  <a:pt x="26432" y="18985"/>
                  <a:pt x="26413" y="18985"/>
                </a:cubicBezTo>
                <a:cubicBezTo>
                  <a:pt x="26364" y="18985"/>
                  <a:pt x="26255" y="18940"/>
                  <a:pt x="25820" y="18618"/>
                </a:cubicBezTo>
                <a:cubicBezTo>
                  <a:pt x="24495" y="17635"/>
                  <a:pt x="19942" y="13531"/>
                  <a:pt x="18959" y="12462"/>
                </a:cubicBezTo>
                <a:cubicBezTo>
                  <a:pt x="18254" y="12206"/>
                  <a:pt x="17634" y="11393"/>
                  <a:pt x="17014" y="11051"/>
                </a:cubicBezTo>
                <a:lnTo>
                  <a:pt x="17099" y="11051"/>
                </a:lnTo>
                <a:cubicBezTo>
                  <a:pt x="16373" y="10602"/>
                  <a:pt x="13167" y="7396"/>
                  <a:pt x="12376" y="6862"/>
                </a:cubicBezTo>
                <a:lnTo>
                  <a:pt x="12376" y="6862"/>
                </a:lnTo>
                <a:lnTo>
                  <a:pt x="12461" y="6947"/>
                </a:lnTo>
                <a:cubicBezTo>
                  <a:pt x="11756" y="6584"/>
                  <a:pt x="12012" y="6413"/>
                  <a:pt x="11564" y="5964"/>
                </a:cubicBezTo>
                <a:cubicBezTo>
                  <a:pt x="11541" y="6037"/>
                  <a:pt x="11483" y="6066"/>
                  <a:pt x="11403" y="6066"/>
                </a:cubicBezTo>
                <a:cubicBezTo>
                  <a:pt x="11179" y="6066"/>
                  <a:pt x="10791" y="5834"/>
                  <a:pt x="10602" y="5708"/>
                </a:cubicBezTo>
                <a:lnTo>
                  <a:pt x="10687" y="5708"/>
                </a:lnTo>
                <a:cubicBezTo>
                  <a:pt x="10324" y="5430"/>
                  <a:pt x="9426" y="5088"/>
                  <a:pt x="8892" y="4639"/>
                </a:cubicBezTo>
                <a:lnTo>
                  <a:pt x="9084" y="4554"/>
                </a:lnTo>
                <a:cubicBezTo>
                  <a:pt x="8550" y="4276"/>
                  <a:pt x="7823" y="3570"/>
                  <a:pt x="7481" y="3293"/>
                </a:cubicBezTo>
                <a:cubicBezTo>
                  <a:pt x="6861" y="2673"/>
                  <a:pt x="5963" y="1604"/>
                  <a:pt x="4895" y="899"/>
                </a:cubicBezTo>
                <a:lnTo>
                  <a:pt x="4617" y="86"/>
                </a:lnTo>
                <a:lnTo>
                  <a:pt x="45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0" name="Google Shape;5390;p44"/>
          <p:cNvSpPr txBox="1">
            <a:spLocks noGrp="1"/>
          </p:cNvSpPr>
          <p:nvPr>
            <p:ph type="title"/>
          </p:nvPr>
        </p:nvSpPr>
        <p:spPr>
          <a:xfrm>
            <a:off x="1300451" y="1765843"/>
            <a:ext cx="65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9pPr>
          </a:lstStyle>
          <a:p>
            <a:endParaRPr/>
          </a:p>
        </p:txBody>
      </p:sp>
      <p:sp>
        <p:nvSpPr>
          <p:cNvPr id="5391" name="Google Shape;5391;p44"/>
          <p:cNvSpPr/>
          <p:nvPr/>
        </p:nvSpPr>
        <p:spPr>
          <a:xfrm>
            <a:off x="6403400" y="4429714"/>
            <a:ext cx="2468150" cy="684830"/>
          </a:xfrm>
          <a:custGeom>
            <a:avLst/>
            <a:gdLst/>
            <a:ahLst/>
            <a:cxnLst/>
            <a:rect l="l" t="t" r="r" b="b"/>
            <a:pathLst>
              <a:path w="21098" h="5854" extrusionOk="0">
                <a:moveTo>
                  <a:pt x="7799" y="0"/>
                </a:moveTo>
                <a:cubicBezTo>
                  <a:pt x="6580" y="0"/>
                  <a:pt x="5374" y="135"/>
                  <a:pt x="4193" y="512"/>
                </a:cubicBezTo>
                <a:cubicBezTo>
                  <a:pt x="2713" y="974"/>
                  <a:pt x="1327" y="1693"/>
                  <a:pt x="86" y="2625"/>
                </a:cubicBezTo>
                <a:cubicBezTo>
                  <a:pt x="1" y="2685"/>
                  <a:pt x="1" y="2813"/>
                  <a:pt x="86" y="2873"/>
                </a:cubicBezTo>
                <a:cubicBezTo>
                  <a:pt x="2191" y="4336"/>
                  <a:pt x="4612" y="5294"/>
                  <a:pt x="7153" y="5662"/>
                </a:cubicBezTo>
                <a:cubicBezTo>
                  <a:pt x="7995" y="5790"/>
                  <a:pt x="8844" y="5854"/>
                  <a:pt x="9691" y="5854"/>
                </a:cubicBezTo>
                <a:cubicBezTo>
                  <a:pt x="11398" y="5854"/>
                  <a:pt x="13100" y="5595"/>
                  <a:pt x="14741" y="5080"/>
                </a:cubicBezTo>
                <a:cubicBezTo>
                  <a:pt x="16246" y="4601"/>
                  <a:pt x="17641" y="3866"/>
                  <a:pt x="19018" y="3087"/>
                </a:cubicBezTo>
                <a:cubicBezTo>
                  <a:pt x="19223" y="3087"/>
                  <a:pt x="19429" y="3070"/>
                  <a:pt x="19626" y="3027"/>
                </a:cubicBezTo>
                <a:lnTo>
                  <a:pt x="20926" y="2830"/>
                </a:lnTo>
                <a:cubicBezTo>
                  <a:pt x="21097" y="2798"/>
                  <a:pt x="21043" y="2555"/>
                  <a:pt x="20874" y="2555"/>
                </a:cubicBezTo>
                <a:cubicBezTo>
                  <a:pt x="20866" y="2555"/>
                  <a:pt x="20858" y="2556"/>
                  <a:pt x="20849" y="2557"/>
                </a:cubicBezTo>
                <a:lnTo>
                  <a:pt x="19737" y="2728"/>
                </a:lnTo>
                <a:cubicBezTo>
                  <a:pt x="19549" y="2753"/>
                  <a:pt x="19360" y="2805"/>
                  <a:pt x="19172" y="2813"/>
                </a:cubicBezTo>
                <a:cubicBezTo>
                  <a:pt x="19146" y="2776"/>
                  <a:pt x="19106" y="2755"/>
                  <a:pt x="19065" y="2755"/>
                </a:cubicBezTo>
                <a:cubicBezTo>
                  <a:pt x="19040" y="2755"/>
                  <a:pt x="19015" y="2763"/>
                  <a:pt x="18992" y="2779"/>
                </a:cubicBezTo>
                <a:lnTo>
                  <a:pt x="18941" y="2805"/>
                </a:lnTo>
                <a:cubicBezTo>
                  <a:pt x="18796" y="2762"/>
                  <a:pt x="18650" y="2702"/>
                  <a:pt x="18522" y="2617"/>
                </a:cubicBezTo>
                <a:cubicBezTo>
                  <a:pt x="17915" y="2292"/>
                  <a:pt x="17290" y="2001"/>
                  <a:pt x="16648" y="1735"/>
                </a:cubicBezTo>
                <a:cubicBezTo>
                  <a:pt x="15348" y="1205"/>
                  <a:pt x="13996" y="786"/>
                  <a:pt x="12611" y="504"/>
                </a:cubicBezTo>
                <a:cubicBezTo>
                  <a:pt x="11267" y="230"/>
                  <a:pt x="9907" y="59"/>
                  <a:pt x="8538" y="16"/>
                </a:cubicBezTo>
                <a:cubicBezTo>
                  <a:pt x="8291" y="6"/>
                  <a:pt x="8045" y="0"/>
                  <a:pt x="77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2" name="Google Shape;5392;p44"/>
          <p:cNvSpPr/>
          <p:nvPr/>
        </p:nvSpPr>
        <p:spPr>
          <a:xfrm>
            <a:off x="6693651" y="4763718"/>
            <a:ext cx="1934698" cy="71244"/>
          </a:xfrm>
          <a:custGeom>
            <a:avLst/>
            <a:gdLst/>
            <a:ahLst/>
            <a:cxnLst/>
            <a:rect l="l" t="t" r="r" b="b"/>
            <a:pathLst>
              <a:path w="16538" h="609" extrusionOk="0">
                <a:moveTo>
                  <a:pt x="16460" y="1"/>
                </a:moveTo>
                <a:cubicBezTo>
                  <a:pt x="16457" y="1"/>
                  <a:pt x="16454" y="1"/>
                  <a:pt x="16452" y="1"/>
                </a:cubicBezTo>
                <a:cubicBezTo>
                  <a:pt x="13244" y="314"/>
                  <a:pt x="10025" y="472"/>
                  <a:pt x="6806" y="472"/>
                </a:cubicBezTo>
                <a:cubicBezTo>
                  <a:pt x="4565" y="472"/>
                  <a:pt x="2323" y="395"/>
                  <a:pt x="86" y="241"/>
                </a:cubicBezTo>
                <a:cubicBezTo>
                  <a:pt x="84" y="240"/>
                  <a:pt x="81" y="240"/>
                  <a:pt x="79" y="240"/>
                </a:cubicBezTo>
                <a:cubicBezTo>
                  <a:pt x="1" y="240"/>
                  <a:pt x="3" y="369"/>
                  <a:pt x="86" y="378"/>
                </a:cubicBezTo>
                <a:cubicBezTo>
                  <a:pt x="2315" y="531"/>
                  <a:pt x="4548" y="608"/>
                  <a:pt x="6781" y="608"/>
                </a:cubicBezTo>
                <a:cubicBezTo>
                  <a:pt x="10008" y="608"/>
                  <a:pt x="13236" y="448"/>
                  <a:pt x="16452" y="129"/>
                </a:cubicBezTo>
                <a:cubicBezTo>
                  <a:pt x="16534" y="121"/>
                  <a:pt x="16537" y="1"/>
                  <a:pt x="164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3" name="Google Shape;5393;p44"/>
          <p:cNvSpPr/>
          <p:nvPr/>
        </p:nvSpPr>
        <p:spPr>
          <a:xfrm>
            <a:off x="7650624" y="4635966"/>
            <a:ext cx="457996" cy="183082"/>
          </a:xfrm>
          <a:custGeom>
            <a:avLst/>
            <a:gdLst/>
            <a:ahLst/>
            <a:cxnLst/>
            <a:rect l="l" t="t" r="r" b="b"/>
            <a:pathLst>
              <a:path w="3915" h="1565" extrusionOk="0">
                <a:moveTo>
                  <a:pt x="107" y="0"/>
                </a:moveTo>
                <a:cubicBezTo>
                  <a:pt x="44" y="0"/>
                  <a:pt x="1" y="89"/>
                  <a:pt x="67" y="126"/>
                </a:cubicBezTo>
                <a:cubicBezTo>
                  <a:pt x="1265" y="717"/>
                  <a:pt x="2523" y="1196"/>
                  <a:pt x="3806" y="1564"/>
                </a:cubicBezTo>
                <a:cubicBezTo>
                  <a:pt x="3809" y="1564"/>
                  <a:pt x="3812" y="1564"/>
                  <a:pt x="3815" y="1564"/>
                </a:cubicBezTo>
                <a:cubicBezTo>
                  <a:pt x="3893" y="1564"/>
                  <a:pt x="3914" y="1460"/>
                  <a:pt x="3840" y="1435"/>
                </a:cubicBezTo>
                <a:cubicBezTo>
                  <a:pt x="2566" y="1076"/>
                  <a:pt x="1325" y="597"/>
                  <a:pt x="136" y="7"/>
                </a:cubicBezTo>
                <a:cubicBezTo>
                  <a:pt x="126" y="2"/>
                  <a:pt x="116" y="0"/>
                  <a:pt x="1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4" name="Google Shape;5394;p44"/>
          <p:cNvSpPr/>
          <p:nvPr/>
        </p:nvSpPr>
        <p:spPr>
          <a:xfrm>
            <a:off x="6986241" y="4676678"/>
            <a:ext cx="279945" cy="152081"/>
          </a:xfrm>
          <a:custGeom>
            <a:avLst/>
            <a:gdLst/>
            <a:ahLst/>
            <a:cxnLst/>
            <a:rect l="l" t="t" r="r" b="b"/>
            <a:pathLst>
              <a:path w="2393" h="1300" extrusionOk="0">
                <a:moveTo>
                  <a:pt x="101" y="0"/>
                </a:moveTo>
                <a:cubicBezTo>
                  <a:pt x="40" y="0"/>
                  <a:pt x="0" y="91"/>
                  <a:pt x="66" y="121"/>
                </a:cubicBezTo>
                <a:lnTo>
                  <a:pt x="2265" y="1293"/>
                </a:lnTo>
                <a:cubicBezTo>
                  <a:pt x="2275" y="1297"/>
                  <a:pt x="2284" y="1299"/>
                  <a:pt x="2294" y="1299"/>
                </a:cubicBezTo>
                <a:cubicBezTo>
                  <a:pt x="2355" y="1299"/>
                  <a:pt x="2393" y="1210"/>
                  <a:pt x="2333" y="1173"/>
                </a:cubicBezTo>
                <a:lnTo>
                  <a:pt x="134" y="9"/>
                </a:lnTo>
                <a:cubicBezTo>
                  <a:pt x="123" y="3"/>
                  <a:pt x="112" y="0"/>
                  <a:pt x="1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5" name="Google Shape;5395;p44"/>
          <p:cNvSpPr/>
          <p:nvPr/>
        </p:nvSpPr>
        <p:spPr>
          <a:xfrm>
            <a:off x="7307260" y="4653982"/>
            <a:ext cx="290006" cy="175127"/>
          </a:xfrm>
          <a:custGeom>
            <a:avLst/>
            <a:gdLst/>
            <a:ahLst/>
            <a:cxnLst/>
            <a:rect l="l" t="t" r="r" b="b"/>
            <a:pathLst>
              <a:path w="2479" h="1497" extrusionOk="0">
                <a:moveTo>
                  <a:pt x="99" y="0"/>
                </a:moveTo>
                <a:cubicBezTo>
                  <a:pt x="38" y="0"/>
                  <a:pt x="0" y="89"/>
                  <a:pt x="60" y="126"/>
                </a:cubicBezTo>
                <a:cubicBezTo>
                  <a:pt x="838" y="554"/>
                  <a:pt x="1599" y="1008"/>
                  <a:pt x="2352" y="1487"/>
                </a:cubicBezTo>
                <a:cubicBezTo>
                  <a:pt x="2363" y="1493"/>
                  <a:pt x="2374" y="1496"/>
                  <a:pt x="2384" y="1496"/>
                </a:cubicBezTo>
                <a:cubicBezTo>
                  <a:pt x="2439" y="1496"/>
                  <a:pt x="2479" y="1410"/>
                  <a:pt x="2421" y="1367"/>
                </a:cubicBezTo>
                <a:cubicBezTo>
                  <a:pt x="1668" y="888"/>
                  <a:pt x="907" y="434"/>
                  <a:pt x="128" y="7"/>
                </a:cubicBezTo>
                <a:cubicBezTo>
                  <a:pt x="118" y="2"/>
                  <a:pt x="108" y="0"/>
                  <a:pt x="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6" name="Google Shape;5396;p44"/>
          <p:cNvSpPr/>
          <p:nvPr/>
        </p:nvSpPr>
        <p:spPr>
          <a:xfrm>
            <a:off x="8194976" y="4707095"/>
            <a:ext cx="228238" cy="101543"/>
          </a:xfrm>
          <a:custGeom>
            <a:avLst/>
            <a:gdLst/>
            <a:ahLst/>
            <a:cxnLst/>
            <a:rect l="l" t="t" r="r" b="b"/>
            <a:pathLst>
              <a:path w="1951" h="868" extrusionOk="0">
                <a:moveTo>
                  <a:pt x="78" y="0"/>
                </a:moveTo>
                <a:cubicBezTo>
                  <a:pt x="19" y="0"/>
                  <a:pt x="0" y="104"/>
                  <a:pt x="68" y="134"/>
                </a:cubicBezTo>
                <a:lnTo>
                  <a:pt x="1839" y="862"/>
                </a:lnTo>
                <a:cubicBezTo>
                  <a:pt x="1849" y="866"/>
                  <a:pt x="1858" y="867"/>
                  <a:pt x="1867" y="867"/>
                </a:cubicBezTo>
                <a:cubicBezTo>
                  <a:pt x="1931" y="867"/>
                  <a:pt x="1950" y="763"/>
                  <a:pt x="1882" y="733"/>
                </a:cubicBezTo>
                <a:lnTo>
                  <a:pt x="103" y="6"/>
                </a:lnTo>
                <a:cubicBezTo>
                  <a:pt x="94" y="2"/>
                  <a:pt x="85" y="0"/>
                  <a:pt x="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7" name="Google Shape;5397;p44"/>
          <p:cNvSpPr/>
          <p:nvPr/>
        </p:nvSpPr>
        <p:spPr>
          <a:xfrm>
            <a:off x="7641148" y="4821628"/>
            <a:ext cx="184017" cy="204841"/>
          </a:xfrm>
          <a:custGeom>
            <a:avLst/>
            <a:gdLst/>
            <a:ahLst/>
            <a:cxnLst/>
            <a:rect l="l" t="t" r="r" b="b"/>
            <a:pathLst>
              <a:path w="1573" h="1751" extrusionOk="0">
                <a:moveTo>
                  <a:pt x="1475" y="0"/>
                </a:moveTo>
                <a:cubicBezTo>
                  <a:pt x="1460" y="0"/>
                  <a:pt x="1445" y="6"/>
                  <a:pt x="1432" y="19"/>
                </a:cubicBezTo>
                <a:lnTo>
                  <a:pt x="1423" y="19"/>
                </a:lnTo>
                <a:cubicBezTo>
                  <a:pt x="927" y="533"/>
                  <a:pt x="456" y="1080"/>
                  <a:pt x="37" y="1653"/>
                </a:cubicBezTo>
                <a:cubicBezTo>
                  <a:pt x="1" y="1702"/>
                  <a:pt x="50" y="1750"/>
                  <a:pt x="97" y="1750"/>
                </a:cubicBezTo>
                <a:cubicBezTo>
                  <a:pt x="117" y="1750"/>
                  <a:pt x="136" y="1742"/>
                  <a:pt x="148" y="1722"/>
                </a:cubicBezTo>
                <a:cubicBezTo>
                  <a:pt x="568" y="1157"/>
                  <a:pt x="1030" y="618"/>
                  <a:pt x="1526" y="114"/>
                </a:cubicBezTo>
                <a:cubicBezTo>
                  <a:pt x="1572" y="67"/>
                  <a:pt x="1526" y="0"/>
                  <a:pt x="14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8" name="Google Shape;5398;p44"/>
          <p:cNvSpPr/>
          <p:nvPr/>
        </p:nvSpPr>
        <p:spPr>
          <a:xfrm>
            <a:off x="7232621" y="4817065"/>
            <a:ext cx="167990" cy="181795"/>
          </a:xfrm>
          <a:custGeom>
            <a:avLst/>
            <a:gdLst/>
            <a:ahLst/>
            <a:cxnLst/>
            <a:rect l="l" t="t" r="r" b="b"/>
            <a:pathLst>
              <a:path w="1436" h="1554" extrusionOk="0">
                <a:moveTo>
                  <a:pt x="1344" y="0"/>
                </a:moveTo>
                <a:cubicBezTo>
                  <a:pt x="1328" y="0"/>
                  <a:pt x="1311" y="7"/>
                  <a:pt x="1296" y="24"/>
                </a:cubicBezTo>
                <a:lnTo>
                  <a:pt x="39" y="1436"/>
                </a:lnTo>
                <a:cubicBezTo>
                  <a:pt x="0" y="1487"/>
                  <a:pt x="44" y="1554"/>
                  <a:pt x="90" y="1554"/>
                </a:cubicBezTo>
                <a:cubicBezTo>
                  <a:pt x="105" y="1554"/>
                  <a:pt x="120" y="1547"/>
                  <a:pt x="133" y="1530"/>
                </a:cubicBezTo>
                <a:lnTo>
                  <a:pt x="1391" y="118"/>
                </a:lnTo>
                <a:cubicBezTo>
                  <a:pt x="1436" y="67"/>
                  <a:pt x="1393" y="0"/>
                  <a:pt x="13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9" name="Google Shape;5399;p44"/>
          <p:cNvSpPr/>
          <p:nvPr/>
        </p:nvSpPr>
        <p:spPr>
          <a:xfrm>
            <a:off x="6836612" y="4805132"/>
            <a:ext cx="146816" cy="124121"/>
          </a:xfrm>
          <a:custGeom>
            <a:avLst/>
            <a:gdLst/>
            <a:ahLst/>
            <a:cxnLst/>
            <a:rect l="l" t="t" r="r" b="b"/>
            <a:pathLst>
              <a:path w="1255" h="1061" extrusionOk="0">
                <a:moveTo>
                  <a:pt x="1146" y="0"/>
                </a:moveTo>
                <a:cubicBezTo>
                  <a:pt x="1132" y="0"/>
                  <a:pt x="1118" y="5"/>
                  <a:pt x="1106" y="15"/>
                </a:cubicBezTo>
                <a:lnTo>
                  <a:pt x="53" y="947"/>
                </a:lnTo>
                <a:cubicBezTo>
                  <a:pt x="0" y="994"/>
                  <a:pt x="45" y="1061"/>
                  <a:pt x="99" y="1061"/>
                </a:cubicBezTo>
                <a:cubicBezTo>
                  <a:pt x="115" y="1061"/>
                  <a:pt x="132" y="1055"/>
                  <a:pt x="147" y="1042"/>
                </a:cubicBezTo>
                <a:lnTo>
                  <a:pt x="1200" y="109"/>
                </a:lnTo>
                <a:cubicBezTo>
                  <a:pt x="1254" y="68"/>
                  <a:pt x="1200" y="0"/>
                  <a:pt x="11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0" name="Google Shape;5400;p44"/>
          <p:cNvSpPr/>
          <p:nvPr/>
        </p:nvSpPr>
        <p:spPr>
          <a:xfrm>
            <a:off x="8058332" y="4804664"/>
            <a:ext cx="195599" cy="188697"/>
          </a:xfrm>
          <a:custGeom>
            <a:avLst/>
            <a:gdLst/>
            <a:ahLst/>
            <a:cxnLst/>
            <a:rect l="l" t="t" r="r" b="b"/>
            <a:pathLst>
              <a:path w="1672" h="1613" extrusionOk="0">
                <a:moveTo>
                  <a:pt x="1503" y="1"/>
                </a:moveTo>
                <a:cubicBezTo>
                  <a:pt x="1307" y="1"/>
                  <a:pt x="1141" y="288"/>
                  <a:pt x="1031" y="413"/>
                </a:cubicBezTo>
                <a:lnTo>
                  <a:pt x="47" y="1499"/>
                </a:lnTo>
                <a:cubicBezTo>
                  <a:pt x="1" y="1545"/>
                  <a:pt x="47" y="1612"/>
                  <a:pt x="98" y="1612"/>
                </a:cubicBezTo>
                <a:cubicBezTo>
                  <a:pt x="113" y="1612"/>
                  <a:pt x="128" y="1607"/>
                  <a:pt x="141" y="1593"/>
                </a:cubicBezTo>
                <a:lnTo>
                  <a:pt x="809" y="849"/>
                </a:lnTo>
                <a:cubicBezTo>
                  <a:pt x="890" y="759"/>
                  <a:pt x="1359" y="142"/>
                  <a:pt x="1522" y="142"/>
                </a:cubicBezTo>
                <a:cubicBezTo>
                  <a:pt x="1530" y="142"/>
                  <a:pt x="1538" y="144"/>
                  <a:pt x="1544" y="147"/>
                </a:cubicBezTo>
                <a:cubicBezTo>
                  <a:pt x="1553" y="152"/>
                  <a:pt x="1562" y="154"/>
                  <a:pt x="1571" y="154"/>
                </a:cubicBezTo>
                <a:cubicBezTo>
                  <a:pt x="1628" y="154"/>
                  <a:pt x="1671" y="65"/>
                  <a:pt x="1604" y="28"/>
                </a:cubicBezTo>
                <a:cubicBezTo>
                  <a:pt x="1570" y="9"/>
                  <a:pt x="1536" y="1"/>
                  <a:pt x="150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1" name="Google Shape;5401;p44"/>
          <p:cNvSpPr/>
          <p:nvPr/>
        </p:nvSpPr>
        <p:spPr>
          <a:xfrm>
            <a:off x="8464169" y="2604798"/>
            <a:ext cx="712673" cy="2458206"/>
          </a:xfrm>
          <a:custGeom>
            <a:avLst/>
            <a:gdLst/>
            <a:ahLst/>
            <a:cxnLst/>
            <a:rect l="l" t="t" r="r" b="b"/>
            <a:pathLst>
              <a:path w="6092" h="21013" extrusionOk="0">
                <a:moveTo>
                  <a:pt x="3298" y="0"/>
                </a:moveTo>
                <a:cubicBezTo>
                  <a:pt x="3251" y="0"/>
                  <a:pt x="3204" y="24"/>
                  <a:pt x="3174" y="71"/>
                </a:cubicBezTo>
                <a:cubicBezTo>
                  <a:pt x="1711" y="2175"/>
                  <a:pt x="753" y="4596"/>
                  <a:pt x="385" y="7137"/>
                </a:cubicBezTo>
                <a:cubicBezTo>
                  <a:pt x="0" y="9669"/>
                  <a:pt x="197" y="12270"/>
                  <a:pt x="967" y="14717"/>
                </a:cubicBezTo>
                <a:cubicBezTo>
                  <a:pt x="1446" y="16231"/>
                  <a:pt x="2182" y="17617"/>
                  <a:pt x="2960" y="18994"/>
                </a:cubicBezTo>
                <a:cubicBezTo>
                  <a:pt x="2952" y="19199"/>
                  <a:pt x="2977" y="19405"/>
                  <a:pt x="3020" y="19610"/>
                </a:cubicBezTo>
                <a:cubicBezTo>
                  <a:pt x="3080" y="20038"/>
                  <a:pt x="3148" y="20474"/>
                  <a:pt x="3217" y="20910"/>
                </a:cubicBezTo>
                <a:cubicBezTo>
                  <a:pt x="3230" y="20982"/>
                  <a:pt x="3280" y="21013"/>
                  <a:pt x="3334" y="21013"/>
                </a:cubicBezTo>
                <a:cubicBezTo>
                  <a:pt x="3416" y="21013"/>
                  <a:pt x="3506" y="20942"/>
                  <a:pt x="3491" y="20833"/>
                </a:cubicBezTo>
                <a:cubicBezTo>
                  <a:pt x="3431" y="20457"/>
                  <a:pt x="3379" y="20089"/>
                  <a:pt x="3319" y="19721"/>
                </a:cubicBezTo>
                <a:cubicBezTo>
                  <a:pt x="3285" y="19533"/>
                  <a:pt x="3242" y="19345"/>
                  <a:pt x="3234" y="19148"/>
                </a:cubicBezTo>
                <a:cubicBezTo>
                  <a:pt x="3285" y="19114"/>
                  <a:pt x="3311" y="19028"/>
                  <a:pt x="3268" y="18968"/>
                </a:cubicBezTo>
                <a:cubicBezTo>
                  <a:pt x="3260" y="18951"/>
                  <a:pt x="3251" y="18943"/>
                  <a:pt x="3242" y="18926"/>
                </a:cubicBezTo>
                <a:cubicBezTo>
                  <a:pt x="3285" y="18772"/>
                  <a:pt x="3345" y="18626"/>
                  <a:pt x="3431" y="18498"/>
                </a:cubicBezTo>
                <a:cubicBezTo>
                  <a:pt x="3747" y="17891"/>
                  <a:pt x="4047" y="17266"/>
                  <a:pt x="4303" y="16624"/>
                </a:cubicBezTo>
                <a:cubicBezTo>
                  <a:pt x="4842" y="15324"/>
                  <a:pt x="5253" y="13972"/>
                  <a:pt x="5544" y="12587"/>
                </a:cubicBezTo>
                <a:cubicBezTo>
                  <a:pt x="5817" y="11243"/>
                  <a:pt x="5980" y="9883"/>
                  <a:pt x="6031" y="8514"/>
                </a:cubicBezTo>
                <a:cubicBezTo>
                  <a:pt x="6091" y="7043"/>
                  <a:pt x="5980" y="5597"/>
                  <a:pt x="5535" y="4177"/>
                </a:cubicBezTo>
                <a:cubicBezTo>
                  <a:pt x="5073" y="2697"/>
                  <a:pt x="4355" y="1303"/>
                  <a:pt x="3422" y="71"/>
                </a:cubicBezTo>
                <a:cubicBezTo>
                  <a:pt x="3392" y="24"/>
                  <a:pt x="3345" y="0"/>
                  <a:pt x="32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2" name="Google Shape;5402;p44"/>
          <p:cNvSpPr/>
          <p:nvPr/>
        </p:nvSpPr>
        <p:spPr>
          <a:xfrm>
            <a:off x="8749389" y="2895751"/>
            <a:ext cx="88675" cy="1929668"/>
          </a:xfrm>
          <a:custGeom>
            <a:avLst/>
            <a:gdLst/>
            <a:ahLst/>
            <a:cxnLst/>
            <a:rect l="l" t="t" r="r" b="b"/>
            <a:pathLst>
              <a:path w="758" h="16495" extrusionOk="0">
                <a:moveTo>
                  <a:pt x="452" y="1"/>
                </a:moveTo>
                <a:cubicBezTo>
                  <a:pt x="417" y="1"/>
                  <a:pt x="381" y="22"/>
                  <a:pt x="377" y="65"/>
                </a:cubicBezTo>
                <a:cubicBezTo>
                  <a:pt x="0" y="5514"/>
                  <a:pt x="86" y="10989"/>
                  <a:pt x="625" y="16430"/>
                </a:cubicBezTo>
                <a:cubicBezTo>
                  <a:pt x="629" y="16473"/>
                  <a:pt x="663" y="16494"/>
                  <a:pt x="695" y="16494"/>
                </a:cubicBezTo>
                <a:cubicBezTo>
                  <a:pt x="727" y="16494"/>
                  <a:pt x="757" y="16473"/>
                  <a:pt x="753" y="16430"/>
                </a:cubicBezTo>
                <a:cubicBezTo>
                  <a:pt x="214" y="10989"/>
                  <a:pt x="137" y="5514"/>
                  <a:pt x="514" y="65"/>
                </a:cubicBezTo>
                <a:cubicBezTo>
                  <a:pt x="518" y="22"/>
                  <a:pt x="486" y="1"/>
                  <a:pt x="4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3" name="Google Shape;5403;p44"/>
          <p:cNvSpPr/>
          <p:nvPr/>
        </p:nvSpPr>
        <p:spPr>
          <a:xfrm>
            <a:off x="8780625" y="3853074"/>
            <a:ext cx="186825" cy="452264"/>
          </a:xfrm>
          <a:custGeom>
            <a:avLst/>
            <a:gdLst/>
            <a:ahLst/>
            <a:cxnLst/>
            <a:rect l="l" t="t" r="r" b="b"/>
            <a:pathLst>
              <a:path w="1597" h="3866" extrusionOk="0">
                <a:moveTo>
                  <a:pt x="1506" y="1"/>
                </a:moveTo>
                <a:cubicBezTo>
                  <a:pt x="1486" y="1"/>
                  <a:pt x="1466" y="11"/>
                  <a:pt x="1453" y="34"/>
                </a:cubicBezTo>
                <a:cubicBezTo>
                  <a:pt x="863" y="1241"/>
                  <a:pt x="383" y="2490"/>
                  <a:pt x="16" y="3781"/>
                </a:cubicBezTo>
                <a:cubicBezTo>
                  <a:pt x="0" y="3832"/>
                  <a:pt x="40" y="3865"/>
                  <a:pt x="80" y="3865"/>
                </a:cubicBezTo>
                <a:cubicBezTo>
                  <a:pt x="106" y="3865"/>
                  <a:pt x="134" y="3850"/>
                  <a:pt x="144" y="3816"/>
                </a:cubicBezTo>
                <a:cubicBezTo>
                  <a:pt x="503" y="2541"/>
                  <a:pt x="982" y="1292"/>
                  <a:pt x="1573" y="103"/>
                </a:cubicBezTo>
                <a:cubicBezTo>
                  <a:pt x="1596" y="50"/>
                  <a:pt x="1551" y="1"/>
                  <a:pt x="15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4" name="Google Shape;5404;p44"/>
          <p:cNvSpPr/>
          <p:nvPr/>
        </p:nvSpPr>
        <p:spPr>
          <a:xfrm>
            <a:off x="8770564" y="3188575"/>
            <a:ext cx="156526" cy="273160"/>
          </a:xfrm>
          <a:custGeom>
            <a:avLst/>
            <a:gdLst/>
            <a:ahLst/>
            <a:cxnLst/>
            <a:rect l="l" t="t" r="r" b="b"/>
            <a:pathLst>
              <a:path w="1338" h="2335" extrusionOk="0">
                <a:moveTo>
                  <a:pt x="1246" y="0"/>
                </a:moveTo>
                <a:cubicBezTo>
                  <a:pt x="1226" y="0"/>
                  <a:pt x="1207" y="10"/>
                  <a:pt x="1197" y="34"/>
                </a:cubicBezTo>
                <a:lnTo>
                  <a:pt x="25" y="2233"/>
                </a:lnTo>
                <a:cubicBezTo>
                  <a:pt x="1" y="2286"/>
                  <a:pt x="47" y="2335"/>
                  <a:pt x="91" y="2335"/>
                </a:cubicBezTo>
                <a:cubicBezTo>
                  <a:pt x="111" y="2335"/>
                  <a:pt x="131" y="2325"/>
                  <a:pt x="144" y="2301"/>
                </a:cubicBezTo>
                <a:lnTo>
                  <a:pt x="1308" y="102"/>
                </a:lnTo>
                <a:cubicBezTo>
                  <a:pt x="1337" y="49"/>
                  <a:pt x="1289" y="0"/>
                  <a:pt x="12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5" name="Google Shape;5405;p44"/>
          <p:cNvSpPr/>
          <p:nvPr/>
        </p:nvSpPr>
        <p:spPr>
          <a:xfrm>
            <a:off x="8769862" y="3509827"/>
            <a:ext cx="179221" cy="282753"/>
          </a:xfrm>
          <a:custGeom>
            <a:avLst/>
            <a:gdLst/>
            <a:ahLst/>
            <a:cxnLst/>
            <a:rect l="l" t="t" r="r" b="b"/>
            <a:pathLst>
              <a:path w="1532" h="2417" extrusionOk="0">
                <a:moveTo>
                  <a:pt x="1444" y="0"/>
                </a:moveTo>
                <a:cubicBezTo>
                  <a:pt x="1424" y="0"/>
                  <a:pt x="1404" y="10"/>
                  <a:pt x="1391" y="34"/>
                </a:cubicBezTo>
                <a:cubicBezTo>
                  <a:pt x="963" y="813"/>
                  <a:pt x="510" y="1574"/>
                  <a:pt x="31" y="2318"/>
                </a:cubicBezTo>
                <a:cubicBezTo>
                  <a:pt x="1" y="2372"/>
                  <a:pt x="45" y="2417"/>
                  <a:pt x="89" y="2417"/>
                </a:cubicBezTo>
                <a:cubicBezTo>
                  <a:pt x="109" y="2417"/>
                  <a:pt x="129" y="2408"/>
                  <a:pt x="142" y="2387"/>
                </a:cubicBezTo>
                <a:cubicBezTo>
                  <a:pt x="621" y="1642"/>
                  <a:pt x="1074" y="881"/>
                  <a:pt x="1502" y="103"/>
                </a:cubicBezTo>
                <a:cubicBezTo>
                  <a:pt x="1532" y="49"/>
                  <a:pt x="1488" y="0"/>
                  <a:pt x="14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6" name="Google Shape;5406;p44"/>
          <p:cNvSpPr/>
          <p:nvPr/>
        </p:nvSpPr>
        <p:spPr>
          <a:xfrm>
            <a:off x="8790920" y="4397425"/>
            <a:ext cx="105053" cy="221453"/>
          </a:xfrm>
          <a:custGeom>
            <a:avLst/>
            <a:gdLst/>
            <a:ahLst/>
            <a:cxnLst/>
            <a:rect l="l" t="t" r="r" b="b"/>
            <a:pathLst>
              <a:path w="898" h="1893" extrusionOk="0">
                <a:moveTo>
                  <a:pt x="817" y="0"/>
                </a:moveTo>
                <a:cubicBezTo>
                  <a:pt x="790" y="0"/>
                  <a:pt x="762" y="14"/>
                  <a:pt x="749" y="44"/>
                </a:cubicBezTo>
                <a:lnTo>
                  <a:pt x="22" y="1815"/>
                </a:lnTo>
                <a:cubicBezTo>
                  <a:pt x="1" y="1861"/>
                  <a:pt x="40" y="1892"/>
                  <a:pt x="81" y="1892"/>
                </a:cubicBezTo>
                <a:cubicBezTo>
                  <a:pt x="108" y="1892"/>
                  <a:pt x="137" y="1879"/>
                  <a:pt x="150" y="1849"/>
                </a:cubicBezTo>
                <a:cubicBezTo>
                  <a:pt x="398" y="1259"/>
                  <a:pt x="638" y="668"/>
                  <a:pt x="877" y="78"/>
                </a:cubicBezTo>
                <a:cubicBezTo>
                  <a:pt x="898" y="31"/>
                  <a:pt x="859" y="0"/>
                  <a:pt x="8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7" name="Google Shape;5407;p44"/>
          <p:cNvSpPr/>
          <p:nvPr/>
        </p:nvSpPr>
        <p:spPr>
          <a:xfrm>
            <a:off x="8571682" y="3843480"/>
            <a:ext cx="211275" cy="176998"/>
          </a:xfrm>
          <a:custGeom>
            <a:avLst/>
            <a:gdLst/>
            <a:ahLst/>
            <a:cxnLst/>
            <a:rect l="l" t="t" r="r" b="b"/>
            <a:pathLst>
              <a:path w="1806" h="1513" extrusionOk="0">
                <a:moveTo>
                  <a:pt x="89" y="1"/>
                </a:moveTo>
                <a:cubicBezTo>
                  <a:pt x="36" y="1"/>
                  <a:pt x="0" y="83"/>
                  <a:pt x="56" y="125"/>
                </a:cubicBezTo>
                <a:cubicBezTo>
                  <a:pt x="621" y="544"/>
                  <a:pt x="1160" y="998"/>
                  <a:pt x="1665" y="1494"/>
                </a:cubicBezTo>
                <a:cubicBezTo>
                  <a:pt x="1678" y="1507"/>
                  <a:pt x="1693" y="1513"/>
                  <a:pt x="1708" y="1513"/>
                </a:cubicBezTo>
                <a:cubicBezTo>
                  <a:pt x="1759" y="1513"/>
                  <a:pt x="1805" y="1446"/>
                  <a:pt x="1759" y="1400"/>
                </a:cubicBezTo>
                <a:cubicBezTo>
                  <a:pt x="1246" y="895"/>
                  <a:pt x="698" y="433"/>
                  <a:pt x="125" y="14"/>
                </a:cubicBezTo>
                <a:cubicBezTo>
                  <a:pt x="113" y="5"/>
                  <a:pt x="100" y="1"/>
                  <a:pt x="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8" name="Google Shape;5408;p44"/>
          <p:cNvSpPr/>
          <p:nvPr/>
        </p:nvSpPr>
        <p:spPr>
          <a:xfrm>
            <a:off x="8598823" y="3434486"/>
            <a:ext cx="188112" cy="162726"/>
          </a:xfrm>
          <a:custGeom>
            <a:avLst/>
            <a:gdLst/>
            <a:ahLst/>
            <a:cxnLst/>
            <a:rect l="l" t="t" r="r" b="b"/>
            <a:pathLst>
              <a:path w="1608" h="1391" extrusionOk="0">
                <a:moveTo>
                  <a:pt x="97" y="0"/>
                </a:moveTo>
                <a:cubicBezTo>
                  <a:pt x="46" y="0"/>
                  <a:pt x="0" y="67"/>
                  <a:pt x="47" y="114"/>
                </a:cubicBezTo>
                <a:lnTo>
                  <a:pt x="1467" y="1371"/>
                </a:lnTo>
                <a:cubicBezTo>
                  <a:pt x="1480" y="1385"/>
                  <a:pt x="1496" y="1390"/>
                  <a:pt x="1511" y="1390"/>
                </a:cubicBezTo>
                <a:cubicBezTo>
                  <a:pt x="1561" y="1390"/>
                  <a:pt x="1607" y="1323"/>
                  <a:pt x="1561" y="1277"/>
                </a:cubicBezTo>
                <a:lnTo>
                  <a:pt x="141" y="19"/>
                </a:lnTo>
                <a:cubicBezTo>
                  <a:pt x="127" y="6"/>
                  <a:pt x="112" y="0"/>
                  <a:pt x="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9" name="Google Shape;5409;p44"/>
          <p:cNvSpPr/>
          <p:nvPr/>
        </p:nvSpPr>
        <p:spPr>
          <a:xfrm>
            <a:off x="8668666" y="3039179"/>
            <a:ext cx="130321" cy="139680"/>
          </a:xfrm>
          <a:custGeom>
            <a:avLst/>
            <a:gdLst/>
            <a:ahLst/>
            <a:cxnLst/>
            <a:rect l="l" t="t" r="r" b="b"/>
            <a:pathLst>
              <a:path w="1114" h="1194" extrusionOk="0">
                <a:moveTo>
                  <a:pt x="99" y="0"/>
                </a:moveTo>
                <a:cubicBezTo>
                  <a:pt x="48" y="0"/>
                  <a:pt x="0" y="69"/>
                  <a:pt x="40" y="122"/>
                </a:cubicBezTo>
                <a:lnTo>
                  <a:pt x="973" y="1174"/>
                </a:lnTo>
                <a:cubicBezTo>
                  <a:pt x="986" y="1188"/>
                  <a:pt x="1001" y="1193"/>
                  <a:pt x="1016" y="1193"/>
                </a:cubicBezTo>
                <a:cubicBezTo>
                  <a:pt x="1067" y="1193"/>
                  <a:pt x="1113" y="1126"/>
                  <a:pt x="1067" y="1080"/>
                </a:cubicBezTo>
                <a:cubicBezTo>
                  <a:pt x="759" y="729"/>
                  <a:pt x="451" y="370"/>
                  <a:pt x="143" y="19"/>
                </a:cubicBezTo>
                <a:cubicBezTo>
                  <a:pt x="129" y="6"/>
                  <a:pt x="114" y="0"/>
                  <a:pt x="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0" name="Google Shape;5410;p44"/>
          <p:cNvSpPr/>
          <p:nvPr/>
        </p:nvSpPr>
        <p:spPr>
          <a:xfrm>
            <a:off x="8605024" y="4261132"/>
            <a:ext cx="203554" cy="188463"/>
          </a:xfrm>
          <a:custGeom>
            <a:avLst/>
            <a:gdLst/>
            <a:ahLst/>
            <a:cxnLst/>
            <a:rect l="l" t="t" r="r" b="b"/>
            <a:pathLst>
              <a:path w="1740" h="1611" extrusionOk="0">
                <a:moveTo>
                  <a:pt x="100" y="1"/>
                </a:moveTo>
                <a:cubicBezTo>
                  <a:pt x="45" y="1"/>
                  <a:pt x="1" y="67"/>
                  <a:pt x="54" y="114"/>
                </a:cubicBezTo>
                <a:lnTo>
                  <a:pt x="789" y="781"/>
                </a:lnTo>
                <a:cubicBezTo>
                  <a:pt x="884" y="867"/>
                  <a:pt x="1568" y="1380"/>
                  <a:pt x="1491" y="1508"/>
                </a:cubicBezTo>
                <a:cubicBezTo>
                  <a:pt x="1467" y="1561"/>
                  <a:pt x="1513" y="1610"/>
                  <a:pt x="1558" y="1610"/>
                </a:cubicBezTo>
                <a:cubicBezTo>
                  <a:pt x="1578" y="1610"/>
                  <a:pt x="1597" y="1601"/>
                  <a:pt x="1611" y="1577"/>
                </a:cubicBezTo>
                <a:cubicBezTo>
                  <a:pt x="1739" y="1337"/>
                  <a:pt x="1380" y="1132"/>
                  <a:pt x="1234" y="995"/>
                </a:cubicBezTo>
                <a:lnTo>
                  <a:pt x="148" y="20"/>
                </a:lnTo>
                <a:cubicBezTo>
                  <a:pt x="132" y="6"/>
                  <a:pt x="116" y="1"/>
                  <a:pt x="10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1" name="Google Shape;5411;p44"/>
          <p:cNvSpPr/>
          <p:nvPr/>
        </p:nvSpPr>
        <p:spPr>
          <a:xfrm>
            <a:off x="7828565" y="3816807"/>
            <a:ext cx="1394227" cy="1409435"/>
          </a:xfrm>
          <a:custGeom>
            <a:avLst/>
            <a:gdLst/>
            <a:ahLst/>
            <a:cxnLst/>
            <a:rect l="l" t="t" r="r" b="b"/>
            <a:pathLst>
              <a:path w="11918" h="12048" extrusionOk="0">
                <a:moveTo>
                  <a:pt x="9832" y="1"/>
                </a:moveTo>
                <a:cubicBezTo>
                  <a:pt x="9294" y="1"/>
                  <a:pt x="8854" y="344"/>
                  <a:pt x="8590" y="798"/>
                </a:cubicBezTo>
                <a:cubicBezTo>
                  <a:pt x="8376" y="1183"/>
                  <a:pt x="8239" y="1602"/>
                  <a:pt x="8196" y="2047"/>
                </a:cubicBezTo>
                <a:cubicBezTo>
                  <a:pt x="8136" y="1953"/>
                  <a:pt x="8068" y="1867"/>
                  <a:pt x="8000" y="1782"/>
                </a:cubicBezTo>
                <a:cubicBezTo>
                  <a:pt x="7670" y="1403"/>
                  <a:pt x="7192" y="1158"/>
                  <a:pt x="6709" y="1158"/>
                </a:cubicBezTo>
                <a:cubicBezTo>
                  <a:pt x="6440" y="1158"/>
                  <a:pt x="6169" y="1234"/>
                  <a:pt x="5921" y="1405"/>
                </a:cubicBezTo>
                <a:cubicBezTo>
                  <a:pt x="5202" y="1901"/>
                  <a:pt x="5416" y="2868"/>
                  <a:pt x="5630" y="3587"/>
                </a:cubicBezTo>
                <a:cubicBezTo>
                  <a:pt x="5647" y="3655"/>
                  <a:pt x="5673" y="3732"/>
                  <a:pt x="5698" y="3801"/>
                </a:cubicBezTo>
                <a:cubicBezTo>
                  <a:pt x="5330" y="3578"/>
                  <a:pt x="4954" y="3381"/>
                  <a:pt x="4561" y="3219"/>
                </a:cubicBezTo>
                <a:cubicBezTo>
                  <a:pt x="4231" y="3071"/>
                  <a:pt x="3751" y="2931"/>
                  <a:pt x="3314" y="2931"/>
                </a:cubicBezTo>
                <a:cubicBezTo>
                  <a:pt x="2787" y="2931"/>
                  <a:pt x="2321" y="3135"/>
                  <a:pt x="2251" y="3775"/>
                </a:cubicBezTo>
                <a:cubicBezTo>
                  <a:pt x="2199" y="4220"/>
                  <a:pt x="2371" y="4716"/>
                  <a:pt x="2533" y="5118"/>
                </a:cubicBezTo>
                <a:cubicBezTo>
                  <a:pt x="2696" y="5529"/>
                  <a:pt x="2909" y="5905"/>
                  <a:pt x="3175" y="6256"/>
                </a:cubicBezTo>
                <a:cubicBezTo>
                  <a:pt x="3217" y="6316"/>
                  <a:pt x="3260" y="6367"/>
                  <a:pt x="3303" y="6418"/>
                </a:cubicBezTo>
                <a:cubicBezTo>
                  <a:pt x="3200" y="6401"/>
                  <a:pt x="3089" y="6376"/>
                  <a:pt x="2986" y="6359"/>
                </a:cubicBezTo>
                <a:cubicBezTo>
                  <a:pt x="2661" y="6300"/>
                  <a:pt x="2218" y="6223"/>
                  <a:pt x="1784" y="6223"/>
                </a:cubicBezTo>
                <a:cubicBezTo>
                  <a:pt x="1202" y="6223"/>
                  <a:pt x="638" y="6362"/>
                  <a:pt x="403" y="6872"/>
                </a:cubicBezTo>
                <a:cubicBezTo>
                  <a:pt x="1" y="7736"/>
                  <a:pt x="959" y="8762"/>
                  <a:pt x="1601" y="9224"/>
                </a:cubicBezTo>
                <a:cubicBezTo>
                  <a:pt x="1797" y="9370"/>
                  <a:pt x="2011" y="9498"/>
                  <a:pt x="2242" y="9609"/>
                </a:cubicBezTo>
                <a:cubicBezTo>
                  <a:pt x="1934" y="9644"/>
                  <a:pt x="1626" y="9712"/>
                  <a:pt x="1335" y="9823"/>
                </a:cubicBezTo>
                <a:cubicBezTo>
                  <a:pt x="925" y="9986"/>
                  <a:pt x="386" y="10371"/>
                  <a:pt x="540" y="10893"/>
                </a:cubicBezTo>
                <a:cubicBezTo>
                  <a:pt x="668" y="11337"/>
                  <a:pt x="1267" y="11586"/>
                  <a:pt x="1660" y="11705"/>
                </a:cubicBezTo>
                <a:cubicBezTo>
                  <a:pt x="2610" y="12005"/>
                  <a:pt x="3679" y="11996"/>
                  <a:pt x="4672" y="12030"/>
                </a:cubicBezTo>
                <a:cubicBezTo>
                  <a:pt x="5030" y="12042"/>
                  <a:pt x="5388" y="12048"/>
                  <a:pt x="5746" y="12048"/>
                </a:cubicBezTo>
                <a:cubicBezTo>
                  <a:pt x="6432" y="12048"/>
                  <a:pt x="7117" y="12027"/>
                  <a:pt x="7803" y="11988"/>
                </a:cubicBezTo>
                <a:cubicBezTo>
                  <a:pt x="8847" y="11919"/>
                  <a:pt x="9882" y="11799"/>
                  <a:pt x="10917" y="11637"/>
                </a:cubicBezTo>
                <a:cubicBezTo>
                  <a:pt x="10959" y="11651"/>
                  <a:pt x="11001" y="11657"/>
                  <a:pt x="11044" y="11657"/>
                </a:cubicBezTo>
                <a:cubicBezTo>
                  <a:pt x="11132" y="11657"/>
                  <a:pt x="11218" y="11629"/>
                  <a:pt x="11293" y="11577"/>
                </a:cubicBezTo>
                <a:lnTo>
                  <a:pt x="11302" y="11577"/>
                </a:lnTo>
                <a:cubicBezTo>
                  <a:pt x="11576" y="11526"/>
                  <a:pt x="11730" y="11235"/>
                  <a:pt x="11635" y="10978"/>
                </a:cubicBezTo>
                <a:cubicBezTo>
                  <a:pt x="11670" y="10696"/>
                  <a:pt x="11635" y="10388"/>
                  <a:pt x="11661" y="10106"/>
                </a:cubicBezTo>
                <a:cubicBezTo>
                  <a:pt x="11721" y="9498"/>
                  <a:pt x="11755" y="8874"/>
                  <a:pt x="11781" y="8258"/>
                </a:cubicBezTo>
                <a:cubicBezTo>
                  <a:pt x="11832" y="7017"/>
                  <a:pt x="11918" y="5751"/>
                  <a:pt x="11807" y="4511"/>
                </a:cubicBezTo>
                <a:cubicBezTo>
                  <a:pt x="11747" y="3912"/>
                  <a:pt x="11661" y="3330"/>
                  <a:pt x="11541" y="2748"/>
                </a:cubicBezTo>
                <a:cubicBezTo>
                  <a:pt x="11422" y="2175"/>
                  <a:pt x="11293" y="1576"/>
                  <a:pt x="11071" y="1029"/>
                </a:cubicBezTo>
                <a:cubicBezTo>
                  <a:pt x="10866" y="498"/>
                  <a:pt x="10481" y="28"/>
                  <a:pt x="9890" y="2"/>
                </a:cubicBezTo>
                <a:cubicBezTo>
                  <a:pt x="9871" y="1"/>
                  <a:pt x="9851" y="1"/>
                  <a:pt x="98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2" name="Google Shape;5412;p44"/>
          <p:cNvSpPr/>
          <p:nvPr/>
        </p:nvSpPr>
        <p:spPr>
          <a:xfrm>
            <a:off x="-520781" y="3209955"/>
            <a:ext cx="1572593" cy="1441603"/>
          </a:xfrm>
          <a:custGeom>
            <a:avLst/>
            <a:gdLst/>
            <a:ahLst/>
            <a:cxnLst/>
            <a:rect l="l" t="t" r="r" b="b"/>
            <a:pathLst>
              <a:path w="15571" h="14274" extrusionOk="0">
                <a:moveTo>
                  <a:pt x="11620" y="0"/>
                </a:moveTo>
                <a:cubicBezTo>
                  <a:pt x="10936" y="0"/>
                  <a:pt x="10259" y="195"/>
                  <a:pt x="9711" y="606"/>
                </a:cubicBezTo>
                <a:cubicBezTo>
                  <a:pt x="8513" y="1504"/>
                  <a:pt x="8017" y="3198"/>
                  <a:pt x="6648" y="3771"/>
                </a:cubicBezTo>
                <a:cubicBezTo>
                  <a:pt x="5844" y="4114"/>
                  <a:pt x="4920" y="3977"/>
                  <a:pt x="4047" y="4088"/>
                </a:cubicBezTo>
                <a:cubicBezTo>
                  <a:pt x="1789" y="4379"/>
                  <a:pt x="1" y="6586"/>
                  <a:pt x="9" y="8870"/>
                </a:cubicBezTo>
                <a:cubicBezTo>
                  <a:pt x="9" y="11146"/>
                  <a:pt x="1669" y="13276"/>
                  <a:pt x="3825" y="14020"/>
                </a:cubicBezTo>
                <a:cubicBezTo>
                  <a:pt x="4274" y="14174"/>
                  <a:pt x="4758" y="14273"/>
                  <a:pt x="5234" y="14273"/>
                </a:cubicBezTo>
                <a:cubicBezTo>
                  <a:pt x="5655" y="14273"/>
                  <a:pt x="6070" y="14196"/>
                  <a:pt x="6451" y="14012"/>
                </a:cubicBezTo>
                <a:cubicBezTo>
                  <a:pt x="7542" y="13486"/>
                  <a:pt x="8373" y="12111"/>
                  <a:pt x="9500" y="12111"/>
                </a:cubicBezTo>
                <a:cubicBezTo>
                  <a:pt x="9602" y="12111"/>
                  <a:pt x="9706" y="12122"/>
                  <a:pt x="9813" y="12147"/>
                </a:cubicBezTo>
                <a:cubicBezTo>
                  <a:pt x="10597" y="12324"/>
                  <a:pt x="11183" y="13182"/>
                  <a:pt x="11952" y="13182"/>
                </a:cubicBezTo>
                <a:cubicBezTo>
                  <a:pt x="11997" y="13182"/>
                  <a:pt x="12043" y="13179"/>
                  <a:pt x="12089" y="13173"/>
                </a:cubicBezTo>
                <a:cubicBezTo>
                  <a:pt x="12371" y="13113"/>
                  <a:pt x="12628" y="12994"/>
                  <a:pt x="12850" y="12814"/>
                </a:cubicBezTo>
                <a:cubicBezTo>
                  <a:pt x="13663" y="12232"/>
                  <a:pt x="14399" y="11454"/>
                  <a:pt x="14664" y="10487"/>
                </a:cubicBezTo>
                <a:cubicBezTo>
                  <a:pt x="14869" y="9760"/>
                  <a:pt x="14749" y="8921"/>
                  <a:pt x="14313" y="8323"/>
                </a:cubicBezTo>
                <a:cubicBezTo>
                  <a:pt x="14544" y="7133"/>
                  <a:pt x="15160" y="6021"/>
                  <a:pt x="15348" y="4815"/>
                </a:cubicBezTo>
                <a:cubicBezTo>
                  <a:pt x="15571" y="3335"/>
                  <a:pt x="15049" y="1718"/>
                  <a:pt x="13885" y="777"/>
                </a:cubicBezTo>
                <a:cubicBezTo>
                  <a:pt x="13250" y="272"/>
                  <a:pt x="12429" y="0"/>
                  <a:pt x="1162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3" name="Google Shape;5413;p44"/>
          <p:cNvSpPr/>
          <p:nvPr/>
        </p:nvSpPr>
        <p:spPr>
          <a:xfrm>
            <a:off x="-626674" y="3085548"/>
            <a:ext cx="1632988" cy="1457661"/>
          </a:xfrm>
          <a:custGeom>
            <a:avLst/>
            <a:gdLst/>
            <a:ahLst/>
            <a:cxnLst/>
            <a:rect l="l" t="t" r="r" b="b"/>
            <a:pathLst>
              <a:path w="16169" h="14433" extrusionOk="0">
                <a:moveTo>
                  <a:pt x="12304" y="153"/>
                </a:moveTo>
                <a:cubicBezTo>
                  <a:pt x="13280" y="153"/>
                  <a:pt x="14266" y="570"/>
                  <a:pt x="14928" y="1292"/>
                </a:cubicBezTo>
                <a:cubicBezTo>
                  <a:pt x="15501" y="1951"/>
                  <a:pt x="15869" y="2763"/>
                  <a:pt x="15972" y="3627"/>
                </a:cubicBezTo>
                <a:cubicBezTo>
                  <a:pt x="16075" y="4491"/>
                  <a:pt x="15904" y="5330"/>
                  <a:pt x="15630" y="6151"/>
                </a:cubicBezTo>
                <a:cubicBezTo>
                  <a:pt x="15493" y="6553"/>
                  <a:pt x="15339" y="6947"/>
                  <a:pt x="15211" y="7349"/>
                </a:cubicBezTo>
                <a:cubicBezTo>
                  <a:pt x="15142" y="7546"/>
                  <a:pt x="15082" y="7742"/>
                  <a:pt x="15031" y="7931"/>
                </a:cubicBezTo>
                <a:cubicBezTo>
                  <a:pt x="14997" y="8067"/>
                  <a:pt x="14903" y="8281"/>
                  <a:pt x="14928" y="8418"/>
                </a:cubicBezTo>
                <a:cubicBezTo>
                  <a:pt x="14962" y="8495"/>
                  <a:pt x="15014" y="8572"/>
                  <a:pt x="15065" y="8632"/>
                </a:cubicBezTo>
                <a:cubicBezTo>
                  <a:pt x="15125" y="8735"/>
                  <a:pt x="15176" y="8846"/>
                  <a:pt x="15211" y="8957"/>
                </a:cubicBezTo>
                <a:cubicBezTo>
                  <a:pt x="15296" y="9171"/>
                  <a:pt x="15347" y="9393"/>
                  <a:pt x="15365" y="9624"/>
                </a:cubicBezTo>
                <a:cubicBezTo>
                  <a:pt x="15399" y="10069"/>
                  <a:pt x="15322" y="10514"/>
                  <a:pt x="15151" y="10925"/>
                </a:cubicBezTo>
                <a:cubicBezTo>
                  <a:pt x="14817" y="11703"/>
                  <a:pt x="14184" y="12336"/>
                  <a:pt x="13500" y="12824"/>
                </a:cubicBezTo>
                <a:cubicBezTo>
                  <a:pt x="13215" y="13018"/>
                  <a:pt x="12926" y="13160"/>
                  <a:pt x="12615" y="13160"/>
                </a:cubicBezTo>
                <a:cubicBezTo>
                  <a:pt x="12486" y="13160"/>
                  <a:pt x="12354" y="13136"/>
                  <a:pt x="12216" y="13081"/>
                </a:cubicBezTo>
                <a:cubicBezTo>
                  <a:pt x="11934" y="12952"/>
                  <a:pt x="11677" y="12790"/>
                  <a:pt x="11429" y="12601"/>
                </a:cubicBezTo>
                <a:cubicBezTo>
                  <a:pt x="11039" y="12330"/>
                  <a:pt x="10632" y="12115"/>
                  <a:pt x="10179" y="12115"/>
                </a:cubicBezTo>
                <a:cubicBezTo>
                  <a:pt x="10047" y="12115"/>
                  <a:pt x="9911" y="12133"/>
                  <a:pt x="9770" y="12174"/>
                </a:cubicBezTo>
                <a:cubicBezTo>
                  <a:pt x="9085" y="12362"/>
                  <a:pt x="8563" y="12918"/>
                  <a:pt x="8042" y="13363"/>
                </a:cubicBezTo>
                <a:cubicBezTo>
                  <a:pt x="7764" y="13608"/>
                  <a:pt x="7462" y="13822"/>
                  <a:pt x="7145" y="13997"/>
                </a:cubicBezTo>
                <a:lnTo>
                  <a:pt x="7145" y="13997"/>
                </a:lnTo>
                <a:cubicBezTo>
                  <a:pt x="7144" y="13997"/>
                  <a:pt x="7143" y="13997"/>
                  <a:pt x="7142" y="13997"/>
                </a:cubicBezTo>
                <a:cubicBezTo>
                  <a:pt x="7132" y="13997"/>
                  <a:pt x="7121" y="14000"/>
                  <a:pt x="7109" y="14004"/>
                </a:cubicBezTo>
                <a:cubicBezTo>
                  <a:pt x="6711" y="14186"/>
                  <a:pt x="6292" y="14267"/>
                  <a:pt x="5869" y="14267"/>
                </a:cubicBezTo>
                <a:cubicBezTo>
                  <a:pt x="4602" y="14267"/>
                  <a:pt x="3302" y="13547"/>
                  <a:pt x="2430" y="12687"/>
                </a:cubicBezTo>
                <a:cubicBezTo>
                  <a:pt x="1343" y="11618"/>
                  <a:pt x="650" y="10078"/>
                  <a:pt x="796" y="8529"/>
                </a:cubicBezTo>
                <a:cubicBezTo>
                  <a:pt x="958" y="7007"/>
                  <a:pt x="1805" y="5646"/>
                  <a:pt x="3105" y="4834"/>
                </a:cubicBezTo>
                <a:cubicBezTo>
                  <a:pt x="3807" y="4406"/>
                  <a:pt x="4560" y="4226"/>
                  <a:pt x="5372" y="4192"/>
                </a:cubicBezTo>
                <a:cubicBezTo>
                  <a:pt x="6185" y="4158"/>
                  <a:pt x="7006" y="4183"/>
                  <a:pt x="7725" y="3739"/>
                </a:cubicBezTo>
                <a:cubicBezTo>
                  <a:pt x="8974" y="2969"/>
                  <a:pt x="9410" y="1377"/>
                  <a:pt x="10659" y="608"/>
                </a:cubicBezTo>
                <a:cubicBezTo>
                  <a:pt x="11160" y="297"/>
                  <a:pt x="11730" y="153"/>
                  <a:pt x="12304" y="153"/>
                </a:cubicBezTo>
                <a:close/>
                <a:moveTo>
                  <a:pt x="12302" y="0"/>
                </a:moveTo>
                <a:cubicBezTo>
                  <a:pt x="12098" y="0"/>
                  <a:pt x="11892" y="17"/>
                  <a:pt x="11686" y="51"/>
                </a:cubicBezTo>
                <a:cubicBezTo>
                  <a:pt x="10959" y="188"/>
                  <a:pt x="10292" y="565"/>
                  <a:pt x="9804" y="1121"/>
                </a:cubicBezTo>
                <a:cubicBezTo>
                  <a:pt x="9273" y="1703"/>
                  <a:pt x="8871" y="2404"/>
                  <a:pt x="8341" y="2994"/>
                </a:cubicBezTo>
                <a:cubicBezTo>
                  <a:pt x="8059" y="3328"/>
                  <a:pt x="7708" y="3593"/>
                  <a:pt x="7314" y="3773"/>
                </a:cubicBezTo>
                <a:cubicBezTo>
                  <a:pt x="6835" y="3978"/>
                  <a:pt x="6305" y="4004"/>
                  <a:pt x="5792" y="4021"/>
                </a:cubicBezTo>
                <a:cubicBezTo>
                  <a:pt x="4970" y="4047"/>
                  <a:pt x="4209" y="4106"/>
                  <a:pt x="3456" y="4457"/>
                </a:cubicBezTo>
                <a:cubicBezTo>
                  <a:pt x="2105" y="5099"/>
                  <a:pt x="1095" y="6399"/>
                  <a:pt x="744" y="7836"/>
                </a:cubicBezTo>
                <a:cubicBezTo>
                  <a:pt x="0" y="10925"/>
                  <a:pt x="2669" y="14355"/>
                  <a:pt x="5843" y="14432"/>
                </a:cubicBezTo>
                <a:cubicBezTo>
                  <a:pt x="5864" y="14433"/>
                  <a:pt x="5884" y="14433"/>
                  <a:pt x="5905" y="14433"/>
                </a:cubicBezTo>
                <a:cubicBezTo>
                  <a:pt x="6337" y="14433"/>
                  <a:pt x="6768" y="14347"/>
                  <a:pt x="7160" y="14167"/>
                </a:cubicBezTo>
                <a:cubicBezTo>
                  <a:pt x="7163" y="14166"/>
                  <a:pt x="7166" y="14164"/>
                  <a:pt x="7169" y="14163"/>
                </a:cubicBezTo>
                <a:lnTo>
                  <a:pt x="7169" y="14163"/>
                </a:lnTo>
                <a:cubicBezTo>
                  <a:pt x="7172" y="14161"/>
                  <a:pt x="7175" y="14160"/>
                  <a:pt x="7178" y="14158"/>
                </a:cubicBezTo>
                <a:cubicBezTo>
                  <a:pt x="7930" y="13782"/>
                  <a:pt x="8478" y="13115"/>
                  <a:pt x="9171" y="12644"/>
                </a:cubicBezTo>
                <a:cubicBezTo>
                  <a:pt x="9477" y="12437"/>
                  <a:pt x="9818" y="12278"/>
                  <a:pt x="10194" y="12278"/>
                </a:cubicBezTo>
                <a:cubicBezTo>
                  <a:pt x="10237" y="12278"/>
                  <a:pt x="10281" y="12280"/>
                  <a:pt x="10326" y="12285"/>
                </a:cubicBezTo>
                <a:cubicBezTo>
                  <a:pt x="10719" y="12328"/>
                  <a:pt x="11053" y="12550"/>
                  <a:pt x="11369" y="12764"/>
                </a:cubicBezTo>
                <a:cubicBezTo>
                  <a:pt x="11765" y="13043"/>
                  <a:pt x="12186" y="13332"/>
                  <a:pt x="12650" y="13332"/>
                </a:cubicBezTo>
                <a:cubicBezTo>
                  <a:pt x="12797" y="13332"/>
                  <a:pt x="12949" y="13303"/>
                  <a:pt x="13106" y="13235"/>
                </a:cubicBezTo>
                <a:cubicBezTo>
                  <a:pt x="13825" y="12935"/>
                  <a:pt x="14509" y="12251"/>
                  <a:pt x="14945" y="11618"/>
                </a:cubicBezTo>
                <a:cubicBezTo>
                  <a:pt x="15407" y="10942"/>
                  <a:pt x="15638" y="10129"/>
                  <a:pt x="15476" y="9316"/>
                </a:cubicBezTo>
                <a:cubicBezTo>
                  <a:pt x="15442" y="9128"/>
                  <a:pt x="15382" y="8949"/>
                  <a:pt x="15305" y="8769"/>
                </a:cubicBezTo>
                <a:cubicBezTo>
                  <a:pt x="15211" y="8555"/>
                  <a:pt x="15074" y="8418"/>
                  <a:pt x="15134" y="8170"/>
                </a:cubicBezTo>
                <a:cubicBezTo>
                  <a:pt x="15253" y="7717"/>
                  <a:pt x="15390" y="7263"/>
                  <a:pt x="15561" y="6818"/>
                </a:cubicBezTo>
                <a:cubicBezTo>
                  <a:pt x="15861" y="5963"/>
                  <a:pt x="16169" y="5107"/>
                  <a:pt x="16160" y="4192"/>
                </a:cubicBezTo>
                <a:cubicBezTo>
                  <a:pt x="16160" y="3371"/>
                  <a:pt x="15946" y="2575"/>
                  <a:pt x="15536" y="1865"/>
                </a:cubicBezTo>
                <a:cubicBezTo>
                  <a:pt x="14861" y="702"/>
                  <a:pt x="13622" y="0"/>
                  <a:pt x="123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4" name="Google Shape;5414;p44"/>
          <p:cNvSpPr/>
          <p:nvPr/>
        </p:nvSpPr>
        <p:spPr>
          <a:xfrm>
            <a:off x="7113416" y="-559174"/>
            <a:ext cx="2137402" cy="1673469"/>
          </a:xfrm>
          <a:custGeom>
            <a:avLst/>
            <a:gdLst/>
            <a:ahLst/>
            <a:cxnLst/>
            <a:rect l="l" t="t" r="r" b="b"/>
            <a:pathLst>
              <a:path w="17309" h="13552" extrusionOk="0">
                <a:moveTo>
                  <a:pt x="2026" y="12087"/>
                </a:moveTo>
                <a:lnTo>
                  <a:pt x="2026" y="12087"/>
                </a:lnTo>
                <a:cubicBezTo>
                  <a:pt x="1973" y="12105"/>
                  <a:pt x="1923" y="12132"/>
                  <a:pt x="1876" y="12170"/>
                </a:cubicBezTo>
                <a:lnTo>
                  <a:pt x="2218" y="12222"/>
                </a:lnTo>
                <a:cubicBezTo>
                  <a:pt x="2152" y="12179"/>
                  <a:pt x="2088" y="12134"/>
                  <a:pt x="2026" y="12087"/>
                </a:cubicBezTo>
                <a:close/>
                <a:moveTo>
                  <a:pt x="12876" y="0"/>
                </a:moveTo>
                <a:cubicBezTo>
                  <a:pt x="12346" y="0"/>
                  <a:pt x="11802" y="120"/>
                  <a:pt x="11277" y="211"/>
                </a:cubicBezTo>
                <a:cubicBezTo>
                  <a:pt x="10388" y="350"/>
                  <a:pt x="9495" y="419"/>
                  <a:pt x="8600" y="419"/>
                </a:cubicBezTo>
                <a:cubicBezTo>
                  <a:pt x="8178" y="419"/>
                  <a:pt x="7756" y="403"/>
                  <a:pt x="7334" y="373"/>
                </a:cubicBezTo>
                <a:cubicBezTo>
                  <a:pt x="6835" y="347"/>
                  <a:pt x="6336" y="305"/>
                  <a:pt x="5838" y="305"/>
                </a:cubicBezTo>
                <a:cubicBezTo>
                  <a:pt x="5517" y="305"/>
                  <a:pt x="5197" y="323"/>
                  <a:pt x="4878" y="373"/>
                </a:cubicBezTo>
                <a:cubicBezTo>
                  <a:pt x="4074" y="501"/>
                  <a:pt x="3261" y="886"/>
                  <a:pt x="2817" y="1571"/>
                </a:cubicBezTo>
                <a:cubicBezTo>
                  <a:pt x="2072" y="2709"/>
                  <a:pt x="2517" y="4283"/>
                  <a:pt x="1944" y="5515"/>
                </a:cubicBezTo>
                <a:cubicBezTo>
                  <a:pt x="1704" y="6019"/>
                  <a:pt x="1311" y="6430"/>
                  <a:pt x="1012" y="6909"/>
                </a:cubicBezTo>
                <a:cubicBezTo>
                  <a:pt x="0" y="8553"/>
                  <a:pt x="490" y="10933"/>
                  <a:pt x="2026" y="12087"/>
                </a:cubicBezTo>
                <a:lnTo>
                  <a:pt x="2026" y="12087"/>
                </a:lnTo>
                <a:cubicBezTo>
                  <a:pt x="2092" y="12065"/>
                  <a:pt x="2162" y="12056"/>
                  <a:pt x="2235" y="12056"/>
                </a:cubicBezTo>
                <a:cubicBezTo>
                  <a:pt x="2496" y="12056"/>
                  <a:pt x="2794" y="12169"/>
                  <a:pt x="3070" y="12169"/>
                </a:cubicBezTo>
                <a:cubicBezTo>
                  <a:pt x="3127" y="12169"/>
                  <a:pt x="3182" y="12164"/>
                  <a:pt x="3236" y="12153"/>
                </a:cubicBezTo>
                <a:cubicBezTo>
                  <a:pt x="3433" y="12110"/>
                  <a:pt x="3595" y="11982"/>
                  <a:pt x="3783" y="11905"/>
                </a:cubicBezTo>
                <a:cubicBezTo>
                  <a:pt x="3929" y="11845"/>
                  <a:pt x="4078" y="11819"/>
                  <a:pt x="4227" y="11819"/>
                </a:cubicBezTo>
                <a:cubicBezTo>
                  <a:pt x="4804" y="11819"/>
                  <a:pt x="5392" y="12210"/>
                  <a:pt x="5888" y="12564"/>
                </a:cubicBezTo>
                <a:cubicBezTo>
                  <a:pt x="6529" y="13026"/>
                  <a:pt x="7239" y="13462"/>
                  <a:pt x="8027" y="13539"/>
                </a:cubicBezTo>
                <a:cubicBezTo>
                  <a:pt x="8112" y="13547"/>
                  <a:pt x="8197" y="13551"/>
                  <a:pt x="8282" y="13551"/>
                </a:cubicBezTo>
                <a:cubicBezTo>
                  <a:pt x="9416" y="13551"/>
                  <a:pt x="10473" y="12852"/>
                  <a:pt x="11620" y="12701"/>
                </a:cubicBezTo>
                <a:cubicBezTo>
                  <a:pt x="12270" y="12615"/>
                  <a:pt x="12937" y="12701"/>
                  <a:pt x="13587" y="12607"/>
                </a:cubicBezTo>
                <a:cubicBezTo>
                  <a:pt x="15521" y="12307"/>
                  <a:pt x="16872" y="10365"/>
                  <a:pt x="17095" y="8415"/>
                </a:cubicBezTo>
                <a:cubicBezTo>
                  <a:pt x="17309" y="6473"/>
                  <a:pt x="16641" y="4539"/>
                  <a:pt x="15880" y="2734"/>
                </a:cubicBezTo>
                <a:cubicBezTo>
                  <a:pt x="15418" y="1648"/>
                  <a:pt x="14802" y="476"/>
                  <a:pt x="13681" y="117"/>
                </a:cubicBezTo>
                <a:cubicBezTo>
                  <a:pt x="13419" y="32"/>
                  <a:pt x="13150" y="0"/>
                  <a:pt x="128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5" name="Google Shape;5415;p44"/>
          <p:cNvSpPr/>
          <p:nvPr/>
        </p:nvSpPr>
        <p:spPr>
          <a:xfrm>
            <a:off x="7790813" y="987814"/>
            <a:ext cx="1670258" cy="1413409"/>
          </a:xfrm>
          <a:custGeom>
            <a:avLst/>
            <a:gdLst/>
            <a:ahLst/>
            <a:cxnLst/>
            <a:rect l="l" t="t" r="r" b="b"/>
            <a:pathLst>
              <a:path w="13526" h="11446" extrusionOk="0">
                <a:moveTo>
                  <a:pt x="3927" y="1"/>
                </a:moveTo>
                <a:cubicBezTo>
                  <a:pt x="3687" y="1"/>
                  <a:pt x="3446" y="28"/>
                  <a:pt x="3208" y="85"/>
                </a:cubicBezTo>
                <a:cubicBezTo>
                  <a:pt x="2173" y="333"/>
                  <a:pt x="1318" y="1138"/>
                  <a:pt x="881" y="2104"/>
                </a:cubicBezTo>
                <a:cubicBezTo>
                  <a:pt x="445" y="3071"/>
                  <a:pt x="402" y="4192"/>
                  <a:pt x="608" y="5227"/>
                </a:cubicBezTo>
                <a:cubicBezTo>
                  <a:pt x="822" y="6270"/>
                  <a:pt x="1275" y="7383"/>
                  <a:pt x="830" y="8349"/>
                </a:cubicBezTo>
                <a:cubicBezTo>
                  <a:pt x="710" y="8614"/>
                  <a:pt x="522" y="8845"/>
                  <a:pt x="411" y="9119"/>
                </a:cubicBezTo>
                <a:cubicBezTo>
                  <a:pt x="0" y="10137"/>
                  <a:pt x="950" y="11343"/>
                  <a:pt x="2045" y="11438"/>
                </a:cubicBezTo>
                <a:cubicBezTo>
                  <a:pt x="2106" y="11443"/>
                  <a:pt x="2168" y="11445"/>
                  <a:pt x="2229" y="11445"/>
                </a:cubicBezTo>
                <a:cubicBezTo>
                  <a:pt x="3255" y="11445"/>
                  <a:pt x="4204" y="10716"/>
                  <a:pt x="4697" y="9804"/>
                </a:cubicBezTo>
                <a:cubicBezTo>
                  <a:pt x="5005" y="9230"/>
                  <a:pt x="5262" y="8512"/>
                  <a:pt x="5895" y="8349"/>
                </a:cubicBezTo>
                <a:cubicBezTo>
                  <a:pt x="5980" y="8328"/>
                  <a:pt x="6065" y="8319"/>
                  <a:pt x="6150" y="8319"/>
                </a:cubicBezTo>
                <a:cubicBezTo>
                  <a:pt x="6536" y="8319"/>
                  <a:pt x="6924" y="8505"/>
                  <a:pt x="7323" y="8555"/>
                </a:cubicBezTo>
                <a:cubicBezTo>
                  <a:pt x="7365" y="8558"/>
                  <a:pt x="7406" y="8559"/>
                  <a:pt x="7448" y="8559"/>
                </a:cubicBezTo>
                <a:cubicBezTo>
                  <a:pt x="7859" y="8559"/>
                  <a:pt x="8261" y="8407"/>
                  <a:pt x="8564" y="8127"/>
                </a:cubicBezTo>
                <a:lnTo>
                  <a:pt x="8564" y="8135"/>
                </a:lnTo>
                <a:cubicBezTo>
                  <a:pt x="9282" y="7810"/>
                  <a:pt x="10078" y="7776"/>
                  <a:pt x="10848" y="7631"/>
                </a:cubicBezTo>
                <a:cubicBezTo>
                  <a:pt x="11609" y="7477"/>
                  <a:pt x="12413" y="7169"/>
                  <a:pt x="12824" y="6501"/>
                </a:cubicBezTo>
                <a:cubicBezTo>
                  <a:pt x="13526" y="5355"/>
                  <a:pt x="12704" y="3884"/>
                  <a:pt x="11832" y="2848"/>
                </a:cubicBezTo>
                <a:cubicBezTo>
                  <a:pt x="11678" y="2660"/>
                  <a:pt x="11507" y="2472"/>
                  <a:pt x="11276" y="2387"/>
                </a:cubicBezTo>
                <a:cubicBezTo>
                  <a:pt x="11188" y="2355"/>
                  <a:pt x="11101" y="2342"/>
                  <a:pt x="11013" y="2342"/>
                </a:cubicBezTo>
                <a:cubicBezTo>
                  <a:pt x="10553" y="2342"/>
                  <a:pt x="10090" y="2716"/>
                  <a:pt x="9616" y="2831"/>
                </a:cubicBezTo>
                <a:cubicBezTo>
                  <a:pt x="9499" y="2860"/>
                  <a:pt x="9384" y="2873"/>
                  <a:pt x="9272" y="2873"/>
                </a:cubicBezTo>
                <a:cubicBezTo>
                  <a:pt x="8293" y="2873"/>
                  <a:pt x="7491" y="1878"/>
                  <a:pt x="6716" y="1172"/>
                </a:cubicBezTo>
                <a:cubicBezTo>
                  <a:pt x="5955" y="480"/>
                  <a:pt x="4943" y="1"/>
                  <a:pt x="39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6" name="Google Shape;5416;p44"/>
          <p:cNvSpPr/>
          <p:nvPr/>
        </p:nvSpPr>
        <p:spPr>
          <a:xfrm>
            <a:off x="8046849" y="837775"/>
            <a:ext cx="1394215" cy="1232669"/>
          </a:xfrm>
          <a:custGeom>
            <a:avLst/>
            <a:gdLst/>
            <a:ahLst/>
            <a:cxnLst/>
            <a:rect l="l" t="t" r="r" b="b"/>
            <a:pathLst>
              <a:path w="13185" h="11657" extrusionOk="0">
                <a:moveTo>
                  <a:pt x="3753" y="230"/>
                </a:moveTo>
                <a:cubicBezTo>
                  <a:pt x="4293" y="230"/>
                  <a:pt x="4837" y="365"/>
                  <a:pt x="5339" y="607"/>
                </a:cubicBezTo>
                <a:cubicBezTo>
                  <a:pt x="6272" y="1044"/>
                  <a:pt x="6888" y="1856"/>
                  <a:pt x="7675" y="2481"/>
                </a:cubicBezTo>
                <a:cubicBezTo>
                  <a:pt x="8119" y="2835"/>
                  <a:pt x="8597" y="3071"/>
                  <a:pt x="9112" y="3071"/>
                </a:cubicBezTo>
                <a:cubicBezTo>
                  <a:pt x="9330" y="3071"/>
                  <a:pt x="9556" y="3029"/>
                  <a:pt x="9788" y="2934"/>
                </a:cubicBezTo>
                <a:cubicBezTo>
                  <a:pt x="10132" y="2790"/>
                  <a:pt x="10481" y="2580"/>
                  <a:pt x="10823" y="2580"/>
                </a:cubicBezTo>
                <a:cubicBezTo>
                  <a:pt x="11008" y="2580"/>
                  <a:pt x="11191" y="2641"/>
                  <a:pt x="11370" y="2806"/>
                </a:cubicBezTo>
                <a:cubicBezTo>
                  <a:pt x="11755" y="3157"/>
                  <a:pt x="12063" y="3644"/>
                  <a:pt x="12320" y="4089"/>
                </a:cubicBezTo>
                <a:cubicBezTo>
                  <a:pt x="12619" y="4628"/>
                  <a:pt x="12859" y="5244"/>
                  <a:pt x="12782" y="5869"/>
                </a:cubicBezTo>
                <a:cubicBezTo>
                  <a:pt x="12714" y="6493"/>
                  <a:pt x="12286" y="6981"/>
                  <a:pt x="11738" y="7263"/>
                </a:cubicBezTo>
                <a:cubicBezTo>
                  <a:pt x="10703" y="7797"/>
                  <a:pt x="9481" y="7688"/>
                  <a:pt x="8414" y="8111"/>
                </a:cubicBezTo>
                <a:lnTo>
                  <a:pt x="8414" y="8111"/>
                </a:lnTo>
                <a:cubicBezTo>
                  <a:pt x="8408" y="8110"/>
                  <a:pt x="8402" y="8110"/>
                  <a:pt x="8396" y="8110"/>
                </a:cubicBezTo>
                <a:cubicBezTo>
                  <a:pt x="8364" y="8110"/>
                  <a:pt x="8332" y="8125"/>
                  <a:pt x="8308" y="8161"/>
                </a:cubicBezTo>
                <a:cubicBezTo>
                  <a:pt x="8012" y="8409"/>
                  <a:pt x="7645" y="8546"/>
                  <a:pt x="7268" y="8546"/>
                </a:cubicBezTo>
                <a:cubicBezTo>
                  <a:pt x="7176" y="8546"/>
                  <a:pt x="7083" y="8537"/>
                  <a:pt x="6990" y="8521"/>
                </a:cubicBezTo>
                <a:cubicBezTo>
                  <a:pt x="6657" y="8461"/>
                  <a:pt x="6349" y="8324"/>
                  <a:pt x="5998" y="8315"/>
                </a:cubicBezTo>
                <a:cubicBezTo>
                  <a:pt x="5991" y="8315"/>
                  <a:pt x="5985" y="8315"/>
                  <a:pt x="5978" y="8315"/>
                </a:cubicBezTo>
                <a:cubicBezTo>
                  <a:pt x="5466" y="8315"/>
                  <a:pt x="5096" y="8637"/>
                  <a:pt x="4834" y="9051"/>
                </a:cubicBezTo>
                <a:cubicBezTo>
                  <a:pt x="4501" y="9590"/>
                  <a:pt x="4296" y="10163"/>
                  <a:pt x="3834" y="10625"/>
                </a:cubicBezTo>
                <a:cubicBezTo>
                  <a:pt x="3342" y="11124"/>
                  <a:pt x="2700" y="11442"/>
                  <a:pt x="1998" y="11442"/>
                </a:cubicBezTo>
                <a:cubicBezTo>
                  <a:pt x="1967" y="11442"/>
                  <a:pt x="1936" y="11441"/>
                  <a:pt x="1904" y="11440"/>
                </a:cubicBezTo>
                <a:lnTo>
                  <a:pt x="1904" y="11440"/>
                </a:lnTo>
                <a:cubicBezTo>
                  <a:pt x="1893" y="11434"/>
                  <a:pt x="1880" y="11431"/>
                  <a:pt x="1866" y="11429"/>
                </a:cubicBezTo>
                <a:cubicBezTo>
                  <a:pt x="925" y="11327"/>
                  <a:pt x="1" y="10334"/>
                  <a:pt x="309" y="9342"/>
                </a:cubicBezTo>
                <a:cubicBezTo>
                  <a:pt x="463" y="8846"/>
                  <a:pt x="831" y="8478"/>
                  <a:pt x="916" y="7947"/>
                </a:cubicBezTo>
                <a:cubicBezTo>
                  <a:pt x="993" y="7468"/>
                  <a:pt x="925" y="6989"/>
                  <a:pt x="822" y="6510"/>
                </a:cubicBezTo>
                <a:cubicBezTo>
                  <a:pt x="574" y="5381"/>
                  <a:pt x="275" y="4312"/>
                  <a:pt x="514" y="3148"/>
                </a:cubicBezTo>
                <a:cubicBezTo>
                  <a:pt x="728" y="2122"/>
                  <a:pt x="1318" y="1180"/>
                  <a:pt x="2225" y="642"/>
                </a:cubicBezTo>
                <a:cubicBezTo>
                  <a:pt x="2703" y="358"/>
                  <a:pt x="3226" y="230"/>
                  <a:pt x="3753" y="230"/>
                </a:cubicBezTo>
                <a:close/>
                <a:moveTo>
                  <a:pt x="3735" y="1"/>
                </a:moveTo>
                <a:cubicBezTo>
                  <a:pt x="3339" y="1"/>
                  <a:pt x="2944" y="70"/>
                  <a:pt x="2567" y="222"/>
                </a:cubicBezTo>
                <a:cubicBezTo>
                  <a:pt x="1644" y="590"/>
                  <a:pt x="916" y="1377"/>
                  <a:pt x="540" y="2301"/>
                </a:cubicBezTo>
                <a:cubicBezTo>
                  <a:pt x="87" y="3422"/>
                  <a:pt x="138" y="4645"/>
                  <a:pt x="420" y="5809"/>
                </a:cubicBezTo>
                <a:cubicBezTo>
                  <a:pt x="600" y="6536"/>
                  <a:pt x="848" y="7323"/>
                  <a:pt x="668" y="8067"/>
                </a:cubicBezTo>
                <a:cubicBezTo>
                  <a:pt x="514" y="8666"/>
                  <a:pt x="27" y="9102"/>
                  <a:pt x="27" y="9744"/>
                </a:cubicBezTo>
                <a:cubicBezTo>
                  <a:pt x="35" y="10730"/>
                  <a:pt x="914" y="11531"/>
                  <a:pt x="1849" y="11650"/>
                </a:cubicBezTo>
                <a:lnTo>
                  <a:pt x="1849" y="11650"/>
                </a:lnTo>
                <a:cubicBezTo>
                  <a:pt x="1854" y="11651"/>
                  <a:pt x="1860" y="11651"/>
                  <a:pt x="1866" y="11652"/>
                </a:cubicBezTo>
                <a:cubicBezTo>
                  <a:pt x="1866" y="11652"/>
                  <a:pt x="1866" y="11652"/>
                  <a:pt x="1866" y="11652"/>
                </a:cubicBezTo>
                <a:lnTo>
                  <a:pt x="1866" y="11652"/>
                </a:lnTo>
                <a:cubicBezTo>
                  <a:pt x="1871" y="11652"/>
                  <a:pt x="1877" y="11653"/>
                  <a:pt x="1881" y="11653"/>
                </a:cubicBezTo>
                <a:cubicBezTo>
                  <a:pt x="1882" y="11653"/>
                  <a:pt x="1882" y="11653"/>
                  <a:pt x="1882" y="11653"/>
                </a:cubicBezTo>
                <a:lnTo>
                  <a:pt x="1882" y="11653"/>
                </a:lnTo>
                <a:cubicBezTo>
                  <a:pt x="1932" y="11655"/>
                  <a:pt x="1981" y="11657"/>
                  <a:pt x="2030" y="11657"/>
                </a:cubicBezTo>
                <a:cubicBezTo>
                  <a:pt x="3321" y="11657"/>
                  <a:pt x="4242" y="10691"/>
                  <a:pt x="4792" y="9607"/>
                </a:cubicBezTo>
                <a:cubicBezTo>
                  <a:pt x="4937" y="9325"/>
                  <a:pt x="5083" y="9025"/>
                  <a:pt x="5314" y="8811"/>
                </a:cubicBezTo>
                <a:cubicBezTo>
                  <a:pt x="5520" y="8614"/>
                  <a:pt x="5749" y="8547"/>
                  <a:pt x="5989" y="8547"/>
                </a:cubicBezTo>
                <a:cubicBezTo>
                  <a:pt x="6177" y="8547"/>
                  <a:pt x="6373" y="8588"/>
                  <a:pt x="6571" y="8640"/>
                </a:cubicBezTo>
                <a:cubicBezTo>
                  <a:pt x="6826" y="8708"/>
                  <a:pt x="7066" y="8747"/>
                  <a:pt x="7297" y="8747"/>
                </a:cubicBezTo>
                <a:cubicBezTo>
                  <a:pt x="7704" y="8747"/>
                  <a:pt x="8081" y="8626"/>
                  <a:pt x="8454" y="8329"/>
                </a:cubicBezTo>
                <a:lnTo>
                  <a:pt x="8454" y="8329"/>
                </a:lnTo>
                <a:cubicBezTo>
                  <a:pt x="9572" y="7863"/>
                  <a:pt x="10869" y="8014"/>
                  <a:pt x="11944" y="7408"/>
                </a:cubicBezTo>
                <a:cubicBezTo>
                  <a:pt x="12833" y="6904"/>
                  <a:pt x="13184" y="5963"/>
                  <a:pt x="12927" y="4979"/>
                </a:cubicBezTo>
                <a:cubicBezTo>
                  <a:pt x="12782" y="4457"/>
                  <a:pt x="12542" y="3961"/>
                  <a:pt x="12217" y="3516"/>
                </a:cubicBezTo>
                <a:cubicBezTo>
                  <a:pt x="11952" y="3122"/>
                  <a:pt x="11610" y="2566"/>
                  <a:pt x="11139" y="2395"/>
                </a:cubicBezTo>
                <a:cubicBezTo>
                  <a:pt x="11035" y="2356"/>
                  <a:pt x="10930" y="2339"/>
                  <a:pt x="10827" y="2339"/>
                </a:cubicBezTo>
                <a:cubicBezTo>
                  <a:pt x="10505" y="2339"/>
                  <a:pt x="10190" y="2499"/>
                  <a:pt x="9899" y="2635"/>
                </a:cubicBezTo>
                <a:cubicBezTo>
                  <a:pt x="9607" y="2769"/>
                  <a:pt x="9333" y="2841"/>
                  <a:pt x="9063" y="2841"/>
                </a:cubicBezTo>
                <a:cubicBezTo>
                  <a:pt x="8763" y="2841"/>
                  <a:pt x="8469" y="2751"/>
                  <a:pt x="8162" y="2558"/>
                </a:cubicBezTo>
                <a:cubicBezTo>
                  <a:pt x="7221" y="1968"/>
                  <a:pt x="6597" y="1018"/>
                  <a:pt x="5613" y="488"/>
                </a:cubicBezTo>
                <a:cubicBezTo>
                  <a:pt x="5034" y="185"/>
                  <a:pt x="4383" y="1"/>
                  <a:pt x="3735" y="1"/>
                </a:cubicBez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7" name="Google Shape;5417;p44"/>
          <p:cNvSpPr/>
          <p:nvPr/>
        </p:nvSpPr>
        <p:spPr>
          <a:xfrm>
            <a:off x="8280963" y="3927596"/>
            <a:ext cx="147284" cy="125174"/>
          </a:xfrm>
          <a:custGeom>
            <a:avLst/>
            <a:gdLst/>
            <a:ahLst/>
            <a:cxnLst/>
            <a:rect l="l" t="t" r="r" b="b"/>
            <a:pathLst>
              <a:path w="1259" h="1070" extrusionOk="0">
                <a:moveTo>
                  <a:pt x="526" y="1"/>
                </a:moveTo>
                <a:cubicBezTo>
                  <a:pt x="408" y="1"/>
                  <a:pt x="290" y="35"/>
                  <a:pt x="189" y="99"/>
                </a:cubicBezTo>
                <a:cubicBezTo>
                  <a:pt x="103" y="159"/>
                  <a:pt x="43" y="261"/>
                  <a:pt x="43" y="364"/>
                </a:cubicBezTo>
                <a:cubicBezTo>
                  <a:pt x="1" y="458"/>
                  <a:pt x="18" y="578"/>
                  <a:pt x="86" y="646"/>
                </a:cubicBezTo>
                <a:cubicBezTo>
                  <a:pt x="138" y="904"/>
                  <a:pt x="364" y="1070"/>
                  <a:pt x="605" y="1070"/>
                </a:cubicBezTo>
                <a:cubicBezTo>
                  <a:pt x="683" y="1070"/>
                  <a:pt x="763" y="1052"/>
                  <a:pt x="839" y="1014"/>
                </a:cubicBezTo>
                <a:cubicBezTo>
                  <a:pt x="967" y="937"/>
                  <a:pt x="1053" y="818"/>
                  <a:pt x="1079" y="672"/>
                </a:cubicBezTo>
                <a:cubicBezTo>
                  <a:pt x="1121" y="604"/>
                  <a:pt x="1138" y="527"/>
                  <a:pt x="1113" y="450"/>
                </a:cubicBezTo>
                <a:cubicBezTo>
                  <a:pt x="1258" y="338"/>
                  <a:pt x="1241" y="48"/>
                  <a:pt x="1010" y="39"/>
                </a:cubicBezTo>
                <a:cubicBezTo>
                  <a:pt x="963" y="35"/>
                  <a:pt x="918" y="33"/>
                  <a:pt x="873" y="33"/>
                </a:cubicBezTo>
                <a:cubicBezTo>
                  <a:pt x="828" y="33"/>
                  <a:pt x="783" y="35"/>
                  <a:pt x="736" y="39"/>
                </a:cubicBezTo>
                <a:cubicBezTo>
                  <a:pt x="669" y="13"/>
                  <a:pt x="597" y="1"/>
                  <a:pt x="52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8" name="Google Shape;5418;p44"/>
          <p:cNvSpPr/>
          <p:nvPr/>
        </p:nvSpPr>
        <p:spPr>
          <a:xfrm>
            <a:off x="7993052" y="4089275"/>
            <a:ext cx="158983" cy="120378"/>
          </a:xfrm>
          <a:custGeom>
            <a:avLst/>
            <a:gdLst/>
            <a:ahLst/>
            <a:cxnLst/>
            <a:rect l="l" t="t" r="r" b="b"/>
            <a:pathLst>
              <a:path w="1359" h="1029" extrusionOk="0">
                <a:moveTo>
                  <a:pt x="838" y="0"/>
                </a:moveTo>
                <a:cubicBezTo>
                  <a:pt x="782" y="0"/>
                  <a:pt x="727" y="4"/>
                  <a:pt x="674" y="9"/>
                </a:cubicBezTo>
                <a:cubicBezTo>
                  <a:pt x="477" y="17"/>
                  <a:pt x="297" y="103"/>
                  <a:pt x="177" y="257"/>
                </a:cubicBezTo>
                <a:cubicBezTo>
                  <a:pt x="100" y="377"/>
                  <a:pt x="75" y="513"/>
                  <a:pt x="109" y="650"/>
                </a:cubicBezTo>
                <a:cubicBezTo>
                  <a:pt x="100" y="667"/>
                  <a:pt x="92" y="693"/>
                  <a:pt x="75" y="710"/>
                </a:cubicBezTo>
                <a:cubicBezTo>
                  <a:pt x="1" y="889"/>
                  <a:pt x="152" y="1028"/>
                  <a:pt x="311" y="1028"/>
                </a:cubicBezTo>
                <a:cubicBezTo>
                  <a:pt x="335" y="1028"/>
                  <a:pt x="359" y="1025"/>
                  <a:pt x="383" y="1018"/>
                </a:cubicBezTo>
                <a:cubicBezTo>
                  <a:pt x="562" y="958"/>
                  <a:pt x="768" y="1001"/>
                  <a:pt x="956" y="933"/>
                </a:cubicBezTo>
                <a:cubicBezTo>
                  <a:pt x="1110" y="873"/>
                  <a:pt x="1230" y="753"/>
                  <a:pt x="1290" y="599"/>
                </a:cubicBezTo>
                <a:cubicBezTo>
                  <a:pt x="1358" y="454"/>
                  <a:pt x="1332" y="282"/>
                  <a:pt x="1238" y="154"/>
                </a:cubicBezTo>
                <a:cubicBezTo>
                  <a:pt x="1138" y="29"/>
                  <a:pt x="988" y="0"/>
                  <a:pt x="8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9" name="Google Shape;5419;p44"/>
          <p:cNvSpPr/>
          <p:nvPr/>
        </p:nvSpPr>
        <p:spPr>
          <a:xfrm>
            <a:off x="8508157" y="4056986"/>
            <a:ext cx="187293" cy="138393"/>
          </a:xfrm>
          <a:custGeom>
            <a:avLst/>
            <a:gdLst/>
            <a:ahLst/>
            <a:cxnLst/>
            <a:rect l="l" t="t" r="r" b="b"/>
            <a:pathLst>
              <a:path w="1601" h="1183" extrusionOk="0">
                <a:moveTo>
                  <a:pt x="1062" y="1"/>
                </a:moveTo>
                <a:cubicBezTo>
                  <a:pt x="950" y="1"/>
                  <a:pt x="841" y="46"/>
                  <a:pt x="762" y="131"/>
                </a:cubicBezTo>
                <a:lnTo>
                  <a:pt x="685" y="131"/>
                </a:lnTo>
                <a:cubicBezTo>
                  <a:pt x="644" y="86"/>
                  <a:pt x="589" y="64"/>
                  <a:pt x="534" y="64"/>
                </a:cubicBezTo>
                <a:cubicBezTo>
                  <a:pt x="484" y="64"/>
                  <a:pt x="434" y="81"/>
                  <a:pt x="394" y="114"/>
                </a:cubicBezTo>
                <a:cubicBezTo>
                  <a:pt x="112" y="319"/>
                  <a:pt x="1" y="687"/>
                  <a:pt x="120" y="1012"/>
                </a:cubicBezTo>
                <a:cubicBezTo>
                  <a:pt x="146" y="1097"/>
                  <a:pt x="223" y="1149"/>
                  <a:pt x="309" y="1157"/>
                </a:cubicBezTo>
                <a:cubicBezTo>
                  <a:pt x="400" y="1171"/>
                  <a:pt x="493" y="1183"/>
                  <a:pt x="584" y="1183"/>
                </a:cubicBezTo>
                <a:cubicBezTo>
                  <a:pt x="716" y="1183"/>
                  <a:pt x="846" y="1159"/>
                  <a:pt x="967" y="1089"/>
                </a:cubicBezTo>
                <a:cubicBezTo>
                  <a:pt x="1010" y="1063"/>
                  <a:pt x="1044" y="1020"/>
                  <a:pt x="1087" y="978"/>
                </a:cubicBezTo>
                <a:cubicBezTo>
                  <a:pt x="1096" y="978"/>
                  <a:pt x="1105" y="978"/>
                  <a:pt x="1114" y="978"/>
                </a:cubicBezTo>
                <a:cubicBezTo>
                  <a:pt x="1269" y="978"/>
                  <a:pt x="1427" y="911"/>
                  <a:pt x="1532" y="789"/>
                </a:cubicBezTo>
                <a:cubicBezTo>
                  <a:pt x="1600" y="712"/>
                  <a:pt x="1600" y="593"/>
                  <a:pt x="1532" y="507"/>
                </a:cubicBezTo>
                <a:cubicBezTo>
                  <a:pt x="1523" y="490"/>
                  <a:pt x="1515" y="481"/>
                  <a:pt x="1498" y="464"/>
                </a:cubicBezTo>
                <a:cubicBezTo>
                  <a:pt x="1498" y="293"/>
                  <a:pt x="1412" y="139"/>
                  <a:pt x="1267" y="54"/>
                </a:cubicBezTo>
                <a:cubicBezTo>
                  <a:pt x="1201" y="18"/>
                  <a:pt x="1131" y="1"/>
                  <a:pt x="10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0" name="Google Shape;5420;p44"/>
          <p:cNvSpPr/>
          <p:nvPr/>
        </p:nvSpPr>
        <p:spPr>
          <a:xfrm>
            <a:off x="8289035" y="4190939"/>
            <a:ext cx="153133" cy="105520"/>
          </a:xfrm>
          <a:custGeom>
            <a:avLst/>
            <a:gdLst/>
            <a:ahLst/>
            <a:cxnLst/>
            <a:rect l="l" t="t" r="r" b="b"/>
            <a:pathLst>
              <a:path w="1309" h="902" extrusionOk="0">
                <a:moveTo>
                  <a:pt x="873" y="534"/>
                </a:moveTo>
                <a:cubicBezTo>
                  <a:pt x="864" y="547"/>
                  <a:pt x="856" y="553"/>
                  <a:pt x="847" y="553"/>
                </a:cubicBezTo>
                <a:cubicBezTo>
                  <a:pt x="838" y="553"/>
                  <a:pt x="830" y="547"/>
                  <a:pt x="821" y="534"/>
                </a:cubicBezTo>
                <a:close/>
                <a:moveTo>
                  <a:pt x="878" y="1"/>
                </a:moveTo>
                <a:cubicBezTo>
                  <a:pt x="848" y="1"/>
                  <a:pt x="817" y="7"/>
                  <a:pt x="787" y="21"/>
                </a:cubicBezTo>
                <a:cubicBezTo>
                  <a:pt x="650" y="72"/>
                  <a:pt x="488" y="115"/>
                  <a:pt x="342" y="175"/>
                </a:cubicBezTo>
                <a:cubicBezTo>
                  <a:pt x="180" y="235"/>
                  <a:pt x="0" y="346"/>
                  <a:pt x="34" y="543"/>
                </a:cubicBezTo>
                <a:cubicBezTo>
                  <a:pt x="34" y="543"/>
                  <a:pt x="34" y="551"/>
                  <a:pt x="34" y="551"/>
                </a:cubicBezTo>
                <a:cubicBezTo>
                  <a:pt x="26" y="654"/>
                  <a:pt x="77" y="757"/>
                  <a:pt x="163" y="825"/>
                </a:cubicBezTo>
                <a:cubicBezTo>
                  <a:pt x="257" y="875"/>
                  <a:pt x="361" y="901"/>
                  <a:pt x="464" y="901"/>
                </a:cubicBezTo>
                <a:cubicBezTo>
                  <a:pt x="539" y="901"/>
                  <a:pt x="613" y="888"/>
                  <a:pt x="684" y="859"/>
                </a:cubicBezTo>
                <a:cubicBezTo>
                  <a:pt x="856" y="799"/>
                  <a:pt x="1104" y="739"/>
                  <a:pt x="1206" y="577"/>
                </a:cubicBezTo>
                <a:cubicBezTo>
                  <a:pt x="1309" y="423"/>
                  <a:pt x="1249" y="209"/>
                  <a:pt x="1078" y="124"/>
                </a:cubicBezTo>
                <a:cubicBezTo>
                  <a:pt x="1040" y="48"/>
                  <a:pt x="962" y="1"/>
                  <a:pt x="8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1" name="Google Shape;5421;p44"/>
          <p:cNvSpPr/>
          <p:nvPr/>
        </p:nvSpPr>
        <p:spPr>
          <a:xfrm>
            <a:off x="8003698" y="3890510"/>
            <a:ext cx="146231" cy="123068"/>
          </a:xfrm>
          <a:custGeom>
            <a:avLst/>
            <a:gdLst/>
            <a:ahLst/>
            <a:cxnLst/>
            <a:rect l="l" t="t" r="r" b="b"/>
            <a:pathLst>
              <a:path w="1250" h="1052" extrusionOk="0">
                <a:moveTo>
                  <a:pt x="701" y="0"/>
                </a:moveTo>
                <a:cubicBezTo>
                  <a:pt x="649" y="0"/>
                  <a:pt x="597" y="6"/>
                  <a:pt x="548" y="22"/>
                </a:cubicBezTo>
                <a:cubicBezTo>
                  <a:pt x="292" y="31"/>
                  <a:pt x="52" y="134"/>
                  <a:pt x="27" y="442"/>
                </a:cubicBezTo>
                <a:cubicBezTo>
                  <a:pt x="0" y="792"/>
                  <a:pt x="327" y="1051"/>
                  <a:pt x="651" y="1051"/>
                </a:cubicBezTo>
                <a:cubicBezTo>
                  <a:pt x="745" y="1051"/>
                  <a:pt x="840" y="1029"/>
                  <a:pt x="925" y="981"/>
                </a:cubicBezTo>
                <a:cubicBezTo>
                  <a:pt x="1156" y="827"/>
                  <a:pt x="1250" y="536"/>
                  <a:pt x="1139" y="279"/>
                </a:cubicBezTo>
                <a:cubicBezTo>
                  <a:pt x="1139" y="202"/>
                  <a:pt x="1087" y="134"/>
                  <a:pt x="1010" y="108"/>
                </a:cubicBezTo>
                <a:cubicBezTo>
                  <a:pt x="951" y="57"/>
                  <a:pt x="874" y="22"/>
                  <a:pt x="788" y="5"/>
                </a:cubicBezTo>
                <a:cubicBezTo>
                  <a:pt x="760" y="2"/>
                  <a:pt x="730" y="0"/>
                  <a:pt x="7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2" name="Google Shape;5422;p44"/>
          <p:cNvSpPr/>
          <p:nvPr/>
        </p:nvSpPr>
        <p:spPr>
          <a:xfrm>
            <a:off x="7719531" y="4129987"/>
            <a:ext cx="119208" cy="107977"/>
          </a:xfrm>
          <a:custGeom>
            <a:avLst/>
            <a:gdLst/>
            <a:ahLst/>
            <a:cxnLst/>
            <a:rect l="l" t="t" r="r" b="b"/>
            <a:pathLst>
              <a:path w="1019" h="923" extrusionOk="0">
                <a:moveTo>
                  <a:pt x="479" y="1"/>
                </a:moveTo>
                <a:cubicBezTo>
                  <a:pt x="406" y="1"/>
                  <a:pt x="330" y="19"/>
                  <a:pt x="266" y="54"/>
                </a:cubicBezTo>
                <a:cubicBezTo>
                  <a:pt x="163" y="106"/>
                  <a:pt x="77" y="183"/>
                  <a:pt x="26" y="285"/>
                </a:cubicBezTo>
                <a:cubicBezTo>
                  <a:pt x="9" y="328"/>
                  <a:pt x="0" y="371"/>
                  <a:pt x="17" y="414"/>
                </a:cubicBezTo>
                <a:cubicBezTo>
                  <a:pt x="9" y="456"/>
                  <a:pt x="9" y="491"/>
                  <a:pt x="17" y="533"/>
                </a:cubicBezTo>
                <a:cubicBezTo>
                  <a:pt x="37" y="763"/>
                  <a:pt x="233" y="922"/>
                  <a:pt x="447" y="922"/>
                </a:cubicBezTo>
                <a:cubicBezTo>
                  <a:pt x="512" y="922"/>
                  <a:pt x="578" y="907"/>
                  <a:pt x="642" y="876"/>
                </a:cubicBezTo>
                <a:cubicBezTo>
                  <a:pt x="950" y="756"/>
                  <a:pt x="1018" y="362"/>
                  <a:pt x="779" y="140"/>
                </a:cubicBezTo>
                <a:cubicBezTo>
                  <a:pt x="745" y="106"/>
                  <a:pt x="702" y="80"/>
                  <a:pt x="659" y="63"/>
                </a:cubicBezTo>
                <a:cubicBezTo>
                  <a:pt x="625" y="29"/>
                  <a:pt x="574" y="11"/>
                  <a:pt x="522" y="3"/>
                </a:cubicBezTo>
                <a:cubicBezTo>
                  <a:pt x="508" y="1"/>
                  <a:pt x="493" y="1"/>
                  <a:pt x="47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3" name="Google Shape;5423;p44"/>
          <p:cNvSpPr/>
          <p:nvPr/>
        </p:nvSpPr>
        <p:spPr>
          <a:xfrm>
            <a:off x="7970707" y="4342440"/>
            <a:ext cx="124940" cy="105053"/>
          </a:xfrm>
          <a:custGeom>
            <a:avLst/>
            <a:gdLst/>
            <a:ahLst/>
            <a:cxnLst/>
            <a:rect l="l" t="t" r="r" b="b"/>
            <a:pathLst>
              <a:path w="1068" h="898" extrusionOk="0">
                <a:moveTo>
                  <a:pt x="756" y="0"/>
                </a:moveTo>
                <a:cubicBezTo>
                  <a:pt x="753" y="0"/>
                  <a:pt x="749" y="0"/>
                  <a:pt x="745" y="1"/>
                </a:cubicBezTo>
                <a:cubicBezTo>
                  <a:pt x="676" y="9"/>
                  <a:pt x="608" y="26"/>
                  <a:pt x="548" y="52"/>
                </a:cubicBezTo>
                <a:cubicBezTo>
                  <a:pt x="537" y="50"/>
                  <a:pt x="526" y="50"/>
                  <a:pt x="515" y="50"/>
                </a:cubicBezTo>
                <a:cubicBezTo>
                  <a:pt x="466" y="50"/>
                  <a:pt x="417" y="64"/>
                  <a:pt x="368" y="78"/>
                </a:cubicBezTo>
                <a:cubicBezTo>
                  <a:pt x="43" y="197"/>
                  <a:pt x="1" y="634"/>
                  <a:pt x="291" y="813"/>
                </a:cubicBezTo>
                <a:cubicBezTo>
                  <a:pt x="370" y="870"/>
                  <a:pt x="460" y="898"/>
                  <a:pt x="549" y="898"/>
                </a:cubicBezTo>
                <a:cubicBezTo>
                  <a:pt x="635" y="898"/>
                  <a:pt x="721" y="872"/>
                  <a:pt x="796" y="822"/>
                </a:cubicBezTo>
                <a:cubicBezTo>
                  <a:pt x="856" y="779"/>
                  <a:pt x="890" y="719"/>
                  <a:pt x="907" y="642"/>
                </a:cubicBezTo>
                <a:cubicBezTo>
                  <a:pt x="925" y="616"/>
                  <a:pt x="933" y="591"/>
                  <a:pt x="950" y="565"/>
                </a:cubicBezTo>
                <a:cubicBezTo>
                  <a:pt x="967" y="505"/>
                  <a:pt x="976" y="437"/>
                  <a:pt x="967" y="377"/>
                </a:cubicBezTo>
                <a:cubicBezTo>
                  <a:pt x="1068" y="209"/>
                  <a:pt x="947" y="0"/>
                  <a:pt x="7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4" name="Google Shape;5424;p44"/>
          <p:cNvSpPr/>
          <p:nvPr/>
        </p:nvSpPr>
        <p:spPr>
          <a:xfrm>
            <a:off x="7705492" y="4374729"/>
            <a:ext cx="117219" cy="103181"/>
          </a:xfrm>
          <a:custGeom>
            <a:avLst/>
            <a:gdLst/>
            <a:ahLst/>
            <a:cxnLst/>
            <a:rect l="l" t="t" r="r" b="b"/>
            <a:pathLst>
              <a:path w="1002" h="882" extrusionOk="0">
                <a:moveTo>
                  <a:pt x="724" y="0"/>
                </a:moveTo>
                <a:cubicBezTo>
                  <a:pt x="697" y="0"/>
                  <a:pt x="669" y="5"/>
                  <a:pt x="642" y="15"/>
                </a:cubicBezTo>
                <a:lnTo>
                  <a:pt x="172" y="169"/>
                </a:lnTo>
                <a:cubicBezTo>
                  <a:pt x="52" y="212"/>
                  <a:pt x="1" y="349"/>
                  <a:pt x="43" y="469"/>
                </a:cubicBezTo>
                <a:cubicBezTo>
                  <a:pt x="83" y="557"/>
                  <a:pt x="168" y="615"/>
                  <a:pt x="256" y="615"/>
                </a:cubicBezTo>
                <a:cubicBezTo>
                  <a:pt x="262" y="615"/>
                  <a:pt x="268" y="615"/>
                  <a:pt x="274" y="614"/>
                </a:cubicBezTo>
                <a:cubicBezTo>
                  <a:pt x="274" y="614"/>
                  <a:pt x="274" y="614"/>
                  <a:pt x="274" y="623"/>
                </a:cubicBezTo>
                <a:cubicBezTo>
                  <a:pt x="260" y="769"/>
                  <a:pt x="371" y="881"/>
                  <a:pt x="505" y="881"/>
                </a:cubicBezTo>
                <a:cubicBezTo>
                  <a:pt x="535" y="881"/>
                  <a:pt x="567" y="875"/>
                  <a:pt x="599" y="862"/>
                </a:cubicBezTo>
                <a:cubicBezTo>
                  <a:pt x="856" y="751"/>
                  <a:pt x="1001" y="477"/>
                  <a:pt x="959" y="204"/>
                </a:cubicBezTo>
                <a:cubicBezTo>
                  <a:pt x="938" y="80"/>
                  <a:pt x="835" y="0"/>
                  <a:pt x="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5" name="Google Shape;5425;p44"/>
          <p:cNvSpPr/>
          <p:nvPr/>
        </p:nvSpPr>
        <p:spPr>
          <a:xfrm>
            <a:off x="7798616" y="3956843"/>
            <a:ext cx="89143" cy="84931"/>
          </a:xfrm>
          <a:custGeom>
            <a:avLst/>
            <a:gdLst/>
            <a:ahLst/>
            <a:cxnLst/>
            <a:rect l="l" t="t" r="r" b="b"/>
            <a:pathLst>
              <a:path w="762" h="726" extrusionOk="0">
                <a:moveTo>
                  <a:pt x="520" y="1"/>
                </a:moveTo>
                <a:cubicBezTo>
                  <a:pt x="510" y="1"/>
                  <a:pt x="499" y="1"/>
                  <a:pt x="488" y="3"/>
                </a:cubicBezTo>
                <a:cubicBezTo>
                  <a:pt x="359" y="11"/>
                  <a:pt x="248" y="80"/>
                  <a:pt x="180" y="183"/>
                </a:cubicBezTo>
                <a:cubicBezTo>
                  <a:pt x="171" y="191"/>
                  <a:pt x="163" y="200"/>
                  <a:pt x="163" y="208"/>
                </a:cubicBezTo>
                <a:lnTo>
                  <a:pt x="77" y="302"/>
                </a:lnTo>
                <a:cubicBezTo>
                  <a:pt x="0" y="405"/>
                  <a:pt x="17" y="550"/>
                  <a:pt x="120" y="636"/>
                </a:cubicBezTo>
                <a:cubicBezTo>
                  <a:pt x="137" y="645"/>
                  <a:pt x="154" y="653"/>
                  <a:pt x="171" y="662"/>
                </a:cubicBezTo>
                <a:cubicBezTo>
                  <a:pt x="205" y="687"/>
                  <a:pt x="257" y="713"/>
                  <a:pt x="308" y="722"/>
                </a:cubicBezTo>
                <a:cubicBezTo>
                  <a:pt x="325" y="724"/>
                  <a:pt x="342" y="725"/>
                  <a:pt x="358" y="725"/>
                </a:cubicBezTo>
                <a:cubicBezTo>
                  <a:pt x="501" y="725"/>
                  <a:pt x="630" y="629"/>
                  <a:pt x="676" y="491"/>
                </a:cubicBezTo>
                <a:cubicBezTo>
                  <a:pt x="685" y="456"/>
                  <a:pt x="693" y="422"/>
                  <a:pt x="693" y="388"/>
                </a:cubicBezTo>
                <a:cubicBezTo>
                  <a:pt x="736" y="337"/>
                  <a:pt x="762" y="268"/>
                  <a:pt x="753" y="200"/>
                </a:cubicBezTo>
                <a:cubicBezTo>
                  <a:pt x="730" y="82"/>
                  <a:pt x="634" y="1"/>
                  <a:pt x="5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6" name="Google Shape;5426;p44"/>
          <p:cNvSpPr/>
          <p:nvPr/>
        </p:nvSpPr>
        <p:spPr>
          <a:xfrm>
            <a:off x="8299214" y="4817065"/>
            <a:ext cx="154654" cy="147050"/>
          </a:xfrm>
          <a:custGeom>
            <a:avLst/>
            <a:gdLst/>
            <a:ahLst/>
            <a:cxnLst/>
            <a:rect l="l" t="t" r="r" b="b"/>
            <a:pathLst>
              <a:path w="1322" h="1257" extrusionOk="0">
                <a:moveTo>
                  <a:pt x="875" y="0"/>
                </a:moveTo>
                <a:cubicBezTo>
                  <a:pt x="855" y="0"/>
                  <a:pt x="835" y="9"/>
                  <a:pt x="820" y="24"/>
                </a:cubicBezTo>
                <a:cubicBezTo>
                  <a:pt x="726" y="127"/>
                  <a:pt x="640" y="230"/>
                  <a:pt x="572" y="349"/>
                </a:cubicBezTo>
                <a:lnTo>
                  <a:pt x="478" y="272"/>
                </a:lnTo>
                <a:cubicBezTo>
                  <a:pt x="452" y="238"/>
                  <a:pt x="418" y="204"/>
                  <a:pt x="392" y="161"/>
                </a:cubicBezTo>
                <a:cubicBezTo>
                  <a:pt x="380" y="149"/>
                  <a:pt x="358" y="141"/>
                  <a:pt x="337" y="141"/>
                </a:cubicBezTo>
                <a:cubicBezTo>
                  <a:pt x="329" y="141"/>
                  <a:pt x="322" y="142"/>
                  <a:pt x="315" y="144"/>
                </a:cubicBezTo>
                <a:cubicBezTo>
                  <a:pt x="264" y="110"/>
                  <a:pt x="204" y="67"/>
                  <a:pt x="153" y="33"/>
                </a:cubicBezTo>
                <a:cubicBezTo>
                  <a:pt x="141" y="26"/>
                  <a:pt x="129" y="23"/>
                  <a:pt x="117" y="23"/>
                </a:cubicBezTo>
                <a:cubicBezTo>
                  <a:pt x="53" y="23"/>
                  <a:pt x="1" y="110"/>
                  <a:pt x="58" y="161"/>
                </a:cubicBezTo>
                <a:lnTo>
                  <a:pt x="187" y="289"/>
                </a:lnTo>
                <a:cubicBezTo>
                  <a:pt x="281" y="375"/>
                  <a:pt x="366" y="469"/>
                  <a:pt x="461" y="555"/>
                </a:cubicBezTo>
                <a:cubicBezTo>
                  <a:pt x="426" y="632"/>
                  <a:pt x="401" y="717"/>
                  <a:pt x="384" y="794"/>
                </a:cubicBezTo>
                <a:cubicBezTo>
                  <a:pt x="375" y="811"/>
                  <a:pt x="375" y="820"/>
                  <a:pt x="384" y="837"/>
                </a:cubicBezTo>
                <a:cubicBezTo>
                  <a:pt x="366" y="871"/>
                  <a:pt x="349" y="905"/>
                  <a:pt x="341" y="948"/>
                </a:cubicBezTo>
                <a:cubicBezTo>
                  <a:pt x="332" y="965"/>
                  <a:pt x="332" y="982"/>
                  <a:pt x="341" y="1008"/>
                </a:cubicBezTo>
                <a:cubicBezTo>
                  <a:pt x="324" y="1051"/>
                  <a:pt x="298" y="1094"/>
                  <a:pt x="281" y="1136"/>
                </a:cubicBezTo>
                <a:cubicBezTo>
                  <a:pt x="246" y="1200"/>
                  <a:pt x="298" y="1256"/>
                  <a:pt x="351" y="1256"/>
                </a:cubicBezTo>
                <a:cubicBezTo>
                  <a:pt x="376" y="1256"/>
                  <a:pt x="401" y="1244"/>
                  <a:pt x="418" y="1213"/>
                </a:cubicBezTo>
                <a:cubicBezTo>
                  <a:pt x="478" y="1111"/>
                  <a:pt x="529" y="999"/>
                  <a:pt x="589" y="888"/>
                </a:cubicBezTo>
                <a:cubicBezTo>
                  <a:pt x="623" y="880"/>
                  <a:pt x="649" y="863"/>
                  <a:pt x="657" y="837"/>
                </a:cubicBezTo>
                <a:cubicBezTo>
                  <a:pt x="657" y="820"/>
                  <a:pt x="666" y="811"/>
                  <a:pt x="674" y="794"/>
                </a:cubicBezTo>
                <a:cubicBezTo>
                  <a:pt x="820" y="948"/>
                  <a:pt x="991" y="1094"/>
                  <a:pt x="1171" y="1222"/>
                </a:cubicBezTo>
                <a:cubicBezTo>
                  <a:pt x="1184" y="1231"/>
                  <a:pt x="1197" y="1234"/>
                  <a:pt x="1210" y="1234"/>
                </a:cubicBezTo>
                <a:cubicBezTo>
                  <a:pt x="1272" y="1234"/>
                  <a:pt x="1322" y="1143"/>
                  <a:pt x="1265" y="1094"/>
                </a:cubicBezTo>
                <a:lnTo>
                  <a:pt x="1171" y="999"/>
                </a:lnTo>
                <a:cubicBezTo>
                  <a:pt x="1179" y="974"/>
                  <a:pt x="1171" y="940"/>
                  <a:pt x="1154" y="922"/>
                </a:cubicBezTo>
                <a:lnTo>
                  <a:pt x="1145" y="914"/>
                </a:lnTo>
                <a:cubicBezTo>
                  <a:pt x="1145" y="897"/>
                  <a:pt x="1136" y="880"/>
                  <a:pt x="1119" y="863"/>
                </a:cubicBezTo>
                <a:cubicBezTo>
                  <a:pt x="1034" y="768"/>
                  <a:pt x="940" y="666"/>
                  <a:pt x="837" y="580"/>
                </a:cubicBezTo>
                <a:cubicBezTo>
                  <a:pt x="905" y="461"/>
                  <a:pt x="957" y="332"/>
                  <a:pt x="991" y="204"/>
                </a:cubicBezTo>
                <a:cubicBezTo>
                  <a:pt x="991" y="178"/>
                  <a:pt x="982" y="153"/>
                  <a:pt x="974" y="135"/>
                </a:cubicBezTo>
                <a:cubicBezTo>
                  <a:pt x="991" y="84"/>
                  <a:pt x="965" y="33"/>
                  <a:pt x="914" y="16"/>
                </a:cubicBezTo>
                <a:cubicBezTo>
                  <a:pt x="903" y="5"/>
                  <a:pt x="889" y="0"/>
                  <a:pt x="875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7" name="Google Shape;5427;p44"/>
          <p:cNvSpPr/>
          <p:nvPr/>
        </p:nvSpPr>
        <p:spPr>
          <a:xfrm>
            <a:off x="8523716" y="4846897"/>
            <a:ext cx="160035" cy="138042"/>
          </a:xfrm>
          <a:custGeom>
            <a:avLst/>
            <a:gdLst/>
            <a:ahLst/>
            <a:cxnLst/>
            <a:rect l="l" t="t" r="r" b="b"/>
            <a:pathLst>
              <a:path w="1368" h="1180" extrusionOk="0">
                <a:moveTo>
                  <a:pt x="947" y="0"/>
                </a:moveTo>
                <a:cubicBezTo>
                  <a:pt x="930" y="0"/>
                  <a:pt x="911" y="5"/>
                  <a:pt x="894" y="17"/>
                </a:cubicBezTo>
                <a:lnTo>
                  <a:pt x="886" y="26"/>
                </a:lnTo>
                <a:cubicBezTo>
                  <a:pt x="870" y="14"/>
                  <a:pt x="852" y="8"/>
                  <a:pt x="834" y="8"/>
                </a:cubicBezTo>
                <a:cubicBezTo>
                  <a:pt x="801" y="8"/>
                  <a:pt x="768" y="27"/>
                  <a:pt x="757" y="60"/>
                </a:cubicBezTo>
                <a:lnTo>
                  <a:pt x="757" y="77"/>
                </a:lnTo>
                <a:cubicBezTo>
                  <a:pt x="723" y="77"/>
                  <a:pt x="689" y="86"/>
                  <a:pt x="672" y="120"/>
                </a:cubicBezTo>
                <a:cubicBezTo>
                  <a:pt x="629" y="188"/>
                  <a:pt x="595" y="257"/>
                  <a:pt x="561" y="334"/>
                </a:cubicBezTo>
                <a:lnTo>
                  <a:pt x="253" y="120"/>
                </a:lnTo>
                <a:cubicBezTo>
                  <a:pt x="242" y="109"/>
                  <a:pt x="228" y="104"/>
                  <a:pt x="214" y="104"/>
                </a:cubicBezTo>
                <a:cubicBezTo>
                  <a:pt x="194" y="104"/>
                  <a:pt x="173" y="114"/>
                  <a:pt x="158" y="129"/>
                </a:cubicBezTo>
                <a:lnTo>
                  <a:pt x="150" y="120"/>
                </a:lnTo>
                <a:cubicBezTo>
                  <a:pt x="135" y="110"/>
                  <a:pt x="121" y="105"/>
                  <a:pt x="107" y="105"/>
                </a:cubicBezTo>
                <a:cubicBezTo>
                  <a:pt x="42" y="105"/>
                  <a:pt x="1" y="207"/>
                  <a:pt x="64" y="257"/>
                </a:cubicBezTo>
                <a:cubicBezTo>
                  <a:pt x="99" y="283"/>
                  <a:pt x="141" y="308"/>
                  <a:pt x="176" y="334"/>
                </a:cubicBezTo>
                <a:cubicBezTo>
                  <a:pt x="210" y="359"/>
                  <a:pt x="227" y="368"/>
                  <a:pt x="253" y="385"/>
                </a:cubicBezTo>
                <a:cubicBezTo>
                  <a:pt x="253" y="394"/>
                  <a:pt x="261" y="402"/>
                  <a:pt x="270" y="411"/>
                </a:cubicBezTo>
                <a:cubicBezTo>
                  <a:pt x="330" y="445"/>
                  <a:pt x="381" y="479"/>
                  <a:pt x="432" y="513"/>
                </a:cubicBezTo>
                <a:lnTo>
                  <a:pt x="466" y="531"/>
                </a:lnTo>
                <a:cubicBezTo>
                  <a:pt x="398" y="710"/>
                  <a:pt x="338" y="890"/>
                  <a:pt x="304" y="1078"/>
                </a:cubicBezTo>
                <a:cubicBezTo>
                  <a:pt x="288" y="1140"/>
                  <a:pt x="338" y="1180"/>
                  <a:pt x="383" y="1180"/>
                </a:cubicBezTo>
                <a:cubicBezTo>
                  <a:pt x="414" y="1180"/>
                  <a:pt x="442" y="1162"/>
                  <a:pt x="449" y="1121"/>
                </a:cubicBezTo>
                <a:lnTo>
                  <a:pt x="466" y="1052"/>
                </a:lnTo>
                <a:cubicBezTo>
                  <a:pt x="486" y="1072"/>
                  <a:pt x="510" y="1083"/>
                  <a:pt x="534" y="1083"/>
                </a:cubicBezTo>
                <a:cubicBezTo>
                  <a:pt x="553" y="1083"/>
                  <a:pt x="571" y="1076"/>
                  <a:pt x="586" y="1061"/>
                </a:cubicBezTo>
                <a:lnTo>
                  <a:pt x="612" y="1035"/>
                </a:lnTo>
                <a:cubicBezTo>
                  <a:pt x="697" y="958"/>
                  <a:pt x="766" y="856"/>
                  <a:pt x="809" y="744"/>
                </a:cubicBezTo>
                <a:lnTo>
                  <a:pt x="1219" y="1001"/>
                </a:lnTo>
                <a:cubicBezTo>
                  <a:pt x="1236" y="1012"/>
                  <a:pt x="1252" y="1017"/>
                  <a:pt x="1267" y="1017"/>
                </a:cubicBezTo>
                <a:cubicBezTo>
                  <a:pt x="1333" y="1017"/>
                  <a:pt x="1368" y="920"/>
                  <a:pt x="1305" y="864"/>
                </a:cubicBezTo>
                <a:lnTo>
                  <a:pt x="1031" y="676"/>
                </a:lnTo>
                <a:cubicBezTo>
                  <a:pt x="1048" y="633"/>
                  <a:pt x="1022" y="582"/>
                  <a:pt x="980" y="565"/>
                </a:cubicBezTo>
                <a:lnTo>
                  <a:pt x="868" y="522"/>
                </a:lnTo>
                <a:cubicBezTo>
                  <a:pt x="868" y="479"/>
                  <a:pt x="868" y="436"/>
                  <a:pt x="868" y="394"/>
                </a:cubicBezTo>
                <a:cubicBezTo>
                  <a:pt x="877" y="342"/>
                  <a:pt x="886" y="300"/>
                  <a:pt x="894" y="248"/>
                </a:cubicBezTo>
                <a:cubicBezTo>
                  <a:pt x="928" y="206"/>
                  <a:pt x="971" y="163"/>
                  <a:pt x="1014" y="129"/>
                </a:cubicBezTo>
                <a:cubicBezTo>
                  <a:pt x="1075" y="81"/>
                  <a:pt x="1017" y="0"/>
                  <a:pt x="947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8" name="Google Shape;5428;p44"/>
          <p:cNvSpPr/>
          <p:nvPr/>
        </p:nvSpPr>
        <p:spPr>
          <a:xfrm>
            <a:off x="8417841" y="5008459"/>
            <a:ext cx="161205" cy="138627"/>
          </a:xfrm>
          <a:custGeom>
            <a:avLst/>
            <a:gdLst/>
            <a:ahLst/>
            <a:cxnLst/>
            <a:rect l="l" t="t" r="r" b="b"/>
            <a:pathLst>
              <a:path w="1378" h="1185" extrusionOk="0">
                <a:moveTo>
                  <a:pt x="954" y="1"/>
                </a:moveTo>
                <a:cubicBezTo>
                  <a:pt x="937" y="1"/>
                  <a:pt x="918" y="7"/>
                  <a:pt x="901" y="22"/>
                </a:cubicBezTo>
                <a:lnTo>
                  <a:pt x="892" y="31"/>
                </a:lnTo>
                <a:cubicBezTo>
                  <a:pt x="877" y="19"/>
                  <a:pt x="859" y="13"/>
                  <a:pt x="841" y="13"/>
                </a:cubicBezTo>
                <a:cubicBezTo>
                  <a:pt x="808" y="13"/>
                  <a:pt x="775" y="32"/>
                  <a:pt x="764" y="65"/>
                </a:cubicBezTo>
                <a:lnTo>
                  <a:pt x="755" y="82"/>
                </a:lnTo>
                <a:cubicBezTo>
                  <a:pt x="721" y="82"/>
                  <a:pt x="696" y="91"/>
                  <a:pt x="678" y="116"/>
                </a:cubicBezTo>
                <a:cubicBezTo>
                  <a:pt x="636" y="193"/>
                  <a:pt x="593" y="262"/>
                  <a:pt x="559" y="330"/>
                </a:cubicBezTo>
                <a:lnTo>
                  <a:pt x="259" y="116"/>
                </a:lnTo>
                <a:cubicBezTo>
                  <a:pt x="247" y="110"/>
                  <a:pt x="234" y="107"/>
                  <a:pt x="221" y="107"/>
                </a:cubicBezTo>
                <a:cubicBezTo>
                  <a:pt x="198" y="107"/>
                  <a:pt x="176" y="117"/>
                  <a:pt x="165" y="133"/>
                </a:cubicBezTo>
                <a:lnTo>
                  <a:pt x="148" y="125"/>
                </a:lnTo>
                <a:cubicBezTo>
                  <a:pt x="133" y="114"/>
                  <a:pt x="119" y="110"/>
                  <a:pt x="105" y="110"/>
                </a:cubicBezTo>
                <a:cubicBezTo>
                  <a:pt x="41" y="110"/>
                  <a:pt x="0" y="212"/>
                  <a:pt x="71" y="262"/>
                </a:cubicBezTo>
                <a:lnTo>
                  <a:pt x="174" y="339"/>
                </a:lnTo>
                <a:lnTo>
                  <a:pt x="251" y="390"/>
                </a:lnTo>
                <a:cubicBezTo>
                  <a:pt x="259" y="399"/>
                  <a:pt x="268" y="407"/>
                  <a:pt x="276" y="416"/>
                </a:cubicBezTo>
                <a:cubicBezTo>
                  <a:pt x="328" y="450"/>
                  <a:pt x="379" y="484"/>
                  <a:pt x="439" y="518"/>
                </a:cubicBezTo>
                <a:cubicBezTo>
                  <a:pt x="447" y="527"/>
                  <a:pt x="456" y="535"/>
                  <a:pt x="465" y="544"/>
                </a:cubicBezTo>
                <a:cubicBezTo>
                  <a:pt x="396" y="715"/>
                  <a:pt x="336" y="903"/>
                  <a:pt x="302" y="1083"/>
                </a:cubicBezTo>
                <a:cubicBezTo>
                  <a:pt x="292" y="1145"/>
                  <a:pt x="343" y="1185"/>
                  <a:pt x="390" y="1185"/>
                </a:cubicBezTo>
                <a:cubicBezTo>
                  <a:pt x="420" y="1185"/>
                  <a:pt x="449" y="1167"/>
                  <a:pt x="456" y="1126"/>
                </a:cubicBezTo>
                <a:cubicBezTo>
                  <a:pt x="456" y="1109"/>
                  <a:pt x="465" y="1083"/>
                  <a:pt x="473" y="1057"/>
                </a:cubicBezTo>
                <a:cubicBezTo>
                  <a:pt x="488" y="1082"/>
                  <a:pt x="515" y="1096"/>
                  <a:pt x="541" y="1096"/>
                </a:cubicBezTo>
                <a:cubicBezTo>
                  <a:pt x="560" y="1096"/>
                  <a:pt x="579" y="1089"/>
                  <a:pt x="593" y="1074"/>
                </a:cubicBezTo>
                <a:lnTo>
                  <a:pt x="619" y="1049"/>
                </a:lnTo>
                <a:cubicBezTo>
                  <a:pt x="704" y="963"/>
                  <a:pt x="764" y="869"/>
                  <a:pt x="815" y="758"/>
                </a:cubicBezTo>
                <a:lnTo>
                  <a:pt x="1226" y="1015"/>
                </a:lnTo>
                <a:cubicBezTo>
                  <a:pt x="1237" y="1020"/>
                  <a:pt x="1248" y="1023"/>
                  <a:pt x="1259" y="1023"/>
                </a:cubicBezTo>
                <a:cubicBezTo>
                  <a:pt x="1329" y="1023"/>
                  <a:pt x="1377" y="914"/>
                  <a:pt x="1303" y="869"/>
                </a:cubicBezTo>
                <a:lnTo>
                  <a:pt x="1038" y="672"/>
                </a:lnTo>
                <a:cubicBezTo>
                  <a:pt x="1055" y="630"/>
                  <a:pt x="1029" y="578"/>
                  <a:pt x="986" y="561"/>
                </a:cubicBezTo>
                <a:lnTo>
                  <a:pt x="867" y="518"/>
                </a:lnTo>
                <a:cubicBezTo>
                  <a:pt x="867" y="476"/>
                  <a:pt x="867" y="433"/>
                  <a:pt x="867" y="390"/>
                </a:cubicBezTo>
                <a:cubicBezTo>
                  <a:pt x="875" y="339"/>
                  <a:pt x="884" y="296"/>
                  <a:pt x="892" y="245"/>
                </a:cubicBezTo>
                <a:cubicBezTo>
                  <a:pt x="927" y="202"/>
                  <a:pt x="969" y="168"/>
                  <a:pt x="1012" y="133"/>
                </a:cubicBezTo>
                <a:cubicBezTo>
                  <a:pt x="1072" y="80"/>
                  <a:pt x="1018" y="1"/>
                  <a:pt x="954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9" name="Google Shape;5429;p44"/>
          <p:cNvSpPr/>
          <p:nvPr/>
        </p:nvSpPr>
        <p:spPr>
          <a:xfrm>
            <a:off x="8669485" y="5002142"/>
            <a:ext cx="145763" cy="118740"/>
          </a:xfrm>
          <a:custGeom>
            <a:avLst/>
            <a:gdLst/>
            <a:ahLst/>
            <a:cxnLst/>
            <a:rect l="l" t="t" r="r" b="b"/>
            <a:pathLst>
              <a:path w="1246" h="1015" extrusionOk="0">
                <a:moveTo>
                  <a:pt x="663" y="1"/>
                </a:moveTo>
                <a:cubicBezTo>
                  <a:pt x="646" y="1"/>
                  <a:pt x="630" y="6"/>
                  <a:pt x="615" y="16"/>
                </a:cubicBezTo>
                <a:cubicBezTo>
                  <a:pt x="589" y="16"/>
                  <a:pt x="564" y="25"/>
                  <a:pt x="546" y="42"/>
                </a:cubicBezTo>
                <a:cubicBezTo>
                  <a:pt x="461" y="145"/>
                  <a:pt x="392" y="256"/>
                  <a:pt x="341" y="384"/>
                </a:cubicBezTo>
                <a:lnTo>
                  <a:pt x="333" y="384"/>
                </a:lnTo>
                <a:cubicBezTo>
                  <a:pt x="281" y="341"/>
                  <a:pt x="221" y="299"/>
                  <a:pt x="179" y="256"/>
                </a:cubicBezTo>
                <a:cubicBezTo>
                  <a:pt x="161" y="241"/>
                  <a:pt x="142" y="234"/>
                  <a:pt x="124" y="234"/>
                </a:cubicBezTo>
                <a:cubicBezTo>
                  <a:pt x="58" y="234"/>
                  <a:pt x="1" y="312"/>
                  <a:pt x="67" y="358"/>
                </a:cubicBezTo>
                <a:cubicBezTo>
                  <a:pt x="84" y="376"/>
                  <a:pt x="110" y="393"/>
                  <a:pt x="127" y="410"/>
                </a:cubicBezTo>
                <a:cubicBezTo>
                  <a:pt x="127" y="435"/>
                  <a:pt x="144" y="461"/>
                  <a:pt x="161" y="470"/>
                </a:cubicBezTo>
                <a:cubicBezTo>
                  <a:pt x="213" y="504"/>
                  <a:pt x="256" y="530"/>
                  <a:pt x="307" y="555"/>
                </a:cubicBezTo>
                <a:cubicBezTo>
                  <a:pt x="290" y="632"/>
                  <a:pt x="281" y="718"/>
                  <a:pt x="281" y="795"/>
                </a:cubicBezTo>
                <a:cubicBezTo>
                  <a:pt x="281" y="812"/>
                  <a:pt x="273" y="829"/>
                  <a:pt x="264" y="846"/>
                </a:cubicBezTo>
                <a:cubicBezTo>
                  <a:pt x="247" y="880"/>
                  <a:pt x="256" y="923"/>
                  <a:pt x="298" y="949"/>
                </a:cubicBezTo>
                <a:lnTo>
                  <a:pt x="298" y="957"/>
                </a:lnTo>
                <a:cubicBezTo>
                  <a:pt x="312" y="995"/>
                  <a:pt x="345" y="1014"/>
                  <a:pt x="376" y="1014"/>
                </a:cubicBezTo>
                <a:cubicBezTo>
                  <a:pt x="403" y="1014"/>
                  <a:pt x="428" y="1001"/>
                  <a:pt x="444" y="974"/>
                </a:cubicBezTo>
                <a:cubicBezTo>
                  <a:pt x="461" y="940"/>
                  <a:pt x="478" y="906"/>
                  <a:pt x="495" y="872"/>
                </a:cubicBezTo>
                <a:cubicBezTo>
                  <a:pt x="538" y="829"/>
                  <a:pt x="581" y="786"/>
                  <a:pt x="606" y="743"/>
                </a:cubicBezTo>
                <a:cubicBezTo>
                  <a:pt x="726" y="803"/>
                  <a:pt x="837" y="855"/>
                  <a:pt x="957" y="906"/>
                </a:cubicBezTo>
                <a:cubicBezTo>
                  <a:pt x="965" y="909"/>
                  <a:pt x="972" y="911"/>
                  <a:pt x="980" y="911"/>
                </a:cubicBezTo>
                <a:cubicBezTo>
                  <a:pt x="1014" y="911"/>
                  <a:pt x="1043" y="881"/>
                  <a:pt x="1043" y="846"/>
                </a:cubicBezTo>
                <a:lnTo>
                  <a:pt x="1145" y="863"/>
                </a:lnTo>
                <a:cubicBezTo>
                  <a:pt x="1148" y="863"/>
                  <a:pt x="1150" y="864"/>
                  <a:pt x="1152" y="864"/>
                </a:cubicBezTo>
                <a:cubicBezTo>
                  <a:pt x="1232" y="864"/>
                  <a:pt x="1245" y="726"/>
                  <a:pt x="1162" y="701"/>
                </a:cubicBezTo>
                <a:cubicBezTo>
                  <a:pt x="1008" y="666"/>
                  <a:pt x="846" y="624"/>
                  <a:pt x="700" y="564"/>
                </a:cubicBezTo>
                <a:cubicBezTo>
                  <a:pt x="726" y="478"/>
                  <a:pt x="735" y="393"/>
                  <a:pt x="726" y="307"/>
                </a:cubicBezTo>
                <a:lnTo>
                  <a:pt x="752" y="264"/>
                </a:lnTo>
                <a:cubicBezTo>
                  <a:pt x="777" y="230"/>
                  <a:pt x="769" y="187"/>
                  <a:pt x="735" y="170"/>
                </a:cubicBezTo>
                <a:lnTo>
                  <a:pt x="752" y="102"/>
                </a:lnTo>
                <a:cubicBezTo>
                  <a:pt x="758" y="44"/>
                  <a:pt x="712" y="1"/>
                  <a:pt x="663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0" name="Google Shape;5430;p44"/>
          <p:cNvSpPr/>
          <p:nvPr/>
        </p:nvSpPr>
        <p:spPr>
          <a:xfrm>
            <a:off x="8726459" y="4784308"/>
            <a:ext cx="137457" cy="111019"/>
          </a:xfrm>
          <a:custGeom>
            <a:avLst/>
            <a:gdLst/>
            <a:ahLst/>
            <a:cxnLst/>
            <a:rect l="l" t="t" r="r" b="b"/>
            <a:pathLst>
              <a:path w="1175" h="949" extrusionOk="0">
                <a:moveTo>
                  <a:pt x="785" y="0"/>
                </a:moveTo>
                <a:cubicBezTo>
                  <a:pt x="766" y="0"/>
                  <a:pt x="746" y="7"/>
                  <a:pt x="727" y="22"/>
                </a:cubicBezTo>
                <a:cubicBezTo>
                  <a:pt x="607" y="116"/>
                  <a:pt x="504" y="244"/>
                  <a:pt x="427" y="381"/>
                </a:cubicBezTo>
                <a:lnTo>
                  <a:pt x="196" y="227"/>
                </a:lnTo>
                <a:cubicBezTo>
                  <a:pt x="186" y="216"/>
                  <a:pt x="172" y="212"/>
                  <a:pt x="158" y="212"/>
                </a:cubicBezTo>
                <a:cubicBezTo>
                  <a:pt x="139" y="212"/>
                  <a:pt x="121" y="221"/>
                  <a:pt x="111" y="236"/>
                </a:cubicBezTo>
                <a:cubicBezTo>
                  <a:pt x="101" y="230"/>
                  <a:pt x="91" y="228"/>
                  <a:pt x="82" y="228"/>
                </a:cubicBezTo>
                <a:cubicBezTo>
                  <a:pt x="24" y="228"/>
                  <a:pt x="0" y="336"/>
                  <a:pt x="59" y="373"/>
                </a:cubicBezTo>
                <a:cubicBezTo>
                  <a:pt x="154" y="441"/>
                  <a:pt x="256" y="501"/>
                  <a:pt x="359" y="552"/>
                </a:cubicBezTo>
                <a:cubicBezTo>
                  <a:pt x="316" y="655"/>
                  <a:pt x="290" y="758"/>
                  <a:pt x="273" y="869"/>
                </a:cubicBezTo>
                <a:cubicBezTo>
                  <a:pt x="273" y="912"/>
                  <a:pt x="299" y="946"/>
                  <a:pt x="342" y="946"/>
                </a:cubicBezTo>
                <a:cubicBezTo>
                  <a:pt x="350" y="948"/>
                  <a:pt x="358" y="949"/>
                  <a:pt x="367" y="949"/>
                </a:cubicBezTo>
                <a:cubicBezTo>
                  <a:pt x="395" y="949"/>
                  <a:pt x="423" y="938"/>
                  <a:pt x="436" y="912"/>
                </a:cubicBezTo>
                <a:cubicBezTo>
                  <a:pt x="487" y="835"/>
                  <a:pt x="530" y="758"/>
                  <a:pt x="573" y="681"/>
                </a:cubicBezTo>
                <a:cubicBezTo>
                  <a:pt x="573" y="681"/>
                  <a:pt x="573" y="672"/>
                  <a:pt x="573" y="672"/>
                </a:cubicBezTo>
                <a:lnTo>
                  <a:pt x="778" y="818"/>
                </a:lnTo>
                <a:cubicBezTo>
                  <a:pt x="792" y="824"/>
                  <a:pt x="806" y="828"/>
                  <a:pt x="820" y="828"/>
                </a:cubicBezTo>
                <a:cubicBezTo>
                  <a:pt x="858" y="828"/>
                  <a:pt x="892" y="804"/>
                  <a:pt x="898" y="766"/>
                </a:cubicBezTo>
                <a:cubicBezTo>
                  <a:pt x="941" y="775"/>
                  <a:pt x="992" y="783"/>
                  <a:pt x="1035" y="792"/>
                </a:cubicBezTo>
                <a:cubicBezTo>
                  <a:pt x="1040" y="793"/>
                  <a:pt x="1046" y="794"/>
                  <a:pt x="1051" y="794"/>
                </a:cubicBezTo>
                <a:cubicBezTo>
                  <a:pt x="1115" y="794"/>
                  <a:pt x="1175" y="711"/>
                  <a:pt x="1112" y="664"/>
                </a:cubicBezTo>
                <a:lnTo>
                  <a:pt x="1069" y="621"/>
                </a:lnTo>
                <a:cubicBezTo>
                  <a:pt x="1056" y="608"/>
                  <a:pt x="1039" y="601"/>
                  <a:pt x="1021" y="601"/>
                </a:cubicBezTo>
                <a:cubicBezTo>
                  <a:pt x="1003" y="601"/>
                  <a:pt x="983" y="608"/>
                  <a:pt x="966" y="621"/>
                </a:cubicBezTo>
                <a:cubicBezTo>
                  <a:pt x="864" y="587"/>
                  <a:pt x="752" y="561"/>
                  <a:pt x="650" y="518"/>
                </a:cubicBezTo>
                <a:cubicBezTo>
                  <a:pt x="701" y="407"/>
                  <a:pt x="744" y="296"/>
                  <a:pt x="778" y="184"/>
                </a:cubicBezTo>
                <a:cubicBezTo>
                  <a:pt x="804" y="167"/>
                  <a:pt x="821" y="150"/>
                  <a:pt x="846" y="133"/>
                </a:cubicBezTo>
                <a:cubicBezTo>
                  <a:pt x="906" y="80"/>
                  <a:pt x="852" y="0"/>
                  <a:pt x="785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1" name="Google Shape;5431;p44"/>
          <p:cNvSpPr/>
          <p:nvPr/>
        </p:nvSpPr>
        <p:spPr>
          <a:xfrm>
            <a:off x="8857955" y="4934990"/>
            <a:ext cx="140031" cy="140148"/>
          </a:xfrm>
          <a:custGeom>
            <a:avLst/>
            <a:gdLst/>
            <a:ahLst/>
            <a:cxnLst/>
            <a:rect l="l" t="t" r="r" b="b"/>
            <a:pathLst>
              <a:path w="1197" h="1198" extrusionOk="0">
                <a:moveTo>
                  <a:pt x="857" y="1"/>
                </a:moveTo>
                <a:cubicBezTo>
                  <a:pt x="838" y="1"/>
                  <a:pt x="818" y="8"/>
                  <a:pt x="800" y="26"/>
                </a:cubicBezTo>
                <a:cubicBezTo>
                  <a:pt x="791" y="22"/>
                  <a:pt x="782" y="20"/>
                  <a:pt x="773" y="20"/>
                </a:cubicBezTo>
                <a:cubicBezTo>
                  <a:pt x="740" y="20"/>
                  <a:pt x="711" y="43"/>
                  <a:pt x="698" y="77"/>
                </a:cubicBezTo>
                <a:cubicBezTo>
                  <a:pt x="646" y="205"/>
                  <a:pt x="595" y="334"/>
                  <a:pt x="552" y="471"/>
                </a:cubicBezTo>
                <a:cubicBezTo>
                  <a:pt x="415" y="419"/>
                  <a:pt x="287" y="351"/>
                  <a:pt x="159" y="282"/>
                </a:cubicBezTo>
                <a:cubicBezTo>
                  <a:pt x="144" y="274"/>
                  <a:pt x="130" y="271"/>
                  <a:pt x="117" y="271"/>
                </a:cubicBezTo>
                <a:cubicBezTo>
                  <a:pt x="45" y="271"/>
                  <a:pt x="1" y="376"/>
                  <a:pt x="73" y="419"/>
                </a:cubicBezTo>
                <a:cubicBezTo>
                  <a:pt x="210" y="488"/>
                  <a:pt x="347" y="556"/>
                  <a:pt x="492" y="616"/>
                </a:cubicBezTo>
                <a:cubicBezTo>
                  <a:pt x="415" y="770"/>
                  <a:pt x="347" y="924"/>
                  <a:pt x="279" y="1078"/>
                </a:cubicBezTo>
                <a:cubicBezTo>
                  <a:pt x="238" y="1142"/>
                  <a:pt x="288" y="1198"/>
                  <a:pt x="343" y="1198"/>
                </a:cubicBezTo>
                <a:cubicBezTo>
                  <a:pt x="369" y="1198"/>
                  <a:pt x="396" y="1185"/>
                  <a:pt x="415" y="1155"/>
                </a:cubicBezTo>
                <a:cubicBezTo>
                  <a:pt x="441" y="1112"/>
                  <a:pt x="475" y="1061"/>
                  <a:pt x="510" y="1009"/>
                </a:cubicBezTo>
                <a:cubicBezTo>
                  <a:pt x="535" y="1009"/>
                  <a:pt x="561" y="992"/>
                  <a:pt x="569" y="958"/>
                </a:cubicBezTo>
                <a:cubicBezTo>
                  <a:pt x="604" y="873"/>
                  <a:pt x="638" y="787"/>
                  <a:pt x="672" y="702"/>
                </a:cubicBezTo>
                <a:lnTo>
                  <a:pt x="672" y="684"/>
                </a:lnTo>
                <a:cubicBezTo>
                  <a:pt x="715" y="702"/>
                  <a:pt x="749" y="710"/>
                  <a:pt x="783" y="719"/>
                </a:cubicBezTo>
                <a:cubicBezTo>
                  <a:pt x="817" y="727"/>
                  <a:pt x="997" y="744"/>
                  <a:pt x="1031" y="787"/>
                </a:cubicBezTo>
                <a:cubicBezTo>
                  <a:pt x="1048" y="805"/>
                  <a:pt x="1066" y="813"/>
                  <a:pt x="1085" y="813"/>
                </a:cubicBezTo>
                <a:cubicBezTo>
                  <a:pt x="1143" y="813"/>
                  <a:pt x="1197" y="735"/>
                  <a:pt x="1151" y="676"/>
                </a:cubicBezTo>
                <a:cubicBezTo>
                  <a:pt x="1074" y="582"/>
                  <a:pt x="852" y="573"/>
                  <a:pt x="740" y="539"/>
                </a:cubicBezTo>
                <a:cubicBezTo>
                  <a:pt x="758" y="479"/>
                  <a:pt x="775" y="419"/>
                  <a:pt x="792" y="359"/>
                </a:cubicBezTo>
                <a:cubicBezTo>
                  <a:pt x="835" y="282"/>
                  <a:pt x="877" y="197"/>
                  <a:pt x="929" y="120"/>
                </a:cubicBezTo>
                <a:cubicBezTo>
                  <a:pt x="960" y="63"/>
                  <a:pt x="912" y="1"/>
                  <a:pt x="857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2" name="Google Shape;5432;p44"/>
          <p:cNvSpPr/>
          <p:nvPr/>
        </p:nvSpPr>
        <p:spPr>
          <a:xfrm>
            <a:off x="8201761" y="4976053"/>
            <a:ext cx="130321" cy="131842"/>
          </a:xfrm>
          <a:custGeom>
            <a:avLst/>
            <a:gdLst/>
            <a:ahLst/>
            <a:cxnLst/>
            <a:rect l="l" t="t" r="r" b="b"/>
            <a:pathLst>
              <a:path w="1114" h="1127" extrusionOk="0">
                <a:moveTo>
                  <a:pt x="571" y="1"/>
                </a:moveTo>
                <a:cubicBezTo>
                  <a:pt x="539" y="1"/>
                  <a:pt x="508" y="19"/>
                  <a:pt x="498" y="60"/>
                </a:cubicBezTo>
                <a:cubicBezTo>
                  <a:pt x="472" y="188"/>
                  <a:pt x="455" y="325"/>
                  <a:pt x="455" y="453"/>
                </a:cubicBezTo>
                <a:cubicBezTo>
                  <a:pt x="387" y="410"/>
                  <a:pt x="327" y="368"/>
                  <a:pt x="267" y="316"/>
                </a:cubicBezTo>
                <a:cubicBezTo>
                  <a:pt x="253" y="303"/>
                  <a:pt x="234" y="296"/>
                  <a:pt x="214" y="296"/>
                </a:cubicBezTo>
                <a:cubicBezTo>
                  <a:pt x="185" y="296"/>
                  <a:pt x="154" y="311"/>
                  <a:pt x="139" y="342"/>
                </a:cubicBezTo>
                <a:lnTo>
                  <a:pt x="130" y="342"/>
                </a:lnTo>
                <a:cubicBezTo>
                  <a:pt x="121" y="339"/>
                  <a:pt x="113" y="338"/>
                  <a:pt x="104" y="338"/>
                </a:cubicBezTo>
                <a:cubicBezTo>
                  <a:pt x="41" y="338"/>
                  <a:pt x="0" y="417"/>
                  <a:pt x="53" y="470"/>
                </a:cubicBezTo>
                <a:cubicBezTo>
                  <a:pt x="164" y="581"/>
                  <a:pt x="293" y="667"/>
                  <a:pt x="430" y="727"/>
                </a:cubicBezTo>
                <a:cubicBezTo>
                  <a:pt x="421" y="830"/>
                  <a:pt x="421" y="941"/>
                  <a:pt x="430" y="1043"/>
                </a:cubicBezTo>
                <a:cubicBezTo>
                  <a:pt x="438" y="1099"/>
                  <a:pt x="481" y="1127"/>
                  <a:pt x="520" y="1127"/>
                </a:cubicBezTo>
                <a:cubicBezTo>
                  <a:pt x="560" y="1127"/>
                  <a:pt x="596" y="1099"/>
                  <a:pt x="592" y="1043"/>
                </a:cubicBezTo>
                <a:lnTo>
                  <a:pt x="592" y="1043"/>
                </a:lnTo>
                <a:cubicBezTo>
                  <a:pt x="596" y="1044"/>
                  <a:pt x="599" y="1045"/>
                  <a:pt x="603" y="1045"/>
                </a:cubicBezTo>
                <a:cubicBezTo>
                  <a:pt x="641" y="1045"/>
                  <a:pt x="669" y="1006"/>
                  <a:pt x="669" y="966"/>
                </a:cubicBezTo>
                <a:cubicBezTo>
                  <a:pt x="669" y="915"/>
                  <a:pt x="661" y="864"/>
                  <a:pt x="661" y="804"/>
                </a:cubicBezTo>
                <a:lnTo>
                  <a:pt x="661" y="804"/>
                </a:lnTo>
                <a:cubicBezTo>
                  <a:pt x="731" y="820"/>
                  <a:pt x="805" y="826"/>
                  <a:pt x="880" y="826"/>
                </a:cubicBezTo>
                <a:cubicBezTo>
                  <a:pt x="924" y="826"/>
                  <a:pt x="967" y="824"/>
                  <a:pt x="1011" y="821"/>
                </a:cubicBezTo>
                <a:cubicBezTo>
                  <a:pt x="1111" y="821"/>
                  <a:pt x="1114" y="667"/>
                  <a:pt x="1019" y="667"/>
                </a:cubicBezTo>
                <a:cubicBezTo>
                  <a:pt x="1016" y="667"/>
                  <a:pt x="1014" y="667"/>
                  <a:pt x="1011" y="667"/>
                </a:cubicBezTo>
                <a:cubicBezTo>
                  <a:pt x="1003" y="650"/>
                  <a:pt x="986" y="650"/>
                  <a:pt x="977" y="641"/>
                </a:cubicBezTo>
                <a:lnTo>
                  <a:pt x="652" y="530"/>
                </a:lnTo>
                <a:lnTo>
                  <a:pt x="652" y="376"/>
                </a:lnTo>
                <a:cubicBezTo>
                  <a:pt x="661" y="342"/>
                  <a:pt x="643" y="325"/>
                  <a:pt x="626" y="308"/>
                </a:cubicBezTo>
                <a:cubicBezTo>
                  <a:pt x="626" y="239"/>
                  <a:pt x="635" y="171"/>
                  <a:pt x="652" y="102"/>
                </a:cubicBezTo>
                <a:cubicBezTo>
                  <a:pt x="667" y="41"/>
                  <a:pt x="618" y="1"/>
                  <a:pt x="571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3" name="Google Shape;5433;p44"/>
          <p:cNvSpPr/>
          <p:nvPr/>
        </p:nvSpPr>
        <p:spPr>
          <a:xfrm>
            <a:off x="-496541" y="4225859"/>
            <a:ext cx="1961323" cy="1561888"/>
          </a:xfrm>
          <a:custGeom>
            <a:avLst/>
            <a:gdLst/>
            <a:ahLst/>
            <a:cxnLst/>
            <a:rect l="l" t="t" r="r" b="b"/>
            <a:pathLst>
              <a:path w="19420" h="15465" extrusionOk="0">
                <a:moveTo>
                  <a:pt x="9143" y="0"/>
                </a:moveTo>
                <a:cubicBezTo>
                  <a:pt x="8324" y="0"/>
                  <a:pt x="7449" y="363"/>
                  <a:pt x="6733" y="1284"/>
                </a:cubicBezTo>
                <a:cubicBezTo>
                  <a:pt x="6132" y="2057"/>
                  <a:pt x="5624" y="2233"/>
                  <a:pt x="5143" y="2233"/>
                </a:cubicBezTo>
                <a:cubicBezTo>
                  <a:pt x="4741" y="2233"/>
                  <a:pt x="4357" y="2111"/>
                  <a:pt x="3953" y="2111"/>
                </a:cubicBezTo>
                <a:cubicBezTo>
                  <a:pt x="3372" y="2111"/>
                  <a:pt x="2749" y="2363"/>
                  <a:pt x="1968" y="3594"/>
                </a:cubicBezTo>
                <a:cubicBezTo>
                  <a:pt x="0" y="6708"/>
                  <a:pt x="4629" y="14955"/>
                  <a:pt x="4629" y="14955"/>
                </a:cubicBezTo>
                <a:cubicBezTo>
                  <a:pt x="6345" y="15312"/>
                  <a:pt x="7884" y="15465"/>
                  <a:pt x="9257" y="15465"/>
                </a:cubicBezTo>
                <a:cubicBezTo>
                  <a:pt x="16285" y="15465"/>
                  <a:pt x="19004" y="11452"/>
                  <a:pt x="19197" y="10121"/>
                </a:cubicBezTo>
                <a:cubicBezTo>
                  <a:pt x="19420" y="8522"/>
                  <a:pt x="18462" y="9257"/>
                  <a:pt x="17546" y="8196"/>
                </a:cubicBezTo>
                <a:cubicBezTo>
                  <a:pt x="16631" y="7127"/>
                  <a:pt x="18145" y="6708"/>
                  <a:pt x="17521" y="4475"/>
                </a:cubicBezTo>
                <a:cubicBezTo>
                  <a:pt x="17149" y="3152"/>
                  <a:pt x="16275" y="2822"/>
                  <a:pt x="15522" y="2822"/>
                </a:cubicBezTo>
                <a:cubicBezTo>
                  <a:pt x="15009" y="2822"/>
                  <a:pt x="14551" y="2975"/>
                  <a:pt x="14347" y="3072"/>
                </a:cubicBezTo>
                <a:cubicBezTo>
                  <a:pt x="14174" y="3157"/>
                  <a:pt x="13853" y="3235"/>
                  <a:pt x="13491" y="3235"/>
                </a:cubicBezTo>
                <a:cubicBezTo>
                  <a:pt x="12795" y="3235"/>
                  <a:pt x="11952" y="2947"/>
                  <a:pt x="11738" y="1866"/>
                </a:cubicBezTo>
                <a:cubicBezTo>
                  <a:pt x="11535" y="864"/>
                  <a:pt x="10406" y="0"/>
                  <a:pt x="91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4" name="Google Shape;5434;p44"/>
          <p:cNvSpPr/>
          <p:nvPr/>
        </p:nvSpPr>
        <p:spPr>
          <a:xfrm>
            <a:off x="2611680" y="4619550"/>
            <a:ext cx="71302" cy="78675"/>
          </a:xfrm>
          <a:custGeom>
            <a:avLst/>
            <a:gdLst/>
            <a:ahLst/>
            <a:cxnLst/>
            <a:rect l="l" t="t" r="r" b="b"/>
            <a:pathLst>
              <a:path w="706" h="779" extrusionOk="0">
                <a:moveTo>
                  <a:pt x="261" y="0"/>
                </a:moveTo>
                <a:cubicBezTo>
                  <a:pt x="28" y="0"/>
                  <a:pt x="0" y="323"/>
                  <a:pt x="49" y="500"/>
                </a:cubicBezTo>
                <a:cubicBezTo>
                  <a:pt x="91" y="656"/>
                  <a:pt x="234" y="779"/>
                  <a:pt x="383" y="779"/>
                </a:cubicBezTo>
                <a:cubicBezTo>
                  <a:pt x="447" y="779"/>
                  <a:pt x="511" y="757"/>
                  <a:pt x="569" y="706"/>
                </a:cubicBezTo>
                <a:lnTo>
                  <a:pt x="569" y="706"/>
                </a:lnTo>
                <a:cubicBezTo>
                  <a:pt x="636" y="673"/>
                  <a:pt x="679" y="602"/>
                  <a:pt x="676" y="531"/>
                </a:cubicBezTo>
                <a:lnTo>
                  <a:pt x="676" y="531"/>
                </a:lnTo>
                <a:cubicBezTo>
                  <a:pt x="706" y="384"/>
                  <a:pt x="629" y="220"/>
                  <a:pt x="528" y="107"/>
                </a:cubicBezTo>
                <a:cubicBezTo>
                  <a:pt x="496" y="69"/>
                  <a:pt x="457" y="51"/>
                  <a:pt x="417" y="46"/>
                </a:cubicBezTo>
                <a:lnTo>
                  <a:pt x="417" y="46"/>
                </a:lnTo>
                <a:cubicBezTo>
                  <a:pt x="384" y="24"/>
                  <a:pt x="346" y="9"/>
                  <a:pt x="305" y="4"/>
                </a:cubicBezTo>
                <a:cubicBezTo>
                  <a:pt x="290" y="1"/>
                  <a:pt x="275" y="0"/>
                  <a:pt x="2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5" name="Google Shape;5435;p44"/>
          <p:cNvSpPr/>
          <p:nvPr/>
        </p:nvSpPr>
        <p:spPr>
          <a:xfrm>
            <a:off x="2530982" y="4820940"/>
            <a:ext cx="87260" cy="76655"/>
          </a:xfrm>
          <a:custGeom>
            <a:avLst/>
            <a:gdLst/>
            <a:ahLst/>
            <a:cxnLst/>
            <a:rect l="l" t="t" r="r" b="b"/>
            <a:pathLst>
              <a:path w="864" h="759" extrusionOk="0">
                <a:moveTo>
                  <a:pt x="375" y="0"/>
                </a:moveTo>
                <a:cubicBezTo>
                  <a:pt x="282" y="0"/>
                  <a:pt x="195" y="34"/>
                  <a:pt x="137" y="123"/>
                </a:cubicBezTo>
                <a:cubicBezTo>
                  <a:pt x="1" y="311"/>
                  <a:pt x="95" y="585"/>
                  <a:pt x="283" y="696"/>
                </a:cubicBezTo>
                <a:cubicBezTo>
                  <a:pt x="349" y="739"/>
                  <a:pt x="421" y="759"/>
                  <a:pt x="491" y="759"/>
                </a:cubicBezTo>
                <a:cubicBezTo>
                  <a:pt x="633" y="759"/>
                  <a:pt x="768" y="679"/>
                  <a:pt x="830" y="542"/>
                </a:cubicBezTo>
                <a:cubicBezTo>
                  <a:pt x="864" y="460"/>
                  <a:pt x="860" y="372"/>
                  <a:pt x="829" y="295"/>
                </a:cubicBezTo>
                <a:lnTo>
                  <a:pt x="829" y="295"/>
                </a:lnTo>
                <a:cubicBezTo>
                  <a:pt x="833" y="246"/>
                  <a:pt x="814" y="200"/>
                  <a:pt x="762" y="174"/>
                </a:cubicBezTo>
                <a:lnTo>
                  <a:pt x="762" y="166"/>
                </a:lnTo>
                <a:cubicBezTo>
                  <a:pt x="669" y="78"/>
                  <a:pt x="515" y="0"/>
                  <a:pt x="3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6" name="Google Shape;5436;p44"/>
          <p:cNvSpPr/>
          <p:nvPr/>
        </p:nvSpPr>
        <p:spPr>
          <a:xfrm>
            <a:off x="2668340" y="4741555"/>
            <a:ext cx="90189" cy="73726"/>
          </a:xfrm>
          <a:custGeom>
            <a:avLst/>
            <a:gdLst/>
            <a:ahLst/>
            <a:cxnLst/>
            <a:rect l="l" t="t" r="r" b="b"/>
            <a:pathLst>
              <a:path w="893" h="730" extrusionOk="0">
                <a:moveTo>
                  <a:pt x="386" y="0"/>
                </a:moveTo>
                <a:cubicBezTo>
                  <a:pt x="317" y="0"/>
                  <a:pt x="248" y="25"/>
                  <a:pt x="198" y="71"/>
                </a:cubicBezTo>
                <a:cubicBezTo>
                  <a:pt x="1" y="225"/>
                  <a:pt x="69" y="541"/>
                  <a:pt x="257" y="661"/>
                </a:cubicBezTo>
                <a:cubicBezTo>
                  <a:pt x="327" y="706"/>
                  <a:pt x="411" y="729"/>
                  <a:pt x="493" y="729"/>
                </a:cubicBezTo>
                <a:cubicBezTo>
                  <a:pt x="642" y="729"/>
                  <a:pt x="786" y="653"/>
                  <a:pt x="831" y="498"/>
                </a:cubicBezTo>
                <a:cubicBezTo>
                  <a:pt x="892" y="299"/>
                  <a:pt x="761" y="72"/>
                  <a:pt x="554" y="52"/>
                </a:cubicBezTo>
                <a:lnTo>
                  <a:pt x="554" y="52"/>
                </a:lnTo>
                <a:cubicBezTo>
                  <a:pt x="544" y="46"/>
                  <a:pt x="533" y="41"/>
                  <a:pt x="523" y="36"/>
                </a:cubicBezTo>
                <a:cubicBezTo>
                  <a:pt x="481" y="12"/>
                  <a:pt x="433" y="0"/>
                  <a:pt x="3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7" name="Google Shape;5437;p44"/>
          <p:cNvSpPr/>
          <p:nvPr/>
        </p:nvSpPr>
        <p:spPr>
          <a:xfrm>
            <a:off x="2654503" y="4919918"/>
            <a:ext cx="77059" cy="65344"/>
          </a:xfrm>
          <a:custGeom>
            <a:avLst/>
            <a:gdLst/>
            <a:ahLst/>
            <a:cxnLst/>
            <a:rect l="l" t="t" r="r" b="b"/>
            <a:pathLst>
              <a:path w="763" h="647" extrusionOk="0">
                <a:moveTo>
                  <a:pt x="245" y="0"/>
                </a:moveTo>
                <a:cubicBezTo>
                  <a:pt x="218" y="0"/>
                  <a:pt x="191" y="3"/>
                  <a:pt x="163" y="7"/>
                </a:cubicBezTo>
                <a:cubicBezTo>
                  <a:pt x="87" y="16"/>
                  <a:pt x="18" y="84"/>
                  <a:pt x="10" y="170"/>
                </a:cubicBezTo>
                <a:cubicBezTo>
                  <a:pt x="1" y="298"/>
                  <a:pt x="44" y="426"/>
                  <a:pt x="129" y="529"/>
                </a:cubicBezTo>
                <a:cubicBezTo>
                  <a:pt x="200" y="599"/>
                  <a:pt x="294" y="647"/>
                  <a:pt x="392" y="647"/>
                </a:cubicBezTo>
                <a:cubicBezTo>
                  <a:pt x="412" y="647"/>
                  <a:pt x="433" y="645"/>
                  <a:pt x="454" y="640"/>
                </a:cubicBezTo>
                <a:cubicBezTo>
                  <a:pt x="481" y="638"/>
                  <a:pt x="507" y="632"/>
                  <a:pt x="531" y="623"/>
                </a:cubicBezTo>
                <a:lnTo>
                  <a:pt x="531" y="623"/>
                </a:lnTo>
                <a:cubicBezTo>
                  <a:pt x="541" y="625"/>
                  <a:pt x="550" y="626"/>
                  <a:pt x="560" y="626"/>
                </a:cubicBezTo>
                <a:cubicBezTo>
                  <a:pt x="570" y="626"/>
                  <a:pt x="581" y="625"/>
                  <a:pt x="591" y="623"/>
                </a:cubicBezTo>
                <a:cubicBezTo>
                  <a:pt x="694" y="614"/>
                  <a:pt x="762" y="512"/>
                  <a:pt x="745" y="409"/>
                </a:cubicBezTo>
                <a:lnTo>
                  <a:pt x="737" y="401"/>
                </a:lnTo>
                <a:cubicBezTo>
                  <a:pt x="734" y="385"/>
                  <a:pt x="730" y="370"/>
                  <a:pt x="726" y="355"/>
                </a:cubicBezTo>
                <a:lnTo>
                  <a:pt x="726" y="355"/>
                </a:lnTo>
                <a:cubicBezTo>
                  <a:pt x="732" y="253"/>
                  <a:pt x="681" y="146"/>
                  <a:pt x="591" y="84"/>
                </a:cubicBezTo>
                <a:cubicBezTo>
                  <a:pt x="561" y="60"/>
                  <a:pt x="523" y="49"/>
                  <a:pt x="486" y="49"/>
                </a:cubicBezTo>
                <a:cubicBezTo>
                  <a:pt x="478" y="49"/>
                  <a:pt x="471" y="49"/>
                  <a:pt x="463" y="50"/>
                </a:cubicBezTo>
                <a:lnTo>
                  <a:pt x="463" y="50"/>
                </a:lnTo>
                <a:cubicBezTo>
                  <a:pt x="396" y="18"/>
                  <a:pt x="322" y="0"/>
                  <a:pt x="2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8" name="Google Shape;5438;p44"/>
          <p:cNvSpPr/>
          <p:nvPr/>
        </p:nvSpPr>
        <p:spPr>
          <a:xfrm>
            <a:off x="2674602" y="5064648"/>
            <a:ext cx="75847" cy="71504"/>
          </a:xfrm>
          <a:custGeom>
            <a:avLst/>
            <a:gdLst/>
            <a:ahLst/>
            <a:cxnLst/>
            <a:rect l="l" t="t" r="r" b="b"/>
            <a:pathLst>
              <a:path w="751" h="708" extrusionOk="0">
                <a:moveTo>
                  <a:pt x="220" y="387"/>
                </a:moveTo>
                <a:cubicBezTo>
                  <a:pt x="221" y="396"/>
                  <a:pt x="221" y="405"/>
                  <a:pt x="221" y="413"/>
                </a:cubicBezTo>
                <a:cubicBezTo>
                  <a:pt x="205" y="408"/>
                  <a:pt x="208" y="398"/>
                  <a:pt x="220" y="387"/>
                </a:cubicBezTo>
                <a:close/>
                <a:moveTo>
                  <a:pt x="319" y="0"/>
                </a:moveTo>
                <a:cubicBezTo>
                  <a:pt x="140" y="0"/>
                  <a:pt x="0" y="161"/>
                  <a:pt x="24" y="345"/>
                </a:cubicBezTo>
                <a:cubicBezTo>
                  <a:pt x="40" y="504"/>
                  <a:pt x="138" y="708"/>
                  <a:pt x="317" y="708"/>
                </a:cubicBezTo>
                <a:cubicBezTo>
                  <a:pt x="330" y="708"/>
                  <a:pt x="344" y="707"/>
                  <a:pt x="358" y="704"/>
                </a:cubicBezTo>
                <a:cubicBezTo>
                  <a:pt x="380" y="699"/>
                  <a:pt x="402" y="691"/>
                  <a:pt x="421" y="681"/>
                </a:cubicBezTo>
                <a:lnTo>
                  <a:pt x="421" y="681"/>
                </a:lnTo>
                <a:cubicBezTo>
                  <a:pt x="447" y="695"/>
                  <a:pt x="475" y="701"/>
                  <a:pt x="504" y="701"/>
                </a:cubicBezTo>
                <a:cubicBezTo>
                  <a:pt x="626" y="701"/>
                  <a:pt x="750" y="585"/>
                  <a:pt x="683" y="439"/>
                </a:cubicBezTo>
                <a:lnTo>
                  <a:pt x="675" y="439"/>
                </a:lnTo>
                <a:lnTo>
                  <a:pt x="588" y="236"/>
                </a:lnTo>
                <a:lnTo>
                  <a:pt x="588" y="236"/>
                </a:lnTo>
                <a:cubicBezTo>
                  <a:pt x="587" y="164"/>
                  <a:pt x="548" y="95"/>
                  <a:pt x="479" y="59"/>
                </a:cubicBezTo>
                <a:lnTo>
                  <a:pt x="479" y="59"/>
                </a:lnTo>
                <a:cubicBezTo>
                  <a:pt x="445" y="30"/>
                  <a:pt x="404" y="10"/>
                  <a:pt x="358" y="3"/>
                </a:cubicBezTo>
                <a:cubicBezTo>
                  <a:pt x="345" y="1"/>
                  <a:pt x="332" y="0"/>
                  <a:pt x="3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9" name="Google Shape;5439;p44"/>
          <p:cNvSpPr/>
          <p:nvPr/>
        </p:nvSpPr>
        <p:spPr>
          <a:xfrm>
            <a:off x="2384131" y="4927392"/>
            <a:ext cx="76352" cy="83725"/>
          </a:xfrm>
          <a:custGeom>
            <a:avLst/>
            <a:gdLst/>
            <a:ahLst/>
            <a:cxnLst/>
            <a:rect l="l" t="t" r="r" b="b"/>
            <a:pathLst>
              <a:path w="756" h="829" extrusionOk="0">
                <a:moveTo>
                  <a:pt x="365" y="1"/>
                </a:moveTo>
                <a:cubicBezTo>
                  <a:pt x="358" y="1"/>
                  <a:pt x="350" y="1"/>
                  <a:pt x="342" y="1"/>
                </a:cubicBezTo>
                <a:cubicBezTo>
                  <a:pt x="103" y="36"/>
                  <a:pt x="0" y="301"/>
                  <a:pt x="86" y="506"/>
                </a:cubicBezTo>
                <a:cubicBezTo>
                  <a:pt x="138" y="650"/>
                  <a:pt x="275" y="829"/>
                  <a:pt x="429" y="829"/>
                </a:cubicBezTo>
                <a:cubicBezTo>
                  <a:pt x="476" y="829"/>
                  <a:pt x="525" y="812"/>
                  <a:pt x="573" y="771"/>
                </a:cubicBezTo>
                <a:cubicBezTo>
                  <a:pt x="634" y="722"/>
                  <a:pt x="668" y="654"/>
                  <a:pt x="685" y="577"/>
                </a:cubicBezTo>
                <a:lnTo>
                  <a:pt x="685" y="577"/>
                </a:lnTo>
                <a:cubicBezTo>
                  <a:pt x="738" y="515"/>
                  <a:pt x="756" y="425"/>
                  <a:pt x="693" y="344"/>
                </a:cubicBezTo>
                <a:cubicBezTo>
                  <a:pt x="691" y="339"/>
                  <a:pt x="688" y="333"/>
                  <a:pt x="686" y="327"/>
                </a:cubicBezTo>
                <a:lnTo>
                  <a:pt x="686" y="327"/>
                </a:lnTo>
                <a:cubicBezTo>
                  <a:pt x="675" y="252"/>
                  <a:pt x="655" y="180"/>
                  <a:pt x="633" y="121"/>
                </a:cubicBezTo>
                <a:cubicBezTo>
                  <a:pt x="598" y="44"/>
                  <a:pt x="532" y="11"/>
                  <a:pt x="467" y="11"/>
                </a:cubicBezTo>
                <a:cubicBezTo>
                  <a:pt x="461" y="11"/>
                  <a:pt x="454" y="11"/>
                  <a:pt x="447" y="12"/>
                </a:cubicBezTo>
                <a:lnTo>
                  <a:pt x="447" y="12"/>
                </a:lnTo>
                <a:cubicBezTo>
                  <a:pt x="421" y="4"/>
                  <a:pt x="393" y="1"/>
                  <a:pt x="3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0" name="Google Shape;5440;p44"/>
          <p:cNvSpPr/>
          <p:nvPr/>
        </p:nvSpPr>
        <p:spPr>
          <a:xfrm>
            <a:off x="2454628" y="4573494"/>
            <a:ext cx="79079" cy="89785"/>
          </a:xfrm>
          <a:custGeom>
            <a:avLst/>
            <a:gdLst/>
            <a:ahLst/>
            <a:cxnLst/>
            <a:rect l="l" t="t" r="r" b="b"/>
            <a:pathLst>
              <a:path w="783" h="889" extrusionOk="0">
                <a:moveTo>
                  <a:pt x="317" y="0"/>
                </a:moveTo>
                <a:cubicBezTo>
                  <a:pt x="154" y="0"/>
                  <a:pt x="0" y="133"/>
                  <a:pt x="12" y="323"/>
                </a:cubicBezTo>
                <a:cubicBezTo>
                  <a:pt x="12" y="520"/>
                  <a:pt x="183" y="871"/>
                  <a:pt x="406" y="888"/>
                </a:cubicBezTo>
                <a:cubicBezTo>
                  <a:pt x="412" y="888"/>
                  <a:pt x="418" y="888"/>
                  <a:pt x="425" y="888"/>
                </a:cubicBezTo>
                <a:cubicBezTo>
                  <a:pt x="463" y="888"/>
                  <a:pt x="500" y="879"/>
                  <a:pt x="534" y="863"/>
                </a:cubicBezTo>
                <a:lnTo>
                  <a:pt x="534" y="863"/>
                </a:lnTo>
                <a:cubicBezTo>
                  <a:pt x="543" y="864"/>
                  <a:pt x="552" y="864"/>
                  <a:pt x="561" y="864"/>
                </a:cubicBezTo>
                <a:cubicBezTo>
                  <a:pt x="646" y="864"/>
                  <a:pt x="732" y="814"/>
                  <a:pt x="748" y="708"/>
                </a:cubicBezTo>
                <a:cubicBezTo>
                  <a:pt x="782" y="477"/>
                  <a:pt x="697" y="237"/>
                  <a:pt x="526" y="83"/>
                </a:cubicBezTo>
                <a:cubicBezTo>
                  <a:pt x="463" y="26"/>
                  <a:pt x="389" y="0"/>
                  <a:pt x="31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1" name="Google Shape;5441;p44"/>
          <p:cNvSpPr/>
          <p:nvPr/>
        </p:nvSpPr>
        <p:spPr>
          <a:xfrm>
            <a:off x="2351306" y="4477445"/>
            <a:ext cx="100995" cy="70596"/>
          </a:xfrm>
          <a:custGeom>
            <a:avLst/>
            <a:gdLst/>
            <a:ahLst/>
            <a:cxnLst/>
            <a:rect l="l" t="t" r="r" b="b"/>
            <a:pathLst>
              <a:path w="1000" h="699" extrusionOk="0">
                <a:moveTo>
                  <a:pt x="411" y="409"/>
                </a:moveTo>
                <a:cubicBezTo>
                  <a:pt x="411" y="409"/>
                  <a:pt x="412" y="409"/>
                  <a:pt x="412" y="409"/>
                </a:cubicBezTo>
                <a:lnTo>
                  <a:pt x="412" y="409"/>
                </a:lnTo>
                <a:lnTo>
                  <a:pt x="411" y="410"/>
                </a:lnTo>
                <a:cubicBezTo>
                  <a:pt x="404" y="417"/>
                  <a:pt x="399" y="420"/>
                  <a:pt x="397" y="420"/>
                </a:cubicBezTo>
                <a:cubicBezTo>
                  <a:pt x="392" y="420"/>
                  <a:pt x="398" y="409"/>
                  <a:pt x="411" y="409"/>
                </a:cubicBezTo>
                <a:close/>
                <a:moveTo>
                  <a:pt x="450" y="0"/>
                </a:moveTo>
                <a:cubicBezTo>
                  <a:pt x="407" y="0"/>
                  <a:pt x="371" y="17"/>
                  <a:pt x="342" y="45"/>
                </a:cubicBezTo>
                <a:lnTo>
                  <a:pt x="342" y="45"/>
                </a:lnTo>
                <a:cubicBezTo>
                  <a:pt x="252" y="61"/>
                  <a:pt x="170" y="115"/>
                  <a:pt x="120" y="196"/>
                </a:cubicBezTo>
                <a:cubicBezTo>
                  <a:pt x="0" y="444"/>
                  <a:pt x="342" y="658"/>
                  <a:pt x="548" y="692"/>
                </a:cubicBezTo>
                <a:cubicBezTo>
                  <a:pt x="570" y="696"/>
                  <a:pt x="592" y="698"/>
                  <a:pt x="613" y="698"/>
                </a:cubicBezTo>
                <a:cubicBezTo>
                  <a:pt x="825" y="698"/>
                  <a:pt x="1000" y="515"/>
                  <a:pt x="984" y="290"/>
                </a:cubicBezTo>
                <a:cubicBezTo>
                  <a:pt x="967" y="188"/>
                  <a:pt x="890" y="93"/>
                  <a:pt x="779" y="59"/>
                </a:cubicBezTo>
                <a:cubicBezTo>
                  <a:pt x="702" y="25"/>
                  <a:pt x="599" y="59"/>
                  <a:pt x="522" y="16"/>
                </a:cubicBezTo>
                <a:cubicBezTo>
                  <a:pt x="497" y="5"/>
                  <a:pt x="472" y="0"/>
                  <a:pt x="4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2" name="Google Shape;5442;p44"/>
          <p:cNvSpPr/>
          <p:nvPr/>
        </p:nvSpPr>
        <p:spPr>
          <a:xfrm>
            <a:off x="2238087" y="4513300"/>
            <a:ext cx="92713" cy="68071"/>
          </a:xfrm>
          <a:custGeom>
            <a:avLst/>
            <a:gdLst/>
            <a:ahLst/>
            <a:cxnLst/>
            <a:rect l="l" t="t" r="r" b="b"/>
            <a:pathLst>
              <a:path w="918" h="674" extrusionOk="0">
                <a:moveTo>
                  <a:pt x="394" y="343"/>
                </a:moveTo>
                <a:lnTo>
                  <a:pt x="394" y="343"/>
                </a:lnTo>
                <a:cubicBezTo>
                  <a:pt x="402" y="347"/>
                  <a:pt x="411" y="351"/>
                  <a:pt x="420" y="354"/>
                </a:cubicBezTo>
                <a:cubicBezTo>
                  <a:pt x="411" y="354"/>
                  <a:pt x="403" y="354"/>
                  <a:pt x="394" y="346"/>
                </a:cubicBezTo>
                <a:cubicBezTo>
                  <a:pt x="394" y="345"/>
                  <a:pt x="394" y="344"/>
                  <a:pt x="394" y="343"/>
                </a:cubicBezTo>
                <a:close/>
                <a:moveTo>
                  <a:pt x="482" y="1"/>
                </a:moveTo>
                <a:cubicBezTo>
                  <a:pt x="436" y="1"/>
                  <a:pt x="392" y="18"/>
                  <a:pt x="357" y="49"/>
                </a:cubicBezTo>
                <a:lnTo>
                  <a:pt x="357" y="49"/>
                </a:lnTo>
                <a:cubicBezTo>
                  <a:pt x="349" y="48"/>
                  <a:pt x="340" y="47"/>
                  <a:pt x="332" y="47"/>
                </a:cubicBezTo>
                <a:cubicBezTo>
                  <a:pt x="277" y="47"/>
                  <a:pt x="222" y="64"/>
                  <a:pt x="172" y="106"/>
                </a:cubicBezTo>
                <a:cubicBezTo>
                  <a:pt x="1" y="252"/>
                  <a:pt x="69" y="517"/>
                  <a:pt x="249" y="620"/>
                </a:cubicBezTo>
                <a:cubicBezTo>
                  <a:pt x="305" y="656"/>
                  <a:pt x="367" y="673"/>
                  <a:pt x="429" y="673"/>
                </a:cubicBezTo>
                <a:cubicBezTo>
                  <a:pt x="514" y="673"/>
                  <a:pt x="598" y="640"/>
                  <a:pt x="661" y="580"/>
                </a:cubicBezTo>
                <a:lnTo>
                  <a:pt x="661" y="580"/>
                </a:lnTo>
                <a:cubicBezTo>
                  <a:pt x="810" y="578"/>
                  <a:pt x="917" y="383"/>
                  <a:pt x="788" y="260"/>
                </a:cubicBezTo>
                <a:lnTo>
                  <a:pt x="788" y="260"/>
                </a:lnTo>
                <a:lnTo>
                  <a:pt x="788" y="269"/>
                </a:lnTo>
                <a:cubicBezTo>
                  <a:pt x="775" y="260"/>
                  <a:pt x="761" y="252"/>
                  <a:pt x="748" y="242"/>
                </a:cubicBezTo>
                <a:lnTo>
                  <a:pt x="748" y="242"/>
                </a:lnTo>
                <a:cubicBezTo>
                  <a:pt x="720" y="143"/>
                  <a:pt x="651" y="56"/>
                  <a:pt x="548" y="12"/>
                </a:cubicBezTo>
                <a:cubicBezTo>
                  <a:pt x="526" y="4"/>
                  <a:pt x="504" y="1"/>
                  <a:pt x="4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3" name="Google Shape;5443;p44"/>
          <p:cNvSpPr/>
          <p:nvPr/>
        </p:nvSpPr>
        <p:spPr>
          <a:xfrm>
            <a:off x="2249298" y="4645102"/>
            <a:ext cx="88270" cy="79079"/>
          </a:xfrm>
          <a:custGeom>
            <a:avLst/>
            <a:gdLst/>
            <a:ahLst/>
            <a:cxnLst/>
            <a:rect l="l" t="t" r="r" b="b"/>
            <a:pathLst>
              <a:path w="874" h="783" extrusionOk="0">
                <a:moveTo>
                  <a:pt x="359" y="360"/>
                </a:moveTo>
                <a:cubicBezTo>
                  <a:pt x="360" y="360"/>
                  <a:pt x="361" y="361"/>
                  <a:pt x="363" y="365"/>
                </a:cubicBezTo>
                <a:lnTo>
                  <a:pt x="363" y="365"/>
                </a:lnTo>
                <a:cubicBezTo>
                  <a:pt x="360" y="362"/>
                  <a:pt x="359" y="360"/>
                  <a:pt x="359" y="360"/>
                </a:cubicBezTo>
                <a:close/>
                <a:moveTo>
                  <a:pt x="368" y="1"/>
                </a:moveTo>
                <a:cubicBezTo>
                  <a:pt x="319" y="1"/>
                  <a:pt x="269" y="12"/>
                  <a:pt x="223" y="33"/>
                </a:cubicBezTo>
                <a:cubicBezTo>
                  <a:pt x="1" y="136"/>
                  <a:pt x="9" y="478"/>
                  <a:pt x="146" y="649"/>
                </a:cubicBezTo>
                <a:cubicBezTo>
                  <a:pt x="225" y="737"/>
                  <a:pt x="336" y="783"/>
                  <a:pt x="448" y="783"/>
                </a:cubicBezTo>
                <a:cubicBezTo>
                  <a:pt x="542" y="783"/>
                  <a:pt x="636" y="750"/>
                  <a:pt x="711" y="683"/>
                </a:cubicBezTo>
                <a:cubicBezTo>
                  <a:pt x="873" y="529"/>
                  <a:pt x="848" y="256"/>
                  <a:pt x="659" y="127"/>
                </a:cubicBezTo>
                <a:cubicBezTo>
                  <a:pt x="643" y="117"/>
                  <a:pt x="625" y="110"/>
                  <a:pt x="607" y="105"/>
                </a:cubicBezTo>
                <a:lnTo>
                  <a:pt x="607" y="105"/>
                </a:lnTo>
                <a:cubicBezTo>
                  <a:pt x="594" y="92"/>
                  <a:pt x="580" y="79"/>
                  <a:pt x="565" y="67"/>
                </a:cubicBezTo>
                <a:cubicBezTo>
                  <a:pt x="505" y="22"/>
                  <a:pt x="437" y="1"/>
                  <a:pt x="3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4" name="Google Shape;5444;p44"/>
          <p:cNvSpPr/>
          <p:nvPr/>
        </p:nvSpPr>
        <p:spPr>
          <a:xfrm>
            <a:off x="2276972" y="4799528"/>
            <a:ext cx="77867" cy="80897"/>
          </a:xfrm>
          <a:custGeom>
            <a:avLst/>
            <a:gdLst/>
            <a:ahLst/>
            <a:cxnLst/>
            <a:rect l="l" t="t" r="r" b="b"/>
            <a:pathLst>
              <a:path w="771" h="801" extrusionOk="0">
                <a:moveTo>
                  <a:pt x="308" y="301"/>
                </a:moveTo>
                <a:cubicBezTo>
                  <a:pt x="308" y="301"/>
                  <a:pt x="308" y="302"/>
                  <a:pt x="308" y="303"/>
                </a:cubicBezTo>
                <a:lnTo>
                  <a:pt x="308" y="303"/>
                </a:lnTo>
                <a:cubicBezTo>
                  <a:pt x="308" y="302"/>
                  <a:pt x="308" y="301"/>
                  <a:pt x="308" y="301"/>
                </a:cubicBezTo>
                <a:close/>
                <a:moveTo>
                  <a:pt x="357" y="0"/>
                </a:moveTo>
                <a:cubicBezTo>
                  <a:pt x="350" y="0"/>
                  <a:pt x="342" y="1"/>
                  <a:pt x="334" y="1"/>
                </a:cubicBezTo>
                <a:cubicBezTo>
                  <a:pt x="129" y="36"/>
                  <a:pt x="0" y="232"/>
                  <a:pt x="60" y="429"/>
                </a:cubicBezTo>
                <a:cubicBezTo>
                  <a:pt x="108" y="596"/>
                  <a:pt x="237" y="800"/>
                  <a:pt x="427" y="800"/>
                </a:cubicBezTo>
                <a:cubicBezTo>
                  <a:pt x="442" y="800"/>
                  <a:pt x="456" y="799"/>
                  <a:pt x="471" y="797"/>
                </a:cubicBezTo>
                <a:cubicBezTo>
                  <a:pt x="719" y="746"/>
                  <a:pt x="770" y="506"/>
                  <a:pt x="753" y="292"/>
                </a:cubicBezTo>
                <a:cubicBezTo>
                  <a:pt x="741" y="216"/>
                  <a:pt x="686" y="159"/>
                  <a:pt x="616" y="141"/>
                </a:cubicBezTo>
                <a:lnTo>
                  <a:pt x="616" y="141"/>
                </a:lnTo>
                <a:cubicBezTo>
                  <a:pt x="560" y="57"/>
                  <a:pt x="466" y="0"/>
                  <a:pt x="3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5" name="Google Shape;5445;p44"/>
          <p:cNvSpPr/>
          <p:nvPr/>
        </p:nvSpPr>
        <p:spPr>
          <a:xfrm>
            <a:off x="2452406" y="5055760"/>
            <a:ext cx="82109" cy="73120"/>
          </a:xfrm>
          <a:custGeom>
            <a:avLst/>
            <a:gdLst/>
            <a:ahLst/>
            <a:cxnLst/>
            <a:rect l="l" t="t" r="r" b="b"/>
            <a:pathLst>
              <a:path w="813" h="724" extrusionOk="0">
                <a:moveTo>
                  <a:pt x="368" y="0"/>
                </a:moveTo>
                <a:cubicBezTo>
                  <a:pt x="298" y="0"/>
                  <a:pt x="228" y="21"/>
                  <a:pt x="163" y="74"/>
                </a:cubicBezTo>
                <a:cubicBezTo>
                  <a:pt x="0" y="210"/>
                  <a:pt x="60" y="467"/>
                  <a:pt x="197" y="604"/>
                </a:cubicBezTo>
                <a:cubicBezTo>
                  <a:pt x="277" y="680"/>
                  <a:pt x="376" y="724"/>
                  <a:pt x="472" y="724"/>
                </a:cubicBezTo>
                <a:cubicBezTo>
                  <a:pt x="551" y="724"/>
                  <a:pt x="628" y="695"/>
                  <a:pt x="693" y="630"/>
                </a:cubicBezTo>
                <a:cubicBezTo>
                  <a:pt x="779" y="543"/>
                  <a:pt x="812" y="395"/>
                  <a:pt x="760" y="284"/>
                </a:cubicBezTo>
                <a:lnTo>
                  <a:pt x="760" y="284"/>
                </a:lnTo>
                <a:cubicBezTo>
                  <a:pt x="766" y="228"/>
                  <a:pt x="745" y="169"/>
                  <a:pt x="685" y="125"/>
                </a:cubicBezTo>
                <a:cubicBezTo>
                  <a:pt x="594" y="56"/>
                  <a:pt x="481" y="0"/>
                  <a:pt x="3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6" name="Google Shape;5446;p44"/>
          <p:cNvSpPr/>
          <p:nvPr/>
        </p:nvSpPr>
        <p:spPr>
          <a:xfrm>
            <a:off x="2297676" y="5067476"/>
            <a:ext cx="114629" cy="80998"/>
          </a:xfrm>
          <a:custGeom>
            <a:avLst/>
            <a:gdLst/>
            <a:ahLst/>
            <a:cxnLst/>
            <a:rect l="l" t="t" r="r" b="b"/>
            <a:pathLst>
              <a:path w="1135" h="802" extrusionOk="0">
                <a:moveTo>
                  <a:pt x="334" y="0"/>
                </a:moveTo>
                <a:cubicBezTo>
                  <a:pt x="61" y="17"/>
                  <a:pt x="1" y="351"/>
                  <a:pt x="95" y="565"/>
                </a:cubicBezTo>
                <a:cubicBezTo>
                  <a:pt x="158" y="708"/>
                  <a:pt x="301" y="801"/>
                  <a:pt x="446" y="801"/>
                </a:cubicBezTo>
                <a:cubicBezTo>
                  <a:pt x="517" y="801"/>
                  <a:pt x="589" y="778"/>
                  <a:pt x="651" y="727"/>
                </a:cubicBezTo>
                <a:cubicBezTo>
                  <a:pt x="691" y="696"/>
                  <a:pt x="721" y="658"/>
                  <a:pt x="742" y="616"/>
                </a:cubicBezTo>
                <a:lnTo>
                  <a:pt x="742" y="616"/>
                </a:lnTo>
                <a:cubicBezTo>
                  <a:pt x="746" y="619"/>
                  <a:pt x="750" y="622"/>
                  <a:pt x="754" y="625"/>
                </a:cubicBezTo>
                <a:cubicBezTo>
                  <a:pt x="790" y="652"/>
                  <a:pt x="828" y="664"/>
                  <a:pt x="864" y="664"/>
                </a:cubicBezTo>
                <a:cubicBezTo>
                  <a:pt x="1019" y="664"/>
                  <a:pt x="1134" y="444"/>
                  <a:pt x="967" y="325"/>
                </a:cubicBezTo>
                <a:lnTo>
                  <a:pt x="985" y="325"/>
                </a:lnTo>
                <a:cubicBezTo>
                  <a:pt x="907" y="274"/>
                  <a:pt x="829" y="222"/>
                  <a:pt x="751" y="173"/>
                </a:cubicBezTo>
                <a:lnTo>
                  <a:pt x="751" y="173"/>
                </a:lnTo>
                <a:cubicBezTo>
                  <a:pt x="716" y="94"/>
                  <a:pt x="640" y="57"/>
                  <a:pt x="566" y="57"/>
                </a:cubicBezTo>
                <a:cubicBezTo>
                  <a:pt x="564" y="57"/>
                  <a:pt x="563" y="57"/>
                  <a:pt x="561" y="57"/>
                </a:cubicBezTo>
                <a:lnTo>
                  <a:pt x="561" y="57"/>
                </a:lnTo>
                <a:cubicBezTo>
                  <a:pt x="492" y="24"/>
                  <a:pt x="415" y="6"/>
                  <a:pt x="3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7" name="Google Shape;5447;p44"/>
          <p:cNvSpPr/>
          <p:nvPr/>
        </p:nvSpPr>
        <p:spPr>
          <a:xfrm>
            <a:off x="2064370" y="4700954"/>
            <a:ext cx="76958" cy="87260"/>
          </a:xfrm>
          <a:custGeom>
            <a:avLst/>
            <a:gdLst/>
            <a:ahLst/>
            <a:cxnLst/>
            <a:rect l="l" t="t" r="r" b="b"/>
            <a:pathLst>
              <a:path w="762" h="864" extrusionOk="0">
                <a:moveTo>
                  <a:pt x="270" y="1"/>
                </a:moveTo>
                <a:cubicBezTo>
                  <a:pt x="156" y="1"/>
                  <a:pt x="56" y="85"/>
                  <a:pt x="35" y="207"/>
                </a:cubicBezTo>
                <a:cubicBezTo>
                  <a:pt x="1" y="430"/>
                  <a:pt x="172" y="772"/>
                  <a:pt x="386" y="849"/>
                </a:cubicBezTo>
                <a:cubicBezTo>
                  <a:pt x="413" y="859"/>
                  <a:pt x="441" y="863"/>
                  <a:pt x="467" y="863"/>
                </a:cubicBezTo>
                <a:cubicBezTo>
                  <a:pt x="581" y="863"/>
                  <a:pt x="680" y="779"/>
                  <a:pt x="694" y="661"/>
                </a:cubicBezTo>
                <a:cubicBezTo>
                  <a:pt x="694" y="657"/>
                  <a:pt x="694" y="654"/>
                  <a:pt x="694" y="650"/>
                </a:cubicBezTo>
                <a:lnTo>
                  <a:pt x="694" y="650"/>
                </a:lnTo>
                <a:cubicBezTo>
                  <a:pt x="761" y="527"/>
                  <a:pt x="754" y="365"/>
                  <a:pt x="651" y="242"/>
                </a:cubicBezTo>
                <a:cubicBezTo>
                  <a:pt x="647" y="236"/>
                  <a:pt x="643" y="230"/>
                  <a:pt x="638" y="225"/>
                </a:cubicBezTo>
                <a:lnTo>
                  <a:pt x="638" y="225"/>
                </a:lnTo>
                <a:cubicBezTo>
                  <a:pt x="617" y="152"/>
                  <a:pt x="565" y="111"/>
                  <a:pt x="508" y="97"/>
                </a:cubicBezTo>
                <a:lnTo>
                  <a:pt x="508" y="97"/>
                </a:lnTo>
                <a:cubicBezTo>
                  <a:pt x="463" y="65"/>
                  <a:pt x="414" y="38"/>
                  <a:pt x="360" y="19"/>
                </a:cubicBezTo>
                <a:cubicBezTo>
                  <a:pt x="330" y="7"/>
                  <a:pt x="300" y="1"/>
                  <a:pt x="2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8" name="Google Shape;5448;p44"/>
          <p:cNvSpPr/>
          <p:nvPr/>
        </p:nvSpPr>
        <p:spPr>
          <a:xfrm>
            <a:off x="2189911" y="4755392"/>
            <a:ext cx="62718" cy="74029"/>
          </a:xfrm>
          <a:custGeom>
            <a:avLst/>
            <a:gdLst/>
            <a:ahLst/>
            <a:cxnLst/>
            <a:rect l="l" t="t" r="r" b="b"/>
            <a:pathLst>
              <a:path w="621" h="733" extrusionOk="0">
                <a:moveTo>
                  <a:pt x="298" y="1"/>
                </a:moveTo>
                <a:cubicBezTo>
                  <a:pt x="130" y="1"/>
                  <a:pt x="1" y="156"/>
                  <a:pt x="41" y="327"/>
                </a:cubicBezTo>
                <a:cubicBezTo>
                  <a:pt x="67" y="473"/>
                  <a:pt x="144" y="601"/>
                  <a:pt x="255" y="695"/>
                </a:cubicBezTo>
                <a:cubicBezTo>
                  <a:pt x="291" y="721"/>
                  <a:pt x="330" y="732"/>
                  <a:pt x="368" y="732"/>
                </a:cubicBezTo>
                <a:cubicBezTo>
                  <a:pt x="456" y="732"/>
                  <a:pt x="537" y="668"/>
                  <a:pt x="554" y="567"/>
                </a:cubicBezTo>
                <a:cubicBezTo>
                  <a:pt x="554" y="554"/>
                  <a:pt x="554" y="542"/>
                  <a:pt x="554" y="529"/>
                </a:cubicBezTo>
                <a:lnTo>
                  <a:pt x="554" y="529"/>
                </a:lnTo>
                <a:cubicBezTo>
                  <a:pt x="603" y="464"/>
                  <a:pt x="621" y="383"/>
                  <a:pt x="606" y="301"/>
                </a:cubicBezTo>
                <a:cubicBezTo>
                  <a:pt x="599" y="177"/>
                  <a:pt x="520" y="70"/>
                  <a:pt x="408" y="24"/>
                </a:cubicBezTo>
                <a:lnTo>
                  <a:pt x="408" y="24"/>
                </a:lnTo>
                <a:cubicBezTo>
                  <a:pt x="380" y="9"/>
                  <a:pt x="348" y="1"/>
                  <a:pt x="315" y="1"/>
                </a:cubicBezTo>
                <a:cubicBezTo>
                  <a:pt x="315" y="1"/>
                  <a:pt x="315" y="1"/>
                  <a:pt x="314" y="1"/>
                </a:cubicBezTo>
                <a:lnTo>
                  <a:pt x="314" y="1"/>
                </a:lnTo>
                <a:cubicBezTo>
                  <a:pt x="309" y="1"/>
                  <a:pt x="303" y="1"/>
                  <a:pt x="2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9" name="Google Shape;5449;p44"/>
          <p:cNvSpPr/>
          <p:nvPr/>
        </p:nvSpPr>
        <p:spPr>
          <a:xfrm>
            <a:off x="2088610" y="4564304"/>
            <a:ext cx="69081" cy="91198"/>
          </a:xfrm>
          <a:custGeom>
            <a:avLst/>
            <a:gdLst/>
            <a:ahLst/>
            <a:cxnLst/>
            <a:rect l="l" t="t" r="r" b="b"/>
            <a:pathLst>
              <a:path w="684" h="903" extrusionOk="0">
                <a:moveTo>
                  <a:pt x="211" y="0"/>
                </a:moveTo>
                <a:cubicBezTo>
                  <a:pt x="121" y="0"/>
                  <a:pt x="38" y="64"/>
                  <a:pt x="26" y="166"/>
                </a:cubicBezTo>
                <a:cubicBezTo>
                  <a:pt x="1" y="431"/>
                  <a:pt x="112" y="696"/>
                  <a:pt x="326" y="867"/>
                </a:cubicBezTo>
                <a:cubicBezTo>
                  <a:pt x="356" y="891"/>
                  <a:pt x="394" y="903"/>
                  <a:pt x="431" y="903"/>
                </a:cubicBezTo>
                <a:cubicBezTo>
                  <a:pt x="488" y="903"/>
                  <a:pt x="546" y="876"/>
                  <a:pt x="582" y="825"/>
                </a:cubicBezTo>
                <a:cubicBezTo>
                  <a:pt x="632" y="749"/>
                  <a:pt x="654" y="660"/>
                  <a:pt x="648" y="572"/>
                </a:cubicBezTo>
                <a:lnTo>
                  <a:pt x="648" y="572"/>
                </a:lnTo>
                <a:cubicBezTo>
                  <a:pt x="677" y="527"/>
                  <a:pt x="684" y="469"/>
                  <a:pt x="651" y="405"/>
                </a:cubicBezTo>
                <a:cubicBezTo>
                  <a:pt x="582" y="251"/>
                  <a:pt x="462" y="123"/>
                  <a:pt x="326" y="38"/>
                </a:cubicBezTo>
                <a:cubicBezTo>
                  <a:pt x="290" y="12"/>
                  <a:pt x="250" y="0"/>
                  <a:pt x="2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0" name="Google Shape;5450;p44"/>
          <p:cNvSpPr/>
          <p:nvPr/>
        </p:nvSpPr>
        <p:spPr>
          <a:xfrm>
            <a:off x="2003064" y="4435531"/>
            <a:ext cx="85139" cy="79988"/>
          </a:xfrm>
          <a:custGeom>
            <a:avLst/>
            <a:gdLst/>
            <a:ahLst/>
            <a:cxnLst/>
            <a:rect l="l" t="t" r="r" b="b"/>
            <a:pathLst>
              <a:path w="843" h="792" extrusionOk="0">
                <a:moveTo>
                  <a:pt x="311" y="510"/>
                </a:moveTo>
                <a:cubicBezTo>
                  <a:pt x="313" y="512"/>
                  <a:pt x="315" y="515"/>
                  <a:pt x="317" y="517"/>
                </a:cubicBezTo>
                <a:cubicBezTo>
                  <a:pt x="331" y="534"/>
                  <a:pt x="329" y="541"/>
                  <a:pt x="323" y="541"/>
                </a:cubicBezTo>
                <a:cubicBezTo>
                  <a:pt x="316" y="541"/>
                  <a:pt x="304" y="530"/>
                  <a:pt x="311" y="510"/>
                </a:cubicBezTo>
                <a:close/>
                <a:moveTo>
                  <a:pt x="224" y="0"/>
                </a:moveTo>
                <a:cubicBezTo>
                  <a:pt x="130" y="0"/>
                  <a:pt x="49" y="69"/>
                  <a:pt x="35" y="166"/>
                </a:cubicBezTo>
                <a:cubicBezTo>
                  <a:pt x="1" y="414"/>
                  <a:pt x="146" y="774"/>
                  <a:pt x="428" y="791"/>
                </a:cubicBezTo>
                <a:cubicBezTo>
                  <a:pt x="433" y="791"/>
                  <a:pt x="437" y="791"/>
                  <a:pt x="442" y="791"/>
                </a:cubicBezTo>
                <a:cubicBezTo>
                  <a:pt x="539" y="791"/>
                  <a:pt x="621" y="738"/>
                  <a:pt x="665" y="663"/>
                </a:cubicBezTo>
                <a:lnTo>
                  <a:pt x="665" y="663"/>
                </a:lnTo>
                <a:cubicBezTo>
                  <a:pt x="769" y="625"/>
                  <a:pt x="842" y="498"/>
                  <a:pt x="762" y="380"/>
                </a:cubicBezTo>
                <a:cubicBezTo>
                  <a:pt x="699" y="300"/>
                  <a:pt x="627" y="231"/>
                  <a:pt x="550" y="170"/>
                </a:cubicBezTo>
                <a:lnTo>
                  <a:pt x="550" y="170"/>
                </a:lnTo>
                <a:cubicBezTo>
                  <a:pt x="541" y="157"/>
                  <a:pt x="532" y="145"/>
                  <a:pt x="522" y="132"/>
                </a:cubicBezTo>
                <a:cubicBezTo>
                  <a:pt x="483" y="67"/>
                  <a:pt x="414" y="26"/>
                  <a:pt x="341" y="26"/>
                </a:cubicBezTo>
                <a:cubicBezTo>
                  <a:pt x="335" y="26"/>
                  <a:pt x="328" y="26"/>
                  <a:pt x="322" y="27"/>
                </a:cubicBezTo>
                <a:lnTo>
                  <a:pt x="322" y="27"/>
                </a:lnTo>
                <a:cubicBezTo>
                  <a:pt x="312" y="22"/>
                  <a:pt x="302" y="17"/>
                  <a:pt x="291" y="12"/>
                </a:cubicBezTo>
                <a:cubicBezTo>
                  <a:pt x="269" y="4"/>
                  <a:pt x="246" y="0"/>
                  <a:pt x="2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1" name="Google Shape;5451;p44"/>
          <p:cNvSpPr/>
          <p:nvPr/>
        </p:nvSpPr>
        <p:spPr>
          <a:xfrm>
            <a:off x="1874292" y="4603491"/>
            <a:ext cx="104732" cy="65041"/>
          </a:xfrm>
          <a:custGeom>
            <a:avLst/>
            <a:gdLst/>
            <a:ahLst/>
            <a:cxnLst/>
            <a:rect l="l" t="t" r="r" b="b"/>
            <a:pathLst>
              <a:path w="1037" h="644" extrusionOk="0">
                <a:moveTo>
                  <a:pt x="865" y="0"/>
                </a:moveTo>
                <a:lnTo>
                  <a:pt x="865" y="9"/>
                </a:lnTo>
                <a:cubicBezTo>
                  <a:pt x="634" y="9"/>
                  <a:pt x="266" y="9"/>
                  <a:pt x="95" y="197"/>
                </a:cubicBezTo>
                <a:cubicBezTo>
                  <a:pt x="9" y="291"/>
                  <a:pt x="1" y="420"/>
                  <a:pt x="78" y="522"/>
                </a:cubicBezTo>
                <a:cubicBezTo>
                  <a:pt x="156" y="601"/>
                  <a:pt x="271" y="643"/>
                  <a:pt x="388" y="643"/>
                </a:cubicBezTo>
                <a:cubicBezTo>
                  <a:pt x="399" y="643"/>
                  <a:pt x="409" y="643"/>
                  <a:pt x="420" y="642"/>
                </a:cubicBezTo>
                <a:cubicBezTo>
                  <a:pt x="608" y="642"/>
                  <a:pt x="867" y="563"/>
                  <a:pt x="900" y="359"/>
                </a:cubicBezTo>
                <a:lnTo>
                  <a:pt x="900" y="359"/>
                </a:lnTo>
                <a:cubicBezTo>
                  <a:pt x="966" y="338"/>
                  <a:pt x="1015" y="281"/>
                  <a:pt x="1027" y="206"/>
                </a:cubicBezTo>
                <a:cubicBezTo>
                  <a:pt x="1036" y="103"/>
                  <a:pt x="968" y="9"/>
                  <a:pt x="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2" name="Google Shape;5452;p44"/>
          <p:cNvSpPr/>
          <p:nvPr/>
        </p:nvSpPr>
        <p:spPr>
          <a:xfrm>
            <a:off x="1760265" y="4446742"/>
            <a:ext cx="99480" cy="60395"/>
          </a:xfrm>
          <a:custGeom>
            <a:avLst/>
            <a:gdLst/>
            <a:ahLst/>
            <a:cxnLst/>
            <a:rect l="l" t="t" r="r" b="b"/>
            <a:pathLst>
              <a:path w="985" h="598" extrusionOk="0">
                <a:moveTo>
                  <a:pt x="411" y="397"/>
                </a:moveTo>
                <a:cubicBezTo>
                  <a:pt x="413" y="397"/>
                  <a:pt x="414" y="397"/>
                  <a:pt x="416" y="397"/>
                </a:cubicBezTo>
                <a:lnTo>
                  <a:pt x="416" y="397"/>
                </a:lnTo>
                <a:cubicBezTo>
                  <a:pt x="415" y="398"/>
                  <a:pt x="414" y="398"/>
                  <a:pt x="414" y="398"/>
                </a:cubicBezTo>
                <a:cubicBezTo>
                  <a:pt x="413" y="398"/>
                  <a:pt x="412" y="398"/>
                  <a:pt x="411" y="397"/>
                </a:cubicBezTo>
                <a:close/>
                <a:moveTo>
                  <a:pt x="619" y="1"/>
                </a:moveTo>
                <a:cubicBezTo>
                  <a:pt x="583" y="1"/>
                  <a:pt x="547" y="8"/>
                  <a:pt x="511" y="23"/>
                </a:cubicBezTo>
                <a:lnTo>
                  <a:pt x="511" y="23"/>
                </a:lnTo>
                <a:cubicBezTo>
                  <a:pt x="489" y="21"/>
                  <a:pt x="467" y="20"/>
                  <a:pt x="446" y="20"/>
                </a:cubicBezTo>
                <a:cubicBezTo>
                  <a:pt x="356" y="20"/>
                  <a:pt x="269" y="38"/>
                  <a:pt x="197" y="89"/>
                </a:cubicBezTo>
                <a:cubicBezTo>
                  <a:pt x="1" y="235"/>
                  <a:pt x="103" y="509"/>
                  <a:pt x="317" y="569"/>
                </a:cubicBezTo>
                <a:cubicBezTo>
                  <a:pt x="376" y="587"/>
                  <a:pt x="440" y="598"/>
                  <a:pt x="504" y="598"/>
                </a:cubicBezTo>
                <a:cubicBezTo>
                  <a:pt x="637" y="598"/>
                  <a:pt x="768" y="552"/>
                  <a:pt x="840" y="441"/>
                </a:cubicBezTo>
                <a:lnTo>
                  <a:pt x="840" y="441"/>
                </a:lnTo>
                <a:cubicBezTo>
                  <a:pt x="887" y="424"/>
                  <a:pt x="927" y="388"/>
                  <a:pt x="950" y="338"/>
                </a:cubicBezTo>
                <a:cubicBezTo>
                  <a:pt x="984" y="243"/>
                  <a:pt x="942" y="132"/>
                  <a:pt x="839" y="98"/>
                </a:cubicBezTo>
                <a:cubicBezTo>
                  <a:pt x="835" y="97"/>
                  <a:pt x="832" y="96"/>
                  <a:pt x="828" y="95"/>
                </a:cubicBezTo>
                <a:lnTo>
                  <a:pt x="828" y="95"/>
                </a:lnTo>
                <a:cubicBezTo>
                  <a:pt x="776" y="37"/>
                  <a:pt x="700" y="1"/>
                  <a:pt x="6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3" name="Google Shape;5453;p44"/>
          <p:cNvSpPr/>
          <p:nvPr/>
        </p:nvSpPr>
        <p:spPr>
          <a:xfrm>
            <a:off x="1685930" y="4498857"/>
            <a:ext cx="82210" cy="93420"/>
          </a:xfrm>
          <a:custGeom>
            <a:avLst/>
            <a:gdLst/>
            <a:ahLst/>
            <a:cxnLst/>
            <a:rect l="l" t="t" r="r" b="b"/>
            <a:pathLst>
              <a:path w="814" h="925" extrusionOk="0">
                <a:moveTo>
                  <a:pt x="438" y="0"/>
                </a:moveTo>
                <a:cubicBezTo>
                  <a:pt x="395" y="0"/>
                  <a:pt x="346" y="13"/>
                  <a:pt x="292" y="44"/>
                </a:cubicBezTo>
                <a:cubicBezTo>
                  <a:pt x="1" y="189"/>
                  <a:pt x="129" y="634"/>
                  <a:pt x="300" y="822"/>
                </a:cubicBezTo>
                <a:cubicBezTo>
                  <a:pt x="358" y="889"/>
                  <a:pt x="439" y="924"/>
                  <a:pt x="520" y="924"/>
                </a:cubicBezTo>
                <a:cubicBezTo>
                  <a:pt x="585" y="924"/>
                  <a:pt x="649" y="902"/>
                  <a:pt x="702" y="857"/>
                </a:cubicBezTo>
                <a:cubicBezTo>
                  <a:pt x="805" y="754"/>
                  <a:pt x="814" y="583"/>
                  <a:pt x="779" y="446"/>
                </a:cubicBezTo>
                <a:cubicBezTo>
                  <a:pt x="763" y="359"/>
                  <a:pt x="726" y="250"/>
                  <a:pt x="663" y="172"/>
                </a:cubicBezTo>
                <a:lnTo>
                  <a:pt x="663" y="172"/>
                </a:lnTo>
                <a:cubicBezTo>
                  <a:pt x="610" y="73"/>
                  <a:pt x="538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4" name="Google Shape;5454;p44"/>
          <p:cNvSpPr/>
          <p:nvPr/>
        </p:nvSpPr>
        <p:spPr>
          <a:xfrm>
            <a:off x="1703302" y="4689036"/>
            <a:ext cx="72615" cy="89785"/>
          </a:xfrm>
          <a:custGeom>
            <a:avLst/>
            <a:gdLst/>
            <a:ahLst/>
            <a:cxnLst/>
            <a:rect l="l" t="t" r="r" b="b"/>
            <a:pathLst>
              <a:path w="719" h="889" extrusionOk="0">
                <a:moveTo>
                  <a:pt x="390" y="321"/>
                </a:moveTo>
                <a:cubicBezTo>
                  <a:pt x="393" y="321"/>
                  <a:pt x="399" y="331"/>
                  <a:pt x="390" y="333"/>
                </a:cubicBezTo>
                <a:lnTo>
                  <a:pt x="390" y="333"/>
                </a:lnTo>
                <a:cubicBezTo>
                  <a:pt x="387" y="324"/>
                  <a:pt x="388" y="321"/>
                  <a:pt x="390" y="321"/>
                </a:cubicBezTo>
                <a:close/>
                <a:moveTo>
                  <a:pt x="314" y="1"/>
                </a:moveTo>
                <a:cubicBezTo>
                  <a:pt x="284" y="1"/>
                  <a:pt x="254" y="6"/>
                  <a:pt x="222" y="17"/>
                </a:cubicBezTo>
                <a:cubicBezTo>
                  <a:pt x="26" y="86"/>
                  <a:pt x="0" y="291"/>
                  <a:pt x="43" y="462"/>
                </a:cubicBezTo>
                <a:cubicBezTo>
                  <a:pt x="86" y="650"/>
                  <a:pt x="214" y="804"/>
                  <a:pt x="394" y="881"/>
                </a:cubicBezTo>
                <a:cubicBezTo>
                  <a:pt x="413" y="886"/>
                  <a:pt x="434" y="889"/>
                  <a:pt x="454" y="889"/>
                </a:cubicBezTo>
                <a:cubicBezTo>
                  <a:pt x="539" y="889"/>
                  <a:pt x="624" y="846"/>
                  <a:pt x="659" y="770"/>
                </a:cubicBezTo>
                <a:cubicBezTo>
                  <a:pt x="719" y="685"/>
                  <a:pt x="719" y="573"/>
                  <a:pt x="684" y="488"/>
                </a:cubicBezTo>
                <a:cubicBezTo>
                  <a:pt x="672" y="462"/>
                  <a:pt x="655" y="439"/>
                  <a:pt x="634" y="422"/>
                </a:cubicBezTo>
                <a:lnTo>
                  <a:pt x="634" y="422"/>
                </a:lnTo>
                <a:cubicBezTo>
                  <a:pt x="658" y="379"/>
                  <a:pt x="664" y="325"/>
                  <a:pt x="642" y="265"/>
                </a:cubicBezTo>
                <a:cubicBezTo>
                  <a:pt x="578" y="130"/>
                  <a:pt x="460" y="1"/>
                  <a:pt x="31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5" name="Google Shape;5455;p44"/>
          <p:cNvSpPr/>
          <p:nvPr/>
        </p:nvSpPr>
        <p:spPr>
          <a:xfrm>
            <a:off x="1983168" y="4930220"/>
            <a:ext cx="73120" cy="93218"/>
          </a:xfrm>
          <a:custGeom>
            <a:avLst/>
            <a:gdLst/>
            <a:ahLst/>
            <a:cxnLst/>
            <a:rect l="l" t="t" r="r" b="b"/>
            <a:pathLst>
              <a:path w="724" h="923" extrusionOk="0">
                <a:moveTo>
                  <a:pt x="321" y="0"/>
                </a:moveTo>
                <a:cubicBezTo>
                  <a:pt x="301" y="0"/>
                  <a:pt x="280" y="2"/>
                  <a:pt x="257" y="8"/>
                </a:cubicBezTo>
                <a:cubicBezTo>
                  <a:pt x="1" y="68"/>
                  <a:pt x="26" y="410"/>
                  <a:pt x="86" y="598"/>
                </a:cubicBezTo>
                <a:cubicBezTo>
                  <a:pt x="132" y="735"/>
                  <a:pt x="263" y="923"/>
                  <a:pt x="422" y="923"/>
                </a:cubicBezTo>
                <a:cubicBezTo>
                  <a:pt x="470" y="923"/>
                  <a:pt x="522" y="905"/>
                  <a:pt x="574" y="863"/>
                </a:cubicBezTo>
                <a:cubicBezTo>
                  <a:pt x="703" y="764"/>
                  <a:pt x="723" y="601"/>
                  <a:pt x="691" y="452"/>
                </a:cubicBezTo>
                <a:lnTo>
                  <a:pt x="694" y="452"/>
                </a:lnTo>
                <a:cubicBezTo>
                  <a:pt x="655" y="273"/>
                  <a:pt x="537" y="0"/>
                  <a:pt x="3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6" name="Google Shape;5456;p44"/>
          <p:cNvSpPr/>
          <p:nvPr/>
        </p:nvSpPr>
        <p:spPr>
          <a:xfrm>
            <a:off x="2125777" y="5100300"/>
            <a:ext cx="90795" cy="85947"/>
          </a:xfrm>
          <a:custGeom>
            <a:avLst/>
            <a:gdLst/>
            <a:ahLst/>
            <a:cxnLst/>
            <a:rect l="l" t="t" r="r" b="b"/>
            <a:pathLst>
              <a:path w="899" h="851" extrusionOk="0">
                <a:moveTo>
                  <a:pt x="439" y="0"/>
                </a:moveTo>
                <a:cubicBezTo>
                  <a:pt x="361" y="0"/>
                  <a:pt x="281" y="48"/>
                  <a:pt x="254" y="119"/>
                </a:cubicBezTo>
                <a:lnTo>
                  <a:pt x="254" y="119"/>
                </a:lnTo>
                <a:cubicBezTo>
                  <a:pt x="248" y="119"/>
                  <a:pt x="243" y="118"/>
                  <a:pt x="237" y="118"/>
                </a:cubicBezTo>
                <a:cubicBezTo>
                  <a:pt x="120" y="118"/>
                  <a:pt x="16" y="215"/>
                  <a:pt x="0" y="334"/>
                </a:cubicBezTo>
                <a:cubicBezTo>
                  <a:pt x="0" y="445"/>
                  <a:pt x="52" y="556"/>
                  <a:pt x="137" y="633"/>
                </a:cubicBezTo>
                <a:cubicBezTo>
                  <a:pt x="239" y="736"/>
                  <a:pt x="380" y="850"/>
                  <a:pt x="522" y="850"/>
                </a:cubicBezTo>
                <a:cubicBezTo>
                  <a:pt x="582" y="850"/>
                  <a:pt x="643" y="830"/>
                  <a:pt x="702" y="779"/>
                </a:cubicBezTo>
                <a:cubicBezTo>
                  <a:pt x="729" y="755"/>
                  <a:pt x="749" y="729"/>
                  <a:pt x="764" y="702"/>
                </a:cubicBezTo>
                <a:lnTo>
                  <a:pt x="764" y="702"/>
                </a:lnTo>
                <a:cubicBezTo>
                  <a:pt x="781" y="696"/>
                  <a:pt x="797" y="687"/>
                  <a:pt x="813" y="676"/>
                </a:cubicBezTo>
                <a:cubicBezTo>
                  <a:pt x="890" y="608"/>
                  <a:pt x="899" y="497"/>
                  <a:pt x="839" y="420"/>
                </a:cubicBezTo>
                <a:lnTo>
                  <a:pt x="830" y="420"/>
                </a:lnTo>
                <a:cubicBezTo>
                  <a:pt x="795" y="380"/>
                  <a:pt x="757" y="345"/>
                  <a:pt x="715" y="313"/>
                </a:cubicBezTo>
                <a:lnTo>
                  <a:pt x="715" y="313"/>
                </a:lnTo>
                <a:cubicBezTo>
                  <a:pt x="677" y="236"/>
                  <a:pt x="632" y="164"/>
                  <a:pt x="599" y="103"/>
                </a:cubicBezTo>
                <a:cubicBezTo>
                  <a:pt x="564" y="31"/>
                  <a:pt x="502" y="0"/>
                  <a:pt x="4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7" name="Google Shape;5457;p44"/>
          <p:cNvSpPr/>
          <p:nvPr/>
        </p:nvSpPr>
        <p:spPr>
          <a:xfrm>
            <a:off x="2257984" y="4937693"/>
            <a:ext cx="76352" cy="89482"/>
          </a:xfrm>
          <a:custGeom>
            <a:avLst/>
            <a:gdLst/>
            <a:ahLst/>
            <a:cxnLst/>
            <a:rect l="l" t="t" r="r" b="b"/>
            <a:pathLst>
              <a:path w="756" h="886" extrusionOk="0">
                <a:moveTo>
                  <a:pt x="310" y="0"/>
                </a:moveTo>
                <a:cubicBezTo>
                  <a:pt x="271" y="0"/>
                  <a:pt x="230" y="9"/>
                  <a:pt x="188" y="28"/>
                </a:cubicBezTo>
                <a:cubicBezTo>
                  <a:pt x="52" y="79"/>
                  <a:pt x="0" y="242"/>
                  <a:pt x="69" y="370"/>
                </a:cubicBezTo>
                <a:cubicBezTo>
                  <a:pt x="137" y="507"/>
                  <a:pt x="214" y="644"/>
                  <a:pt x="283" y="781"/>
                </a:cubicBezTo>
                <a:cubicBezTo>
                  <a:pt x="316" y="851"/>
                  <a:pt x="381" y="885"/>
                  <a:pt x="448" y="885"/>
                </a:cubicBezTo>
                <a:cubicBezTo>
                  <a:pt x="518" y="885"/>
                  <a:pt x="590" y="847"/>
                  <a:pt x="625" y="772"/>
                </a:cubicBezTo>
                <a:cubicBezTo>
                  <a:pt x="642" y="721"/>
                  <a:pt x="652" y="669"/>
                  <a:pt x="655" y="617"/>
                </a:cubicBezTo>
                <a:lnTo>
                  <a:pt x="655" y="617"/>
                </a:lnTo>
                <a:cubicBezTo>
                  <a:pt x="715" y="587"/>
                  <a:pt x="755" y="525"/>
                  <a:pt x="736" y="438"/>
                </a:cubicBezTo>
                <a:cubicBezTo>
                  <a:pt x="693" y="244"/>
                  <a:pt x="522" y="0"/>
                  <a:pt x="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8" name="Google Shape;5458;p44"/>
          <p:cNvSpPr/>
          <p:nvPr/>
        </p:nvSpPr>
        <p:spPr>
          <a:xfrm>
            <a:off x="1769758" y="4797710"/>
            <a:ext cx="95137" cy="59486"/>
          </a:xfrm>
          <a:custGeom>
            <a:avLst/>
            <a:gdLst/>
            <a:ahLst/>
            <a:cxnLst/>
            <a:rect l="l" t="t" r="r" b="b"/>
            <a:pathLst>
              <a:path w="942" h="589" extrusionOk="0">
                <a:moveTo>
                  <a:pt x="408" y="215"/>
                </a:moveTo>
                <a:cubicBezTo>
                  <a:pt x="409" y="215"/>
                  <a:pt x="410" y="215"/>
                  <a:pt x="410" y="216"/>
                </a:cubicBezTo>
                <a:lnTo>
                  <a:pt x="410" y="216"/>
                </a:lnTo>
                <a:cubicBezTo>
                  <a:pt x="410" y="216"/>
                  <a:pt x="410" y="216"/>
                  <a:pt x="410" y="216"/>
                </a:cubicBezTo>
                <a:lnTo>
                  <a:pt x="403" y="216"/>
                </a:lnTo>
                <a:cubicBezTo>
                  <a:pt x="405" y="215"/>
                  <a:pt x="407" y="215"/>
                  <a:pt x="408" y="215"/>
                </a:cubicBezTo>
                <a:close/>
                <a:moveTo>
                  <a:pt x="387" y="0"/>
                </a:moveTo>
                <a:cubicBezTo>
                  <a:pt x="257" y="0"/>
                  <a:pt x="127" y="39"/>
                  <a:pt x="69" y="173"/>
                </a:cubicBezTo>
                <a:cubicBezTo>
                  <a:pt x="1" y="344"/>
                  <a:pt x="129" y="515"/>
                  <a:pt x="283" y="567"/>
                </a:cubicBezTo>
                <a:cubicBezTo>
                  <a:pt x="329" y="581"/>
                  <a:pt x="375" y="588"/>
                  <a:pt x="422" y="588"/>
                </a:cubicBezTo>
                <a:cubicBezTo>
                  <a:pt x="514" y="588"/>
                  <a:pt x="605" y="561"/>
                  <a:pt x="684" y="510"/>
                </a:cubicBezTo>
                <a:lnTo>
                  <a:pt x="684" y="510"/>
                </a:lnTo>
                <a:cubicBezTo>
                  <a:pt x="687" y="510"/>
                  <a:pt x="690" y="510"/>
                  <a:pt x="693" y="510"/>
                </a:cubicBezTo>
                <a:cubicBezTo>
                  <a:pt x="713" y="510"/>
                  <a:pt x="733" y="509"/>
                  <a:pt x="754" y="507"/>
                </a:cubicBezTo>
                <a:cubicBezTo>
                  <a:pt x="873" y="490"/>
                  <a:pt x="942" y="362"/>
                  <a:pt x="890" y="250"/>
                </a:cubicBezTo>
                <a:cubicBezTo>
                  <a:pt x="813" y="113"/>
                  <a:pt x="668" y="19"/>
                  <a:pt x="514" y="11"/>
                </a:cubicBezTo>
                <a:cubicBezTo>
                  <a:pt x="473" y="4"/>
                  <a:pt x="430" y="0"/>
                  <a:pt x="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9" name="Google Shape;5459;p44"/>
          <p:cNvSpPr/>
          <p:nvPr/>
        </p:nvSpPr>
        <p:spPr>
          <a:xfrm>
            <a:off x="1958120" y="4804982"/>
            <a:ext cx="80998" cy="60698"/>
          </a:xfrm>
          <a:custGeom>
            <a:avLst/>
            <a:gdLst/>
            <a:ahLst/>
            <a:cxnLst/>
            <a:rect l="l" t="t" r="r" b="b"/>
            <a:pathLst>
              <a:path w="802" h="601" extrusionOk="0">
                <a:moveTo>
                  <a:pt x="358" y="0"/>
                </a:moveTo>
                <a:cubicBezTo>
                  <a:pt x="299" y="0"/>
                  <a:pt x="239" y="11"/>
                  <a:pt x="180" y="33"/>
                </a:cubicBezTo>
                <a:cubicBezTo>
                  <a:pt x="69" y="67"/>
                  <a:pt x="1" y="178"/>
                  <a:pt x="18" y="290"/>
                </a:cubicBezTo>
                <a:cubicBezTo>
                  <a:pt x="26" y="392"/>
                  <a:pt x="95" y="486"/>
                  <a:pt x="189" y="529"/>
                </a:cubicBezTo>
                <a:cubicBezTo>
                  <a:pt x="263" y="574"/>
                  <a:pt x="352" y="600"/>
                  <a:pt x="438" y="600"/>
                </a:cubicBezTo>
                <a:cubicBezTo>
                  <a:pt x="551" y="600"/>
                  <a:pt x="660" y="555"/>
                  <a:pt x="728" y="443"/>
                </a:cubicBezTo>
                <a:cubicBezTo>
                  <a:pt x="742" y="422"/>
                  <a:pt x="751" y="399"/>
                  <a:pt x="758" y="376"/>
                </a:cubicBezTo>
                <a:lnTo>
                  <a:pt x="758" y="376"/>
                </a:lnTo>
                <a:cubicBezTo>
                  <a:pt x="802" y="295"/>
                  <a:pt x="787" y="195"/>
                  <a:pt x="721" y="135"/>
                </a:cubicBezTo>
                <a:lnTo>
                  <a:pt x="721" y="135"/>
                </a:lnTo>
                <a:cubicBezTo>
                  <a:pt x="675" y="61"/>
                  <a:pt x="599" y="8"/>
                  <a:pt x="507" y="8"/>
                </a:cubicBezTo>
                <a:cubicBezTo>
                  <a:pt x="494" y="8"/>
                  <a:pt x="480" y="9"/>
                  <a:pt x="466" y="11"/>
                </a:cubicBezTo>
                <a:lnTo>
                  <a:pt x="466" y="11"/>
                </a:lnTo>
                <a:cubicBezTo>
                  <a:pt x="430" y="4"/>
                  <a:pt x="394" y="0"/>
                  <a:pt x="3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0" name="Google Shape;5460;p44"/>
          <p:cNvSpPr/>
          <p:nvPr/>
        </p:nvSpPr>
        <p:spPr>
          <a:xfrm>
            <a:off x="2102447" y="4877196"/>
            <a:ext cx="46761" cy="43428"/>
          </a:xfrm>
          <a:custGeom>
            <a:avLst/>
            <a:gdLst/>
            <a:ahLst/>
            <a:cxnLst/>
            <a:rect l="l" t="t" r="r" b="b"/>
            <a:pathLst>
              <a:path w="463" h="430" extrusionOk="0">
                <a:moveTo>
                  <a:pt x="238" y="1"/>
                </a:moveTo>
                <a:cubicBezTo>
                  <a:pt x="105" y="1"/>
                  <a:pt x="1" y="114"/>
                  <a:pt x="9" y="250"/>
                </a:cubicBezTo>
                <a:cubicBezTo>
                  <a:pt x="13" y="273"/>
                  <a:pt x="24" y="293"/>
                  <a:pt x="39" y="307"/>
                </a:cubicBezTo>
                <a:lnTo>
                  <a:pt x="39" y="307"/>
                </a:lnTo>
                <a:cubicBezTo>
                  <a:pt x="53" y="341"/>
                  <a:pt x="77" y="373"/>
                  <a:pt x="112" y="396"/>
                </a:cubicBezTo>
                <a:cubicBezTo>
                  <a:pt x="145" y="419"/>
                  <a:pt x="183" y="430"/>
                  <a:pt x="221" y="430"/>
                </a:cubicBezTo>
                <a:cubicBezTo>
                  <a:pt x="306" y="430"/>
                  <a:pt x="390" y="374"/>
                  <a:pt x="420" y="285"/>
                </a:cubicBezTo>
                <a:cubicBezTo>
                  <a:pt x="462" y="165"/>
                  <a:pt x="394" y="36"/>
                  <a:pt x="266" y="2"/>
                </a:cubicBezTo>
                <a:cubicBezTo>
                  <a:pt x="256" y="1"/>
                  <a:pt x="247" y="1"/>
                  <a:pt x="2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1" name="Google Shape;5461;p44"/>
          <p:cNvSpPr/>
          <p:nvPr/>
        </p:nvSpPr>
        <p:spPr>
          <a:xfrm>
            <a:off x="2153653" y="5021118"/>
            <a:ext cx="36156" cy="31611"/>
          </a:xfrm>
          <a:custGeom>
            <a:avLst/>
            <a:gdLst/>
            <a:ahLst/>
            <a:cxnLst/>
            <a:rect l="l" t="t" r="r" b="b"/>
            <a:pathLst>
              <a:path w="358" h="313" extrusionOk="0">
                <a:moveTo>
                  <a:pt x="204" y="0"/>
                </a:moveTo>
                <a:cubicBezTo>
                  <a:pt x="193" y="0"/>
                  <a:pt x="181" y="2"/>
                  <a:pt x="170" y="7"/>
                </a:cubicBezTo>
                <a:lnTo>
                  <a:pt x="170" y="7"/>
                </a:lnTo>
                <a:cubicBezTo>
                  <a:pt x="80" y="18"/>
                  <a:pt x="15" y="85"/>
                  <a:pt x="7" y="168"/>
                </a:cubicBezTo>
                <a:cubicBezTo>
                  <a:pt x="0" y="265"/>
                  <a:pt x="105" y="313"/>
                  <a:pt x="197" y="313"/>
                </a:cubicBezTo>
                <a:cubicBezTo>
                  <a:pt x="228" y="313"/>
                  <a:pt x="257" y="307"/>
                  <a:pt x="280" y="297"/>
                </a:cubicBezTo>
                <a:cubicBezTo>
                  <a:pt x="332" y="263"/>
                  <a:pt x="357" y="203"/>
                  <a:pt x="340" y="143"/>
                </a:cubicBezTo>
                <a:cubicBezTo>
                  <a:pt x="336" y="119"/>
                  <a:pt x="327" y="98"/>
                  <a:pt x="314" y="78"/>
                </a:cubicBezTo>
                <a:lnTo>
                  <a:pt x="314" y="78"/>
                </a:lnTo>
                <a:cubicBezTo>
                  <a:pt x="306" y="63"/>
                  <a:pt x="295" y="49"/>
                  <a:pt x="282" y="38"/>
                </a:cubicBezTo>
                <a:lnTo>
                  <a:pt x="282" y="38"/>
                </a:lnTo>
                <a:cubicBezTo>
                  <a:pt x="273" y="30"/>
                  <a:pt x="264" y="22"/>
                  <a:pt x="255" y="14"/>
                </a:cubicBezTo>
                <a:cubicBezTo>
                  <a:pt x="239" y="5"/>
                  <a:pt x="221" y="0"/>
                  <a:pt x="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2" name="Google Shape;5462;p44"/>
          <p:cNvSpPr/>
          <p:nvPr/>
        </p:nvSpPr>
        <p:spPr>
          <a:xfrm>
            <a:off x="2126585" y="4818516"/>
            <a:ext cx="42519" cy="34843"/>
          </a:xfrm>
          <a:custGeom>
            <a:avLst/>
            <a:gdLst/>
            <a:ahLst/>
            <a:cxnLst/>
            <a:rect l="l" t="t" r="r" b="b"/>
            <a:pathLst>
              <a:path w="421" h="345" extrusionOk="0">
                <a:moveTo>
                  <a:pt x="214" y="193"/>
                </a:moveTo>
                <a:cubicBezTo>
                  <a:pt x="212" y="198"/>
                  <a:pt x="211" y="200"/>
                  <a:pt x="211" y="200"/>
                </a:cubicBezTo>
                <a:cubicBezTo>
                  <a:pt x="211" y="200"/>
                  <a:pt x="212" y="194"/>
                  <a:pt x="214" y="193"/>
                </a:cubicBezTo>
                <a:close/>
                <a:moveTo>
                  <a:pt x="223" y="0"/>
                </a:moveTo>
                <a:cubicBezTo>
                  <a:pt x="169" y="0"/>
                  <a:pt x="115" y="24"/>
                  <a:pt x="78" y="70"/>
                </a:cubicBezTo>
                <a:cubicBezTo>
                  <a:pt x="1" y="156"/>
                  <a:pt x="27" y="327"/>
                  <a:pt x="163" y="327"/>
                </a:cubicBezTo>
                <a:cubicBezTo>
                  <a:pt x="186" y="327"/>
                  <a:pt x="208" y="322"/>
                  <a:pt x="227" y="313"/>
                </a:cubicBezTo>
                <a:lnTo>
                  <a:pt x="227" y="313"/>
                </a:lnTo>
                <a:cubicBezTo>
                  <a:pt x="248" y="331"/>
                  <a:pt x="276" y="344"/>
                  <a:pt x="302" y="344"/>
                </a:cubicBezTo>
                <a:cubicBezTo>
                  <a:pt x="325" y="344"/>
                  <a:pt x="347" y="334"/>
                  <a:pt x="360" y="309"/>
                </a:cubicBezTo>
                <a:lnTo>
                  <a:pt x="369" y="301"/>
                </a:lnTo>
                <a:cubicBezTo>
                  <a:pt x="420" y="224"/>
                  <a:pt x="420" y="121"/>
                  <a:pt x="352" y="53"/>
                </a:cubicBezTo>
                <a:cubicBezTo>
                  <a:pt x="316" y="17"/>
                  <a:pt x="270" y="0"/>
                  <a:pt x="2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3" name="Google Shape;5463;p44"/>
          <p:cNvSpPr/>
          <p:nvPr/>
        </p:nvSpPr>
        <p:spPr>
          <a:xfrm>
            <a:off x="2181932" y="4916686"/>
            <a:ext cx="46761" cy="40600"/>
          </a:xfrm>
          <a:custGeom>
            <a:avLst/>
            <a:gdLst/>
            <a:ahLst/>
            <a:cxnLst/>
            <a:rect l="l" t="t" r="r" b="b"/>
            <a:pathLst>
              <a:path w="463" h="402" extrusionOk="0">
                <a:moveTo>
                  <a:pt x="233" y="193"/>
                </a:moveTo>
                <a:lnTo>
                  <a:pt x="233" y="193"/>
                </a:lnTo>
                <a:cubicBezTo>
                  <a:pt x="233" y="193"/>
                  <a:pt x="233" y="193"/>
                  <a:pt x="233" y="193"/>
                </a:cubicBezTo>
                <a:lnTo>
                  <a:pt x="233" y="193"/>
                </a:lnTo>
                <a:cubicBezTo>
                  <a:pt x="233" y="193"/>
                  <a:pt x="232" y="193"/>
                  <a:pt x="231" y="193"/>
                </a:cubicBezTo>
                <a:lnTo>
                  <a:pt x="231" y="193"/>
                </a:lnTo>
                <a:cubicBezTo>
                  <a:pt x="232" y="193"/>
                  <a:pt x="233" y="193"/>
                  <a:pt x="233" y="193"/>
                </a:cubicBezTo>
                <a:lnTo>
                  <a:pt x="233" y="193"/>
                </a:lnTo>
                <a:cubicBezTo>
                  <a:pt x="235" y="194"/>
                  <a:pt x="236" y="195"/>
                  <a:pt x="237" y="196"/>
                </a:cubicBezTo>
                <a:lnTo>
                  <a:pt x="237" y="196"/>
                </a:lnTo>
                <a:cubicBezTo>
                  <a:pt x="239" y="198"/>
                  <a:pt x="237" y="202"/>
                  <a:pt x="231" y="202"/>
                </a:cubicBezTo>
                <a:lnTo>
                  <a:pt x="231" y="193"/>
                </a:lnTo>
                <a:close/>
                <a:moveTo>
                  <a:pt x="234" y="0"/>
                </a:moveTo>
                <a:cubicBezTo>
                  <a:pt x="219" y="0"/>
                  <a:pt x="204" y="2"/>
                  <a:pt x="189" y="5"/>
                </a:cubicBezTo>
                <a:cubicBezTo>
                  <a:pt x="52" y="48"/>
                  <a:pt x="0" y="202"/>
                  <a:pt x="77" y="313"/>
                </a:cubicBezTo>
                <a:cubicBezTo>
                  <a:pt x="109" y="372"/>
                  <a:pt x="170" y="402"/>
                  <a:pt x="232" y="402"/>
                </a:cubicBezTo>
                <a:cubicBezTo>
                  <a:pt x="288" y="402"/>
                  <a:pt x="345" y="378"/>
                  <a:pt x="385" y="330"/>
                </a:cubicBezTo>
                <a:cubicBezTo>
                  <a:pt x="395" y="318"/>
                  <a:pt x="403" y="305"/>
                  <a:pt x="409" y="292"/>
                </a:cubicBezTo>
                <a:lnTo>
                  <a:pt x="409" y="292"/>
                </a:lnTo>
                <a:cubicBezTo>
                  <a:pt x="442" y="272"/>
                  <a:pt x="460" y="232"/>
                  <a:pt x="454" y="193"/>
                </a:cubicBezTo>
                <a:lnTo>
                  <a:pt x="462" y="193"/>
                </a:lnTo>
                <a:cubicBezTo>
                  <a:pt x="440" y="80"/>
                  <a:pt x="344" y="0"/>
                  <a:pt x="2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4" name="Google Shape;5464;p44"/>
          <p:cNvSpPr/>
          <p:nvPr/>
        </p:nvSpPr>
        <p:spPr>
          <a:xfrm>
            <a:off x="2076490" y="4945268"/>
            <a:ext cx="46761" cy="39792"/>
          </a:xfrm>
          <a:custGeom>
            <a:avLst/>
            <a:gdLst/>
            <a:ahLst/>
            <a:cxnLst/>
            <a:rect l="l" t="t" r="r" b="b"/>
            <a:pathLst>
              <a:path w="463" h="394" extrusionOk="0">
                <a:moveTo>
                  <a:pt x="218" y="194"/>
                </a:moveTo>
                <a:cubicBezTo>
                  <a:pt x="219" y="194"/>
                  <a:pt x="220" y="195"/>
                  <a:pt x="221" y="195"/>
                </a:cubicBezTo>
                <a:lnTo>
                  <a:pt x="221" y="195"/>
                </a:lnTo>
                <a:cubicBezTo>
                  <a:pt x="221" y="196"/>
                  <a:pt x="221" y="196"/>
                  <a:pt x="220" y="196"/>
                </a:cubicBezTo>
                <a:cubicBezTo>
                  <a:pt x="220" y="196"/>
                  <a:pt x="219" y="196"/>
                  <a:pt x="217" y="194"/>
                </a:cubicBezTo>
                <a:lnTo>
                  <a:pt x="217" y="194"/>
                </a:lnTo>
                <a:cubicBezTo>
                  <a:pt x="217" y="194"/>
                  <a:pt x="218" y="194"/>
                  <a:pt x="218" y="194"/>
                </a:cubicBezTo>
                <a:close/>
                <a:moveTo>
                  <a:pt x="215" y="198"/>
                </a:moveTo>
                <a:lnTo>
                  <a:pt x="215" y="198"/>
                </a:lnTo>
                <a:lnTo>
                  <a:pt x="215" y="198"/>
                </a:lnTo>
                <a:lnTo>
                  <a:pt x="215" y="201"/>
                </a:lnTo>
                <a:cubicBezTo>
                  <a:pt x="215" y="200"/>
                  <a:pt x="215" y="199"/>
                  <a:pt x="215" y="198"/>
                </a:cubicBezTo>
                <a:close/>
                <a:moveTo>
                  <a:pt x="211" y="197"/>
                </a:moveTo>
                <a:lnTo>
                  <a:pt x="212" y="197"/>
                </a:lnTo>
                <a:lnTo>
                  <a:pt x="212" y="197"/>
                </a:lnTo>
                <a:cubicBezTo>
                  <a:pt x="211" y="198"/>
                  <a:pt x="211" y="200"/>
                  <a:pt x="211" y="201"/>
                </a:cubicBezTo>
                <a:lnTo>
                  <a:pt x="211" y="201"/>
                </a:lnTo>
                <a:cubicBezTo>
                  <a:pt x="209" y="201"/>
                  <a:pt x="209" y="202"/>
                  <a:pt x="208" y="202"/>
                </a:cubicBezTo>
                <a:lnTo>
                  <a:pt x="208" y="202"/>
                </a:lnTo>
                <a:cubicBezTo>
                  <a:pt x="208" y="202"/>
                  <a:pt x="207" y="201"/>
                  <a:pt x="206" y="201"/>
                </a:cubicBezTo>
                <a:cubicBezTo>
                  <a:pt x="208" y="199"/>
                  <a:pt x="209" y="198"/>
                  <a:pt x="211" y="197"/>
                </a:cubicBezTo>
                <a:close/>
                <a:moveTo>
                  <a:pt x="273" y="0"/>
                </a:moveTo>
                <a:cubicBezTo>
                  <a:pt x="253" y="0"/>
                  <a:pt x="232" y="7"/>
                  <a:pt x="215" y="21"/>
                </a:cubicBezTo>
                <a:cubicBezTo>
                  <a:pt x="211" y="24"/>
                  <a:pt x="208" y="28"/>
                  <a:pt x="206" y="31"/>
                </a:cubicBezTo>
                <a:lnTo>
                  <a:pt x="206" y="31"/>
                </a:lnTo>
                <a:cubicBezTo>
                  <a:pt x="199" y="31"/>
                  <a:pt x="193" y="30"/>
                  <a:pt x="186" y="30"/>
                </a:cubicBezTo>
                <a:cubicBezTo>
                  <a:pt x="153" y="30"/>
                  <a:pt x="119" y="40"/>
                  <a:pt x="86" y="64"/>
                </a:cubicBezTo>
                <a:cubicBezTo>
                  <a:pt x="1" y="132"/>
                  <a:pt x="1" y="252"/>
                  <a:pt x="69" y="329"/>
                </a:cubicBezTo>
                <a:cubicBezTo>
                  <a:pt x="103" y="372"/>
                  <a:pt x="155" y="393"/>
                  <a:pt x="206" y="393"/>
                </a:cubicBezTo>
                <a:cubicBezTo>
                  <a:pt x="257" y="393"/>
                  <a:pt x="309" y="372"/>
                  <a:pt x="343" y="329"/>
                </a:cubicBezTo>
                <a:cubicBezTo>
                  <a:pt x="354" y="317"/>
                  <a:pt x="364" y="303"/>
                  <a:pt x="372" y="289"/>
                </a:cubicBezTo>
                <a:lnTo>
                  <a:pt x="372" y="289"/>
                </a:lnTo>
                <a:cubicBezTo>
                  <a:pt x="387" y="287"/>
                  <a:pt x="400" y="280"/>
                  <a:pt x="411" y="269"/>
                </a:cubicBezTo>
                <a:cubicBezTo>
                  <a:pt x="454" y="235"/>
                  <a:pt x="463" y="175"/>
                  <a:pt x="428" y="141"/>
                </a:cubicBezTo>
                <a:lnTo>
                  <a:pt x="420" y="124"/>
                </a:lnTo>
                <a:cubicBezTo>
                  <a:pt x="409" y="110"/>
                  <a:pt x="395" y="100"/>
                  <a:pt x="380" y="93"/>
                </a:cubicBezTo>
                <a:lnTo>
                  <a:pt x="380" y="93"/>
                </a:lnTo>
                <a:cubicBezTo>
                  <a:pt x="371" y="74"/>
                  <a:pt x="358" y="55"/>
                  <a:pt x="343" y="38"/>
                </a:cubicBezTo>
                <a:cubicBezTo>
                  <a:pt x="328" y="13"/>
                  <a:pt x="301" y="0"/>
                  <a:pt x="2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5" name="Google Shape;5465;p44"/>
          <p:cNvSpPr/>
          <p:nvPr/>
        </p:nvSpPr>
        <p:spPr>
          <a:xfrm>
            <a:off x="1878635" y="4727516"/>
            <a:ext cx="46256" cy="30601"/>
          </a:xfrm>
          <a:custGeom>
            <a:avLst/>
            <a:gdLst/>
            <a:ahLst/>
            <a:cxnLst/>
            <a:rect l="l" t="t" r="r" b="b"/>
            <a:pathLst>
              <a:path w="458" h="303" extrusionOk="0">
                <a:moveTo>
                  <a:pt x="339" y="0"/>
                </a:moveTo>
                <a:cubicBezTo>
                  <a:pt x="318" y="0"/>
                  <a:pt x="299" y="8"/>
                  <a:pt x="284" y="19"/>
                </a:cubicBezTo>
                <a:lnTo>
                  <a:pt x="284" y="19"/>
                </a:lnTo>
                <a:cubicBezTo>
                  <a:pt x="255" y="13"/>
                  <a:pt x="226" y="10"/>
                  <a:pt x="197" y="10"/>
                </a:cubicBezTo>
                <a:cubicBezTo>
                  <a:pt x="166" y="10"/>
                  <a:pt x="134" y="14"/>
                  <a:pt x="103" y="21"/>
                </a:cubicBezTo>
                <a:cubicBezTo>
                  <a:pt x="35" y="30"/>
                  <a:pt x="1" y="107"/>
                  <a:pt x="43" y="167"/>
                </a:cubicBezTo>
                <a:cubicBezTo>
                  <a:pt x="98" y="234"/>
                  <a:pt x="178" y="302"/>
                  <a:pt x="265" y="302"/>
                </a:cubicBezTo>
                <a:cubicBezTo>
                  <a:pt x="288" y="302"/>
                  <a:pt x="311" y="297"/>
                  <a:pt x="334" y="287"/>
                </a:cubicBezTo>
                <a:cubicBezTo>
                  <a:pt x="372" y="273"/>
                  <a:pt x="400" y="249"/>
                  <a:pt x="418" y="220"/>
                </a:cubicBezTo>
                <a:lnTo>
                  <a:pt x="418" y="220"/>
                </a:lnTo>
                <a:cubicBezTo>
                  <a:pt x="425" y="215"/>
                  <a:pt x="431" y="208"/>
                  <a:pt x="437" y="201"/>
                </a:cubicBezTo>
                <a:cubicBezTo>
                  <a:pt x="458" y="167"/>
                  <a:pt x="456" y="121"/>
                  <a:pt x="437" y="92"/>
                </a:cubicBezTo>
                <a:lnTo>
                  <a:pt x="437" y="92"/>
                </a:lnTo>
                <a:cubicBezTo>
                  <a:pt x="429" y="62"/>
                  <a:pt x="412" y="34"/>
                  <a:pt x="386" y="13"/>
                </a:cubicBezTo>
                <a:cubicBezTo>
                  <a:pt x="370" y="4"/>
                  <a:pt x="354" y="0"/>
                  <a:pt x="3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6" name="Google Shape;5466;p44"/>
          <p:cNvSpPr/>
          <p:nvPr/>
        </p:nvSpPr>
        <p:spPr>
          <a:xfrm>
            <a:off x="2009124" y="4629447"/>
            <a:ext cx="49387" cy="32924"/>
          </a:xfrm>
          <a:custGeom>
            <a:avLst/>
            <a:gdLst/>
            <a:ahLst/>
            <a:cxnLst/>
            <a:rect l="l" t="t" r="r" b="b"/>
            <a:pathLst>
              <a:path w="489" h="326" extrusionOk="0">
                <a:moveTo>
                  <a:pt x="237" y="1"/>
                </a:moveTo>
                <a:cubicBezTo>
                  <a:pt x="204" y="1"/>
                  <a:pt x="170" y="18"/>
                  <a:pt x="152" y="47"/>
                </a:cubicBezTo>
                <a:lnTo>
                  <a:pt x="152" y="47"/>
                </a:lnTo>
                <a:cubicBezTo>
                  <a:pt x="127" y="51"/>
                  <a:pt x="102" y="58"/>
                  <a:pt x="77" y="68"/>
                </a:cubicBezTo>
                <a:cubicBezTo>
                  <a:pt x="18" y="94"/>
                  <a:pt x="0" y="163"/>
                  <a:pt x="43" y="205"/>
                </a:cubicBezTo>
                <a:cubicBezTo>
                  <a:pt x="95" y="282"/>
                  <a:pt x="180" y="325"/>
                  <a:pt x="274" y="325"/>
                </a:cubicBezTo>
                <a:cubicBezTo>
                  <a:pt x="278" y="326"/>
                  <a:pt x="282" y="326"/>
                  <a:pt x="286" y="326"/>
                </a:cubicBezTo>
                <a:cubicBezTo>
                  <a:pt x="316" y="326"/>
                  <a:pt x="341" y="311"/>
                  <a:pt x="358" y="288"/>
                </a:cubicBezTo>
                <a:lnTo>
                  <a:pt x="358" y="288"/>
                </a:lnTo>
                <a:cubicBezTo>
                  <a:pt x="365" y="291"/>
                  <a:pt x="373" y="292"/>
                  <a:pt x="382" y="292"/>
                </a:cubicBezTo>
                <a:cubicBezTo>
                  <a:pt x="410" y="292"/>
                  <a:pt x="441" y="278"/>
                  <a:pt x="462" y="257"/>
                </a:cubicBezTo>
                <a:cubicBezTo>
                  <a:pt x="488" y="214"/>
                  <a:pt x="480" y="154"/>
                  <a:pt x="437" y="120"/>
                </a:cubicBezTo>
                <a:lnTo>
                  <a:pt x="437" y="128"/>
                </a:lnTo>
                <a:cubicBezTo>
                  <a:pt x="401" y="99"/>
                  <a:pt x="362" y="77"/>
                  <a:pt x="321" y="62"/>
                </a:cubicBezTo>
                <a:lnTo>
                  <a:pt x="321" y="62"/>
                </a:lnTo>
                <a:lnTo>
                  <a:pt x="317" y="51"/>
                </a:lnTo>
                <a:cubicBezTo>
                  <a:pt x="299" y="16"/>
                  <a:pt x="268" y="1"/>
                  <a:pt x="2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7" name="Google Shape;5467;p44"/>
          <p:cNvSpPr/>
          <p:nvPr/>
        </p:nvSpPr>
        <p:spPr>
          <a:xfrm>
            <a:off x="2185871" y="4697015"/>
            <a:ext cx="34136" cy="31510"/>
          </a:xfrm>
          <a:custGeom>
            <a:avLst/>
            <a:gdLst/>
            <a:ahLst/>
            <a:cxnLst/>
            <a:rect l="l" t="t" r="r" b="b"/>
            <a:pathLst>
              <a:path w="338" h="312" extrusionOk="0">
                <a:moveTo>
                  <a:pt x="140" y="1"/>
                </a:moveTo>
                <a:cubicBezTo>
                  <a:pt x="114" y="1"/>
                  <a:pt x="89" y="11"/>
                  <a:pt x="72" y="30"/>
                </a:cubicBezTo>
                <a:lnTo>
                  <a:pt x="72" y="30"/>
                </a:lnTo>
                <a:cubicBezTo>
                  <a:pt x="24" y="59"/>
                  <a:pt x="1" y="124"/>
                  <a:pt x="21" y="178"/>
                </a:cubicBezTo>
                <a:cubicBezTo>
                  <a:pt x="47" y="229"/>
                  <a:pt x="98" y="281"/>
                  <a:pt x="150" y="306"/>
                </a:cubicBezTo>
                <a:cubicBezTo>
                  <a:pt x="161" y="310"/>
                  <a:pt x="172" y="312"/>
                  <a:pt x="182" y="312"/>
                </a:cubicBezTo>
                <a:cubicBezTo>
                  <a:pt x="205" y="312"/>
                  <a:pt x="227" y="304"/>
                  <a:pt x="243" y="290"/>
                </a:cubicBezTo>
                <a:lnTo>
                  <a:pt x="243" y="290"/>
                </a:lnTo>
                <a:cubicBezTo>
                  <a:pt x="246" y="290"/>
                  <a:pt x="248" y="290"/>
                  <a:pt x="251" y="290"/>
                </a:cubicBezTo>
                <a:cubicBezTo>
                  <a:pt x="295" y="290"/>
                  <a:pt x="330" y="257"/>
                  <a:pt x="338" y="204"/>
                </a:cubicBezTo>
                <a:lnTo>
                  <a:pt x="312" y="186"/>
                </a:lnTo>
                <a:cubicBezTo>
                  <a:pt x="318" y="104"/>
                  <a:pt x="264" y="36"/>
                  <a:pt x="194" y="17"/>
                </a:cubicBezTo>
                <a:lnTo>
                  <a:pt x="194" y="17"/>
                </a:lnTo>
                <a:cubicBezTo>
                  <a:pt x="194" y="16"/>
                  <a:pt x="193" y="16"/>
                  <a:pt x="192" y="15"/>
                </a:cubicBezTo>
                <a:cubicBezTo>
                  <a:pt x="176" y="6"/>
                  <a:pt x="158" y="1"/>
                  <a:pt x="1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8" name="Google Shape;5468;p44"/>
          <p:cNvSpPr/>
          <p:nvPr/>
        </p:nvSpPr>
        <p:spPr>
          <a:xfrm>
            <a:off x="2370294" y="4787913"/>
            <a:ext cx="49387" cy="32318"/>
          </a:xfrm>
          <a:custGeom>
            <a:avLst/>
            <a:gdLst/>
            <a:ahLst/>
            <a:cxnLst/>
            <a:rect l="l" t="t" r="r" b="b"/>
            <a:pathLst>
              <a:path w="489" h="320" extrusionOk="0">
                <a:moveTo>
                  <a:pt x="260" y="1"/>
                </a:moveTo>
                <a:cubicBezTo>
                  <a:pt x="224" y="1"/>
                  <a:pt x="194" y="20"/>
                  <a:pt x="177" y="47"/>
                </a:cubicBezTo>
                <a:lnTo>
                  <a:pt x="177" y="47"/>
                </a:lnTo>
                <a:cubicBezTo>
                  <a:pt x="140" y="50"/>
                  <a:pt x="104" y="58"/>
                  <a:pt x="69" y="74"/>
                </a:cubicBezTo>
                <a:cubicBezTo>
                  <a:pt x="18" y="99"/>
                  <a:pt x="0" y="168"/>
                  <a:pt x="35" y="219"/>
                </a:cubicBezTo>
                <a:cubicBezTo>
                  <a:pt x="91" y="284"/>
                  <a:pt x="172" y="319"/>
                  <a:pt x="253" y="319"/>
                </a:cubicBezTo>
                <a:cubicBezTo>
                  <a:pt x="320" y="319"/>
                  <a:pt x="386" y="295"/>
                  <a:pt x="437" y="245"/>
                </a:cubicBezTo>
                <a:cubicBezTo>
                  <a:pt x="479" y="210"/>
                  <a:pt x="488" y="159"/>
                  <a:pt x="454" y="116"/>
                </a:cubicBezTo>
                <a:cubicBezTo>
                  <a:pt x="411" y="65"/>
                  <a:pt x="351" y="31"/>
                  <a:pt x="291" y="5"/>
                </a:cubicBezTo>
                <a:cubicBezTo>
                  <a:pt x="280" y="2"/>
                  <a:pt x="270" y="1"/>
                  <a:pt x="2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9" name="Google Shape;5469;p44"/>
          <p:cNvSpPr/>
          <p:nvPr/>
        </p:nvSpPr>
        <p:spPr>
          <a:xfrm>
            <a:off x="2458365" y="4881033"/>
            <a:ext cx="44539" cy="41408"/>
          </a:xfrm>
          <a:custGeom>
            <a:avLst/>
            <a:gdLst/>
            <a:ahLst/>
            <a:cxnLst/>
            <a:rect l="l" t="t" r="r" b="b"/>
            <a:pathLst>
              <a:path w="441" h="410" extrusionOk="0">
                <a:moveTo>
                  <a:pt x="240" y="0"/>
                </a:moveTo>
                <a:cubicBezTo>
                  <a:pt x="191" y="0"/>
                  <a:pt x="142" y="21"/>
                  <a:pt x="104" y="67"/>
                </a:cubicBezTo>
                <a:cubicBezTo>
                  <a:pt x="1" y="212"/>
                  <a:pt x="138" y="409"/>
                  <a:pt x="300" y="409"/>
                </a:cubicBezTo>
                <a:cubicBezTo>
                  <a:pt x="360" y="409"/>
                  <a:pt x="420" y="366"/>
                  <a:pt x="412" y="298"/>
                </a:cubicBezTo>
                <a:cubicBezTo>
                  <a:pt x="406" y="279"/>
                  <a:pt x="402" y="261"/>
                  <a:pt x="397" y="245"/>
                </a:cubicBezTo>
                <a:lnTo>
                  <a:pt x="397" y="245"/>
                </a:lnTo>
                <a:cubicBezTo>
                  <a:pt x="403" y="238"/>
                  <a:pt x="408" y="230"/>
                  <a:pt x="412" y="221"/>
                </a:cubicBezTo>
                <a:cubicBezTo>
                  <a:pt x="441" y="93"/>
                  <a:pt x="343" y="0"/>
                  <a:pt x="2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0" name="Google Shape;5470;p44"/>
          <p:cNvSpPr/>
          <p:nvPr/>
        </p:nvSpPr>
        <p:spPr>
          <a:xfrm>
            <a:off x="2535830" y="4982739"/>
            <a:ext cx="43731" cy="40297"/>
          </a:xfrm>
          <a:custGeom>
            <a:avLst/>
            <a:gdLst/>
            <a:ahLst/>
            <a:cxnLst/>
            <a:rect l="l" t="t" r="r" b="b"/>
            <a:pathLst>
              <a:path w="433" h="399" extrusionOk="0">
                <a:moveTo>
                  <a:pt x="182" y="1"/>
                </a:moveTo>
                <a:cubicBezTo>
                  <a:pt x="163" y="1"/>
                  <a:pt x="142" y="7"/>
                  <a:pt x="124" y="18"/>
                </a:cubicBezTo>
                <a:cubicBezTo>
                  <a:pt x="115" y="25"/>
                  <a:pt x="108" y="33"/>
                  <a:pt x="102" y="42"/>
                </a:cubicBezTo>
                <a:lnTo>
                  <a:pt x="102" y="42"/>
                </a:lnTo>
                <a:cubicBezTo>
                  <a:pt x="39" y="79"/>
                  <a:pt x="0" y="154"/>
                  <a:pt x="12" y="232"/>
                </a:cubicBezTo>
                <a:cubicBezTo>
                  <a:pt x="33" y="334"/>
                  <a:pt x="124" y="399"/>
                  <a:pt x="221" y="399"/>
                </a:cubicBezTo>
                <a:cubicBezTo>
                  <a:pt x="246" y="399"/>
                  <a:pt x="271" y="395"/>
                  <a:pt x="295" y="386"/>
                </a:cubicBezTo>
                <a:cubicBezTo>
                  <a:pt x="310" y="379"/>
                  <a:pt x="322" y="371"/>
                  <a:pt x="331" y="361"/>
                </a:cubicBezTo>
                <a:lnTo>
                  <a:pt x="331" y="361"/>
                </a:lnTo>
                <a:cubicBezTo>
                  <a:pt x="382" y="361"/>
                  <a:pt x="433" y="323"/>
                  <a:pt x="423" y="258"/>
                </a:cubicBezTo>
                <a:lnTo>
                  <a:pt x="423" y="249"/>
                </a:lnTo>
                <a:cubicBezTo>
                  <a:pt x="408" y="141"/>
                  <a:pt x="351" y="26"/>
                  <a:pt x="233" y="17"/>
                </a:cubicBezTo>
                <a:lnTo>
                  <a:pt x="233" y="17"/>
                </a:lnTo>
                <a:cubicBezTo>
                  <a:pt x="218" y="6"/>
                  <a:pt x="200" y="1"/>
                  <a:pt x="1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1" name="Google Shape;5471;p44"/>
          <p:cNvSpPr/>
          <p:nvPr/>
        </p:nvSpPr>
        <p:spPr>
          <a:xfrm>
            <a:off x="2567847" y="5091210"/>
            <a:ext cx="47872" cy="52618"/>
          </a:xfrm>
          <a:custGeom>
            <a:avLst/>
            <a:gdLst/>
            <a:ahLst/>
            <a:cxnLst/>
            <a:rect l="l" t="t" r="r" b="b"/>
            <a:pathLst>
              <a:path w="474" h="521" extrusionOk="0">
                <a:moveTo>
                  <a:pt x="213" y="308"/>
                </a:moveTo>
                <a:cubicBezTo>
                  <a:pt x="218" y="315"/>
                  <a:pt x="222" y="323"/>
                  <a:pt x="226" y="330"/>
                </a:cubicBezTo>
                <a:lnTo>
                  <a:pt x="209" y="330"/>
                </a:lnTo>
                <a:cubicBezTo>
                  <a:pt x="213" y="330"/>
                  <a:pt x="211" y="332"/>
                  <a:pt x="209" y="332"/>
                </a:cubicBezTo>
                <a:cubicBezTo>
                  <a:pt x="207" y="332"/>
                  <a:pt x="205" y="330"/>
                  <a:pt x="209" y="321"/>
                </a:cubicBezTo>
                <a:cubicBezTo>
                  <a:pt x="211" y="316"/>
                  <a:pt x="212" y="311"/>
                  <a:pt x="213" y="308"/>
                </a:cubicBezTo>
                <a:close/>
                <a:moveTo>
                  <a:pt x="226" y="330"/>
                </a:moveTo>
                <a:cubicBezTo>
                  <a:pt x="229" y="340"/>
                  <a:pt x="230" y="343"/>
                  <a:pt x="230" y="343"/>
                </a:cubicBezTo>
                <a:cubicBezTo>
                  <a:pt x="229" y="343"/>
                  <a:pt x="226" y="335"/>
                  <a:pt x="226" y="330"/>
                </a:cubicBezTo>
                <a:close/>
                <a:moveTo>
                  <a:pt x="184" y="1"/>
                </a:moveTo>
                <a:cubicBezTo>
                  <a:pt x="165" y="1"/>
                  <a:pt x="146" y="8"/>
                  <a:pt x="132" y="22"/>
                </a:cubicBezTo>
                <a:cubicBezTo>
                  <a:pt x="89" y="56"/>
                  <a:pt x="89" y="116"/>
                  <a:pt x="115" y="150"/>
                </a:cubicBezTo>
                <a:cubicBezTo>
                  <a:pt x="116" y="152"/>
                  <a:pt x="118" y="154"/>
                  <a:pt x="119" y="156"/>
                </a:cubicBezTo>
                <a:lnTo>
                  <a:pt x="119" y="156"/>
                </a:lnTo>
                <a:cubicBezTo>
                  <a:pt x="29" y="219"/>
                  <a:pt x="1" y="346"/>
                  <a:pt x="63" y="450"/>
                </a:cubicBezTo>
                <a:cubicBezTo>
                  <a:pt x="102" y="497"/>
                  <a:pt x="160" y="520"/>
                  <a:pt x="217" y="520"/>
                </a:cubicBezTo>
                <a:cubicBezTo>
                  <a:pt x="275" y="520"/>
                  <a:pt x="333" y="497"/>
                  <a:pt x="371" y="450"/>
                </a:cubicBezTo>
                <a:cubicBezTo>
                  <a:pt x="375" y="446"/>
                  <a:pt x="378" y="441"/>
                  <a:pt x="381" y="437"/>
                </a:cubicBezTo>
                <a:lnTo>
                  <a:pt x="381" y="437"/>
                </a:lnTo>
                <a:cubicBezTo>
                  <a:pt x="426" y="429"/>
                  <a:pt x="470" y="390"/>
                  <a:pt x="465" y="330"/>
                </a:cubicBezTo>
                <a:lnTo>
                  <a:pt x="465" y="330"/>
                </a:lnTo>
                <a:lnTo>
                  <a:pt x="474" y="338"/>
                </a:lnTo>
                <a:cubicBezTo>
                  <a:pt x="463" y="250"/>
                  <a:pt x="405" y="176"/>
                  <a:pt x="329" y="141"/>
                </a:cubicBezTo>
                <a:lnTo>
                  <a:pt x="329" y="141"/>
                </a:lnTo>
                <a:cubicBezTo>
                  <a:pt x="304" y="104"/>
                  <a:pt x="279" y="70"/>
                  <a:pt x="260" y="39"/>
                </a:cubicBezTo>
                <a:cubicBezTo>
                  <a:pt x="240" y="14"/>
                  <a:pt x="212" y="1"/>
                  <a:pt x="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2" name="Google Shape;5472;p44"/>
          <p:cNvSpPr/>
          <p:nvPr/>
        </p:nvSpPr>
        <p:spPr>
          <a:xfrm>
            <a:off x="2596732" y="5023340"/>
            <a:ext cx="33732" cy="45953"/>
          </a:xfrm>
          <a:custGeom>
            <a:avLst/>
            <a:gdLst/>
            <a:ahLst/>
            <a:cxnLst/>
            <a:rect l="l" t="t" r="r" b="b"/>
            <a:pathLst>
              <a:path w="334" h="455" extrusionOk="0">
                <a:moveTo>
                  <a:pt x="106" y="0"/>
                </a:moveTo>
                <a:cubicBezTo>
                  <a:pt x="51" y="0"/>
                  <a:pt x="0" y="49"/>
                  <a:pt x="8" y="112"/>
                </a:cubicBezTo>
                <a:cubicBezTo>
                  <a:pt x="17" y="215"/>
                  <a:pt x="51" y="309"/>
                  <a:pt x="102" y="403"/>
                </a:cubicBezTo>
                <a:cubicBezTo>
                  <a:pt x="120" y="437"/>
                  <a:pt x="154" y="454"/>
                  <a:pt x="188" y="454"/>
                </a:cubicBezTo>
                <a:cubicBezTo>
                  <a:pt x="222" y="454"/>
                  <a:pt x="256" y="437"/>
                  <a:pt x="274" y="403"/>
                </a:cubicBezTo>
                <a:cubicBezTo>
                  <a:pt x="292" y="362"/>
                  <a:pt x="304" y="318"/>
                  <a:pt x="309" y="273"/>
                </a:cubicBezTo>
                <a:lnTo>
                  <a:pt x="309" y="273"/>
                </a:lnTo>
                <a:cubicBezTo>
                  <a:pt x="318" y="257"/>
                  <a:pt x="322" y="238"/>
                  <a:pt x="316" y="215"/>
                </a:cubicBezTo>
                <a:lnTo>
                  <a:pt x="333" y="206"/>
                </a:lnTo>
                <a:cubicBezTo>
                  <a:pt x="316" y="95"/>
                  <a:pt x="231" y="10"/>
                  <a:pt x="120" y="1"/>
                </a:cubicBezTo>
                <a:cubicBezTo>
                  <a:pt x="115" y="0"/>
                  <a:pt x="111" y="0"/>
                  <a:pt x="1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3" name="Google Shape;5473;p44"/>
          <p:cNvSpPr/>
          <p:nvPr/>
        </p:nvSpPr>
        <p:spPr>
          <a:xfrm>
            <a:off x="2354740" y="4647829"/>
            <a:ext cx="47569" cy="39186"/>
          </a:xfrm>
          <a:custGeom>
            <a:avLst/>
            <a:gdLst/>
            <a:ahLst/>
            <a:cxnLst/>
            <a:rect l="l" t="t" r="r" b="b"/>
            <a:pathLst>
              <a:path w="471" h="388" extrusionOk="0">
                <a:moveTo>
                  <a:pt x="218" y="194"/>
                </a:moveTo>
                <a:cubicBezTo>
                  <a:pt x="219" y="194"/>
                  <a:pt x="218" y="194"/>
                  <a:pt x="214" y="194"/>
                </a:cubicBezTo>
                <a:cubicBezTo>
                  <a:pt x="216" y="194"/>
                  <a:pt x="217" y="194"/>
                  <a:pt x="218" y="194"/>
                </a:cubicBezTo>
                <a:close/>
                <a:moveTo>
                  <a:pt x="223" y="200"/>
                </a:moveTo>
                <a:cubicBezTo>
                  <a:pt x="223" y="200"/>
                  <a:pt x="223" y="200"/>
                  <a:pt x="223" y="200"/>
                </a:cubicBezTo>
                <a:lnTo>
                  <a:pt x="223" y="200"/>
                </a:lnTo>
                <a:cubicBezTo>
                  <a:pt x="223" y="200"/>
                  <a:pt x="223" y="201"/>
                  <a:pt x="223" y="202"/>
                </a:cubicBezTo>
                <a:lnTo>
                  <a:pt x="223" y="202"/>
                </a:lnTo>
                <a:cubicBezTo>
                  <a:pt x="223" y="202"/>
                  <a:pt x="223" y="202"/>
                  <a:pt x="223" y="202"/>
                </a:cubicBezTo>
                <a:lnTo>
                  <a:pt x="223" y="202"/>
                </a:lnTo>
                <a:cubicBezTo>
                  <a:pt x="223" y="201"/>
                  <a:pt x="223" y="200"/>
                  <a:pt x="223" y="200"/>
                </a:cubicBezTo>
                <a:close/>
                <a:moveTo>
                  <a:pt x="267" y="0"/>
                </a:moveTo>
                <a:cubicBezTo>
                  <a:pt x="254" y="0"/>
                  <a:pt x="241" y="3"/>
                  <a:pt x="229" y="9"/>
                </a:cubicBezTo>
                <a:lnTo>
                  <a:pt x="229" y="9"/>
                </a:lnTo>
                <a:cubicBezTo>
                  <a:pt x="216" y="7"/>
                  <a:pt x="202" y="6"/>
                  <a:pt x="189" y="6"/>
                </a:cubicBezTo>
                <a:cubicBezTo>
                  <a:pt x="183" y="6"/>
                  <a:pt x="177" y="6"/>
                  <a:pt x="172" y="6"/>
                </a:cubicBezTo>
                <a:cubicBezTo>
                  <a:pt x="103" y="15"/>
                  <a:pt x="43" y="58"/>
                  <a:pt x="18" y="126"/>
                </a:cubicBezTo>
                <a:cubicBezTo>
                  <a:pt x="0" y="186"/>
                  <a:pt x="18" y="246"/>
                  <a:pt x="52" y="297"/>
                </a:cubicBezTo>
                <a:cubicBezTo>
                  <a:pt x="89" y="357"/>
                  <a:pt x="151" y="387"/>
                  <a:pt x="214" y="387"/>
                </a:cubicBezTo>
                <a:cubicBezTo>
                  <a:pt x="267" y="387"/>
                  <a:pt x="320" y="366"/>
                  <a:pt x="359" y="323"/>
                </a:cubicBezTo>
                <a:lnTo>
                  <a:pt x="359" y="323"/>
                </a:lnTo>
                <a:cubicBezTo>
                  <a:pt x="363" y="324"/>
                  <a:pt x="366" y="324"/>
                  <a:pt x="370" y="324"/>
                </a:cubicBezTo>
                <a:cubicBezTo>
                  <a:pt x="375" y="324"/>
                  <a:pt x="380" y="324"/>
                  <a:pt x="385" y="323"/>
                </a:cubicBezTo>
                <a:cubicBezTo>
                  <a:pt x="437" y="314"/>
                  <a:pt x="471" y="263"/>
                  <a:pt x="462" y="212"/>
                </a:cubicBezTo>
                <a:lnTo>
                  <a:pt x="462" y="212"/>
                </a:lnTo>
                <a:lnTo>
                  <a:pt x="445" y="220"/>
                </a:lnTo>
                <a:cubicBezTo>
                  <a:pt x="435" y="165"/>
                  <a:pt x="410" y="119"/>
                  <a:pt x="375" y="83"/>
                </a:cubicBezTo>
                <a:lnTo>
                  <a:pt x="375" y="83"/>
                </a:lnTo>
                <a:cubicBezTo>
                  <a:pt x="360" y="58"/>
                  <a:pt x="341" y="34"/>
                  <a:pt x="317" y="15"/>
                </a:cubicBezTo>
                <a:cubicBezTo>
                  <a:pt x="301" y="5"/>
                  <a:pt x="284" y="0"/>
                  <a:pt x="2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4" name="Google Shape;5474;p44"/>
          <p:cNvSpPr/>
          <p:nvPr/>
        </p:nvSpPr>
        <p:spPr>
          <a:xfrm>
            <a:off x="2483614" y="4721760"/>
            <a:ext cx="50094" cy="36055"/>
          </a:xfrm>
          <a:custGeom>
            <a:avLst/>
            <a:gdLst/>
            <a:ahLst/>
            <a:cxnLst/>
            <a:rect l="l" t="t" r="r" b="b"/>
            <a:pathLst>
              <a:path w="496" h="357" extrusionOk="0">
                <a:moveTo>
                  <a:pt x="291" y="0"/>
                </a:moveTo>
                <a:cubicBezTo>
                  <a:pt x="254" y="0"/>
                  <a:pt x="228" y="19"/>
                  <a:pt x="214" y="44"/>
                </a:cubicBezTo>
                <a:lnTo>
                  <a:pt x="214" y="44"/>
                </a:lnTo>
                <a:cubicBezTo>
                  <a:pt x="182" y="38"/>
                  <a:pt x="151" y="36"/>
                  <a:pt x="119" y="36"/>
                </a:cubicBezTo>
                <a:cubicBezTo>
                  <a:pt x="115" y="35"/>
                  <a:pt x="111" y="35"/>
                  <a:pt x="107" y="35"/>
                </a:cubicBezTo>
                <a:cubicBezTo>
                  <a:pt x="45" y="35"/>
                  <a:pt x="1" y="99"/>
                  <a:pt x="25" y="164"/>
                </a:cubicBezTo>
                <a:cubicBezTo>
                  <a:pt x="56" y="263"/>
                  <a:pt x="158" y="357"/>
                  <a:pt x="263" y="357"/>
                </a:cubicBezTo>
                <a:cubicBezTo>
                  <a:pt x="304" y="357"/>
                  <a:pt x="346" y="343"/>
                  <a:pt x="384" y="309"/>
                </a:cubicBezTo>
                <a:cubicBezTo>
                  <a:pt x="389" y="305"/>
                  <a:pt x="394" y="301"/>
                  <a:pt x="398" y="296"/>
                </a:cubicBezTo>
                <a:lnTo>
                  <a:pt x="398" y="296"/>
                </a:lnTo>
                <a:cubicBezTo>
                  <a:pt x="424" y="294"/>
                  <a:pt x="447" y="281"/>
                  <a:pt x="461" y="258"/>
                </a:cubicBezTo>
                <a:cubicBezTo>
                  <a:pt x="495" y="215"/>
                  <a:pt x="487" y="155"/>
                  <a:pt x="444" y="130"/>
                </a:cubicBezTo>
                <a:lnTo>
                  <a:pt x="442" y="130"/>
                </a:lnTo>
                <a:cubicBezTo>
                  <a:pt x="429" y="66"/>
                  <a:pt x="384" y="10"/>
                  <a:pt x="307" y="1"/>
                </a:cubicBezTo>
                <a:cubicBezTo>
                  <a:pt x="301" y="1"/>
                  <a:pt x="296" y="0"/>
                  <a:pt x="2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5" name="Google Shape;5475;p44"/>
          <p:cNvSpPr/>
          <p:nvPr/>
        </p:nvSpPr>
        <p:spPr>
          <a:xfrm>
            <a:off x="2559464" y="4713983"/>
            <a:ext cx="48478" cy="43731"/>
          </a:xfrm>
          <a:custGeom>
            <a:avLst/>
            <a:gdLst/>
            <a:ahLst/>
            <a:cxnLst/>
            <a:rect l="l" t="t" r="r" b="b"/>
            <a:pathLst>
              <a:path w="480" h="433" extrusionOk="0">
                <a:moveTo>
                  <a:pt x="240" y="0"/>
                </a:moveTo>
                <a:cubicBezTo>
                  <a:pt x="217" y="0"/>
                  <a:pt x="195" y="3"/>
                  <a:pt x="172" y="10"/>
                </a:cubicBezTo>
                <a:cubicBezTo>
                  <a:pt x="61" y="53"/>
                  <a:pt x="1" y="172"/>
                  <a:pt x="27" y="284"/>
                </a:cubicBezTo>
                <a:cubicBezTo>
                  <a:pt x="44" y="373"/>
                  <a:pt x="124" y="433"/>
                  <a:pt x="205" y="433"/>
                </a:cubicBezTo>
                <a:cubicBezTo>
                  <a:pt x="241" y="433"/>
                  <a:pt x="277" y="421"/>
                  <a:pt x="309" y="395"/>
                </a:cubicBezTo>
                <a:cubicBezTo>
                  <a:pt x="348" y="358"/>
                  <a:pt x="367" y="319"/>
                  <a:pt x="372" y="279"/>
                </a:cubicBezTo>
                <a:lnTo>
                  <a:pt x="372" y="279"/>
                </a:lnTo>
                <a:cubicBezTo>
                  <a:pt x="377" y="280"/>
                  <a:pt x="382" y="280"/>
                  <a:pt x="387" y="280"/>
                </a:cubicBezTo>
                <a:cubicBezTo>
                  <a:pt x="398" y="280"/>
                  <a:pt x="409" y="279"/>
                  <a:pt x="420" y="275"/>
                </a:cubicBezTo>
                <a:cubicBezTo>
                  <a:pt x="463" y="249"/>
                  <a:pt x="480" y="198"/>
                  <a:pt x="463" y="147"/>
                </a:cubicBezTo>
                <a:lnTo>
                  <a:pt x="463" y="147"/>
                </a:lnTo>
                <a:lnTo>
                  <a:pt x="463" y="155"/>
                </a:lnTo>
                <a:cubicBezTo>
                  <a:pt x="428" y="58"/>
                  <a:pt x="337" y="0"/>
                  <a:pt x="2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6" name="Google Shape;5476;p44"/>
          <p:cNvSpPr/>
          <p:nvPr/>
        </p:nvSpPr>
        <p:spPr>
          <a:xfrm>
            <a:off x="2327168" y="4572282"/>
            <a:ext cx="66253" cy="38782"/>
          </a:xfrm>
          <a:custGeom>
            <a:avLst/>
            <a:gdLst/>
            <a:ahLst/>
            <a:cxnLst/>
            <a:rect l="l" t="t" r="r" b="b"/>
            <a:pathLst>
              <a:path w="656" h="384" extrusionOk="0">
                <a:moveTo>
                  <a:pt x="106" y="0"/>
                </a:moveTo>
                <a:cubicBezTo>
                  <a:pt x="51" y="0"/>
                  <a:pt x="0" y="49"/>
                  <a:pt x="8" y="113"/>
                </a:cubicBezTo>
                <a:cubicBezTo>
                  <a:pt x="23" y="272"/>
                  <a:pt x="159" y="384"/>
                  <a:pt x="315" y="384"/>
                </a:cubicBezTo>
                <a:cubicBezTo>
                  <a:pt x="335" y="384"/>
                  <a:pt x="355" y="382"/>
                  <a:pt x="376" y="378"/>
                </a:cubicBezTo>
                <a:cubicBezTo>
                  <a:pt x="397" y="369"/>
                  <a:pt x="420" y="355"/>
                  <a:pt x="436" y="337"/>
                </a:cubicBezTo>
                <a:lnTo>
                  <a:pt x="436" y="337"/>
                </a:lnTo>
                <a:cubicBezTo>
                  <a:pt x="442" y="342"/>
                  <a:pt x="447" y="347"/>
                  <a:pt x="453" y="352"/>
                </a:cubicBezTo>
                <a:cubicBezTo>
                  <a:pt x="473" y="370"/>
                  <a:pt x="496" y="378"/>
                  <a:pt x="519" y="378"/>
                </a:cubicBezTo>
                <a:cubicBezTo>
                  <a:pt x="591" y="378"/>
                  <a:pt x="655" y="298"/>
                  <a:pt x="590" y="232"/>
                </a:cubicBezTo>
                <a:lnTo>
                  <a:pt x="598" y="224"/>
                </a:lnTo>
                <a:cubicBezTo>
                  <a:pt x="528" y="153"/>
                  <a:pt x="444" y="98"/>
                  <a:pt x="353" y="60"/>
                </a:cubicBezTo>
                <a:lnTo>
                  <a:pt x="353" y="60"/>
                </a:lnTo>
                <a:cubicBezTo>
                  <a:pt x="350" y="55"/>
                  <a:pt x="346" y="49"/>
                  <a:pt x="342" y="44"/>
                </a:cubicBezTo>
                <a:cubicBezTo>
                  <a:pt x="324" y="20"/>
                  <a:pt x="302" y="10"/>
                  <a:pt x="279" y="10"/>
                </a:cubicBezTo>
                <a:cubicBezTo>
                  <a:pt x="264" y="10"/>
                  <a:pt x="250" y="14"/>
                  <a:pt x="237" y="21"/>
                </a:cubicBezTo>
                <a:lnTo>
                  <a:pt x="237" y="21"/>
                </a:lnTo>
                <a:cubicBezTo>
                  <a:pt x="198" y="12"/>
                  <a:pt x="159" y="5"/>
                  <a:pt x="119" y="1"/>
                </a:cubicBezTo>
                <a:cubicBezTo>
                  <a:pt x="115" y="1"/>
                  <a:pt x="111" y="0"/>
                  <a:pt x="1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7" name="Google Shape;5477;p44"/>
          <p:cNvSpPr/>
          <p:nvPr/>
        </p:nvSpPr>
        <p:spPr>
          <a:xfrm>
            <a:off x="2126585" y="4477243"/>
            <a:ext cx="48478" cy="39085"/>
          </a:xfrm>
          <a:custGeom>
            <a:avLst/>
            <a:gdLst/>
            <a:ahLst/>
            <a:cxnLst/>
            <a:rect l="l" t="t" r="r" b="b"/>
            <a:pathLst>
              <a:path w="480" h="387" extrusionOk="0">
                <a:moveTo>
                  <a:pt x="215" y="190"/>
                </a:moveTo>
                <a:cubicBezTo>
                  <a:pt x="215" y="190"/>
                  <a:pt x="206" y="198"/>
                  <a:pt x="198" y="207"/>
                </a:cubicBezTo>
                <a:cubicBezTo>
                  <a:pt x="198" y="211"/>
                  <a:pt x="196" y="211"/>
                  <a:pt x="195" y="211"/>
                </a:cubicBezTo>
                <a:lnTo>
                  <a:pt x="195" y="211"/>
                </a:lnTo>
                <a:cubicBezTo>
                  <a:pt x="192" y="204"/>
                  <a:pt x="198" y="197"/>
                  <a:pt x="198" y="190"/>
                </a:cubicBezTo>
                <a:cubicBezTo>
                  <a:pt x="198" y="191"/>
                  <a:pt x="198" y="192"/>
                  <a:pt x="199" y="192"/>
                </a:cubicBezTo>
                <a:cubicBezTo>
                  <a:pt x="201" y="192"/>
                  <a:pt x="203" y="191"/>
                  <a:pt x="204" y="190"/>
                </a:cubicBezTo>
                <a:close/>
                <a:moveTo>
                  <a:pt x="200" y="1"/>
                </a:moveTo>
                <a:cubicBezTo>
                  <a:pt x="96" y="1"/>
                  <a:pt x="18" y="83"/>
                  <a:pt x="9" y="190"/>
                </a:cubicBezTo>
                <a:cubicBezTo>
                  <a:pt x="1" y="292"/>
                  <a:pt x="86" y="386"/>
                  <a:pt x="189" y="386"/>
                </a:cubicBezTo>
                <a:cubicBezTo>
                  <a:pt x="194" y="387"/>
                  <a:pt x="200" y="387"/>
                  <a:pt x="205" y="387"/>
                </a:cubicBezTo>
                <a:cubicBezTo>
                  <a:pt x="263" y="387"/>
                  <a:pt x="317" y="360"/>
                  <a:pt x="354" y="317"/>
                </a:cubicBezTo>
                <a:lnTo>
                  <a:pt x="354" y="317"/>
                </a:lnTo>
                <a:cubicBezTo>
                  <a:pt x="361" y="319"/>
                  <a:pt x="367" y="320"/>
                  <a:pt x="374" y="320"/>
                </a:cubicBezTo>
                <a:cubicBezTo>
                  <a:pt x="387" y="320"/>
                  <a:pt x="400" y="316"/>
                  <a:pt x="412" y="309"/>
                </a:cubicBezTo>
                <a:cubicBezTo>
                  <a:pt x="463" y="292"/>
                  <a:pt x="480" y="232"/>
                  <a:pt x="463" y="190"/>
                </a:cubicBezTo>
                <a:lnTo>
                  <a:pt x="454" y="190"/>
                </a:lnTo>
                <a:cubicBezTo>
                  <a:pt x="412" y="87"/>
                  <a:pt x="326" y="18"/>
                  <a:pt x="215" y="1"/>
                </a:cubicBezTo>
                <a:cubicBezTo>
                  <a:pt x="210" y="1"/>
                  <a:pt x="205" y="1"/>
                  <a:pt x="2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8" name="Google Shape;5478;p44"/>
          <p:cNvSpPr/>
          <p:nvPr/>
        </p:nvSpPr>
        <p:spPr>
          <a:xfrm>
            <a:off x="2223443" y="4424219"/>
            <a:ext cx="58678" cy="42519"/>
          </a:xfrm>
          <a:custGeom>
            <a:avLst/>
            <a:gdLst/>
            <a:ahLst/>
            <a:cxnLst/>
            <a:rect l="l" t="t" r="r" b="b"/>
            <a:pathLst>
              <a:path w="581" h="421" extrusionOk="0">
                <a:moveTo>
                  <a:pt x="226" y="189"/>
                </a:moveTo>
                <a:cubicBezTo>
                  <a:pt x="227" y="193"/>
                  <a:pt x="229" y="197"/>
                  <a:pt x="231" y="201"/>
                </a:cubicBezTo>
                <a:cubicBezTo>
                  <a:pt x="235" y="221"/>
                  <a:pt x="222" y="230"/>
                  <a:pt x="211" y="230"/>
                </a:cubicBezTo>
                <a:cubicBezTo>
                  <a:pt x="198" y="230"/>
                  <a:pt x="187" y="219"/>
                  <a:pt x="205" y="201"/>
                </a:cubicBezTo>
                <a:cubicBezTo>
                  <a:pt x="212" y="195"/>
                  <a:pt x="218" y="191"/>
                  <a:pt x="226" y="189"/>
                </a:cubicBezTo>
                <a:close/>
                <a:moveTo>
                  <a:pt x="241" y="1"/>
                </a:moveTo>
                <a:cubicBezTo>
                  <a:pt x="223" y="1"/>
                  <a:pt x="206" y="2"/>
                  <a:pt x="188" y="5"/>
                </a:cubicBezTo>
                <a:cubicBezTo>
                  <a:pt x="77" y="30"/>
                  <a:pt x="0" y="141"/>
                  <a:pt x="17" y="253"/>
                </a:cubicBezTo>
                <a:cubicBezTo>
                  <a:pt x="39" y="355"/>
                  <a:pt x="124" y="420"/>
                  <a:pt x="219" y="420"/>
                </a:cubicBezTo>
                <a:cubicBezTo>
                  <a:pt x="234" y="420"/>
                  <a:pt x="250" y="419"/>
                  <a:pt x="265" y="415"/>
                </a:cubicBezTo>
                <a:cubicBezTo>
                  <a:pt x="335" y="390"/>
                  <a:pt x="385" y="336"/>
                  <a:pt x="404" y="271"/>
                </a:cubicBezTo>
                <a:lnTo>
                  <a:pt x="404" y="271"/>
                </a:lnTo>
                <a:cubicBezTo>
                  <a:pt x="420" y="285"/>
                  <a:pt x="438" y="292"/>
                  <a:pt x="454" y="292"/>
                </a:cubicBezTo>
                <a:cubicBezTo>
                  <a:pt x="524" y="292"/>
                  <a:pt x="580" y="186"/>
                  <a:pt x="505" y="124"/>
                </a:cubicBezTo>
                <a:lnTo>
                  <a:pt x="513" y="116"/>
                </a:lnTo>
                <a:cubicBezTo>
                  <a:pt x="440" y="43"/>
                  <a:pt x="342" y="1"/>
                  <a:pt x="2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9" name="Google Shape;5479;p44"/>
          <p:cNvSpPr/>
          <p:nvPr/>
        </p:nvSpPr>
        <p:spPr>
          <a:xfrm>
            <a:off x="2111940" y="4388264"/>
            <a:ext cx="51103" cy="37671"/>
          </a:xfrm>
          <a:custGeom>
            <a:avLst/>
            <a:gdLst/>
            <a:ahLst/>
            <a:cxnLst/>
            <a:rect l="l" t="t" r="r" b="b"/>
            <a:pathLst>
              <a:path w="506" h="373" extrusionOk="0">
                <a:moveTo>
                  <a:pt x="317" y="1"/>
                </a:moveTo>
                <a:cubicBezTo>
                  <a:pt x="283" y="1"/>
                  <a:pt x="258" y="17"/>
                  <a:pt x="241" y="39"/>
                </a:cubicBezTo>
                <a:lnTo>
                  <a:pt x="241" y="39"/>
                </a:lnTo>
                <a:cubicBezTo>
                  <a:pt x="224" y="35"/>
                  <a:pt x="206" y="33"/>
                  <a:pt x="189" y="33"/>
                </a:cubicBezTo>
                <a:cubicBezTo>
                  <a:pt x="137" y="33"/>
                  <a:pt x="86" y="48"/>
                  <a:pt x="43" y="78"/>
                </a:cubicBezTo>
                <a:cubicBezTo>
                  <a:pt x="18" y="104"/>
                  <a:pt x="0" y="155"/>
                  <a:pt x="18" y="189"/>
                </a:cubicBezTo>
                <a:cubicBezTo>
                  <a:pt x="52" y="266"/>
                  <a:pt x="120" y="326"/>
                  <a:pt x="197" y="361"/>
                </a:cubicBezTo>
                <a:cubicBezTo>
                  <a:pt x="220" y="368"/>
                  <a:pt x="245" y="372"/>
                  <a:pt x="270" y="372"/>
                </a:cubicBezTo>
                <a:cubicBezTo>
                  <a:pt x="327" y="372"/>
                  <a:pt x="384" y="351"/>
                  <a:pt x="420" y="309"/>
                </a:cubicBezTo>
                <a:cubicBezTo>
                  <a:pt x="505" y="207"/>
                  <a:pt x="480" y="10"/>
                  <a:pt x="326" y="1"/>
                </a:cubicBezTo>
                <a:cubicBezTo>
                  <a:pt x="323" y="1"/>
                  <a:pt x="320" y="1"/>
                  <a:pt x="3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0" name="Google Shape;5480;p44"/>
          <p:cNvSpPr/>
          <p:nvPr/>
        </p:nvSpPr>
        <p:spPr>
          <a:xfrm>
            <a:off x="2005690" y="4373013"/>
            <a:ext cx="58779" cy="34439"/>
          </a:xfrm>
          <a:custGeom>
            <a:avLst/>
            <a:gdLst/>
            <a:ahLst/>
            <a:cxnLst/>
            <a:rect l="l" t="t" r="r" b="b"/>
            <a:pathLst>
              <a:path w="582" h="341" extrusionOk="0">
                <a:moveTo>
                  <a:pt x="222" y="0"/>
                </a:moveTo>
                <a:cubicBezTo>
                  <a:pt x="159" y="0"/>
                  <a:pt x="96" y="21"/>
                  <a:pt x="43" y="58"/>
                </a:cubicBezTo>
                <a:cubicBezTo>
                  <a:pt x="0" y="101"/>
                  <a:pt x="0" y="169"/>
                  <a:pt x="43" y="204"/>
                </a:cubicBezTo>
                <a:cubicBezTo>
                  <a:pt x="163" y="289"/>
                  <a:pt x="308" y="340"/>
                  <a:pt x="454" y="340"/>
                </a:cubicBezTo>
                <a:cubicBezTo>
                  <a:pt x="488" y="340"/>
                  <a:pt x="531" y="315"/>
                  <a:pt x="548" y="281"/>
                </a:cubicBezTo>
                <a:cubicBezTo>
                  <a:pt x="582" y="186"/>
                  <a:pt x="548" y="75"/>
                  <a:pt x="454" y="24"/>
                </a:cubicBezTo>
                <a:cubicBezTo>
                  <a:pt x="436" y="10"/>
                  <a:pt x="416" y="3"/>
                  <a:pt x="397" y="3"/>
                </a:cubicBezTo>
                <a:cubicBezTo>
                  <a:pt x="377" y="3"/>
                  <a:pt x="357" y="11"/>
                  <a:pt x="339" y="26"/>
                </a:cubicBezTo>
                <a:lnTo>
                  <a:pt x="339" y="26"/>
                </a:lnTo>
                <a:cubicBezTo>
                  <a:pt x="337" y="25"/>
                  <a:pt x="336" y="25"/>
                  <a:pt x="334" y="24"/>
                </a:cubicBezTo>
                <a:cubicBezTo>
                  <a:pt x="298" y="8"/>
                  <a:pt x="260" y="0"/>
                  <a:pt x="2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1" name="Google Shape;5481;p44"/>
          <p:cNvSpPr/>
          <p:nvPr/>
        </p:nvSpPr>
        <p:spPr>
          <a:xfrm>
            <a:off x="2317573" y="4409575"/>
            <a:ext cx="51911" cy="35853"/>
          </a:xfrm>
          <a:custGeom>
            <a:avLst/>
            <a:gdLst/>
            <a:ahLst/>
            <a:cxnLst/>
            <a:rect l="l" t="t" r="r" b="b"/>
            <a:pathLst>
              <a:path w="514" h="355" extrusionOk="0">
                <a:moveTo>
                  <a:pt x="248" y="0"/>
                </a:moveTo>
                <a:cubicBezTo>
                  <a:pt x="234" y="0"/>
                  <a:pt x="220" y="1"/>
                  <a:pt x="206" y="4"/>
                </a:cubicBezTo>
                <a:cubicBezTo>
                  <a:pt x="69" y="21"/>
                  <a:pt x="1" y="175"/>
                  <a:pt x="86" y="286"/>
                </a:cubicBezTo>
                <a:cubicBezTo>
                  <a:pt x="121" y="333"/>
                  <a:pt x="173" y="355"/>
                  <a:pt x="224" y="355"/>
                </a:cubicBezTo>
                <a:cubicBezTo>
                  <a:pt x="273" y="355"/>
                  <a:pt x="321" y="335"/>
                  <a:pt x="354" y="297"/>
                </a:cubicBezTo>
                <a:lnTo>
                  <a:pt x="354" y="297"/>
                </a:lnTo>
                <a:cubicBezTo>
                  <a:pt x="371" y="311"/>
                  <a:pt x="392" y="318"/>
                  <a:pt x="412" y="318"/>
                </a:cubicBezTo>
                <a:cubicBezTo>
                  <a:pt x="423" y="318"/>
                  <a:pt x="435" y="316"/>
                  <a:pt x="445" y="312"/>
                </a:cubicBezTo>
                <a:cubicBezTo>
                  <a:pt x="497" y="286"/>
                  <a:pt x="514" y="235"/>
                  <a:pt x="497" y="184"/>
                </a:cubicBezTo>
                <a:lnTo>
                  <a:pt x="497" y="184"/>
                </a:lnTo>
                <a:lnTo>
                  <a:pt x="497" y="192"/>
                </a:lnTo>
                <a:cubicBezTo>
                  <a:pt x="443" y="93"/>
                  <a:pt x="362" y="0"/>
                  <a:pt x="2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2" name="Google Shape;5482;p44"/>
          <p:cNvSpPr/>
          <p:nvPr/>
        </p:nvSpPr>
        <p:spPr>
          <a:xfrm>
            <a:off x="2550879" y="4549760"/>
            <a:ext cx="38075" cy="33126"/>
          </a:xfrm>
          <a:custGeom>
            <a:avLst/>
            <a:gdLst/>
            <a:ahLst/>
            <a:cxnLst/>
            <a:rect l="l" t="t" r="r" b="b"/>
            <a:pathLst>
              <a:path w="377" h="328" extrusionOk="0">
                <a:moveTo>
                  <a:pt x="184" y="0"/>
                </a:moveTo>
                <a:cubicBezTo>
                  <a:pt x="133" y="0"/>
                  <a:pt x="83" y="24"/>
                  <a:pt x="52" y="62"/>
                </a:cubicBezTo>
                <a:cubicBezTo>
                  <a:pt x="0" y="122"/>
                  <a:pt x="0" y="207"/>
                  <a:pt x="52" y="267"/>
                </a:cubicBezTo>
                <a:cubicBezTo>
                  <a:pt x="85" y="306"/>
                  <a:pt x="134" y="327"/>
                  <a:pt x="185" y="327"/>
                </a:cubicBezTo>
                <a:cubicBezTo>
                  <a:pt x="212" y="327"/>
                  <a:pt x="239" y="322"/>
                  <a:pt x="266" y="310"/>
                </a:cubicBezTo>
                <a:cubicBezTo>
                  <a:pt x="269" y="308"/>
                  <a:pt x="273" y="305"/>
                  <a:pt x="276" y="303"/>
                </a:cubicBezTo>
                <a:lnTo>
                  <a:pt x="276" y="303"/>
                </a:lnTo>
                <a:cubicBezTo>
                  <a:pt x="281" y="303"/>
                  <a:pt x="286" y="302"/>
                  <a:pt x="291" y="301"/>
                </a:cubicBezTo>
                <a:cubicBezTo>
                  <a:pt x="343" y="293"/>
                  <a:pt x="377" y="241"/>
                  <a:pt x="368" y="190"/>
                </a:cubicBezTo>
                <a:lnTo>
                  <a:pt x="368" y="190"/>
                </a:lnTo>
                <a:lnTo>
                  <a:pt x="360" y="207"/>
                </a:lnTo>
                <a:lnTo>
                  <a:pt x="325" y="105"/>
                </a:lnTo>
                <a:cubicBezTo>
                  <a:pt x="317" y="62"/>
                  <a:pt x="283" y="28"/>
                  <a:pt x="240" y="11"/>
                </a:cubicBezTo>
                <a:cubicBezTo>
                  <a:pt x="222" y="4"/>
                  <a:pt x="203" y="0"/>
                  <a:pt x="1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3" name="Google Shape;5483;p44"/>
          <p:cNvSpPr/>
          <p:nvPr/>
        </p:nvSpPr>
        <p:spPr>
          <a:xfrm>
            <a:off x="1858738" y="4542993"/>
            <a:ext cx="54840" cy="30803"/>
          </a:xfrm>
          <a:custGeom>
            <a:avLst/>
            <a:gdLst/>
            <a:ahLst/>
            <a:cxnLst/>
            <a:rect l="l" t="t" r="r" b="b"/>
            <a:pathLst>
              <a:path w="543" h="305" extrusionOk="0">
                <a:moveTo>
                  <a:pt x="344" y="0"/>
                </a:moveTo>
                <a:cubicBezTo>
                  <a:pt x="322" y="0"/>
                  <a:pt x="303" y="7"/>
                  <a:pt x="289" y="19"/>
                </a:cubicBezTo>
                <a:lnTo>
                  <a:pt x="289" y="19"/>
                </a:lnTo>
                <a:cubicBezTo>
                  <a:pt x="204" y="30"/>
                  <a:pt x="121" y="67"/>
                  <a:pt x="52" y="120"/>
                </a:cubicBezTo>
                <a:cubicBezTo>
                  <a:pt x="1" y="163"/>
                  <a:pt x="18" y="249"/>
                  <a:pt x="78" y="274"/>
                </a:cubicBezTo>
                <a:cubicBezTo>
                  <a:pt x="127" y="295"/>
                  <a:pt x="177" y="305"/>
                  <a:pt x="226" y="305"/>
                </a:cubicBezTo>
                <a:cubicBezTo>
                  <a:pt x="298" y="305"/>
                  <a:pt x="368" y="284"/>
                  <a:pt x="429" y="249"/>
                </a:cubicBezTo>
                <a:cubicBezTo>
                  <a:pt x="445" y="235"/>
                  <a:pt x="457" y="220"/>
                  <a:pt x="466" y="205"/>
                </a:cubicBezTo>
                <a:lnTo>
                  <a:pt x="466" y="205"/>
                </a:lnTo>
                <a:cubicBezTo>
                  <a:pt x="542" y="181"/>
                  <a:pt x="541" y="41"/>
                  <a:pt x="446" y="26"/>
                </a:cubicBezTo>
                <a:cubicBezTo>
                  <a:pt x="436" y="24"/>
                  <a:pt x="426" y="22"/>
                  <a:pt x="417" y="20"/>
                </a:cubicBezTo>
                <a:lnTo>
                  <a:pt x="417" y="20"/>
                </a:lnTo>
                <a:cubicBezTo>
                  <a:pt x="398" y="9"/>
                  <a:pt x="376" y="2"/>
                  <a:pt x="352" y="1"/>
                </a:cubicBezTo>
                <a:cubicBezTo>
                  <a:pt x="349" y="0"/>
                  <a:pt x="346" y="0"/>
                  <a:pt x="3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4" name="Google Shape;5484;p44"/>
          <p:cNvSpPr/>
          <p:nvPr/>
        </p:nvSpPr>
        <p:spPr>
          <a:xfrm>
            <a:off x="1982562" y="4528449"/>
            <a:ext cx="59284" cy="44337"/>
          </a:xfrm>
          <a:custGeom>
            <a:avLst/>
            <a:gdLst/>
            <a:ahLst/>
            <a:cxnLst/>
            <a:rect l="l" t="t" r="r" b="b"/>
            <a:pathLst>
              <a:path w="587" h="439" extrusionOk="0">
                <a:moveTo>
                  <a:pt x="263" y="1"/>
                </a:moveTo>
                <a:cubicBezTo>
                  <a:pt x="231" y="1"/>
                  <a:pt x="200" y="8"/>
                  <a:pt x="169" y="25"/>
                </a:cubicBezTo>
                <a:cubicBezTo>
                  <a:pt x="144" y="36"/>
                  <a:pt x="128" y="54"/>
                  <a:pt x="121" y="75"/>
                </a:cubicBezTo>
                <a:lnTo>
                  <a:pt x="121" y="75"/>
                </a:lnTo>
                <a:cubicBezTo>
                  <a:pt x="108" y="75"/>
                  <a:pt x="96" y="75"/>
                  <a:pt x="84" y="76"/>
                </a:cubicBezTo>
                <a:cubicBezTo>
                  <a:pt x="41" y="85"/>
                  <a:pt x="15" y="119"/>
                  <a:pt x="7" y="162"/>
                </a:cubicBezTo>
                <a:cubicBezTo>
                  <a:pt x="1" y="313"/>
                  <a:pt x="123" y="439"/>
                  <a:pt x="253" y="439"/>
                </a:cubicBezTo>
                <a:cubicBezTo>
                  <a:pt x="306" y="439"/>
                  <a:pt x="361" y="417"/>
                  <a:pt x="409" y="367"/>
                </a:cubicBezTo>
                <a:cubicBezTo>
                  <a:pt x="425" y="351"/>
                  <a:pt x="438" y="332"/>
                  <a:pt x="448" y="312"/>
                </a:cubicBezTo>
                <a:lnTo>
                  <a:pt x="448" y="312"/>
                </a:lnTo>
                <a:cubicBezTo>
                  <a:pt x="540" y="310"/>
                  <a:pt x="586" y="167"/>
                  <a:pt x="486" y="136"/>
                </a:cubicBezTo>
                <a:cubicBezTo>
                  <a:pt x="475" y="132"/>
                  <a:pt x="464" y="129"/>
                  <a:pt x="453" y="125"/>
                </a:cubicBezTo>
                <a:lnTo>
                  <a:pt x="453" y="125"/>
                </a:lnTo>
                <a:cubicBezTo>
                  <a:pt x="448" y="114"/>
                  <a:pt x="442" y="103"/>
                  <a:pt x="435" y="93"/>
                </a:cubicBezTo>
                <a:cubicBezTo>
                  <a:pt x="394" y="35"/>
                  <a:pt x="329" y="1"/>
                  <a:pt x="2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5" name="Google Shape;5485;p44"/>
          <p:cNvSpPr/>
          <p:nvPr/>
        </p:nvSpPr>
        <p:spPr>
          <a:xfrm>
            <a:off x="1877827" y="4420078"/>
            <a:ext cx="54335" cy="44236"/>
          </a:xfrm>
          <a:custGeom>
            <a:avLst/>
            <a:gdLst/>
            <a:ahLst/>
            <a:cxnLst/>
            <a:rect l="l" t="t" r="r" b="b"/>
            <a:pathLst>
              <a:path w="538" h="438" extrusionOk="0">
                <a:moveTo>
                  <a:pt x="240" y="1"/>
                </a:moveTo>
                <a:cubicBezTo>
                  <a:pt x="229" y="1"/>
                  <a:pt x="217" y="1"/>
                  <a:pt x="205" y="3"/>
                </a:cubicBezTo>
                <a:cubicBezTo>
                  <a:pt x="86" y="20"/>
                  <a:pt x="0" y="131"/>
                  <a:pt x="9" y="259"/>
                </a:cubicBezTo>
                <a:cubicBezTo>
                  <a:pt x="9" y="362"/>
                  <a:pt x="96" y="437"/>
                  <a:pt x="192" y="437"/>
                </a:cubicBezTo>
                <a:cubicBezTo>
                  <a:pt x="216" y="437"/>
                  <a:pt x="241" y="432"/>
                  <a:pt x="265" y="422"/>
                </a:cubicBezTo>
                <a:cubicBezTo>
                  <a:pt x="308" y="402"/>
                  <a:pt x="334" y="367"/>
                  <a:pt x="344" y="328"/>
                </a:cubicBezTo>
                <a:lnTo>
                  <a:pt x="419" y="328"/>
                </a:lnTo>
                <a:cubicBezTo>
                  <a:pt x="423" y="328"/>
                  <a:pt x="426" y="328"/>
                  <a:pt x="430" y="328"/>
                </a:cubicBezTo>
                <a:cubicBezTo>
                  <a:pt x="493" y="328"/>
                  <a:pt x="538" y="256"/>
                  <a:pt x="513" y="199"/>
                </a:cubicBezTo>
                <a:cubicBezTo>
                  <a:pt x="466" y="82"/>
                  <a:pt x="362" y="1"/>
                  <a:pt x="2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6" name="Google Shape;5486;p44"/>
          <p:cNvSpPr/>
          <p:nvPr/>
        </p:nvSpPr>
        <p:spPr>
          <a:xfrm>
            <a:off x="1773192" y="4601673"/>
            <a:ext cx="53729" cy="45145"/>
          </a:xfrm>
          <a:custGeom>
            <a:avLst/>
            <a:gdLst/>
            <a:ahLst/>
            <a:cxnLst/>
            <a:rect l="l" t="t" r="r" b="b"/>
            <a:pathLst>
              <a:path w="532" h="447" extrusionOk="0">
                <a:moveTo>
                  <a:pt x="238" y="208"/>
                </a:moveTo>
                <a:cubicBezTo>
                  <a:pt x="244" y="211"/>
                  <a:pt x="250" y="213"/>
                  <a:pt x="258" y="215"/>
                </a:cubicBezTo>
                <a:cubicBezTo>
                  <a:pt x="272" y="215"/>
                  <a:pt x="292" y="256"/>
                  <a:pt x="270" y="256"/>
                </a:cubicBezTo>
                <a:cubicBezTo>
                  <a:pt x="265" y="256"/>
                  <a:pt x="258" y="254"/>
                  <a:pt x="249" y="249"/>
                </a:cubicBezTo>
                <a:cubicBezTo>
                  <a:pt x="228" y="242"/>
                  <a:pt x="224" y="224"/>
                  <a:pt x="238" y="208"/>
                </a:cubicBezTo>
                <a:close/>
                <a:moveTo>
                  <a:pt x="274" y="0"/>
                </a:moveTo>
                <a:cubicBezTo>
                  <a:pt x="224" y="0"/>
                  <a:pt x="174" y="14"/>
                  <a:pt x="129" y="44"/>
                </a:cubicBezTo>
                <a:cubicBezTo>
                  <a:pt x="1" y="130"/>
                  <a:pt x="10" y="318"/>
                  <a:pt x="138" y="403"/>
                </a:cubicBezTo>
                <a:cubicBezTo>
                  <a:pt x="176" y="433"/>
                  <a:pt x="219" y="447"/>
                  <a:pt x="261" y="447"/>
                </a:cubicBezTo>
                <a:cubicBezTo>
                  <a:pt x="352" y="447"/>
                  <a:pt x="440" y="383"/>
                  <a:pt x="463" y="284"/>
                </a:cubicBezTo>
                <a:cubicBezTo>
                  <a:pt x="464" y="277"/>
                  <a:pt x="465" y="271"/>
                  <a:pt x="466" y="265"/>
                </a:cubicBezTo>
                <a:lnTo>
                  <a:pt x="466" y="265"/>
                </a:lnTo>
                <a:cubicBezTo>
                  <a:pt x="515" y="247"/>
                  <a:pt x="531" y="189"/>
                  <a:pt x="514" y="147"/>
                </a:cubicBezTo>
                <a:lnTo>
                  <a:pt x="506" y="147"/>
                </a:lnTo>
                <a:cubicBezTo>
                  <a:pt x="461" y="51"/>
                  <a:pt x="368" y="0"/>
                  <a:pt x="2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7" name="Google Shape;5487;p44"/>
          <p:cNvSpPr/>
          <p:nvPr/>
        </p:nvSpPr>
        <p:spPr>
          <a:xfrm>
            <a:off x="1594627" y="4559456"/>
            <a:ext cx="55143" cy="41812"/>
          </a:xfrm>
          <a:custGeom>
            <a:avLst/>
            <a:gdLst/>
            <a:ahLst/>
            <a:cxnLst/>
            <a:rect l="l" t="t" r="r" b="b"/>
            <a:pathLst>
              <a:path w="546" h="414" extrusionOk="0">
                <a:moveTo>
                  <a:pt x="311" y="0"/>
                </a:moveTo>
                <a:cubicBezTo>
                  <a:pt x="276" y="0"/>
                  <a:pt x="242" y="9"/>
                  <a:pt x="212" y="26"/>
                </a:cubicBezTo>
                <a:cubicBezTo>
                  <a:pt x="208" y="27"/>
                  <a:pt x="205" y="29"/>
                  <a:pt x="202" y="31"/>
                </a:cubicBezTo>
                <a:lnTo>
                  <a:pt x="202" y="31"/>
                </a:lnTo>
                <a:cubicBezTo>
                  <a:pt x="135" y="33"/>
                  <a:pt x="78" y="74"/>
                  <a:pt x="49" y="137"/>
                </a:cubicBezTo>
                <a:cubicBezTo>
                  <a:pt x="0" y="284"/>
                  <a:pt x="146" y="414"/>
                  <a:pt x="285" y="414"/>
                </a:cubicBezTo>
                <a:cubicBezTo>
                  <a:pt x="316" y="414"/>
                  <a:pt x="347" y="408"/>
                  <a:pt x="375" y="394"/>
                </a:cubicBezTo>
                <a:cubicBezTo>
                  <a:pt x="520" y="325"/>
                  <a:pt x="546" y="128"/>
                  <a:pt x="417" y="26"/>
                </a:cubicBezTo>
                <a:cubicBezTo>
                  <a:pt x="383" y="9"/>
                  <a:pt x="347" y="0"/>
                  <a:pt x="3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8" name="Google Shape;5488;p44"/>
          <p:cNvSpPr/>
          <p:nvPr/>
        </p:nvSpPr>
        <p:spPr>
          <a:xfrm>
            <a:off x="1649671" y="4610258"/>
            <a:ext cx="64940" cy="57264"/>
          </a:xfrm>
          <a:custGeom>
            <a:avLst/>
            <a:gdLst/>
            <a:ahLst/>
            <a:cxnLst/>
            <a:rect l="l" t="t" r="r" b="b"/>
            <a:pathLst>
              <a:path w="643" h="567" extrusionOk="0">
                <a:moveTo>
                  <a:pt x="277" y="209"/>
                </a:moveTo>
                <a:cubicBezTo>
                  <a:pt x="277" y="220"/>
                  <a:pt x="279" y="231"/>
                  <a:pt x="283" y="241"/>
                </a:cubicBezTo>
                <a:cubicBezTo>
                  <a:pt x="296" y="280"/>
                  <a:pt x="333" y="299"/>
                  <a:pt x="368" y="299"/>
                </a:cubicBezTo>
                <a:cubicBezTo>
                  <a:pt x="380" y="299"/>
                  <a:pt x="392" y="297"/>
                  <a:pt x="403" y="293"/>
                </a:cubicBezTo>
                <a:lnTo>
                  <a:pt x="411" y="301"/>
                </a:lnTo>
                <a:cubicBezTo>
                  <a:pt x="414" y="300"/>
                  <a:pt x="416" y="298"/>
                  <a:pt x="419" y="297"/>
                </a:cubicBezTo>
                <a:lnTo>
                  <a:pt x="419" y="297"/>
                </a:lnTo>
                <a:cubicBezTo>
                  <a:pt x="410" y="341"/>
                  <a:pt x="369" y="378"/>
                  <a:pt x="321" y="378"/>
                </a:cubicBezTo>
                <a:cubicBezTo>
                  <a:pt x="303" y="378"/>
                  <a:pt x="284" y="373"/>
                  <a:pt x="266" y="361"/>
                </a:cubicBezTo>
                <a:cubicBezTo>
                  <a:pt x="232" y="335"/>
                  <a:pt x="215" y="284"/>
                  <a:pt x="240" y="241"/>
                </a:cubicBezTo>
                <a:cubicBezTo>
                  <a:pt x="246" y="230"/>
                  <a:pt x="260" y="218"/>
                  <a:pt x="277" y="209"/>
                </a:cubicBezTo>
                <a:close/>
                <a:moveTo>
                  <a:pt x="333" y="1"/>
                </a:moveTo>
                <a:cubicBezTo>
                  <a:pt x="313" y="1"/>
                  <a:pt x="294" y="4"/>
                  <a:pt x="274" y="10"/>
                </a:cubicBezTo>
                <a:cubicBezTo>
                  <a:pt x="103" y="45"/>
                  <a:pt x="1" y="224"/>
                  <a:pt x="61" y="387"/>
                </a:cubicBezTo>
                <a:cubicBezTo>
                  <a:pt x="108" y="499"/>
                  <a:pt x="220" y="566"/>
                  <a:pt x="333" y="566"/>
                </a:cubicBezTo>
                <a:cubicBezTo>
                  <a:pt x="384" y="566"/>
                  <a:pt x="435" y="553"/>
                  <a:pt x="480" y="524"/>
                </a:cubicBezTo>
                <a:cubicBezTo>
                  <a:pt x="608" y="421"/>
                  <a:pt x="642" y="233"/>
                  <a:pt x="540" y="104"/>
                </a:cubicBezTo>
                <a:cubicBezTo>
                  <a:pt x="522" y="80"/>
                  <a:pt x="499" y="70"/>
                  <a:pt x="477" y="70"/>
                </a:cubicBezTo>
                <a:cubicBezTo>
                  <a:pt x="474" y="70"/>
                  <a:pt x="472" y="70"/>
                  <a:pt x="469" y="71"/>
                </a:cubicBezTo>
                <a:lnTo>
                  <a:pt x="469" y="71"/>
                </a:lnTo>
                <a:cubicBezTo>
                  <a:pt x="436" y="24"/>
                  <a:pt x="386" y="1"/>
                  <a:pt x="3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9" name="Google Shape;5489;p44"/>
          <p:cNvSpPr/>
          <p:nvPr/>
        </p:nvSpPr>
        <p:spPr>
          <a:xfrm>
            <a:off x="7692516" y="18302"/>
            <a:ext cx="113236" cy="105580"/>
          </a:xfrm>
          <a:custGeom>
            <a:avLst/>
            <a:gdLst/>
            <a:ahLst/>
            <a:cxnLst/>
            <a:rect l="l" t="t" r="r" b="b"/>
            <a:pathLst>
              <a:path w="917" h="855" extrusionOk="0">
                <a:moveTo>
                  <a:pt x="418" y="466"/>
                </a:moveTo>
                <a:cubicBezTo>
                  <a:pt x="419" y="467"/>
                  <a:pt x="420" y="467"/>
                  <a:pt x="421" y="468"/>
                </a:cubicBezTo>
                <a:lnTo>
                  <a:pt x="421" y="468"/>
                </a:lnTo>
                <a:cubicBezTo>
                  <a:pt x="421" y="468"/>
                  <a:pt x="421" y="468"/>
                  <a:pt x="421" y="468"/>
                </a:cubicBezTo>
                <a:lnTo>
                  <a:pt x="421" y="468"/>
                </a:lnTo>
                <a:cubicBezTo>
                  <a:pt x="420" y="468"/>
                  <a:pt x="420" y="468"/>
                  <a:pt x="420" y="468"/>
                </a:cubicBezTo>
                <a:lnTo>
                  <a:pt x="420" y="468"/>
                </a:lnTo>
                <a:cubicBezTo>
                  <a:pt x="420" y="468"/>
                  <a:pt x="420" y="468"/>
                  <a:pt x="420" y="468"/>
                </a:cubicBezTo>
                <a:lnTo>
                  <a:pt x="420" y="468"/>
                </a:lnTo>
                <a:cubicBezTo>
                  <a:pt x="419" y="467"/>
                  <a:pt x="419" y="467"/>
                  <a:pt x="418" y="466"/>
                </a:cubicBezTo>
                <a:close/>
                <a:moveTo>
                  <a:pt x="381" y="0"/>
                </a:moveTo>
                <a:cubicBezTo>
                  <a:pt x="363" y="0"/>
                  <a:pt x="344" y="2"/>
                  <a:pt x="326" y="6"/>
                </a:cubicBezTo>
                <a:cubicBezTo>
                  <a:pt x="276" y="21"/>
                  <a:pt x="236" y="53"/>
                  <a:pt x="208" y="94"/>
                </a:cubicBezTo>
                <a:lnTo>
                  <a:pt x="208" y="94"/>
                </a:lnTo>
                <a:cubicBezTo>
                  <a:pt x="153" y="127"/>
                  <a:pt x="106" y="172"/>
                  <a:pt x="69" y="228"/>
                </a:cubicBezTo>
                <a:cubicBezTo>
                  <a:pt x="1" y="331"/>
                  <a:pt x="44" y="468"/>
                  <a:pt x="146" y="528"/>
                </a:cubicBezTo>
                <a:cubicBezTo>
                  <a:pt x="178" y="544"/>
                  <a:pt x="213" y="551"/>
                  <a:pt x="248" y="551"/>
                </a:cubicBezTo>
                <a:cubicBezTo>
                  <a:pt x="252" y="551"/>
                  <a:pt x="257" y="551"/>
                  <a:pt x="261" y="551"/>
                </a:cubicBezTo>
                <a:lnTo>
                  <a:pt x="261" y="551"/>
                </a:lnTo>
                <a:lnTo>
                  <a:pt x="309" y="690"/>
                </a:lnTo>
                <a:cubicBezTo>
                  <a:pt x="340" y="790"/>
                  <a:pt x="431" y="854"/>
                  <a:pt x="528" y="854"/>
                </a:cubicBezTo>
                <a:cubicBezTo>
                  <a:pt x="563" y="854"/>
                  <a:pt x="599" y="846"/>
                  <a:pt x="634" y="827"/>
                </a:cubicBezTo>
                <a:cubicBezTo>
                  <a:pt x="865" y="690"/>
                  <a:pt x="916" y="374"/>
                  <a:pt x="745" y="168"/>
                </a:cubicBezTo>
                <a:cubicBezTo>
                  <a:pt x="682" y="99"/>
                  <a:pt x="599" y="52"/>
                  <a:pt x="509" y="37"/>
                </a:cubicBezTo>
                <a:lnTo>
                  <a:pt x="509" y="37"/>
                </a:lnTo>
                <a:cubicBezTo>
                  <a:pt x="472" y="13"/>
                  <a:pt x="427" y="0"/>
                  <a:pt x="381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0" name="Google Shape;5490;p44"/>
          <p:cNvSpPr/>
          <p:nvPr/>
        </p:nvSpPr>
        <p:spPr>
          <a:xfrm>
            <a:off x="7635464" y="181678"/>
            <a:ext cx="97059" cy="109408"/>
          </a:xfrm>
          <a:custGeom>
            <a:avLst/>
            <a:gdLst/>
            <a:ahLst/>
            <a:cxnLst/>
            <a:rect l="l" t="t" r="r" b="b"/>
            <a:pathLst>
              <a:path w="786" h="886" extrusionOk="0">
                <a:moveTo>
                  <a:pt x="548" y="497"/>
                </a:moveTo>
                <a:cubicBezTo>
                  <a:pt x="549" y="497"/>
                  <a:pt x="549" y="497"/>
                  <a:pt x="549" y="497"/>
                </a:cubicBezTo>
                <a:lnTo>
                  <a:pt x="549" y="497"/>
                </a:lnTo>
                <a:cubicBezTo>
                  <a:pt x="549" y="497"/>
                  <a:pt x="549" y="497"/>
                  <a:pt x="549" y="497"/>
                </a:cubicBezTo>
                <a:lnTo>
                  <a:pt x="549" y="497"/>
                </a:lnTo>
                <a:cubicBezTo>
                  <a:pt x="549" y="497"/>
                  <a:pt x="549" y="497"/>
                  <a:pt x="548" y="497"/>
                </a:cubicBezTo>
                <a:close/>
                <a:moveTo>
                  <a:pt x="552" y="505"/>
                </a:moveTo>
                <a:lnTo>
                  <a:pt x="552" y="505"/>
                </a:lnTo>
                <a:cubicBezTo>
                  <a:pt x="552" y="508"/>
                  <a:pt x="552" y="509"/>
                  <a:pt x="551" y="509"/>
                </a:cubicBezTo>
                <a:cubicBezTo>
                  <a:pt x="551" y="509"/>
                  <a:pt x="550" y="508"/>
                  <a:pt x="549" y="505"/>
                </a:cubicBezTo>
                <a:close/>
                <a:moveTo>
                  <a:pt x="496" y="0"/>
                </a:moveTo>
                <a:cubicBezTo>
                  <a:pt x="476" y="0"/>
                  <a:pt x="456" y="3"/>
                  <a:pt x="437" y="9"/>
                </a:cubicBezTo>
                <a:lnTo>
                  <a:pt x="437" y="26"/>
                </a:lnTo>
                <a:cubicBezTo>
                  <a:pt x="103" y="137"/>
                  <a:pt x="1" y="565"/>
                  <a:pt x="249" y="822"/>
                </a:cubicBezTo>
                <a:cubicBezTo>
                  <a:pt x="292" y="864"/>
                  <a:pt x="347" y="886"/>
                  <a:pt x="403" y="886"/>
                </a:cubicBezTo>
                <a:cubicBezTo>
                  <a:pt x="458" y="886"/>
                  <a:pt x="514" y="864"/>
                  <a:pt x="557" y="822"/>
                </a:cubicBezTo>
                <a:cubicBezTo>
                  <a:pt x="684" y="686"/>
                  <a:pt x="786" y="501"/>
                  <a:pt x="680" y="331"/>
                </a:cubicBezTo>
                <a:lnTo>
                  <a:pt x="680" y="331"/>
                </a:lnTo>
                <a:cubicBezTo>
                  <a:pt x="707" y="282"/>
                  <a:pt x="715" y="222"/>
                  <a:pt x="702" y="163"/>
                </a:cubicBezTo>
                <a:cubicBezTo>
                  <a:pt x="681" y="64"/>
                  <a:pt x="590" y="0"/>
                  <a:pt x="496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1" name="Google Shape;5491;p44"/>
          <p:cNvSpPr/>
          <p:nvPr/>
        </p:nvSpPr>
        <p:spPr>
          <a:xfrm>
            <a:off x="8000992" y="138580"/>
            <a:ext cx="103727" cy="107432"/>
          </a:xfrm>
          <a:custGeom>
            <a:avLst/>
            <a:gdLst/>
            <a:ahLst/>
            <a:cxnLst/>
            <a:rect l="l" t="t" r="r" b="b"/>
            <a:pathLst>
              <a:path w="840" h="870" extrusionOk="0">
                <a:moveTo>
                  <a:pt x="427" y="1"/>
                </a:moveTo>
                <a:cubicBezTo>
                  <a:pt x="393" y="1"/>
                  <a:pt x="358" y="8"/>
                  <a:pt x="326" y="24"/>
                </a:cubicBezTo>
                <a:cubicBezTo>
                  <a:pt x="232" y="67"/>
                  <a:pt x="146" y="135"/>
                  <a:pt x="86" y="212"/>
                </a:cubicBezTo>
                <a:cubicBezTo>
                  <a:pt x="1" y="298"/>
                  <a:pt x="1" y="426"/>
                  <a:pt x="86" y="512"/>
                </a:cubicBezTo>
                <a:cubicBezTo>
                  <a:pt x="95" y="521"/>
                  <a:pt x="105" y="530"/>
                  <a:pt x="114" y="539"/>
                </a:cubicBezTo>
                <a:lnTo>
                  <a:pt x="114" y="539"/>
                </a:lnTo>
                <a:cubicBezTo>
                  <a:pt x="116" y="549"/>
                  <a:pt x="118" y="560"/>
                  <a:pt x="121" y="572"/>
                </a:cubicBezTo>
                <a:cubicBezTo>
                  <a:pt x="129" y="657"/>
                  <a:pt x="172" y="726"/>
                  <a:pt x="223" y="786"/>
                </a:cubicBezTo>
                <a:cubicBezTo>
                  <a:pt x="289" y="842"/>
                  <a:pt x="369" y="870"/>
                  <a:pt x="448" y="870"/>
                </a:cubicBezTo>
                <a:cubicBezTo>
                  <a:pt x="514" y="870"/>
                  <a:pt x="579" y="850"/>
                  <a:pt x="634" y="811"/>
                </a:cubicBezTo>
                <a:cubicBezTo>
                  <a:pt x="771" y="726"/>
                  <a:pt x="839" y="572"/>
                  <a:pt x="805" y="418"/>
                </a:cubicBezTo>
                <a:cubicBezTo>
                  <a:pt x="779" y="272"/>
                  <a:pt x="702" y="153"/>
                  <a:pt x="582" y="58"/>
                </a:cubicBezTo>
                <a:cubicBezTo>
                  <a:pt x="540" y="21"/>
                  <a:pt x="484" y="1"/>
                  <a:pt x="427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2" name="Google Shape;5492;p44"/>
          <p:cNvSpPr/>
          <p:nvPr/>
        </p:nvSpPr>
        <p:spPr>
          <a:xfrm>
            <a:off x="7660408" y="406181"/>
            <a:ext cx="129783" cy="100764"/>
          </a:xfrm>
          <a:custGeom>
            <a:avLst/>
            <a:gdLst/>
            <a:ahLst/>
            <a:cxnLst/>
            <a:rect l="l" t="t" r="r" b="b"/>
            <a:pathLst>
              <a:path w="1051" h="816" extrusionOk="0">
                <a:moveTo>
                  <a:pt x="523" y="383"/>
                </a:moveTo>
                <a:cubicBezTo>
                  <a:pt x="523" y="384"/>
                  <a:pt x="522" y="384"/>
                  <a:pt x="522" y="385"/>
                </a:cubicBezTo>
                <a:lnTo>
                  <a:pt x="522" y="385"/>
                </a:lnTo>
                <a:lnTo>
                  <a:pt x="522" y="385"/>
                </a:lnTo>
                <a:lnTo>
                  <a:pt x="522" y="385"/>
                </a:lnTo>
                <a:cubicBezTo>
                  <a:pt x="522" y="385"/>
                  <a:pt x="522" y="385"/>
                  <a:pt x="522" y="385"/>
                </a:cubicBezTo>
                <a:lnTo>
                  <a:pt x="522" y="385"/>
                </a:lnTo>
                <a:cubicBezTo>
                  <a:pt x="521" y="389"/>
                  <a:pt x="519" y="394"/>
                  <a:pt x="517" y="397"/>
                </a:cubicBezTo>
                <a:lnTo>
                  <a:pt x="517" y="397"/>
                </a:lnTo>
                <a:lnTo>
                  <a:pt x="517" y="390"/>
                </a:lnTo>
                <a:cubicBezTo>
                  <a:pt x="518" y="389"/>
                  <a:pt x="518" y="388"/>
                  <a:pt x="518" y="387"/>
                </a:cubicBezTo>
                <a:lnTo>
                  <a:pt x="518" y="387"/>
                </a:lnTo>
                <a:cubicBezTo>
                  <a:pt x="518" y="387"/>
                  <a:pt x="518" y="387"/>
                  <a:pt x="519" y="387"/>
                </a:cubicBezTo>
                <a:lnTo>
                  <a:pt x="519" y="387"/>
                </a:lnTo>
                <a:cubicBezTo>
                  <a:pt x="518" y="388"/>
                  <a:pt x="518" y="389"/>
                  <a:pt x="517" y="390"/>
                </a:cubicBezTo>
                <a:lnTo>
                  <a:pt x="517" y="390"/>
                </a:lnTo>
                <a:lnTo>
                  <a:pt x="522" y="385"/>
                </a:lnTo>
                <a:lnTo>
                  <a:pt x="522" y="385"/>
                </a:lnTo>
                <a:cubicBezTo>
                  <a:pt x="521" y="386"/>
                  <a:pt x="520" y="387"/>
                  <a:pt x="519" y="387"/>
                </a:cubicBezTo>
                <a:lnTo>
                  <a:pt x="519" y="387"/>
                </a:lnTo>
                <a:cubicBezTo>
                  <a:pt x="519" y="387"/>
                  <a:pt x="519" y="386"/>
                  <a:pt x="519" y="386"/>
                </a:cubicBezTo>
                <a:lnTo>
                  <a:pt x="519" y="386"/>
                </a:lnTo>
                <a:cubicBezTo>
                  <a:pt x="520" y="385"/>
                  <a:pt x="521" y="384"/>
                  <a:pt x="523" y="383"/>
                </a:cubicBezTo>
                <a:close/>
                <a:moveTo>
                  <a:pt x="583" y="427"/>
                </a:moveTo>
                <a:cubicBezTo>
                  <a:pt x="583" y="429"/>
                  <a:pt x="582" y="430"/>
                  <a:pt x="582" y="431"/>
                </a:cubicBezTo>
                <a:lnTo>
                  <a:pt x="582" y="431"/>
                </a:lnTo>
                <a:cubicBezTo>
                  <a:pt x="581" y="432"/>
                  <a:pt x="580" y="433"/>
                  <a:pt x="580" y="434"/>
                </a:cubicBezTo>
                <a:lnTo>
                  <a:pt x="580" y="434"/>
                </a:lnTo>
                <a:cubicBezTo>
                  <a:pt x="580" y="432"/>
                  <a:pt x="582" y="430"/>
                  <a:pt x="583" y="427"/>
                </a:cubicBezTo>
                <a:close/>
                <a:moveTo>
                  <a:pt x="544" y="0"/>
                </a:moveTo>
                <a:cubicBezTo>
                  <a:pt x="255" y="0"/>
                  <a:pt x="1" y="340"/>
                  <a:pt x="218" y="646"/>
                </a:cubicBezTo>
                <a:cubicBezTo>
                  <a:pt x="304" y="765"/>
                  <a:pt x="419" y="815"/>
                  <a:pt x="533" y="815"/>
                </a:cubicBezTo>
                <a:cubicBezTo>
                  <a:pt x="796" y="815"/>
                  <a:pt x="1050" y="545"/>
                  <a:pt x="905" y="241"/>
                </a:cubicBezTo>
                <a:lnTo>
                  <a:pt x="905" y="241"/>
                </a:lnTo>
                <a:cubicBezTo>
                  <a:pt x="896" y="204"/>
                  <a:pt x="876" y="167"/>
                  <a:pt x="842" y="133"/>
                </a:cubicBezTo>
                <a:lnTo>
                  <a:pt x="834" y="133"/>
                </a:lnTo>
                <a:cubicBezTo>
                  <a:pt x="745" y="39"/>
                  <a:pt x="643" y="0"/>
                  <a:pt x="544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3" name="Google Shape;5493;p44"/>
          <p:cNvSpPr/>
          <p:nvPr/>
        </p:nvSpPr>
        <p:spPr>
          <a:xfrm>
            <a:off x="8179064" y="91407"/>
            <a:ext cx="108420" cy="97430"/>
          </a:xfrm>
          <a:custGeom>
            <a:avLst/>
            <a:gdLst/>
            <a:ahLst/>
            <a:cxnLst/>
            <a:rect l="l" t="t" r="r" b="b"/>
            <a:pathLst>
              <a:path w="878" h="789" extrusionOk="0">
                <a:moveTo>
                  <a:pt x="505" y="445"/>
                </a:moveTo>
                <a:cubicBezTo>
                  <a:pt x="509" y="445"/>
                  <a:pt x="507" y="447"/>
                  <a:pt x="501" y="448"/>
                </a:cubicBezTo>
                <a:lnTo>
                  <a:pt x="501" y="448"/>
                </a:lnTo>
                <a:cubicBezTo>
                  <a:pt x="502" y="447"/>
                  <a:pt x="502" y="446"/>
                  <a:pt x="503" y="445"/>
                </a:cubicBezTo>
                <a:lnTo>
                  <a:pt x="503" y="445"/>
                </a:lnTo>
                <a:cubicBezTo>
                  <a:pt x="504" y="445"/>
                  <a:pt x="504" y="445"/>
                  <a:pt x="505" y="445"/>
                </a:cubicBezTo>
                <a:close/>
                <a:moveTo>
                  <a:pt x="431" y="0"/>
                </a:moveTo>
                <a:cubicBezTo>
                  <a:pt x="393" y="0"/>
                  <a:pt x="355" y="10"/>
                  <a:pt x="321" y="30"/>
                </a:cubicBezTo>
                <a:lnTo>
                  <a:pt x="321" y="13"/>
                </a:lnTo>
                <a:cubicBezTo>
                  <a:pt x="286" y="36"/>
                  <a:pt x="253" y="63"/>
                  <a:pt x="224" y="92"/>
                </a:cubicBezTo>
                <a:lnTo>
                  <a:pt x="224" y="92"/>
                </a:lnTo>
                <a:cubicBezTo>
                  <a:pt x="172" y="122"/>
                  <a:pt x="124" y="158"/>
                  <a:pt x="82" y="201"/>
                </a:cubicBezTo>
                <a:cubicBezTo>
                  <a:pt x="16" y="260"/>
                  <a:pt x="1" y="359"/>
                  <a:pt x="35" y="440"/>
                </a:cubicBezTo>
                <a:lnTo>
                  <a:pt x="35" y="440"/>
                </a:lnTo>
                <a:cubicBezTo>
                  <a:pt x="28" y="477"/>
                  <a:pt x="23" y="514"/>
                  <a:pt x="22" y="552"/>
                </a:cubicBezTo>
                <a:cubicBezTo>
                  <a:pt x="13" y="654"/>
                  <a:pt x="82" y="740"/>
                  <a:pt x="176" y="766"/>
                </a:cubicBezTo>
                <a:cubicBezTo>
                  <a:pt x="234" y="781"/>
                  <a:pt x="293" y="788"/>
                  <a:pt x="351" y="788"/>
                </a:cubicBezTo>
                <a:cubicBezTo>
                  <a:pt x="457" y="788"/>
                  <a:pt x="561" y="764"/>
                  <a:pt x="655" y="714"/>
                </a:cubicBezTo>
                <a:cubicBezTo>
                  <a:pt x="800" y="629"/>
                  <a:pt x="877" y="466"/>
                  <a:pt x="851" y="304"/>
                </a:cubicBezTo>
                <a:cubicBezTo>
                  <a:pt x="826" y="133"/>
                  <a:pt x="672" y="4"/>
                  <a:pt x="501" y="4"/>
                </a:cubicBezTo>
                <a:cubicBezTo>
                  <a:pt x="495" y="5"/>
                  <a:pt x="489" y="6"/>
                  <a:pt x="482" y="6"/>
                </a:cubicBezTo>
                <a:lnTo>
                  <a:pt x="482" y="6"/>
                </a:lnTo>
                <a:cubicBezTo>
                  <a:pt x="466" y="2"/>
                  <a:pt x="448" y="0"/>
                  <a:pt x="431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4" name="Google Shape;5494;p44"/>
          <p:cNvSpPr/>
          <p:nvPr/>
        </p:nvSpPr>
        <p:spPr>
          <a:xfrm>
            <a:off x="7455910" y="140432"/>
            <a:ext cx="83229" cy="86686"/>
          </a:xfrm>
          <a:custGeom>
            <a:avLst/>
            <a:gdLst/>
            <a:ahLst/>
            <a:cxnLst/>
            <a:rect l="l" t="t" r="r" b="b"/>
            <a:pathLst>
              <a:path w="674" h="702" extrusionOk="0">
                <a:moveTo>
                  <a:pt x="425" y="367"/>
                </a:moveTo>
                <a:lnTo>
                  <a:pt x="427" y="368"/>
                </a:lnTo>
                <a:lnTo>
                  <a:pt x="427" y="368"/>
                </a:lnTo>
                <a:cubicBezTo>
                  <a:pt x="427" y="369"/>
                  <a:pt x="427" y="371"/>
                  <a:pt x="427" y="373"/>
                </a:cubicBezTo>
                <a:lnTo>
                  <a:pt x="427" y="373"/>
                </a:lnTo>
                <a:cubicBezTo>
                  <a:pt x="427" y="374"/>
                  <a:pt x="427" y="375"/>
                  <a:pt x="427" y="378"/>
                </a:cubicBezTo>
                <a:lnTo>
                  <a:pt x="427" y="378"/>
                </a:lnTo>
                <a:cubicBezTo>
                  <a:pt x="426" y="374"/>
                  <a:pt x="426" y="371"/>
                  <a:pt x="425" y="367"/>
                </a:cubicBezTo>
                <a:close/>
                <a:moveTo>
                  <a:pt x="428" y="377"/>
                </a:moveTo>
                <a:cubicBezTo>
                  <a:pt x="429" y="379"/>
                  <a:pt x="430" y="380"/>
                  <a:pt x="430" y="382"/>
                </a:cubicBezTo>
                <a:lnTo>
                  <a:pt x="430" y="382"/>
                </a:lnTo>
                <a:cubicBezTo>
                  <a:pt x="430" y="383"/>
                  <a:pt x="430" y="383"/>
                  <a:pt x="430" y="384"/>
                </a:cubicBezTo>
                <a:lnTo>
                  <a:pt x="430" y="384"/>
                </a:lnTo>
                <a:cubicBezTo>
                  <a:pt x="429" y="381"/>
                  <a:pt x="428" y="379"/>
                  <a:pt x="428" y="377"/>
                </a:cubicBezTo>
                <a:close/>
                <a:moveTo>
                  <a:pt x="431" y="385"/>
                </a:moveTo>
                <a:lnTo>
                  <a:pt x="431" y="385"/>
                </a:lnTo>
                <a:cubicBezTo>
                  <a:pt x="431" y="385"/>
                  <a:pt x="432" y="386"/>
                  <a:pt x="432" y="386"/>
                </a:cubicBezTo>
                <a:lnTo>
                  <a:pt x="432" y="386"/>
                </a:lnTo>
                <a:cubicBezTo>
                  <a:pt x="431" y="386"/>
                  <a:pt x="431" y="387"/>
                  <a:pt x="431" y="388"/>
                </a:cubicBezTo>
                <a:lnTo>
                  <a:pt x="431" y="388"/>
                </a:lnTo>
                <a:cubicBezTo>
                  <a:pt x="431" y="387"/>
                  <a:pt x="431" y="387"/>
                  <a:pt x="431" y="387"/>
                </a:cubicBezTo>
                <a:lnTo>
                  <a:pt x="431" y="387"/>
                </a:lnTo>
                <a:cubicBezTo>
                  <a:pt x="431" y="386"/>
                  <a:pt x="431" y="386"/>
                  <a:pt x="431" y="385"/>
                </a:cubicBezTo>
                <a:close/>
                <a:moveTo>
                  <a:pt x="412" y="419"/>
                </a:moveTo>
                <a:cubicBezTo>
                  <a:pt x="412" y="419"/>
                  <a:pt x="412" y="419"/>
                  <a:pt x="412" y="419"/>
                </a:cubicBezTo>
                <a:lnTo>
                  <a:pt x="412" y="419"/>
                </a:lnTo>
                <a:cubicBezTo>
                  <a:pt x="412" y="419"/>
                  <a:pt x="412" y="419"/>
                  <a:pt x="412" y="419"/>
                </a:cubicBezTo>
                <a:lnTo>
                  <a:pt x="412" y="419"/>
                </a:lnTo>
                <a:cubicBezTo>
                  <a:pt x="412" y="419"/>
                  <a:pt x="412" y="419"/>
                  <a:pt x="412" y="419"/>
                </a:cubicBezTo>
                <a:close/>
                <a:moveTo>
                  <a:pt x="410" y="420"/>
                </a:moveTo>
                <a:cubicBezTo>
                  <a:pt x="410" y="420"/>
                  <a:pt x="410" y="420"/>
                  <a:pt x="410" y="420"/>
                </a:cubicBezTo>
                <a:lnTo>
                  <a:pt x="410" y="420"/>
                </a:lnTo>
                <a:cubicBezTo>
                  <a:pt x="406" y="422"/>
                  <a:pt x="398" y="425"/>
                  <a:pt x="385" y="428"/>
                </a:cubicBezTo>
                <a:cubicBezTo>
                  <a:pt x="394" y="426"/>
                  <a:pt x="402" y="423"/>
                  <a:pt x="410" y="420"/>
                </a:cubicBezTo>
                <a:close/>
                <a:moveTo>
                  <a:pt x="333" y="0"/>
                </a:moveTo>
                <a:cubicBezTo>
                  <a:pt x="314" y="0"/>
                  <a:pt x="294" y="3"/>
                  <a:pt x="274" y="9"/>
                </a:cubicBezTo>
                <a:lnTo>
                  <a:pt x="291" y="18"/>
                </a:lnTo>
                <a:cubicBezTo>
                  <a:pt x="172" y="61"/>
                  <a:pt x="77" y="155"/>
                  <a:pt x="35" y="274"/>
                </a:cubicBezTo>
                <a:cubicBezTo>
                  <a:pt x="0" y="386"/>
                  <a:pt x="18" y="497"/>
                  <a:pt x="77" y="600"/>
                </a:cubicBezTo>
                <a:cubicBezTo>
                  <a:pt x="119" y="661"/>
                  <a:pt x="187" y="701"/>
                  <a:pt x="262" y="701"/>
                </a:cubicBezTo>
                <a:cubicBezTo>
                  <a:pt x="280" y="701"/>
                  <a:pt x="298" y="699"/>
                  <a:pt x="317" y="694"/>
                </a:cubicBezTo>
                <a:cubicBezTo>
                  <a:pt x="471" y="659"/>
                  <a:pt x="599" y="540"/>
                  <a:pt x="642" y="394"/>
                </a:cubicBezTo>
                <a:cubicBezTo>
                  <a:pt x="673" y="288"/>
                  <a:pt x="622" y="186"/>
                  <a:pt x="535" y="142"/>
                </a:cubicBezTo>
                <a:lnTo>
                  <a:pt x="535" y="142"/>
                </a:lnTo>
                <a:cubicBezTo>
                  <a:pt x="503" y="57"/>
                  <a:pt x="421" y="0"/>
                  <a:pt x="333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5" name="Google Shape;5495;p44"/>
          <p:cNvSpPr/>
          <p:nvPr/>
        </p:nvSpPr>
        <p:spPr>
          <a:xfrm>
            <a:off x="7472828" y="367652"/>
            <a:ext cx="113112" cy="99282"/>
          </a:xfrm>
          <a:custGeom>
            <a:avLst/>
            <a:gdLst/>
            <a:ahLst/>
            <a:cxnLst/>
            <a:rect l="l" t="t" r="r" b="b"/>
            <a:pathLst>
              <a:path w="916" h="804" extrusionOk="0">
                <a:moveTo>
                  <a:pt x="462" y="0"/>
                </a:moveTo>
                <a:lnTo>
                  <a:pt x="454" y="9"/>
                </a:lnTo>
                <a:cubicBezTo>
                  <a:pt x="189" y="9"/>
                  <a:pt x="0" y="265"/>
                  <a:pt x="77" y="513"/>
                </a:cubicBezTo>
                <a:cubicBezTo>
                  <a:pt x="132" y="695"/>
                  <a:pt x="293" y="803"/>
                  <a:pt x="461" y="803"/>
                </a:cubicBezTo>
                <a:cubicBezTo>
                  <a:pt x="531" y="803"/>
                  <a:pt x="602" y="784"/>
                  <a:pt x="668" y="744"/>
                </a:cubicBezTo>
                <a:cubicBezTo>
                  <a:pt x="881" y="607"/>
                  <a:pt x="916" y="265"/>
                  <a:pt x="685" y="128"/>
                </a:cubicBezTo>
                <a:cubicBezTo>
                  <a:pt x="675" y="123"/>
                  <a:pt x="666" y="118"/>
                  <a:pt x="656" y="113"/>
                </a:cubicBezTo>
                <a:lnTo>
                  <a:pt x="656" y="113"/>
                </a:lnTo>
                <a:cubicBezTo>
                  <a:pt x="624" y="48"/>
                  <a:pt x="559" y="0"/>
                  <a:pt x="462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6" name="Google Shape;5496;p44"/>
          <p:cNvSpPr/>
          <p:nvPr/>
        </p:nvSpPr>
        <p:spPr>
          <a:xfrm>
            <a:off x="8116208" y="321097"/>
            <a:ext cx="104715" cy="101134"/>
          </a:xfrm>
          <a:custGeom>
            <a:avLst/>
            <a:gdLst/>
            <a:ahLst/>
            <a:cxnLst/>
            <a:rect l="l" t="t" r="r" b="b"/>
            <a:pathLst>
              <a:path w="848" h="819" extrusionOk="0">
                <a:moveTo>
                  <a:pt x="463" y="405"/>
                </a:moveTo>
                <a:lnTo>
                  <a:pt x="463" y="405"/>
                </a:lnTo>
                <a:cubicBezTo>
                  <a:pt x="467" y="409"/>
                  <a:pt x="468" y="412"/>
                  <a:pt x="468" y="412"/>
                </a:cubicBezTo>
                <a:cubicBezTo>
                  <a:pt x="468" y="412"/>
                  <a:pt x="466" y="410"/>
                  <a:pt x="463" y="405"/>
                </a:cubicBezTo>
                <a:close/>
                <a:moveTo>
                  <a:pt x="275" y="0"/>
                </a:moveTo>
                <a:cubicBezTo>
                  <a:pt x="184" y="0"/>
                  <a:pt x="97" y="64"/>
                  <a:pt x="69" y="163"/>
                </a:cubicBezTo>
                <a:lnTo>
                  <a:pt x="77" y="155"/>
                </a:lnTo>
                <a:lnTo>
                  <a:pt x="77" y="155"/>
                </a:lnTo>
                <a:cubicBezTo>
                  <a:pt x="0" y="334"/>
                  <a:pt x="26" y="548"/>
                  <a:pt x="154" y="702"/>
                </a:cubicBezTo>
                <a:cubicBezTo>
                  <a:pt x="231" y="779"/>
                  <a:pt x="334" y="819"/>
                  <a:pt x="440" y="819"/>
                </a:cubicBezTo>
                <a:cubicBezTo>
                  <a:pt x="512" y="819"/>
                  <a:pt x="585" y="800"/>
                  <a:pt x="650" y="762"/>
                </a:cubicBezTo>
                <a:cubicBezTo>
                  <a:pt x="822" y="651"/>
                  <a:pt x="847" y="411"/>
                  <a:pt x="693" y="266"/>
                </a:cubicBezTo>
                <a:cubicBezTo>
                  <a:pt x="639" y="212"/>
                  <a:pt x="566" y="179"/>
                  <a:pt x="492" y="171"/>
                </a:cubicBezTo>
                <a:lnTo>
                  <a:pt x="492" y="171"/>
                </a:lnTo>
                <a:cubicBezTo>
                  <a:pt x="474" y="97"/>
                  <a:pt x="416" y="33"/>
                  <a:pt x="334" y="9"/>
                </a:cubicBezTo>
                <a:cubicBezTo>
                  <a:pt x="314" y="3"/>
                  <a:pt x="295" y="0"/>
                  <a:pt x="275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7" name="Google Shape;5497;p44"/>
          <p:cNvSpPr/>
          <p:nvPr/>
        </p:nvSpPr>
        <p:spPr>
          <a:xfrm>
            <a:off x="7851323" y="226134"/>
            <a:ext cx="104345" cy="102863"/>
          </a:xfrm>
          <a:custGeom>
            <a:avLst/>
            <a:gdLst/>
            <a:ahLst/>
            <a:cxnLst/>
            <a:rect l="l" t="t" r="r" b="b"/>
            <a:pathLst>
              <a:path w="845" h="833" extrusionOk="0">
                <a:moveTo>
                  <a:pt x="427" y="427"/>
                </a:moveTo>
                <a:lnTo>
                  <a:pt x="427" y="427"/>
                </a:lnTo>
                <a:cubicBezTo>
                  <a:pt x="427" y="427"/>
                  <a:pt x="426" y="427"/>
                  <a:pt x="426" y="427"/>
                </a:cubicBezTo>
                <a:lnTo>
                  <a:pt x="426" y="427"/>
                </a:lnTo>
                <a:cubicBezTo>
                  <a:pt x="426" y="427"/>
                  <a:pt x="427" y="427"/>
                  <a:pt x="427" y="427"/>
                </a:cubicBezTo>
                <a:close/>
                <a:moveTo>
                  <a:pt x="434" y="426"/>
                </a:moveTo>
                <a:lnTo>
                  <a:pt x="434" y="426"/>
                </a:lnTo>
                <a:cubicBezTo>
                  <a:pt x="435" y="426"/>
                  <a:pt x="431" y="427"/>
                  <a:pt x="426" y="429"/>
                </a:cubicBezTo>
                <a:lnTo>
                  <a:pt x="426" y="429"/>
                </a:lnTo>
                <a:cubicBezTo>
                  <a:pt x="426" y="428"/>
                  <a:pt x="426" y="428"/>
                  <a:pt x="426" y="427"/>
                </a:cubicBezTo>
                <a:cubicBezTo>
                  <a:pt x="426" y="427"/>
                  <a:pt x="427" y="427"/>
                  <a:pt x="427" y="427"/>
                </a:cubicBezTo>
                <a:lnTo>
                  <a:pt x="427" y="427"/>
                </a:lnTo>
                <a:cubicBezTo>
                  <a:pt x="427" y="427"/>
                  <a:pt x="427" y="427"/>
                  <a:pt x="427" y="427"/>
                </a:cubicBezTo>
                <a:lnTo>
                  <a:pt x="427" y="427"/>
                </a:lnTo>
                <a:cubicBezTo>
                  <a:pt x="428" y="427"/>
                  <a:pt x="428" y="427"/>
                  <a:pt x="428" y="427"/>
                </a:cubicBezTo>
                <a:lnTo>
                  <a:pt x="428" y="427"/>
                </a:lnTo>
                <a:cubicBezTo>
                  <a:pt x="432" y="426"/>
                  <a:pt x="433" y="426"/>
                  <a:pt x="434" y="426"/>
                </a:cubicBezTo>
                <a:close/>
                <a:moveTo>
                  <a:pt x="421" y="429"/>
                </a:moveTo>
                <a:lnTo>
                  <a:pt x="421" y="429"/>
                </a:lnTo>
                <a:cubicBezTo>
                  <a:pt x="421" y="429"/>
                  <a:pt x="421" y="430"/>
                  <a:pt x="421" y="430"/>
                </a:cubicBezTo>
                <a:lnTo>
                  <a:pt x="421" y="430"/>
                </a:lnTo>
                <a:cubicBezTo>
                  <a:pt x="420" y="431"/>
                  <a:pt x="418" y="431"/>
                  <a:pt x="416" y="431"/>
                </a:cubicBezTo>
                <a:lnTo>
                  <a:pt x="416" y="431"/>
                </a:lnTo>
                <a:lnTo>
                  <a:pt x="416" y="431"/>
                </a:lnTo>
                <a:lnTo>
                  <a:pt x="416" y="431"/>
                </a:lnTo>
                <a:cubicBezTo>
                  <a:pt x="417" y="430"/>
                  <a:pt x="419" y="430"/>
                  <a:pt x="421" y="429"/>
                </a:cubicBezTo>
                <a:close/>
                <a:moveTo>
                  <a:pt x="425" y="435"/>
                </a:moveTo>
                <a:cubicBezTo>
                  <a:pt x="425" y="435"/>
                  <a:pt x="426" y="436"/>
                  <a:pt x="426" y="436"/>
                </a:cubicBezTo>
                <a:cubicBezTo>
                  <a:pt x="427" y="437"/>
                  <a:pt x="428" y="438"/>
                  <a:pt x="429" y="438"/>
                </a:cubicBezTo>
                <a:lnTo>
                  <a:pt x="429" y="438"/>
                </a:lnTo>
                <a:cubicBezTo>
                  <a:pt x="428" y="440"/>
                  <a:pt x="427" y="442"/>
                  <a:pt x="426" y="445"/>
                </a:cubicBezTo>
                <a:cubicBezTo>
                  <a:pt x="425" y="446"/>
                  <a:pt x="424" y="447"/>
                  <a:pt x="424" y="448"/>
                </a:cubicBezTo>
                <a:lnTo>
                  <a:pt x="424" y="448"/>
                </a:lnTo>
                <a:lnTo>
                  <a:pt x="422" y="446"/>
                </a:lnTo>
                <a:lnTo>
                  <a:pt x="422" y="446"/>
                </a:lnTo>
                <a:cubicBezTo>
                  <a:pt x="423" y="443"/>
                  <a:pt x="424" y="438"/>
                  <a:pt x="425" y="435"/>
                </a:cubicBezTo>
                <a:close/>
                <a:moveTo>
                  <a:pt x="373" y="1"/>
                </a:moveTo>
                <a:cubicBezTo>
                  <a:pt x="355" y="1"/>
                  <a:pt x="335" y="3"/>
                  <a:pt x="314" y="8"/>
                </a:cubicBezTo>
                <a:lnTo>
                  <a:pt x="323" y="17"/>
                </a:lnTo>
                <a:cubicBezTo>
                  <a:pt x="119" y="72"/>
                  <a:pt x="0" y="248"/>
                  <a:pt x="1" y="431"/>
                </a:cubicBezTo>
                <a:lnTo>
                  <a:pt x="1" y="431"/>
                </a:lnTo>
                <a:cubicBezTo>
                  <a:pt x="0" y="450"/>
                  <a:pt x="2" y="470"/>
                  <a:pt x="6" y="490"/>
                </a:cubicBezTo>
                <a:lnTo>
                  <a:pt x="6" y="490"/>
                </a:lnTo>
                <a:cubicBezTo>
                  <a:pt x="18" y="570"/>
                  <a:pt x="54" y="650"/>
                  <a:pt x="118" y="718"/>
                </a:cubicBezTo>
                <a:cubicBezTo>
                  <a:pt x="193" y="796"/>
                  <a:pt x="296" y="832"/>
                  <a:pt x="401" y="832"/>
                </a:cubicBezTo>
                <a:cubicBezTo>
                  <a:pt x="594" y="832"/>
                  <a:pt x="791" y="710"/>
                  <a:pt x="819" y="504"/>
                </a:cubicBezTo>
                <a:cubicBezTo>
                  <a:pt x="845" y="410"/>
                  <a:pt x="811" y="308"/>
                  <a:pt x="725" y="256"/>
                </a:cubicBezTo>
                <a:cubicBezTo>
                  <a:pt x="681" y="230"/>
                  <a:pt x="634" y="211"/>
                  <a:pt x="585" y="197"/>
                </a:cubicBezTo>
                <a:lnTo>
                  <a:pt x="585" y="197"/>
                </a:lnTo>
                <a:cubicBezTo>
                  <a:pt x="571" y="96"/>
                  <a:pt x="491" y="1"/>
                  <a:pt x="373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8" name="Google Shape;5498;p44"/>
          <p:cNvSpPr/>
          <p:nvPr/>
        </p:nvSpPr>
        <p:spPr>
          <a:xfrm>
            <a:off x="7298955" y="325913"/>
            <a:ext cx="98911" cy="115458"/>
          </a:xfrm>
          <a:custGeom>
            <a:avLst/>
            <a:gdLst/>
            <a:ahLst/>
            <a:cxnLst/>
            <a:rect l="l" t="t" r="r" b="b"/>
            <a:pathLst>
              <a:path w="801" h="935" extrusionOk="0">
                <a:moveTo>
                  <a:pt x="241" y="0"/>
                </a:moveTo>
                <a:cubicBezTo>
                  <a:pt x="131" y="0"/>
                  <a:pt x="22" y="73"/>
                  <a:pt x="22" y="218"/>
                </a:cubicBezTo>
                <a:lnTo>
                  <a:pt x="22" y="227"/>
                </a:lnTo>
                <a:cubicBezTo>
                  <a:pt x="21" y="261"/>
                  <a:pt x="21" y="294"/>
                  <a:pt x="24" y="328"/>
                </a:cubicBezTo>
                <a:lnTo>
                  <a:pt x="24" y="328"/>
                </a:lnTo>
                <a:cubicBezTo>
                  <a:pt x="0" y="406"/>
                  <a:pt x="2" y="492"/>
                  <a:pt x="31" y="569"/>
                </a:cubicBezTo>
                <a:cubicBezTo>
                  <a:pt x="56" y="656"/>
                  <a:pt x="122" y="716"/>
                  <a:pt x="202" y="729"/>
                </a:cubicBezTo>
                <a:lnTo>
                  <a:pt x="202" y="729"/>
                </a:lnTo>
                <a:cubicBezTo>
                  <a:pt x="287" y="822"/>
                  <a:pt x="398" y="893"/>
                  <a:pt x="527" y="928"/>
                </a:cubicBezTo>
                <a:cubicBezTo>
                  <a:pt x="545" y="933"/>
                  <a:pt x="563" y="935"/>
                  <a:pt x="581" y="935"/>
                </a:cubicBezTo>
                <a:cubicBezTo>
                  <a:pt x="698" y="935"/>
                  <a:pt x="801" y="841"/>
                  <a:pt x="801" y="714"/>
                </a:cubicBezTo>
                <a:cubicBezTo>
                  <a:pt x="795" y="530"/>
                  <a:pt x="713" y="364"/>
                  <a:pt x="583" y="247"/>
                </a:cubicBezTo>
                <a:lnTo>
                  <a:pt x="583" y="247"/>
                </a:lnTo>
                <a:cubicBezTo>
                  <a:pt x="561" y="221"/>
                  <a:pt x="533" y="200"/>
                  <a:pt x="502" y="185"/>
                </a:cubicBezTo>
                <a:lnTo>
                  <a:pt x="502" y="185"/>
                </a:lnTo>
                <a:cubicBezTo>
                  <a:pt x="485" y="174"/>
                  <a:pt x="468" y="164"/>
                  <a:pt x="451" y="155"/>
                </a:cubicBezTo>
                <a:lnTo>
                  <a:pt x="451" y="155"/>
                </a:lnTo>
                <a:cubicBezTo>
                  <a:pt x="424" y="52"/>
                  <a:pt x="332" y="0"/>
                  <a:pt x="241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9" name="Google Shape;5499;p44"/>
          <p:cNvSpPr/>
          <p:nvPr/>
        </p:nvSpPr>
        <p:spPr>
          <a:xfrm>
            <a:off x="7899607" y="468790"/>
            <a:ext cx="97306" cy="96442"/>
          </a:xfrm>
          <a:custGeom>
            <a:avLst/>
            <a:gdLst/>
            <a:ahLst/>
            <a:cxnLst/>
            <a:rect l="l" t="t" r="r" b="b"/>
            <a:pathLst>
              <a:path w="788" h="781" extrusionOk="0">
                <a:moveTo>
                  <a:pt x="233" y="1"/>
                </a:moveTo>
                <a:cubicBezTo>
                  <a:pt x="184" y="1"/>
                  <a:pt x="143" y="21"/>
                  <a:pt x="113" y="53"/>
                </a:cubicBezTo>
                <a:lnTo>
                  <a:pt x="113" y="53"/>
                </a:lnTo>
                <a:cubicBezTo>
                  <a:pt x="50" y="92"/>
                  <a:pt x="6" y="159"/>
                  <a:pt x="0" y="233"/>
                </a:cubicBezTo>
                <a:cubicBezTo>
                  <a:pt x="4" y="286"/>
                  <a:pt x="25" y="334"/>
                  <a:pt x="56" y="371"/>
                </a:cubicBezTo>
                <a:lnTo>
                  <a:pt x="56" y="371"/>
                </a:lnTo>
                <a:cubicBezTo>
                  <a:pt x="60" y="387"/>
                  <a:pt x="64" y="403"/>
                  <a:pt x="70" y="418"/>
                </a:cubicBezTo>
                <a:lnTo>
                  <a:pt x="70" y="418"/>
                </a:lnTo>
                <a:cubicBezTo>
                  <a:pt x="92" y="619"/>
                  <a:pt x="266" y="781"/>
                  <a:pt x="483" y="781"/>
                </a:cubicBezTo>
                <a:cubicBezTo>
                  <a:pt x="488" y="781"/>
                  <a:pt x="492" y="781"/>
                  <a:pt x="497" y="781"/>
                </a:cubicBezTo>
                <a:cubicBezTo>
                  <a:pt x="591" y="781"/>
                  <a:pt x="676" y="721"/>
                  <a:pt x="711" y="627"/>
                </a:cubicBezTo>
                <a:cubicBezTo>
                  <a:pt x="788" y="319"/>
                  <a:pt x="565" y="19"/>
                  <a:pt x="257" y="2"/>
                </a:cubicBezTo>
                <a:cubicBezTo>
                  <a:pt x="249" y="1"/>
                  <a:pt x="241" y="1"/>
                  <a:pt x="233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0" name="Google Shape;5500;p44"/>
          <p:cNvSpPr/>
          <p:nvPr/>
        </p:nvSpPr>
        <p:spPr>
          <a:xfrm>
            <a:off x="7341682" y="569310"/>
            <a:ext cx="102616" cy="112001"/>
          </a:xfrm>
          <a:custGeom>
            <a:avLst/>
            <a:gdLst/>
            <a:ahLst/>
            <a:cxnLst/>
            <a:rect l="l" t="t" r="r" b="b"/>
            <a:pathLst>
              <a:path w="831" h="907" extrusionOk="0">
                <a:moveTo>
                  <a:pt x="553" y="1"/>
                </a:moveTo>
                <a:cubicBezTo>
                  <a:pt x="460" y="1"/>
                  <a:pt x="365" y="62"/>
                  <a:pt x="332" y="149"/>
                </a:cubicBezTo>
                <a:lnTo>
                  <a:pt x="332" y="149"/>
                </a:lnTo>
                <a:cubicBezTo>
                  <a:pt x="240" y="174"/>
                  <a:pt x="161" y="237"/>
                  <a:pt x="117" y="323"/>
                </a:cubicBezTo>
                <a:lnTo>
                  <a:pt x="117" y="323"/>
                </a:lnTo>
                <a:cubicBezTo>
                  <a:pt x="91" y="350"/>
                  <a:pt x="72" y="383"/>
                  <a:pt x="61" y="420"/>
                </a:cubicBezTo>
                <a:cubicBezTo>
                  <a:pt x="1" y="669"/>
                  <a:pt x="214" y="906"/>
                  <a:pt x="450" y="906"/>
                </a:cubicBezTo>
                <a:cubicBezTo>
                  <a:pt x="514" y="906"/>
                  <a:pt x="580" y="888"/>
                  <a:pt x="643" y="848"/>
                </a:cubicBezTo>
                <a:cubicBezTo>
                  <a:pt x="772" y="762"/>
                  <a:pt x="819" y="624"/>
                  <a:pt x="802" y="492"/>
                </a:cubicBezTo>
                <a:lnTo>
                  <a:pt x="802" y="492"/>
                </a:lnTo>
                <a:cubicBezTo>
                  <a:pt x="831" y="358"/>
                  <a:pt x="808" y="216"/>
                  <a:pt x="729" y="104"/>
                </a:cubicBezTo>
                <a:cubicBezTo>
                  <a:pt x="685" y="31"/>
                  <a:pt x="619" y="1"/>
                  <a:pt x="553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1" name="Google Shape;5501;p44"/>
          <p:cNvSpPr/>
          <p:nvPr/>
        </p:nvSpPr>
        <p:spPr>
          <a:xfrm>
            <a:off x="7657692" y="583017"/>
            <a:ext cx="119533" cy="105086"/>
          </a:xfrm>
          <a:custGeom>
            <a:avLst/>
            <a:gdLst/>
            <a:ahLst/>
            <a:cxnLst/>
            <a:rect l="l" t="t" r="r" b="b"/>
            <a:pathLst>
              <a:path w="968" h="851" extrusionOk="0">
                <a:moveTo>
                  <a:pt x="474" y="1"/>
                </a:moveTo>
                <a:cubicBezTo>
                  <a:pt x="433" y="1"/>
                  <a:pt x="392" y="7"/>
                  <a:pt x="351" y="18"/>
                </a:cubicBezTo>
                <a:cubicBezTo>
                  <a:pt x="338" y="24"/>
                  <a:pt x="324" y="30"/>
                  <a:pt x="311" y="36"/>
                </a:cubicBezTo>
                <a:lnTo>
                  <a:pt x="311" y="36"/>
                </a:lnTo>
                <a:cubicBezTo>
                  <a:pt x="264" y="38"/>
                  <a:pt x="215" y="59"/>
                  <a:pt x="172" y="104"/>
                </a:cubicBezTo>
                <a:lnTo>
                  <a:pt x="163" y="112"/>
                </a:lnTo>
                <a:cubicBezTo>
                  <a:pt x="0" y="292"/>
                  <a:pt x="0" y="574"/>
                  <a:pt x="180" y="745"/>
                </a:cubicBezTo>
                <a:cubicBezTo>
                  <a:pt x="262" y="816"/>
                  <a:pt x="365" y="850"/>
                  <a:pt x="467" y="850"/>
                </a:cubicBezTo>
                <a:cubicBezTo>
                  <a:pt x="590" y="850"/>
                  <a:pt x="712" y="801"/>
                  <a:pt x="796" y="703"/>
                </a:cubicBezTo>
                <a:cubicBezTo>
                  <a:pt x="967" y="506"/>
                  <a:pt x="916" y="198"/>
                  <a:pt x="693" y="61"/>
                </a:cubicBezTo>
                <a:cubicBezTo>
                  <a:pt x="626" y="22"/>
                  <a:pt x="551" y="1"/>
                  <a:pt x="474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2" name="Google Shape;5502;p44"/>
          <p:cNvSpPr/>
          <p:nvPr/>
        </p:nvSpPr>
        <p:spPr>
          <a:xfrm>
            <a:off x="444848" y="72583"/>
            <a:ext cx="3497400" cy="971334"/>
          </a:xfrm>
          <a:custGeom>
            <a:avLst/>
            <a:gdLst/>
            <a:ahLst/>
            <a:cxnLst/>
            <a:rect l="l" t="t" r="r" b="b"/>
            <a:pathLst>
              <a:path w="21096" h="5859" extrusionOk="0">
                <a:moveTo>
                  <a:pt x="11405" y="1"/>
                </a:moveTo>
                <a:cubicBezTo>
                  <a:pt x="9698" y="1"/>
                  <a:pt x="7996" y="259"/>
                  <a:pt x="6355" y="774"/>
                </a:cubicBezTo>
                <a:cubicBezTo>
                  <a:pt x="4849" y="1253"/>
                  <a:pt x="3455" y="1989"/>
                  <a:pt x="2078" y="2767"/>
                </a:cubicBezTo>
                <a:cubicBezTo>
                  <a:pt x="1872" y="2767"/>
                  <a:pt x="1667" y="2784"/>
                  <a:pt x="1462" y="2827"/>
                </a:cubicBezTo>
                <a:lnTo>
                  <a:pt x="161" y="3032"/>
                </a:lnTo>
                <a:cubicBezTo>
                  <a:pt x="0" y="3056"/>
                  <a:pt x="51" y="3300"/>
                  <a:pt x="208" y="3300"/>
                </a:cubicBezTo>
                <a:cubicBezTo>
                  <a:pt x="218" y="3300"/>
                  <a:pt x="228" y="3299"/>
                  <a:pt x="238" y="3297"/>
                </a:cubicBezTo>
                <a:lnTo>
                  <a:pt x="1350" y="3126"/>
                </a:lnTo>
                <a:cubicBezTo>
                  <a:pt x="1539" y="3101"/>
                  <a:pt x="1735" y="3058"/>
                  <a:pt x="1924" y="3041"/>
                </a:cubicBezTo>
                <a:cubicBezTo>
                  <a:pt x="1945" y="3078"/>
                  <a:pt x="1986" y="3099"/>
                  <a:pt x="2029" y="3099"/>
                </a:cubicBezTo>
                <a:cubicBezTo>
                  <a:pt x="2054" y="3099"/>
                  <a:pt x="2081" y="3091"/>
                  <a:pt x="2103" y="3075"/>
                </a:cubicBezTo>
                <a:lnTo>
                  <a:pt x="2146" y="3049"/>
                </a:lnTo>
                <a:cubicBezTo>
                  <a:pt x="2291" y="3092"/>
                  <a:pt x="2437" y="3152"/>
                  <a:pt x="2574" y="3238"/>
                </a:cubicBezTo>
                <a:cubicBezTo>
                  <a:pt x="3181" y="3563"/>
                  <a:pt x="3806" y="3854"/>
                  <a:pt x="4439" y="4119"/>
                </a:cubicBezTo>
                <a:cubicBezTo>
                  <a:pt x="5748" y="4649"/>
                  <a:pt x="7099" y="5068"/>
                  <a:pt x="8477" y="5351"/>
                </a:cubicBezTo>
                <a:cubicBezTo>
                  <a:pt x="9820" y="5624"/>
                  <a:pt x="11180" y="5796"/>
                  <a:pt x="12549" y="5847"/>
                </a:cubicBezTo>
                <a:cubicBezTo>
                  <a:pt x="12776" y="5855"/>
                  <a:pt x="13002" y="5859"/>
                  <a:pt x="13227" y="5859"/>
                </a:cubicBezTo>
                <a:cubicBezTo>
                  <a:pt x="14478" y="5859"/>
                  <a:pt x="15700" y="5728"/>
                  <a:pt x="16903" y="5351"/>
                </a:cubicBezTo>
                <a:cubicBezTo>
                  <a:pt x="18375" y="4880"/>
                  <a:pt x="19769" y="4162"/>
                  <a:pt x="21001" y="3229"/>
                </a:cubicBezTo>
                <a:cubicBezTo>
                  <a:pt x="21095" y="3169"/>
                  <a:pt x="21095" y="3041"/>
                  <a:pt x="21001" y="2990"/>
                </a:cubicBezTo>
                <a:cubicBezTo>
                  <a:pt x="18896" y="1518"/>
                  <a:pt x="16475" y="560"/>
                  <a:pt x="13943" y="192"/>
                </a:cubicBezTo>
                <a:cubicBezTo>
                  <a:pt x="13100" y="64"/>
                  <a:pt x="12252" y="1"/>
                  <a:pt x="114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3" name="Google Shape;5503;p44"/>
          <p:cNvSpPr/>
          <p:nvPr/>
        </p:nvSpPr>
        <p:spPr>
          <a:xfrm>
            <a:off x="787868" y="468986"/>
            <a:ext cx="2743079" cy="102124"/>
          </a:xfrm>
          <a:custGeom>
            <a:avLst/>
            <a:gdLst/>
            <a:ahLst/>
            <a:cxnLst/>
            <a:rect l="l" t="t" r="r" b="b"/>
            <a:pathLst>
              <a:path w="16546" h="616" extrusionOk="0">
                <a:moveTo>
                  <a:pt x="9758" y="0"/>
                </a:moveTo>
                <a:cubicBezTo>
                  <a:pt x="6529" y="0"/>
                  <a:pt x="3301" y="160"/>
                  <a:pt x="86" y="479"/>
                </a:cubicBezTo>
                <a:cubicBezTo>
                  <a:pt x="0" y="487"/>
                  <a:pt x="0" y="616"/>
                  <a:pt x="86" y="616"/>
                </a:cubicBezTo>
                <a:cubicBezTo>
                  <a:pt x="3301" y="297"/>
                  <a:pt x="6529" y="137"/>
                  <a:pt x="9758" y="137"/>
                </a:cubicBezTo>
                <a:cubicBezTo>
                  <a:pt x="11993" y="137"/>
                  <a:pt x="14228" y="214"/>
                  <a:pt x="16460" y="368"/>
                </a:cubicBezTo>
                <a:cubicBezTo>
                  <a:pt x="16462" y="368"/>
                  <a:pt x="16465" y="368"/>
                  <a:pt x="16467" y="368"/>
                </a:cubicBezTo>
                <a:cubicBezTo>
                  <a:pt x="16545" y="368"/>
                  <a:pt x="16543" y="239"/>
                  <a:pt x="16460" y="231"/>
                </a:cubicBezTo>
                <a:cubicBezTo>
                  <a:pt x="14228" y="77"/>
                  <a:pt x="11993" y="0"/>
                  <a:pt x="975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4" name="Google Shape;5504;p44"/>
          <p:cNvSpPr/>
          <p:nvPr/>
        </p:nvSpPr>
        <p:spPr>
          <a:xfrm>
            <a:off x="1524803" y="491202"/>
            <a:ext cx="650043" cy="259619"/>
          </a:xfrm>
          <a:custGeom>
            <a:avLst/>
            <a:gdLst/>
            <a:ahLst/>
            <a:cxnLst/>
            <a:rect l="l" t="t" r="r" b="b"/>
            <a:pathLst>
              <a:path w="3921" h="1566" extrusionOk="0">
                <a:moveTo>
                  <a:pt x="91" y="1"/>
                </a:moveTo>
                <a:cubicBezTo>
                  <a:pt x="25" y="1"/>
                  <a:pt x="0" y="107"/>
                  <a:pt x="72" y="131"/>
                </a:cubicBezTo>
                <a:cubicBezTo>
                  <a:pt x="1355" y="490"/>
                  <a:pt x="2596" y="969"/>
                  <a:pt x="3785" y="1560"/>
                </a:cubicBezTo>
                <a:cubicBezTo>
                  <a:pt x="3795" y="1564"/>
                  <a:pt x="3805" y="1566"/>
                  <a:pt x="3814" y="1566"/>
                </a:cubicBezTo>
                <a:cubicBezTo>
                  <a:pt x="3877" y="1566"/>
                  <a:pt x="3920" y="1477"/>
                  <a:pt x="3853" y="1440"/>
                </a:cubicBezTo>
                <a:cubicBezTo>
                  <a:pt x="2647" y="849"/>
                  <a:pt x="1398" y="370"/>
                  <a:pt x="106" y="3"/>
                </a:cubicBezTo>
                <a:cubicBezTo>
                  <a:pt x="101" y="1"/>
                  <a:pt x="96" y="1"/>
                  <a:pt x="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5" name="Google Shape;5505;p44"/>
          <p:cNvSpPr/>
          <p:nvPr/>
        </p:nvSpPr>
        <p:spPr>
          <a:xfrm>
            <a:off x="2718656" y="478602"/>
            <a:ext cx="397718" cy="214526"/>
          </a:xfrm>
          <a:custGeom>
            <a:avLst/>
            <a:gdLst/>
            <a:ahLst/>
            <a:cxnLst/>
            <a:rect l="l" t="t" r="r" b="b"/>
            <a:pathLst>
              <a:path w="2399" h="1294" extrusionOk="0">
                <a:moveTo>
                  <a:pt x="101" y="1"/>
                </a:moveTo>
                <a:cubicBezTo>
                  <a:pt x="40" y="1"/>
                  <a:pt x="0" y="92"/>
                  <a:pt x="66" y="121"/>
                </a:cubicBezTo>
                <a:lnTo>
                  <a:pt x="2264" y="1285"/>
                </a:lnTo>
                <a:cubicBezTo>
                  <a:pt x="2276" y="1291"/>
                  <a:pt x="2287" y="1294"/>
                  <a:pt x="2297" y="1294"/>
                </a:cubicBezTo>
                <a:cubicBezTo>
                  <a:pt x="2358" y="1294"/>
                  <a:pt x="2398" y="1201"/>
                  <a:pt x="2333" y="1165"/>
                </a:cubicBezTo>
                <a:lnTo>
                  <a:pt x="134" y="10"/>
                </a:lnTo>
                <a:cubicBezTo>
                  <a:pt x="123" y="4"/>
                  <a:pt x="111" y="1"/>
                  <a:pt x="1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6" name="Google Shape;5506;p44"/>
          <p:cNvSpPr/>
          <p:nvPr/>
        </p:nvSpPr>
        <p:spPr>
          <a:xfrm>
            <a:off x="2250466" y="477110"/>
            <a:ext cx="410815" cy="248180"/>
          </a:xfrm>
          <a:custGeom>
            <a:avLst/>
            <a:gdLst/>
            <a:ahLst/>
            <a:cxnLst/>
            <a:rect l="l" t="t" r="r" b="b"/>
            <a:pathLst>
              <a:path w="2478" h="1497" extrusionOk="0">
                <a:moveTo>
                  <a:pt x="95" y="1"/>
                </a:moveTo>
                <a:cubicBezTo>
                  <a:pt x="40" y="1"/>
                  <a:pt x="0" y="87"/>
                  <a:pt x="58" y="130"/>
                </a:cubicBezTo>
                <a:cubicBezTo>
                  <a:pt x="802" y="609"/>
                  <a:pt x="1564" y="1063"/>
                  <a:pt x="2342" y="1491"/>
                </a:cubicBezTo>
                <a:cubicBezTo>
                  <a:pt x="2352" y="1495"/>
                  <a:pt x="2362" y="1497"/>
                  <a:pt x="2371" y="1497"/>
                </a:cubicBezTo>
                <a:cubicBezTo>
                  <a:pt x="2434" y="1497"/>
                  <a:pt x="2478" y="1408"/>
                  <a:pt x="2411" y="1371"/>
                </a:cubicBezTo>
                <a:cubicBezTo>
                  <a:pt x="1632" y="943"/>
                  <a:pt x="871" y="490"/>
                  <a:pt x="126" y="11"/>
                </a:cubicBezTo>
                <a:cubicBezTo>
                  <a:pt x="116" y="4"/>
                  <a:pt x="105" y="1"/>
                  <a:pt x="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7" name="Google Shape;5507;p44"/>
          <p:cNvSpPr/>
          <p:nvPr/>
        </p:nvSpPr>
        <p:spPr>
          <a:xfrm>
            <a:off x="1079658" y="506621"/>
            <a:ext cx="323778" cy="143404"/>
          </a:xfrm>
          <a:custGeom>
            <a:avLst/>
            <a:gdLst/>
            <a:ahLst/>
            <a:cxnLst/>
            <a:rect l="l" t="t" r="r" b="b"/>
            <a:pathLst>
              <a:path w="1953" h="865" extrusionOk="0">
                <a:moveTo>
                  <a:pt x="85" y="0"/>
                </a:moveTo>
                <a:cubicBezTo>
                  <a:pt x="23" y="0"/>
                  <a:pt x="1" y="109"/>
                  <a:pt x="71" y="132"/>
                </a:cubicBezTo>
                <a:lnTo>
                  <a:pt x="1842" y="859"/>
                </a:lnTo>
                <a:cubicBezTo>
                  <a:pt x="1852" y="863"/>
                  <a:pt x="1861" y="865"/>
                  <a:pt x="1869" y="865"/>
                </a:cubicBezTo>
                <a:cubicBezTo>
                  <a:pt x="1934" y="865"/>
                  <a:pt x="1952" y="761"/>
                  <a:pt x="1884" y="731"/>
                </a:cubicBezTo>
                <a:lnTo>
                  <a:pt x="105" y="4"/>
                </a:lnTo>
                <a:cubicBezTo>
                  <a:pt x="98" y="1"/>
                  <a:pt x="91" y="0"/>
                  <a:pt x="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8" name="Google Shape;5508;p44"/>
          <p:cNvSpPr/>
          <p:nvPr/>
        </p:nvSpPr>
        <p:spPr>
          <a:xfrm>
            <a:off x="1927507" y="197588"/>
            <a:ext cx="260614" cy="290124"/>
          </a:xfrm>
          <a:custGeom>
            <a:avLst/>
            <a:gdLst/>
            <a:ahLst/>
            <a:cxnLst/>
            <a:rect l="l" t="t" r="r" b="b"/>
            <a:pathLst>
              <a:path w="1572" h="1750" extrusionOk="0">
                <a:moveTo>
                  <a:pt x="1472" y="0"/>
                </a:moveTo>
                <a:cubicBezTo>
                  <a:pt x="1452" y="0"/>
                  <a:pt x="1431" y="8"/>
                  <a:pt x="1416" y="28"/>
                </a:cubicBezTo>
                <a:cubicBezTo>
                  <a:pt x="996" y="593"/>
                  <a:pt x="543" y="1132"/>
                  <a:pt x="47" y="1637"/>
                </a:cubicBezTo>
                <a:cubicBezTo>
                  <a:pt x="1" y="1683"/>
                  <a:pt x="47" y="1750"/>
                  <a:pt x="97" y="1750"/>
                </a:cubicBezTo>
                <a:cubicBezTo>
                  <a:pt x="112" y="1750"/>
                  <a:pt x="128" y="1744"/>
                  <a:pt x="141" y="1731"/>
                </a:cubicBezTo>
                <a:cubicBezTo>
                  <a:pt x="646" y="1217"/>
                  <a:pt x="1108" y="670"/>
                  <a:pt x="1535" y="97"/>
                </a:cubicBezTo>
                <a:cubicBezTo>
                  <a:pt x="1572" y="48"/>
                  <a:pt x="1522" y="0"/>
                  <a:pt x="14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9" name="Google Shape;5509;p44"/>
          <p:cNvSpPr/>
          <p:nvPr/>
        </p:nvSpPr>
        <p:spPr>
          <a:xfrm>
            <a:off x="2528661" y="236549"/>
            <a:ext cx="238233" cy="257630"/>
          </a:xfrm>
          <a:custGeom>
            <a:avLst/>
            <a:gdLst/>
            <a:ahLst/>
            <a:cxnLst/>
            <a:rect l="l" t="t" r="r" b="b"/>
            <a:pathLst>
              <a:path w="1437" h="1554" extrusionOk="0">
                <a:moveTo>
                  <a:pt x="1345" y="1"/>
                </a:moveTo>
                <a:cubicBezTo>
                  <a:pt x="1329" y="1"/>
                  <a:pt x="1312" y="8"/>
                  <a:pt x="1297" y="24"/>
                </a:cubicBezTo>
                <a:cubicBezTo>
                  <a:pt x="878" y="495"/>
                  <a:pt x="459" y="965"/>
                  <a:pt x="40" y="1436"/>
                </a:cubicBezTo>
                <a:cubicBezTo>
                  <a:pt x="1" y="1488"/>
                  <a:pt x="45" y="1554"/>
                  <a:pt x="91" y="1554"/>
                </a:cubicBezTo>
                <a:cubicBezTo>
                  <a:pt x="106" y="1554"/>
                  <a:pt x="121" y="1547"/>
                  <a:pt x="134" y="1530"/>
                </a:cubicBezTo>
                <a:lnTo>
                  <a:pt x="1391" y="118"/>
                </a:lnTo>
                <a:cubicBezTo>
                  <a:pt x="1436" y="67"/>
                  <a:pt x="1394" y="1"/>
                  <a:pt x="13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0" name="Google Shape;5510;p44"/>
          <p:cNvSpPr/>
          <p:nvPr/>
        </p:nvSpPr>
        <p:spPr>
          <a:xfrm>
            <a:off x="3120365" y="335194"/>
            <a:ext cx="206900" cy="176064"/>
          </a:xfrm>
          <a:custGeom>
            <a:avLst/>
            <a:gdLst/>
            <a:ahLst/>
            <a:cxnLst/>
            <a:rect l="l" t="t" r="r" b="b"/>
            <a:pathLst>
              <a:path w="1248" h="1062" extrusionOk="0">
                <a:moveTo>
                  <a:pt x="1151" y="0"/>
                </a:moveTo>
                <a:cubicBezTo>
                  <a:pt x="1136" y="0"/>
                  <a:pt x="1121" y="6"/>
                  <a:pt x="1107" y="20"/>
                </a:cubicBezTo>
                <a:lnTo>
                  <a:pt x="55" y="952"/>
                </a:lnTo>
                <a:cubicBezTo>
                  <a:pt x="1" y="993"/>
                  <a:pt x="49" y="1061"/>
                  <a:pt x="106" y="1061"/>
                </a:cubicBezTo>
                <a:cubicBezTo>
                  <a:pt x="120" y="1061"/>
                  <a:pt x="135" y="1057"/>
                  <a:pt x="149" y="1046"/>
                </a:cubicBezTo>
                <a:lnTo>
                  <a:pt x="1201" y="114"/>
                </a:lnTo>
                <a:cubicBezTo>
                  <a:pt x="1248" y="67"/>
                  <a:pt x="1202" y="0"/>
                  <a:pt x="11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1" name="Google Shape;5511;p44"/>
          <p:cNvSpPr/>
          <p:nvPr/>
        </p:nvSpPr>
        <p:spPr>
          <a:xfrm>
            <a:off x="1318395" y="244507"/>
            <a:ext cx="277524" cy="267245"/>
          </a:xfrm>
          <a:custGeom>
            <a:avLst/>
            <a:gdLst/>
            <a:ahLst/>
            <a:cxnLst/>
            <a:rect l="l" t="t" r="r" b="b"/>
            <a:pathLst>
              <a:path w="1674" h="1612" extrusionOk="0">
                <a:moveTo>
                  <a:pt x="1578" y="0"/>
                </a:moveTo>
                <a:cubicBezTo>
                  <a:pt x="1565" y="0"/>
                  <a:pt x="1551" y="6"/>
                  <a:pt x="1539" y="19"/>
                </a:cubicBezTo>
                <a:lnTo>
                  <a:pt x="872" y="763"/>
                </a:lnTo>
                <a:cubicBezTo>
                  <a:pt x="783" y="852"/>
                  <a:pt x="326" y="1471"/>
                  <a:pt x="161" y="1471"/>
                </a:cubicBezTo>
                <a:cubicBezTo>
                  <a:pt x="152" y="1471"/>
                  <a:pt x="144" y="1469"/>
                  <a:pt x="136" y="1465"/>
                </a:cubicBezTo>
                <a:cubicBezTo>
                  <a:pt x="126" y="1460"/>
                  <a:pt x="117" y="1458"/>
                  <a:pt x="107" y="1458"/>
                </a:cubicBezTo>
                <a:cubicBezTo>
                  <a:pt x="44" y="1458"/>
                  <a:pt x="1" y="1547"/>
                  <a:pt x="68" y="1585"/>
                </a:cubicBezTo>
                <a:cubicBezTo>
                  <a:pt x="104" y="1603"/>
                  <a:pt x="139" y="1611"/>
                  <a:pt x="173" y="1611"/>
                </a:cubicBezTo>
                <a:cubicBezTo>
                  <a:pt x="374" y="1611"/>
                  <a:pt x="540" y="1324"/>
                  <a:pt x="650" y="1200"/>
                </a:cubicBezTo>
                <a:lnTo>
                  <a:pt x="1634" y="122"/>
                </a:lnTo>
                <a:cubicBezTo>
                  <a:pt x="1673" y="69"/>
                  <a:pt x="1626" y="0"/>
                  <a:pt x="15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2" name="Google Shape;5512;p44"/>
          <p:cNvSpPr/>
          <p:nvPr/>
        </p:nvSpPr>
        <p:spPr>
          <a:xfrm>
            <a:off x="11971" y="145530"/>
            <a:ext cx="1009962" cy="3483806"/>
          </a:xfrm>
          <a:custGeom>
            <a:avLst/>
            <a:gdLst/>
            <a:ahLst/>
            <a:cxnLst/>
            <a:rect l="l" t="t" r="r" b="b"/>
            <a:pathLst>
              <a:path w="6092" h="21014" extrusionOk="0">
                <a:moveTo>
                  <a:pt x="2757" y="1"/>
                </a:moveTo>
                <a:cubicBezTo>
                  <a:pt x="2676" y="1"/>
                  <a:pt x="2586" y="72"/>
                  <a:pt x="2601" y="180"/>
                </a:cubicBezTo>
                <a:cubicBezTo>
                  <a:pt x="2661" y="548"/>
                  <a:pt x="2712" y="924"/>
                  <a:pt x="2772" y="1292"/>
                </a:cubicBezTo>
                <a:cubicBezTo>
                  <a:pt x="2806" y="1480"/>
                  <a:pt x="2849" y="1677"/>
                  <a:pt x="2858" y="1865"/>
                </a:cubicBezTo>
                <a:cubicBezTo>
                  <a:pt x="2798" y="1899"/>
                  <a:pt x="2781" y="1985"/>
                  <a:pt x="2824" y="2045"/>
                </a:cubicBezTo>
                <a:lnTo>
                  <a:pt x="2849" y="2088"/>
                </a:lnTo>
                <a:cubicBezTo>
                  <a:pt x="2806" y="2233"/>
                  <a:pt x="2747" y="2378"/>
                  <a:pt x="2661" y="2515"/>
                </a:cubicBezTo>
                <a:cubicBezTo>
                  <a:pt x="2336" y="3123"/>
                  <a:pt x="2045" y="3747"/>
                  <a:pt x="1780" y="4380"/>
                </a:cubicBezTo>
                <a:cubicBezTo>
                  <a:pt x="1250" y="5689"/>
                  <a:pt x="839" y="7041"/>
                  <a:pt x="557" y="8427"/>
                </a:cubicBezTo>
                <a:cubicBezTo>
                  <a:pt x="274" y="9761"/>
                  <a:pt x="112" y="11121"/>
                  <a:pt x="60" y="12490"/>
                </a:cubicBezTo>
                <a:cubicBezTo>
                  <a:pt x="0" y="13970"/>
                  <a:pt x="103" y="15425"/>
                  <a:pt x="557" y="16836"/>
                </a:cubicBezTo>
                <a:cubicBezTo>
                  <a:pt x="1019" y="18316"/>
                  <a:pt x="1737" y="19702"/>
                  <a:pt x="2670" y="20942"/>
                </a:cubicBezTo>
                <a:cubicBezTo>
                  <a:pt x="2700" y="20990"/>
                  <a:pt x="2747" y="21013"/>
                  <a:pt x="2794" y="21013"/>
                </a:cubicBezTo>
                <a:cubicBezTo>
                  <a:pt x="2841" y="21013"/>
                  <a:pt x="2888" y="20990"/>
                  <a:pt x="2918" y="20942"/>
                </a:cubicBezTo>
                <a:cubicBezTo>
                  <a:pt x="4381" y="18838"/>
                  <a:pt x="5339" y="16417"/>
                  <a:pt x="5707" y="13876"/>
                </a:cubicBezTo>
                <a:cubicBezTo>
                  <a:pt x="6092" y="11344"/>
                  <a:pt x="5895" y="8743"/>
                  <a:pt x="5125" y="6297"/>
                </a:cubicBezTo>
                <a:cubicBezTo>
                  <a:pt x="4646" y="4791"/>
                  <a:pt x="3910" y="3396"/>
                  <a:pt x="3132" y="2019"/>
                </a:cubicBezTo>
                <a:cubicBezTo>
                  <a:pt x="3132" y="1814"/>
                  <a:pt x="3114" y="1608"/>
                  <a:pt x="3072" y="1403"/>
                </a:cubicBezTo>
                <a:lnTo>
                  <a:pt x="2875" y="103"/>
                </a:lnTo>
                <a:cubicBezTo>
                  <a:pt x="2861" y="31"/>
                  <a:pt x="2811" y="1"/>
                  <a:pt x="27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3" name="Google Shape;5513;p44"/>
          <p:cNvSpPr/>
          <p:nvPr/>
        </p:nvSpPr>
        <p:spPr>
          <a:xfrm>
            <a:off x="490606" y="482250"/>
            <a:ext cx="125665" cy="2734624"/>
          </a:xfrm>
          <a:custGeom>
            <a:avLst/>
            <a:gdLst/>
            <a:ahLst/>
            <a:cxnLst/>
            <a:rect l="l" t="t" r="r" b="b"/>
            <a:pathLst>
              <a:path w="758" h="16495" extrusionOk="0">
                <a:moveTo>
                  <a:pt x="67" y="1"/>
                </a:moveTo>
                <a:cubicBezTo>
                  <a:pt x="33" y="1"/>
                  <a:pt x="1" y="22"/>
                  <a:pt x="5" y="65"/>
                </a:cubicBezTo>
                <a:cubicBezTo>
                  <a:pt x="544" y="5506"/>
                  <a:pt x="630" y="10981"/>
                  <a:pt x="253" y="16431"/>
                </a:cubicBezTo>
                <a:cubicBezTo>
                  <a:pt x="253" y="16473"/>
                  <a:pt x="285" y="16495"/>
                  <a:pt x="317" y="16495"/>
                </a:cubicBezTo>
                <a:cubicBezTo>
                  <a:pt x="349" y="16495"/>
                  <a:pt x="381" y="16473"/>
                  <a:pt x="381" y="16431"/>
                </a:cubicBezTo>
                <a:cubicBezTo>
                  <a:pt x="758" y="10981"/>
                  <a:pt x="681" y="5506"/>
                  <a:pt x="142" y="65"/>
                </a:cubicBezTo>
                <a:cubicBezTo>
                  <a:pt x="138" y="22"/>
                  <a:pt x="101" y="1"/>
                  <a:pt x="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4" name="Google Shape;5514;p44"/>
          <p:cNvSpPr/>
          <p:nvPr/>
        </p:nvSpPr>
        <p:spPr>
          <a:xfrm>
            <a:off x="308735" y="1220512"/>
            <a:ext cx="263101" cy="639764"/>
          </a:xfrm>
          <a:custGeom>
            <a:avLst/>
            <a:gdLst/>
            <a:ahLst/>
            <a:cxnLst/>
            <a:rect l="l" t="t" r="r" b="b"/>
            <a:pathLst>
              <a:path w="1587" h="3859" extrusionOk="0">
                <a:moveTo>
                  <a:pt x="1510" y="0"/>
                </a:moveTo>
                <a:cubicBezTo>
                  <a:pt x="1486" y="0"/>
                  <a:pt x="1463" y="13"/>
                  <a:pt x="1453" y="44"/>
                </a:cubicBezTo>
                <a:cubicBezTo>
                  <a:pt x="1085" y="1318"/>
                  <a:pt x="614" y="2567"/>
                  <a:pt x="24" y="3756"/>
                </a:cubicBezTo>
                <a:cubicBezTo>
                  <a:pt x="1" y="3809"/>
                  <a:pt x="46" y="3859"/>
                  <a:pt x="91" y="3859"/>
                </a:cubicBezTo>
                <a:cubicBezTo>
                  <a:pt x="111" y="3859"/>
                  <a:pt x="131" y="3849"/>
                  <a:pt x="144" y="3825"/>
                </a:cubicBezTo>
                <a:cubicBezTo>
                  <a:pt x="734" y="2619"/>
                  <a:pt x="1213" y="1370"/>
                  <a:pt x="1581" y="78"/>
                </a:cubicBezTo>
                <a:cubicBezTo>
                  <a:pt x="1586" y="31"/>
                  <a:pt x="1547" y="0"/>
                  <a:pt x="15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5" name="Google Shape;5515;p44"/>
          <p:cNvSpPr/>
          <p:nvPr/>
        </p:nvSpPr>
        <p:spPr>
          <a:xfrm>
            <a:off x="219156" y="1545284"/>
            <a:ext cx="144685" cy="252495"/>
          </a:xfrm>
          <a:custGeom>
            <a:avLst/>
            <a:gdLst/>
            <a:ahLst/>
            <a:cxnLst/>
            <a:rect l="l" t="t" r="r" b="b"/>
            <a:pathLst>
              <a:path w="1338" h="2335" extrusionOk="0">
                <a:moveTo>
                  <a:pt x="1247" y="0"/>
                </a:moveTo>
                <a:cubicBezTo>
                  <a:pt x="1227" y="0"/>
                  <a:pt x="1207" y="10"/>
                  <a:pt x="1194" y="34"/>
                </a:cubicBezTo>
                <a:lnTo>
                  <a:pt x="1202" y="34"/>
                </a:lnTo>
                <a:lnTo>
                  <a:pt x="30" y="2233"/>
                </a:lnTo>
                <a:cubicBezTo>
                  <a:pt x="1" y="2286"/>
                  <a:pt x="49" y="2335"/>
                  <a:pt x="95" y="2335"/>
                </a:cubicBezTo>
                <a:cubicBezTo>
                  <a:pt x="116" y="2335"/>
                  <a:pt x="137" y="2325"/>
                  <a:pt x="150" y="2301"/>
                </a:cubicBezTo>
                <a:lnTo>
                  <a:pt x="1314" y="103"/>
                </a:lnTo>
                <a:cubicBezTo>
                  <a:pt x="1337" y="49"/>
                  <a:pt x="1292" y="0"/>
                  <a:pt x="12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6" name="Google Shape;5516;p44"/>
          <p:cNvSpPr/>
          <p:nvPr/>
        </p:nvSpPr>
        <p:spPr>
          <a:xfrm>
            <a:off x="334764" y="1946837"/>
            <a:ext cx="254812" cy="400702"/>
          </a:xfrm>
          <a:custGeom>
            <a:avLst/>
            <a:gdLst/>
            <a:ahLst/>
            <a:cxnLst/>
            <a:rect l="l" t="t" r="r" b="b"/>
            <a:pathLst>
              <a:path w="1537" h="2417" extrusionOk="0">
                <a:moveTo>
                  <a:pt x="1445" y="0"/>
                </a:moveTo>
                <a:cubicBezTo>
                  <a:pt x="1424" y="0"/>
                  <a:pt x="1403" y="10"/>
                  <a:pt x="1390" y="34"/>
                </a:cubicBezTo>
                <a:cubicBezTo>
                  <a:pt x="902" y="778"/>
                  <a:pt x="449" y="1540"/>
                  <a:pt x="30" y="2318"/>
                </a:cubicBezTo>
                <a:cubicBezTo>
                  <a:pt x="0" y="2371"/>
                  <a:pt x="44" y="2417"/>
                  <a:pt x="88" y="2417"/>
                </a:cubicBezTo>
                <a:cubicBezTo>
                  <a:pt x="108" y="2417"/>
                  <a:pt x="128" y="2408"/>
                  <a:pt x="141" y="2387"/>
                </a:cubicBezTo>
                <a:cubicBezTo>
                  <a:pt x="569" y="1608"/>
                  <a:pt x="1022" y="847"/>
                  <a:pt x="1501" y="94"/>
                </a:cubicBezTo>
                <a:cubicBezTo>
                  <a:pt x="1536" y="47"/>
                  <a:pt x="1491" y="0"/>
                  <a:pt x="14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7" name="Google Shape;5517;p44"/>
          <p:cNvSpPr/>
          <p:nvPr/>
        </p:nvSpPr>
        <p:spPr>
          <a:xfrm>
            <a:off x="409867" y="774040"/>
            <a:ext cx="147383" cy="314826"/>
          </a:xfrm>
          <a:custGeom>
            <a:avLst/>
            <a:gdLst/>
            <a:ahLst/>
            <a:cxnLst/>
            <a:rect l="l" t="t" r="r" b="b"/>
            <a:pathLst>
              <a:path w="889" h="1899" extrusionOk="0">
                <a:moveTo>
                  <a:pt x="811" y="1"/>
                </a:moveTo>
                <a:cubicBezTo>
                  <a:pt x="783" y="1"/>
                  <a:pt x="754" y="16"/>
                  <a:pt x="740" y="50"/>
                </a:cubicBezTo>
                <a:lnTo>
                  <a:pt x="22" y="1821"/>
                </a:lnTo>
                <a:cubicBezTo>
                  <a:pt x="1" y="1868"/>
                  <a:pt x="40" y="1899"/>
                  <a:pt x="81" y="1899"/>
                </a:cubicBezTo>
                <a:cubicBezTo>
                  <a:pt x="108" y="1899"/>
                  <a:pt x="136" y="1886"/>
                  <a:pt x="150" y="1855"/>
                </a:cubicBezTo>
                <a:cubicBezTo>
                  <a:pt x="389" y="1265"/>
                  <a:pt x="629" y="675"/>
                  <a:pt x="868" y="85"/>
                </a:cubicBezTo>
                <a:cubicBezTo>
                  <a:pt x="889" y="34"/>
                  <a:pt x="851" y="1"/>
                  <a:pt x="8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8" name="Google Shape;5518;p44"/>
          <p:cNvSpPr/>
          <p:nvPr/>
        </p:nvSpPr>
        <p:spPr>
          <a:xfrm>
            <a:off x="570186" y="1623050"/>
            <a:ext cx="299573" cy="252159"/>
          </a:xfrm>
          <a:custGeom>
            <a:avLst/>
            <a:gdLst/>
            <a:ahLst/>
            <a:cxnLst/>
            <a:rect l="l" t="t" r="r" b="b"/>
            <a:pathLst>
              <a:path w="1807" h="1521" extrusionOk="0">
                <a:moveTo>
                  <a:pt x="97" y="0"/>
                </a:moveTo>
                <a:cubicBezTo>
                  <a:pt x="46" y="0"/>
                  <a:pt x="1" y="67"/>
                  <a:pt x="47" y="114"/>
                </a:cubicBezTo>
                <a:cubicBezTo>
                  <a:pt x="560" y="618"/>
                  <a:pt x="1099" y="1080"/>
                  <a:pt x="1681" y="1508"/>
                </a:cubicBezTo>
                <a:cubicBezTo>
                  <a:pt x="1693" y="1517"/>
                  <a:pt x="1704" y="1520"/>
                  <a:pt x="1715" y="1520"/>
                </a:cubicBezTo>
                <a:cubicBezTo>
                  <a:pt x="1769" y="1520"/>
                  <a:pt x="1806" y="1431"/>
                  <a:pt x="1749" y="1388"/>
                </a:cubicBezTo>
                <a:cubicBezTo>
                  <a:pt x="1176" y="969"/>
                  <a:pt x="646" y="516"/>
                  <a:pt x="141" y="19"/>
                </a:cubicBezTo>
                <a:cubicBezTo>
                  <a:pt x="127" y="6"/>
                  <a:pt x="112" y="0"/>
                  <a:pt x="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9" name="Google Shape;5519;p44"/>
          <p:cNvSpPr/>
          <p:nvPr/>
        </p:nvSpPr>
        <p:spPr>
          <a:xfrm>
            <a:off x="348813" y="1420601"/>
            <a:ext cx="174530" cy="149875"/>
          </a:xfrm>
          <a:custGeom>
            <a:avLst/>
            <a:gdLst/>
            <a:ahLst/>
            <a:cxnLst/>
            <a:rect l="l" t="t" r="r" b="b"/>
            <a:pathLst>
              <a:path w="1614" h="1386" extrusionOk="0">
                <a:moveTo>
                  <a:pt x="105" y="0"/>
                </a:moveTo>
                <a:cubicBezTo>
                  <a:pt x="49" y="0"/>
                  <a:pt x="0" y="68"/>
                  <a:pt x="55" y="109"/>
                </a:cubicBezTo>
                <a:lnTo>
                  <a:pt x="1466" y="1367"/>
                </a:lnTo>
                <a:cubicBezTo>
                  <a:pt x="1480" y="1380"/>
                  <a:pt x="1495" y="1386"/>
                  <a:pt x="1511" y="1386"/>
                </a:cubicBezTo>
                <a:cubicBezTo>
                  <a:pt x="1564" y="1386"/>
                  <a:pt x="1613" y="1319"/>
                  <a:pt x="1560" y="1273"/>
                </a:cubicBezTo>
                <a:lnTo>
                  <a:pt x="149" y="15"/>
                </a:lnTo>
                <a:cubicBezTo>
                  <a:pt x="135" y="5"/>
                  <a:pt x="120" y="0"/>
                  <a:pt x="1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0" name="Google Shape;5520;p44"/>
          <p:cNvSpPr/>
          <p:nvPr/>
        </p:nvSpPr>
        <p:spPr>
          <a:xfrm>
            <a:off x="338324" y="1806761"/>
            <a:ext cx="119705" cy="129221"/>
          </a:xfrm>
          <a:custGeom>
            <a:avLst/>
            <a:gdLst/>
            <a:ahLst/>
            <a:cxnLst/>
            <a:rect l="l" t="t" r="r" b="b"/>
            <a:pathLst>
              <a:path w="1107" h="1195" extrusionOk="0">
                <a:moveTo>
                  <a:pt x="96" y="1"/>
                </a:moveTo>
                <a:cubicBezTo>
                  <a:pt x="48" y="1"/>
                  <a:pt x="1" y="70"/>
                  <a:pt x="40" y="123"/>
                </a:cubicBezTo>
                <a:cubicBezTo>
                  <a:pt x="348" y="473"/>
                  <a:pt x="656" y="824"/>
                  <a:pt x="973" y="1175"/>
                </a:cubicBezTo>
                <a:cubicBezTo>
                  <a:pt x="984" y="1188"/>
                  <a:pt x="998" y="1194"/>
                  <a:pt x="1012" y="1194"/>
                </a:cubicBezTo>
                <a:cubicBezTo>
                  <a:pt x="1059" y="1194"/>
                  <a:pt x="1107" y="1125"/>
                  <a:pt x="1067" y="1072"/>
                </a:cubicBezTo>
                <a:lnTo>
                  <a:pt x="135" y="20"/>
                </a:lnTo>
                <a:cubicBezTo>
                  <a:pt x="123" y="7"/>
                  <a:pt x="109" y="1"/>
                  <a:pt x="9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1" name="Google Shape;5521;p44"/>
          <p:cNvSpPr/>
          <p:nvPr/>
        </p:nvSpPr>
        <p:spPr>
          <a:xfrm>
            <a:off x="533878" y="1014932"/>
            <a:ext cx="288632" cy="267743"/>
          </a:xfrm>
          <a:custGeom>
            <a:avLst/>
            <a:gdLst/>
            <a:ahLst/>
            <a:cxnLst/>
            <a:rect l="l" t="t" r="r" b="b"/>
            <a:pathLst>
              <a:path w="1741" h="1615" extrusionOk="0">
                <a:moveTo>
                  <a:pt x="182" y="1"/>
                </a:moveTo>
                <a:cubicBezTo>
                  <a:pt x="162" y="1"/>
                  <a:pt x="142" y="11"/>
                  <a:pt x="129" y="35"/>
                </a:cubicBezTo>
                <a:cubicBezTo>
                  <a:pt x="1" y="274"/>
                  <a:pt x="360" y="488"/>
                  <a:pt x="514" y="616"/>
                </a:cubicBezTo>
                <a:lnTo>
                  <a:pt x="1592" y="1600"/>
                </a:lnTo>
                <a:cubicBezTo>
                  <a:pt x="1606" y="1610"/>
                  <a:pt x="1621" y="1615"/>
                  <a:pt x="1635" y="1615"/>
                </a:cubicBezTo>
                <a:cubicBezTo>
                  <a:pt x="1692" y="1615"/>
                  <a:pt x="1741" y="1547"/>
                  <a:pt x="1686" y="1506"/>
                </a:cubicBezTo>
                <a:lnTo>
                  <a:pt x="950" y="839"/>
                </a:lnTo>
                <a:cubicBezTo>
                  <a:pt x="856" y="745"/>
                  <a:pt x="172" y="240"/>
                  <a:pt x="249" y="103"/>
                </a:cubicBezTo>
                <a:cubicBezTo>
                  <a:pt x="272" y="50"/>
                  <a:pt x="227" y="1"/>
                  <a:pt x="1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2" name="Google Shape;5522;p44"/>
          <p:cNvSpPr/>
          <p:nvPr/>
        </p:nvSpPr>
        <p:spPr>
          <a:xfrm>
            <a:off x="-109350" y="-146984"/>
            <a:ext cx="1974499" cy="1997543"/>
          </a:xfrm>
          <a:custGeom>
            <a:avLst/>
            <a:gdLst/>
            <a:ahLst/>
            <a:cxnLst/>
            <a:rect l="l" t="t" r="r" b="b"/>
            <a:pathLst>
              <a:path w="11910" h="12049" extrusionOk="0">
                <a:moveTo>
                  <a:pt x="6203" y="1"/>
                </a:moveTo>
                <a:cubicBezTo>
                  <a:pt x="5507" y="1"/>
                  <a:pt x="4812" y="24"/>
                  <a:pt x="4116" y="69"/>
                </a:cubicBezTo>
                <a:cubicBezTo>
                  <a:pt x="3072" y="129"/>
                  <a:pt x="2037" y="249"/>
                  <a:pt x="1002" y="420"/>
                </a:cubicBezTo>
                <a:cubicBezTo>
                  <a:pt x="960" y="406"/>
                  <a:pt x="917" y="399"/>
                  <a:pt x="875" y="399"/>
                </a:cubicBezTo>
                <a:cubicBezTo>
                  <a:pt x="788" y="399"/>
                  <a:pt x="703" y="428"/>
                  <a:pt x="634" y="480"/>
                </a:cubicBezTo>
                <a:lnTo>
                  <a:pt x="625" y="480"/>
                </a:lnTo>
                <a:cubicBezTo>
                  <a:pt x="343" y="531"/>
                  <a:pt x="189" y="822"/>
                  <a:pt x="292" y="1079"/>
                </a:cubicBezTo>
                <a:cubicBezTo>
                  <a:pt x="249" y="1361"/>
                  <a:pt x="292" y="1669"/>
                  <a:pt x="258" y="1951"/>
                </a:cubicBezTo>
                <a:cubicBezTo>
                  <a:pt x="206" y="2559"/>
                  <a:pt x="172" y="3183"/>
                  <a:pt x="138" y="3799"/>
                </a:cubicBezTo>
                <a:cubicBezTo>
                  <a:pt x="87" y="5040"/>
                  <a:pt x="1" y="6306"/>
                  <a:pt x="112" y="7546"/>
                </a:cubicBezTo>
                <a:cubicBezTo>
                  <a:pt x="172" y="8145"/>
                  <a:pt x="258" y="8727"/>
                  <a:pt x="377" y="9308"/>
                </a:cubicBezTo>
                <a:cubicBezTo>
                  <a:pt x="506" y="9882"/>
                  <a:pt x="625" y="10480"/>
                  <a:pt x="848" y="11028"/>
                </a:cubicBezTo>
                <a:cubicBezTo>
                  <a:pt x="1053" y="11550"/>
                  <a:pt x="1438" y="12020"/>
                  <a:pt x="2028" y="12046"/>
                </a:cubicBezTo>
                <a:cubicBezTo>
                  <a:pt x="2054" y="12048"/>
                  <a:pt x="2079" y="12048"/>
                  <a:pt x="2104" y="12048"/>
                </a:cubicBezTo>
                <a:cubicBezTo>
                  <a:pt x="2634" y="12048"/>
                  <a:pt x="3067" y="11708"/>
                  <a:pt x="3329" y="11259"/>
                </a:cubicBezTo>
                <a:cubicBezTo>
                  <a:pt x="3543" y="10874"/>
                  <a:pt x="3671" y="10446"/>
                  <a:pt x="3714" y="10010"/>
                </a:cubicBezTo>
                <a:cubicBezTo>
                  <a:pt x="3774" y="10095"/>
                  <a:pt x="3842" y="10190"/>
                  <a:pt x="3919" y="10275"/>
                </a:cubicBezTo>
                <a:cubicBezTo>
                  <a:pt x="4250" y="10650"/>
                  <a:pt x="4730" y="10897"/>
                  <a:pt x="5213" y="10897"/>
                </a:cubicBezTo>
                <a:cubicBezTo>
                  <a:pt x="5479" y="10897"/>
                  <a:pt x="5746" y="10822"/>
                  <a:pt x="5989" y="10652"/>
                </a:cubicBezTo>
                <a:cubicBezTo>
                  <a:pt x="6717" y="10147"/>
                  <a:pt x="6503" y="9180"/>
                  <a:pt x="6289" y="8461"/>
                </a:cubicBezTo>
                <a:cubicBezTo>
                  <a:pt x="6263" y="8393"/>
                  <a:pt x="6246" y="8325"/>
                  <a:pt x="6220" y="8248"/>
                </a:cubicBezTo>
                <a:lnTo>
                  <a:pt x="6220" y="8248"/>
                </a:lnTo>
                <a:cubicBezTo>
                  <a:pt x="6580" y="8470"/>
                  <a:pt x="6965" y="8667"/>
                  <a:pt x="7350" y="8838"/>
                </a:cubicBezTo>
                <a:cubicBezTo>
                  <a:pt x="7682" y="8981"/>
                  <a:pt x="8161" y="9119"/>
                  <a:pt x="8598" y="9119"/>
                </a:cubicBezTo>
                <a:cubicBezTo>
                  <a:pt x="9129" y="9119"/>
                  <a:pt x="9598" y="8916"/>
                  <a:pt x="9668" y="8273"/>
                </a:cubicBezTo>
                <a:cubicBezTo>
                  <a:pt x="9711" y="7837"/>
                  <a:pt x="9548" y="7332"/>
                  <a:pt x="9386" y="6930"/>
                </a:cubicBezTo>
                <a:cubicBezTo>
                  <a:pt x="9223" y="6528"/>
                  <a:pt x="9001" y="6143"/>
                  <a:pt x="8744" y="5792"/>
                </a:cubicBezTo>
                <a:cubicBezTo>
                  <a:pt x="8701" y="5741"/>
                  <a:pt x="8659" y="5690"/>
                  <a:pt x="8616" y="5630"/>
                </a:cubicBezTo>
                <a:lnTo>
                  <a:pt x="8616" y="5630"/>
                </a:lnTo>
                <a:cubicBezTo>
                  <a:pt x="8718" y="5655"/>
                  <a:pt x="8830" y="5673"/>
                  <a:pt x="8932" y="5698"/>
                </a:cubicBezTo>
                <a:cubicBezTo>
                  <a:pt x="9259" y="5753"/>
                  <a:pt x="9703" y="5830"/>
                  <a:pt x="10137" y="5830"/>
                </a:cubicBezTo>
                <a:cubicBezTo>
                  <a:pt x="10716" y="5830"/>
                  <a:pt x="11276" y="5693"/>
                  <a:pt x="11516" y="5185"/>
                </a:cubicBezTo>
                <a:cubicBezTo>
                  <a:pt x="11909" y="4321"/>
                  <a:pt x="10960" y="3286"/>
                  <a:pt x="10318" y="2832"/>
                </a:cubicBezTo>
                <a:cubicBezTo>
                  <a:pt x="10113" y="2687"/>
                  <a:pt x="9899" y="2559"/>
                  <a:pt x="9677" y="2447"/>
                </a:cubicBezTo>
                <a:cubicBezTo>
                  <a:pt x="9985" y="2413"/>
                  <a:pt x="10284" y="2336"/>
                  <a:pt x="10575" y="2234"/>
                </a:cubicBezTo>
                <a:cubicBezTo>
                  <a:pt x="10985" y="2062"/>
                  <a:pt x="11524" y="1677"/>
                  <a:pt x="11379" y="1164"/>
                </a:cubicBezTo>
                <a:cubicBezTo>
                  <a:pt x="11242" y="719"/>
                  <a:pt x="10652" y="471"/>
                  <a:pt x="10250" y="343"/>
                </a:cubicBezTo>
                <a:cubicBezTo>
                  <a:pt x="9300" y="43"/>
                  <a:pt x="8231" y="61"/>
                  <a:pt x="7247" y="18"/>
                </a:cubicBezTo>
                <a:cubicBezTo>
                  <a:pt x="6899" y="6"/>
                  <a:pt x="6551" y="1"/>
                  <a:pt x="620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3" name="Google Shape;5523;p44"/>
          <p:cNvSpPr/>
          <p:nvPr/>
        </p:nvSpPr>
        <p:spPr>
          <a:xfrm>
            <a:off x="5865209" y="945742"/>
            <a:ext cx="184890" cy="181241"/>
          </a:xfrm>
          <a:custGeom>
            <a:avLst/>
            <a:gdLst/>
            <a:ahLst/>
            <a:cxnLst/>
            <a:rect l="l" t="t" r="r" b="b"/>
            <a:pathLst>
              <a:path w="1216" h="1192" extrusionOk="0">
                <a:moveTo>
                  <a:pt x="899" y="0"/>
                </a:moveTo>
                <a:cubicBezTo>
                  <a:pt x="847" y="0"/>
                  <a:pt x="795" y="15"/>
                  <a:pt x="753" y="47"/>
                </a:cubicBezTo>
                <a:cubicBezTo>
                  <a:pt x="599" y="158"/>
                  <a:pt x="385" y="184"/>
                  <a:pt x="231" y="304"/>
                </a:cubicBezTo>
                <a:cubicBezTo>
                  <a:pt x="103" y="407"/>
                  <a:pt x="26" y="561"/>
                  <a:pt x="18" y="723"/>
                </a:cubicBezTo>
                <a:cubicBezTo>
                  <a:pt x="0" y="886"/>
                  <a:pt x="69" y="1040"/>
                  <a:pt x="206" y="1134"/>
                </a:cubicBezTo>
                <a:cubicBezTo>
                  <a:pt x="273" y="1175"/>
                  <a:pt x="345" y="1192"/>
                  <a:pt x="420" y="1192"/>
                </a:cubicBezTo>
                <a:cubicBezTo>
                  <a:pt x="545" y="1192"/>
                  <a:pt x="675" y="1145"/>
                  <a:pt x="788" y="1091"/>
                </a:cubicBezTo>
                <a:cubicBezTo>
                  <a:pt x="967" y="1031"/>
                  <a:pt x="1113" y="886"/>
                  <a:pt x="1181" y="706"/>
                </a:cubicBezTo>
                <a:cubicBezTo>
                  <a:pt x="1215" y="569"/>
                  <a:pt x="1198" y="432"/>
                  <a:pt x="1121" y="312"/>
                </a:cubicBezTo>
                <a:cubicBezTo>
                  <a:pt x="1121" y="287"/>
                  <a:pt x="1130" y="270"/>
                  <a:pt x="1138" y="244"/>
                </a:cubicBezTo>
                <a:cubicBezTo>
                  <a:pt x="1157" y="92"/>
                  <a:pt x="1027" y="0"/>
                  <a:pt x="8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4" name="Google Shape;5524;p44"/>
          <p:cNvSpPr/>
          <p:nvPr/>
        </p:nvSpPr>
        <p:spPr>
          <a:xfrm>
            <a:off x="5194051" y="1173820"/>
            <a:ext cx="232937" cy="208153"/>
          </a:xfrm>
          <a:custGeom>
            <a:avLst/>
            <a:gdLst/>
            <a:ahLst/>
            <a:cxnLst/>
            <a:rect l="l" t="t" r="r" b="b"/>
            <a:pathLst>
              <a:path w="1532" h="1369" extrusionOk="0">
                <a:moveTo>
                  <a:pt x="1118" y="0"/>
                </a:moveTo>
                <a:cubicBezTo>
                  <a:pt x="1108" y="0"/>
                  <a:pt x="1097" y="1"/>
                  <a:pt x="1087" y="2"/>
                </a:cubicBezTo>
                <a:cubicBezTo>
                  <a:pt x="873" y="36"/>
                  <a:pt x="642" y="96"/>
                  <a:pt x="488" y="275"/>
                </a:cubicBezTo>
                <a:cubicBezTo>
                  <a:pt x="454" y="318"/>
                  <a:pt x="428" y="361"/>
                  <a:pt x="402" y="412"/>
                </a:cubicBezTo>
                <a:cubicBezTo>
                  <a:pt x="240" y="464"/>
                  <a:pt x="103" y="583"/>
                  <a:pt x="34" y="737"/>
                </a:cubicBezTo>
                <a:cubicBezTo>
                  <a:pt x="0" y="840"/>
                  <a:pt x="34" y="943"/>
                  <a:pt x="120" y="1011"/>
                </a:cubicBezTo>
                <a:cubicBezTo>
                  <a:pt x="137" y="1020"/>
                  <a:pt x="154" y="1028"/>
                  <a:pt x="171" y="1037"/>
                </a:cubicBezTo>
                <a:cubicBezTo>
                  <a:pt x="223" y="1199"/>
                  <a:pt x="359" y="1319"/>
                  <a:pt x="522" y="1362"/>
                </a:cubicBezTo>
                <a:cubicBezTo>
                  <a:pt x="548" y="1367"/>
                  <a:pt x="574" y="1369"/>
                  <a:pt x="599" y="1369"/>
                </a:cubicBezTo>
                <a:cubicBezTo>
                  <a:pt x="760" y="1369"/>
                  <a:pt x="909" y="1278"/>
                  <a:pt x="975" y="1131"/>
                </a:cubicBezTo>
                <a:cubicBezTo>
                  <a:pt x="1001" y="1122"/>
                  <a:pt x="1027" y="1114"/>
                  <a:pt x="1052" y="1105"/>
                </a:cubicBezTo>
                <a:cubicBezTo>
                  <a:pt x="1082" y="1119"/>
                  <a:pt x="1114" y="1125"/>
                  <a:pt x="1146" y="1125"/>
                </a:cubicBezTo>
                <a:cubicBezTo>
                  <a:pt x="1216" y="1125"/>
                  <a:pt x="1285" y="1093"/>
                  <a:pt x="1326" y="1028"/>
                </a:cubicBezTo>
                <a:cubicBezTo>
                  <a:pt x="1531" y="746"/>
                  <a:pt x="1523" y="361"/>
                  <a:pt x="1309" y="87"/>
                </a:cubicBezTo>
                <a:cubicBezTo>
                  <a:pt x="1264" y="27"/>
                  <a:pt x="1193" y="0"/>
                  <a:pt x="11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5" name="Google Shape;5525;p44"/>
          <p:cNvSpPr/>
          <p:nvPr/>
        </p:nvSpPr>
        <p:spPr>
          <a:xfrm>
            <a:off x="5468505" y="963380"/>
            <a:ext cx="190059" cy="154328"/>
          </a:xfrm>
          <a:custGeom>
            <a:avLst/>
            <a:gdLst/>
            <a:ahLst/>
            <a:cxnLst/>
            <a:rect l="l" t="t" r="r" b="b"/>
            <a:pathLst>
              <a:path w="1250" h="1015" extrusionOk="0">
                <a:moveTo>
                  <a:pt x="394" y="473"/>
                </a:moveTo>
                <a:cubicBezTo>
                  <a:pt x="401" y="473"/>
                  <a:pt x="407" y="475"/>
                  <a:pt x="411" y="479"/>
                </a:cubicBezTo>
                <a:lnTo>
                  <a:pt x="394" y="487"/>
                </a:lnTo>
                <a:lnTo>
                  <a:pt x="368" y="487"/>
                </a:lnTo>
                <a:cubicBezTo>
                  <a:pt x="373" y="477"/>
                  <a:pt x="384" y="473"/>
                  <a:pt x="394" y="473"/>
                </a:cubicBezTo>
                <a:close/>
                <a:moveTo>
                  <a:pt x="814" y="1"/>
                </a:moveTo>
                <a:cubicBezTo>
                  <a:pt x="682" y="1"/>
                  <a:pt x="556" y="47"/>
                  <a:pt x="454" y="137"/>
                </a:cubicBezTo>
                <a:cubicBezTo>
                  <a:pt x="300" y="248"/>
                  <a:pt x="86" y="376"/>
                  <a:pt x="34" y="564"/>
                </a:cubicBezTo>
                <a:cubicBezTo>
                  <a:pt x="0" y="744"/>
                  <a:pt x="120" y="915"/>
                  <a:pt x="300" y="949"/>
                </a:cubicBezTo>
                <a:cubicBezTo>
                  <a:pt x="344" y="993"/>
                  <a:pt x="399" y="1015"/>
                  <a:pt x="455" y="1015"/>
                </a:cubicBezTo>
                <a:cubicBezTo>
                  <a:pt x="508" y="1015"/>
                  <a:pt x="562" y="995"/>
                  <a:pt x="608" y="958"/>
                </a:cubicBezTo>
                <a:cubicBezTo>
                  <a:pt x="719" y="872"/>
                  <a:pt x="864" y="778"/>
                  <a:pt x="984" y="676"/>
                </a:cubicBezTo>
                <a:cubicBezTo>
                  <a:pt x="1121" y="564"/>
                  <a:pt x="1249" y="410"/>
                  <a:pt x="1164" y="231"/>
                </a:cubicBezTo>
                <a:cubicBezTo>
                  <a:pt x="1129" y="128"/>
                  <a:pt x="1053" y="42"/>
                  <a:pt x="950" y="17"/>
                </a:cubicBezTo>
                <a:cubicBezTo>
                  <a:pt x="904" y="6"/>
                  <a:pt x="859" y="1"/>
                  <a:pt x="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6" name="Google Shape;5526;p44"/>
          <p:cNvSpPr/>
          <p:nvPr/>
        </p:nvSpPr>
        <p:spPr>
          <a:xfrm>
            <a:off x="5941995" y="1205294"/>
            <a:ext cx="192644" cy="163907"/>
          </a:xfrm>
          <a:custGeom>
            <a:avLst/>
            <a:gdLst/>
            <a:ahLst/>
            <a:cxnLst/>
            <a:rect l="l" t="t" r="r" b="b"/>
            <a:pathLst>
              <a:path w="1267" h="1078" extrusionOk="0">
                <a:moveTo>
                  <a:pt x="624" y="1"/>
                </a:moveTo>
                <a:cubicBezTo>
                  <a:pt x="461" y="1"/>
                  <a:pt x="299" y="61"/>
                  <a:pt x="188" y="188"/>
                </a:cubicBezTo>
                <a:cubicBezTo>
                  <a:pt x="0" y="402"/>
                  <a:pt x="9" y="710"/>
                  <a:pt x="188" y="915"/>
                </a:cubicBezTo>
                <a:cubicBezTo>
                  <a:pt x="223" y="992"/>
                  <a:pt x="291" y="1044"/>
                  <a:pt x="368" y="1044"/>
                </a:cubicBezTo>
                <a:cubicBezTo>
                  <a:pt x="419" y="1066"/>
                  <a:pt x="475" y="1078"/>
                  <a:pt x="528" y="1078"/>
                </a:cubicBezTo>
                <a:cubicBezTo>
                  <a:pt x="555" y="1078"/>
                  <a:pt x="582" y="1075"/>
                  <a:pt x="608" y="1069"/>
                </a:cubicBezTo>
                <a:cubicBezTo>
                  <a:pt x="685" y="1061"/>
                  <a:pt x="762" y="1027"/>
                  <a:pt x="830" y="984"/>
                </a:cubicBezTo>
                <a:cubicBezTo>
                  <a:pt x="1078" y="898"/>
                  <a:pt x="1266" y="719"/>
                  <a:pt x="1198" y="419"/>
                </a:cubicBezTo>
                <a:cubicBezTo>
                  <a:pt x="1135" y="148"/>
                  <a:pt x="879" y="1"/>
                  <a:pt x="6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7" name="Google Shape;5527;p44"/>
          <p:cNvSpPr/>
          <p:nvPr/>
        </p:nvSpPr>
        <p:spPr>
          <a:xfrm>
            <a:off x="2040078" y="1099983"/>
            <a:ext cx="170427" cy="153517"/>
          </a:xfrm>
          <a:custGeom>
            <a:avLst/>
            <a:gdLst/>
            <a:ahLst/>
            <a:cxnLst/>
            <a:rect l="l" t="t" r="r" b="b"/>
            <a:pathLst>
              <a:path w="1028" h="926" extrusionOk="0">
                <a:moveTo>
                  <a:pt x="548" y="430"/>
                </a:moveTo>
                <a:cubicBezTo>
                  <a:pt x="553" y="430"/>
                  <a:pt x="557" y="433"/>
                  <a:pt x="557" y="437"/>
                </a:cubicBezTo>
                <a:lnTo>
                  <a:pt x="540" y="437"/>
                </a:lnTo>
                <a:cubicBezTo>
                  <a:pt x="540" y="433"/>
                  <a:pt x="544" y="430"/>
                  <a:pt x="548" y="430"/>
                </a:cubicBezTo>
                <a:close/>
                <a:moveTo>
                  <a:pt x="555" y="1"/>
                </a:moveTo>
                <a:cubicBezTo>
                  <a:pt x="449" y="1"/>
                  <a:pt x="342" y="39"/>
                  <a:pt x="258" y="120"/>
                </a:cubicBezTo>
                <a:cubicBezTo>
                  <a:pt x="1" y="326"/>
                  <a:pt x="52" y="728"/>
                  <a:pt x="352" y="873"/>
                </a:cubicBezTo>
                <a:cubicBezTo>
                  <a:pt x="394" y="890"/>
                  <a:pt x="437" y="899"/>
                  <a:pt x="489" y="907"/>
                </a:cubicBezTo>
                <a:cubicBezTo>
                  <a:pt x="515" y="918"/>
                  <a:pt x="545" y="925"/>
                  <a:pt x="576" y="925"/>
                </a:cubicBezTo>
                <a:cubicBezTo>
                  <a:pt x="595" y="925"/>
                  <a:pt x="614" y="922"/>
                  <a:pt x="634" y="916"/>
                </a:cubicBezTo>
                <a:cubicBezTo>
                  <a:pt x="720" y="899"/>
                  <a:pt x="805" y="856"/>
                  <a:pt x="865" y="788"/>
                </a:cubicBezTo>
                <a:cubicBezTo>
                  <a:pt x="951" y="711"/>
                  <a:pt x="1002" y="608"/>
                  <a:pt x="1019" y="497"/>
                </a:cubicBezTo>
                <a:cubicBezTo>
                  <a:pt x="1028" y="454"/>
                  <a:pt x="1010" y="411"/>
                  <a:pt x="993" y="368"/>
                </a:cubicBezTo>
                <a:cubicBezTo>
                  <a:pt x="985" y="334"/>
                  <a:pt x="976" y="291"/>
                  <a:pt x="959" y="257"/>
                </a:cubicBezTo>
                <a:cubicBezTo>
                  <a:pt x="881" y="91"/>
                  <a:pt x="719" y="1"/>
                  <a:pt x="5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8" name="Google Shape;5528;p44"/>
          <p:cNvSpPr/>
          <p:nvPr/>
        </p:nvSpPr>
        <p:spPr>
          <a:xfrm>
            <a:off x="1617480" y="932535"/>
            <a:ext cx="161806" cy="157993"/>
          </a:xfrm>
          <a:custGeom>
            <a:avLst/>
            <a:gdLst/>
            <a:ahLst/>
            <a:cxnLst/>
            <a:rect l="l" t="t" r="r" b="b"/>
            <a:pathLst>
              <a:path w="976" h="953" extrusionOk="0">
                <a:moveTo>
                  <a:pt x="419" y="0"/>
                </a:moveTo>
                <a:cubicBezTo>
                  <a:pt x="283" y="0"/>
                  <a:pt x="154" y="60"/>
                  <a:pt x="69" y="164"/>
                </a:cubicBezTo>
                <a:cubicBezTo>
                  <a:pt x="26" y="224"/>
                  <a:pt x="9" y="301"/>
                  <a:pt x="18" y="369"/>
                </a:cubicBezTo>
                <a:cubicBezTo>
                  <a:pt x="9" y="403"/>
                  <a:pt x="1" y="429"/>
                  <a:pt x="1" y="463"/>
                </a:cubicBezTo>
                <a:cubicBezTo>
                  <a:pt x="1" y="532"/>
                  <a:pt x="18" y="591"/>
                  <a:pt x="43" y="643"/>
                </a:cubicBezTo>
                <a:cubicBezTo>
                  <a:pt x="1" y="806"/>
                  <a:pt x="130" y="952"/>
                  <a:pt x="278" y="952"/>
                </a:cubicBezTo>
                <a:cubicBezTo>
                  <a:pt x="308" y="952"/>
                  <a:pt x="338" y="947"/>
                  <a:pt x="368" y="934"/>
                </a:cubicBezTo>
                <a:cubicBezTo>
                  <a:pt x="437" y="908"/>
                  <a:pt x="488" y="874"/>
                  <a:pt x="540" y="831"/>
                </a:cubicBezTo>
                <a:cubicBezTo>
                  <a:pt x="599" y="805"/>
                  <a:pt x="659" y="780"/>
                  <a:pt x="702" y="737"/>
                </a:cubicBezTo>
                <a:cubicBezTo>
                  <a:pt x="976" y="532"/>
                  <a:pt x="882" y="95"/>
                  <a:pt x="548" y="18"/>
                </a:cubicBezTo>
                <a:cubicBezTo>
                  <a:pt x="505" y="6"/>
                  <a:pt x="462" y="0"/>
                  <a:pt x="4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9" name="Google Shape;5529;p44"/>
          <p:cNvSpPr/>
          <p:nvPr/>
        </p:nvSpPr>
        <p:spPr>
          <a:xfrm>
            <a:off x="6155324" y="507528"/>
            <a:ext cx="152352" cy="141404"/>
          </a:xfrm>
          <a:custGeom>
            <a:avLst/>
            <a:gdLst/>
            <a:ahLst/>
            <a:cxnLst/>
            <a:rect l="l" t="t" r="r" b="b"/>
            <a:pathLst>
              <a:path w="1002" h="930" extrusionOk="0">
                <a:moveTo>
                  <a:pt x="423" y="1"/>
                </a:moveTo>
                <a:cubicBezTo>
                  <a:pt x="372" y="1"/>
                  <a:pt x="319" y="18"/>
                  <a:pt x="274" y="55"/>
                </a:cubicBezTo>
                <a:cubicBezTo>
                  <a:pt x="60" y="243"/>
                  <a:pt x="0" y="551"/>
                  <a:pt x="129" y="808"/>
                </a:cubicBezTo>
                <a:cubicBezTo>
                  <a:pt x="171" y="886"/>
                  <a:pt x="254" y="930"/>
                  <a:pt x="339" y="930"/>
                </a:cubicBezTo>
                <a:cubicBezTo>
                  <a:pt x="392" y="930"/>
                  <a:pt x="445" y="912"/>
                  <a:pt x="488" y="876"/>
                </a:cubicBezTo>
                <a:lnTo>
                  <a:pt x="890" y="594"/>
                </a:lnTo>
                <a:cubicBezTo>
                  <a:pt x="984" y="508"/>
                  <a:pt x="1001" y="363"/>
                  <a:pt x="916" y="260"/>
                </a:cubicBezTo>
                <a:cubicBezTo>
                  <a:pt x="869" y="208"/>
                  <a:pt x="808" y="183"/>
                  <a:pt x="743" y="183"/>
                </a:cubicBezTo>
                <a:cubicBezTo>
                  <a:pt x="712" y="183"/>
                  <a:pt x="681" y="189"/>
                  <a:pt x="650" y="200"/>
                </a:cubicBezTo>
                <a:lnTo>
                  <a:pt x="650" y="192"/>
                </a:lnTo>
                <a:cubicBezTo>
                  <a:pt x="627" y="71"/>
                  <a:pt x="528" y="1"/>
                  <a:pt x="4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0" name="Google Shape;5530;p44"/>
          <p:cNvSpPr/>
          <p:nvPr/>
        </p:nvSpPr>
        <p:spPr>
          <a:xfrm>
            <a:off x="6252790" y="1076962"/>
            <a:ext cx="102936" cy="116012"/>
          </a:xfrm>
          <a:custGeom>
            <a:avLst/>
            <a:gdLst/>
            <a:ahLst/>
            <a:cxnLst/>
            <a:rect l="l" t="t" r="r" b="b"/>
            <a:pathLst>
              <a:path w="677" h="763" extrusionOk="0">
                <a:moveTo>
                  <a:pt x="348" y="0"/>
                </a:moveTo>
                <a:cubicBezTo>
                  <a:pt x="329" y="0"/>
                  <a:pt x="310" y="2"/>
                  <a:pt x="292" y="6"/>
                </a:cubicBezTo>
                <a:cubicBezTo>
                  <a:pt x="129" y="31"/>
                  <a:pt x="9" y="168"/>
                  <a:pt x="18" y="339"/>
                </a:cubicBezTo>
                <a:cubicBezTo>
                  <a:pt x="18" y="373"/>
                  <a:pt x="18" y="408"/>
                  <a:pt x="27" y="442"/>
                </a:cubicBezTo>
                <a:cubicBezTo>
                  <a:pt x="1" y="502"/>
                  <a:pt x="1" y="570"/>
                  <a:pt x="27" y="639"/>
                </a:cubicBezTo>
                <a:cubicBezTo>
                  <a:pt x="69" y="718"/>
                  <a:pt x="152" y="763"/>
                  <a:pt x="239" y="763"/>
                </a:cubicBezTo>
                <a:cubicBezTo>
                  <a:pt x="274" y="763"/>
                  <a:pt x="309" y="756"/>
                  <a:pt x="343" y="741"/>
                </a:cubicBezTo>
                <a:cubicBezTo>
                  <a:pt x="454" y="690"/>
                  <a:pt x="548" y="596"/>
                  <a:pt x="583" y="468"/>
                </a:cubicBezTo>
                <a:cubicBezTo>
                  <a:pt x="583" y="459"/>
                  <a:pt x="583" y="450"/>
                  <a:pt x="591" y="442"/>
                </a:cubicBezTo>
                <a:lnTo>
                  <a:pt x="634" y="331"/>
                </a:lnTo>
                <a:cubicBezTo>
                  <a:pt x="677" y="202"/>
                  <a:pt x="617" y="74"/>
                  <a:pt x="497" y="31"/>
                </a:cubicBezTo>
                <a:cubicBezTo>
                  <a:pt x="480" y="23"/>
                  <a:pt x="463" y="23"/>
                  <a:pt x="446" y="23"/>
                </a:cubicBezTo>
                <a:cubicBezTo>
                  <a:pt x="413" y="6"/>
                  <a:pt x="381" y="0"/>
                  <a:pt x="3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1" name="Google Shape;5531;p44"/>
          <p:cNvSpPr/>
          <p:nvPr/>
        </p:nvSpPr>
        <p:spPr>
          <a:xfrm>
            <a:off x="1035060" y="285954"/>
            <a:ext cx="220660" cy="208392"/>
          </a:xfrm>
          <a:custGeom>
            <a:avLst/>
            <a:gdLst/>
            <a:ahLst/>
            <a:cxnLst/>
            <a:rect l="l" t="t" r="r" b="b"/>
            <a:pathLst>
              <a:path w="1331" h="1257" extrusionOk="0">
                <a:moveTo>
                  <a:pt x="978" y="0"/>
                </a:moveTo>
                <a:cubicBezTo>
                  <a:pt x="954" y="0"/>
                  <a:pt x="929" y="13"/>
                  <a:pt x="913" y="43"/>
                </a:cubicBezTo>
                <a:cubicBezTo>
                  <a:pt x="853" y="146"/>
                  <a:pt x="793" y="257"/>
                  <a:pt x="742" y="368"/>
                </a:cubicBezTo>
                <a:cubicBezTo>
                  <a:pt x="708" y="377"/>
                  <a:pt x="682" y="394"/>
                  <a:pt x="673" y="419"/>
                </a:cubicBezTo>
                <a:lnTo>
                  <a:pt x="656" y="462"/>
                </a:lnTo>
                <a:cubicBezTo>
                  <a:pt x="502" y="308"/>
                  <a:pt x="340" y="163"/>
                  <a:pt x="152" y="34"/>
                </a:cubicBezTo>
                <a:cubicBezTo>
                  <a:pt x="140" y="26"/>
                  <a:pt x="128" y="22"/>
                  <a:pt x="115" y="22"/>
                </a:cubicBezTo>
                <a:cubicBezTo>
                  <a:pt x="56" y="22"/>
                  <a:pt x="1" y="113"/>
                  <a:pt x="57" y="163"/>
                </a:cubicBezTo>
                <a:lnTo>
                  <a:pt x="160" y="257"/>
                </a:lnTo>
                <a:cubicBezTo>
                  <a:pt x="143" y="282"/>
                  <a:pt x="152" y="317"/>
                  <a:pt x="177" y="334"/>
                </a:cubicBezTo>
                <a:lnTo>
                  <a:pt x="186" y="342"/>
                </a:lnTo>
                <a:cubicBezTo>
                  <a:pt x="186" y="359"/>
                  <a:pt x="194" y="377"/>
                  <a:pt x="203" y="394"/>
                </a:cubicBezTo>
                <a:cubicBezTo>
                  <a:pt x="297" y="496"/>
                  <a:pt x="391" y="590"/>
                  <a:pt x="494" y="676"/>
                </a:cubicBezTo>
                <a:cubicBezTo>
                  <a:pt x="417" y="796"/>
                  <a:pt x="365" y="924"/>
                  <a:pt x="340" y="1052"/>
                </a:cubicBezTo>
                <a:cubicBezTo>
                  <a:pt x="340" y="1078"/>
                  <a:pt x="340" y="1104"/>
                  <a:pt x="357" y="1121"/>
                </a:cubicBezTo>
                <a:cubicBezTo>
                  <a:pt x="331" y="1172"/>
                  <a:pt x="365" y="1223"/>
                  <a:pt x="417" y="1241"/>
                </a:cubicBezTo>
                <a:cubicBezTo>
                  <a:pt x="427" y="1251"/>
                  <a:pt x="441" y="1256"/>
                  <a:pt x="455" y="1256"/>
                </a:cubicBezTo>
                <a:cubicBezTo>
                  <a:pt x="475" y="1256"/>
                  <a:pt x="496" y="1247"/>
                  <a:pt x="511" y="1232"/>
                </a:cubicBezTo>
                <a:cubicBezTo>
                  <a:pt x="605" y="1129"/>
                  <a:pt x="691" y="1027"/>
                  <a:pt x="759" y="907"/>
                </a:cubicBezTo>
                <a:lnTo>
                  <a:pt x="853" y="984"/>
                </a:lnTo>
                <a:cubicBezTo>
                  <a:pt x="879" y="1018"/>
                  <a:pt x="913" y="1052"/>
                  <a:pt x="939" y="1095"/>
                </a:cubicBezTo>
                <a:cubicBezTo>
                  <a:pt x="951" y="1108"/>
                  <a:pt x="973" y="1116"/>
                  <a:pt x="994" y="1116"/>
                </a:cubicBezTo>
                <a:cubicBezTo>
                  <a:pt x="1001" y="1116"/>
                  <a:pt x="1009" y="1115"/>
                  <a:pt x="1016" y="1112"/>
                </a:cubicBezTo>
                <a:cubicBezTo>
                  <a:pt x="1067" y="1146"/>
                  <a:pt x="1127" y="1189"/>
                  <a:pt x="1178" y="1223"/>
                </a:cubicBezTo>
                <a:cubicBezTo>
                  <a:pt x="1190" y="1230"/>
                  <a:pt x="1202" y="1233"/>
                  <a:pt x="1214" y="1233"/>
                </a:cubicBezTo>
                <a:cubicBezTo>
                  <a:pt x="1278" y="1233"/>
                  <a:pt x="1330" y="1146"/>
                  <a:pt x="1272" y="1095"/>
                </a:cubicBezTo>
                <a:lnTo>
                  <a:pt x="1144" y="967"/>
                </a:lnTo>
                <a:cubicBezTo>
                  <a:pt x="1050" y="881"/>
                  <a:pt x="956" y="787"/>
                  <a:pt x="862" y="702"/>
                </a:cubicBezTo>
                <a:cubicBezTo>
                  <a:pt x="896" y="625"/>
                  <a:pt x="930" y="539"/>
                  <a:pt x="947" y="462"/>
                </a:cubicBezTo>
                <a:cubicBezTo>
                  <a:pt x="956" y="445"/>
                  <a:pt x="956" y="436"/>
                  <a:pt x="947" y="419"/>
                </a:cubicBezTo>
                <a:cubicBezTo>
                  <a:pt x="964" y="385"/>
                  <a:pt x="973" y="351"/>
                  <a:pt x="990" y="308"/>
                </a:cubicBezTo>
                <a:cubicBezTo>
                  <a:pt x="998" y="291"/>
                  <a:pt x="998" y="274"/>
                  <a:pt x="990" y="257"/>
                </a:cubicBezTo>
                <a:cubicBezTo>
                  <a:pt x="1007" y="205"/>
                  <a:pt x="1033" y="163"/>
                  <a:pt x="1050" y="120"/>
                </a:cubicBezTo>
                <a:cubicBezTo>
                  <a:pt x="1079" y="56"/>
                  <a:pt x="1029" y="0"/>
                  <a:pt x="978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2" name="Google Shape;5532;p44"/>
          <p:cNvSpPr/>
          <p:nvPr/>
        </p:nvSpPr>
        <p:spPr>
          <a:xfrm>
            <a:off x="709449" y="257273"/>
            <a:ext cx="229281" cy="195295"/>
          </a:xfrm>
          <a:custGeom>
            <a:avLst/>
            <a:gdLst/>
            <a:ahLst/>
            <a:cxnLst/>
            <a:rect l="l" t="t" r="r" b="b"/>
            <a:pathLst>
              <a:path w="1383" h="1178" extrusionOk="0">
                <a:moveTo>
                  <a:pt x="991" y="1"/>
                </a:moveTo>
                <a:cubicBezTo>
                  <a:pt x="961" y="1"/>
                  <a:pt x="933" y="16"/>
                  <a:pt x="926" y="53"/>
                </a:cubicBezTo>
                <a:cubicBezTo>
                  <a:pt x="926" y="79"/>
                  <a:pt x="918" y="105"/>
                  <a:pt x="909" y="122"/>
                </a:cubicBezTo>
                <a:cubicBezTo>
                  <a:pt x="895" y="103"/>
                  <a:pt x="870" y="91"/>
                  <a:pt x="844" y="91"/>
                </a:cubicBezTo>
                <a:cubicBezTo>
                  <a:pt x="824" y="91"/>
                  <a:pt x="805" y="98"/>
                  <a:pt x="790" y="113"/>
                </a:cubicBezTo>
                <a:lnTo>
                  <a:pt x="764" y="139"/>
                </a:lnTo>
                <a:cubicBezTo>
                  <a:pt x="678" y="216"/>
                  <a:pt x="610" y="319"/>
                  <a:pt x="567" y="430"/>
                </a:cubicBezTo>
                <a:lnTo>
                  <a:pt x="156" y="173"/>
                </a:lnTo>
                <a:cubicBezTo>
                  <a:pt x="140" y="163"/>
                  <a:pt x="124" y="158"/>
                  <a:pt x="110" y="158"/>
                </a:cubicBezTo>
                <a:cubicBezTo>
                  <a:pt x="41" y="158"/>
                  <a:pt x="0" y="260"/>
                  <a:pt x="71" y="310"/>
                </a:cubicBezTo>
                <a:lnTo>
                  <a:pt x="345" y="498"/>
                </a:lnTo>
                <a:cubicBezTo>
                  <a:pt x="319" y="541"/>
                  <a:pt x="345" y="592"/>
                  <a:pt x="387" y="609"/>
                </a:cubicBezTo>
                <a:lnTo>
                  <a:pt x="507" y="652"/>
                </a:lnTo>
                <a:cubicBezTo>
                  <a:pt x="507" y="695"/>
                  <a:pt x="507" y="738"/>
                  <a:pt x="507" y="780"/>
                </a:cubicBezTo>
                <a:cubicBezTo>
                  <a:pt x="499" y="832"/>
                  <a:pt x="490" y="883"/>
                  <a:pt x="482" y="926"/>
                </a:cubicBezTo>
                <a:cubicBezTo>
                  <a:pt x="447" y="969"/>
                  <a:pt x="405" y="1011"/>
                  <a:pt x="362" y="1046"/>
                </a:cubicBezTo>
                <a:cubicBezTo>
                  <a:pt x="301" y="1093"/>
                  <a:pt x="357" y="1177"/>
                  <a:pt x="422" y="1177"/>
                </a:cubicBezTo>
                <a:cubicBezTo>
                  <a:pt x="439" y="1177"/>
                  <a:pt x="457" y="1171"/>
                  <a:pt x="473" y="1157"/>
                </a:cubicBezTo>
                <a:lnTo>
                  <a:pt x="482" y="1148"/>
                </a:lnTo>
                <a:cubicBezTo>
                  <a:pt x="500" y="1160"/>
                  <a:pt x="519" y="1166"/>
                  <a:pt x="537" y="1166"/>
                </a:cubicBezTo>
                <a:cubicBezTo>
                  <a:pt x="571" y="1166"/>
                  <a:pt x="602" y="1147"/>
                  <a:pt x="618" y="1114"/>
                </a:cubicBezTo>
                <a:lnTo>
                  <a:pt x="627" y="1097"/>
                </a:lnTo>
                <a:cubicBezTo>
                  <a:pt x="661" y="1097"/>
                  <a:pt x="687" y="1088"/>
                  <a:pt x="704" y="1054"/>
                </a:cubicBezTo>
                <a:cubicBezTo>
                  <a:pt x="747" y="986"/>
                  <a:pt x="781" y="917"/>
                  <a:pt x="824" y="840"/>
                </a:cubicBezTo>
                <a:lnTo>
                  <a:pt x="1123" y="1054"/>
                </a:lnTo>
                <a:cubicBezTo>
                  <a:pt x="1138" y="1065"/>
                  <a:pt x="1152" y="1070"/>
                  <a:pt x="1166" y="1070"/>
                </a:cubicBezTo>
                <a:cubicBezTo>
                  <a:pt x="1185" y="1070"/>
                  <a:pt x="1202" y="1061"/>
                  <a:pt x="1217" y="1046"/>
                </a:cubicBezTo>
                <a:lnTo>
                  <a:pt x="1234" y="1054"/>
                </a:lnTo>
                <a:cubicBezTo>
                  <a:pt x="1249" y="1065"/>
                  <a:pt x="1264" y="1069"/>
                  <a:pt x="1277" y="1069"/>
                </a:cubicBezTo>
                <a:cubicBezTo>
                  <a:pt x="1342" y="1069"/>
                  <a:pt x="1382" y="967"/>
                  <a:pt x="1311" y="917"/>
                </a:cubicBezTo>
                <a:cubicBezTo>
                  <a:pt x="1277" y="892"/>
                  <a:pt x="1243" y="866"/>
                  <a:pt x="1209" y="840"/>
                </a:cubicBezTo>
                <a:lnTo>
                  <a:pt x="1132" y="789"/>
                </a:lnTo>
                <a:cubicBezTo>
                  <a:pt x="1123" y="780"/>
                  <a:pt x="1115" y="772"/>
                  <a:pt x="1106" y="763"/>
                </a:cubicBezTo>
                <a:cubicBezTo>
                  <a:pt x="1055" y="729"/>
                  <a:pt x="1003" y="695"/>
                  <a:pt x="944" y="661"/>
                </a:cubicBezTo>
                <a:lnTo>
                  <a:pt x="909" y="644"/>
                </a:lnTo>
                <a:cubicBezTo>
                  <a:pt x="986" y="464"/>
                  <a:pt x="1038" y="284"/>
                  <a:pt x="1080" y="96"/>
                </a:cubicBezTo>
                <a:cubicBezTo>
                  <a:pt x="1091" y="39"/>
                  <a:pt x="1038" y="1"/>
                  <a:pt x="991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3" name="Google Shape;5533;p44"/>
          <p:cNvSpPr/>
          <p:nvPr/>
        </p:nvSpPr>
        <p:spPr>
          <a:xfrm>
            <a:off x="859157" y="27488"/>
            <a:ext cx="228452" cy="196124"/>
          </a:xfrm>
          <a:custGeom>
            <a:avLst/>
            <a:gdLst/>
            <a:ahLst/>
            <a:cxnLst/>
            <a:rect l="l" t="t" r="r" b="b"/>
            <a:pathLst>
              <a:path w="1378" h="1183" extrusionOk="0">
                <a:moveTo>
                  <a:pt x="986" y="1"/>
                </a:moveTo>
                <a:cubicBezTo>
                  <a:pt x="956" y="1"/>
                  <a:pt x="928" y="17"/>
                  <a:pt x="922" y="53"/>
                </a:cubicBezTo>
                <a:lnTo>
                  <a:pt x="905" y="130"/>
                </a:lnTo>
                <a:cubicBezTo>
                  <a:pt x="890" y="106"/>
                  <a:pt x="863" y="92"/>
                  <a:pt x="837" y="92"/>
                </a:cubicBezTo>
                <a:cubicBezTo>
                  <a:pt x="818" y="92"/>
                  <a:pt x="799" y="99"/>
                  <a:pt x="785" y="113"/>
                </a:cubicBezTo>
                <a:lnTo>
                  <a:pt x="759" y="139"/>
                </a:lnTo>
                <a:cubicBezTo>
                  <a:pt x="674" y="216"/>
                  <a:pt x="605" y="319"/>
                  <a:pt x="562" y="430"/>
                </a:cubicBezTo>
                <a:lnTo>
                  <a:pt x="152" y="173"/>
                </a:lnTo>
                <a:cubicBezTo>
                  <a:pt x="139" y="165"/>
                  <a:pt x="126" y="162"/>
                  <a:pt x="114" y="162"/>
                </a:cubicBezTo>
                <a:cubicBezTo>
                  <a:pt x="46" y="162"/>
                  <a:pt x="1" y="268"/>
                  <a:pt x="66" y="319"/>
                </a:cubicBezTo>
                <a:lnTo>
                  <a:pt x="340" y="507"/>
                </a:lnTo>
                <a:cubicBezTo>
                  <a:pt x="323" y="550"/>
                  <a:pt x="349" y="601"/>
                  <a:pt x="391" y="618"/>
                </a:cubicBezTo>
                <a:lnTo>
                  <a:pt x="511" y="661"/>
                </a:lnTo>
                <a:cubicBezTo>
                  <a:pt x="502" y="704"/>
                  <a:pt x="502" y="746"/>
                  <a:pt x="511" y="789"/>
                </a:cubicBezTo>
                <a:cubicBezTo>
                  <a:pt x="494" y="840"/>
                  <a:pt x="485" y="883"/>
                  <a:pt x="477" y="935"/>
                </a:cubicBezTo>
                <a:cubicBezTo>
                  <a:pt x="443" y="977"/>
                  <a:pt x="408" y="1012"/>
                  <a:pt x="366" y="1046"/>
                </a:cubicBezTo>
                <a:cubicBezTo>
                  <a:pt x="297" y="1101"/>
                  <a:pt x="360" y="1183"/>
                  <a:pt x="423" y="1183"/>
                </a:cubicBezTo>
                <a:cubicBezTo>
                  <a:pt x="439" y="1183"/>
                  <a:pt x="455" y="1178"/>
                  <a:pt x="468" y="1166"/>
                </a:cubicBezTo>
                <a:lnTo>
                  <a:pt x="477" y="1157"/>
                </a:lnTo>
                <a:cubicBezTo>
                  <a:pt x="493" y="1168"/>
                  <a:pt x="510" y="1173"/>
                  <a:pt x="526" y="1173"/>
                </a:cubicBezTo>
                <a:cubicBezTo>
                  <a:pt x="562" y="1173"/>
                  <a:pt x="596" y="1149"/>
                  <a:pt x="614" y="1114"/>
                </a:cubicBezTo>
                <a:lnTo>
                  <a:pt x="622" y="1097"/>
                </a:lnTo>
                <a:cubicBezTo>
                  <a:pt x="627" y="1099"/>
                  <a:pt x="632" y="1099"/>
                  <a:pt x="637" y="1099"/>
                </a:cubicBezTo>
                <a:cubicBezTo>
                  <a:pt x="660" y="1099"/>
                  <a:pt x="685" y="1084"/>
                  <a:pt x="699" y="1063"/>
                </a:cubicBezTo>
                <a:cubicBezTo>
                  <a:pt x="742" y="994"/>
                  <a:pt x="776" y="926"/>
                  <a:pt x="819" y="849"/>
                </a:cubicBezTo>
                <a:lnTo>
                  <a:pt x="1118" y="1063"/>
                </a:lnTo>
                <a:cubicBezTo>
                  <a:pt x="1129" y="1074"/>
                  <a:pt x="1143" y="1078"/>
                  <a:pt x="1157" y="1078"/>
                </a:cubicBezTo>
                <a:cubicBezTo>
                  <a:pt x="1177" y="1078"/>
                  <a:pt x="1198" y="1069"/>
                  <a:pt x="1213" y="1054"/>
                </a:cubicBezTo>
                <a:lnTo>
                  <a:pt x="1230" y="1063"/>
                </a:lnTo>
                <a:cubicBezTo>
                  <a:pt x="1243" y="1073"/>
                  <a:pt x="1257" y="1078"/>
                  <a:pt x="1269" y="1078"/>
                </a:cubicBezTo>
                <a:cubicBezTo>
                  <a:pt x="1331" y="1078"/>
                  <a:pt x="1377" y="976"/>
                  <a:pt x="1307" y="926"/>
                </a:cubicBezTo>
                <a:lnTo>
                  <a:pt x="1204" y="849"/>
                </a:lnTo>
                <a:lnTo>
                  <a:pt x="1118" y="798"/>
                </a:lnTo>
                <a:cubicBezTo>
                  <a:pt x="1118" y="781"/>
                  <a:pt x="1110" y="781"/>
                  <a:pt x="1101" y="772"/>
                </a:cubicBezTo>
                <a:cubicBezTo>
                  <a:pt x="1050" y="738"/>
                  <a:pt x="990" y="704"/>
                  <a:pt x="939" y="661"/>
                </a:cubicBezTo>
                <a:lnTo>
                  <a:pt x="905" y="644"/>
                </a:lnTo>
                <a:cubicBezTo>
                  <a:pt x="982" y="464"/>
                  <a:pt x="1033" y="284"/>
                  <a:pt x="1076" y="96"/>
                </a:cubicBezTo>
                <a:cubicBezTo>
                  <a:pt x="1086" y="39"/>
                  <a:pt x="1033" y="1"/>
                  <a:pt x="986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4" name="Google Shape;5534;p44"/>
          <p:cNvSpPr/>
          <p:nvPr/>
        </p:nvSpPr>
        <p:spPr>
          <a:xfrm>
            <a:off x="522935" y="62304"/>
            <a:ext cx="206900" cy="169598"/>
          </a:xfrm>
          <a:custGeom>
            <a:avLst/>
            <a:gdLst/>
            <a:ahLst/>
            <a:cxnLst/>
            <a:rect l="l" t="t" r="r" b="b"/>
            <a:pathLst>
              <a:path w="1248" h="1023" extrusionOk="0">
                <a:moveTo>
                  <a:pt x="881" y="0"/>
                </a:moveTo>
                <a:cubicBezTo>
                  <a:pt x="854" y="0"/>
                  <a:pt x="826" y="13"/>
                  <a:pt x="811" y="40"/>
                </a:cubicBezTo>
                <a:cubicBezTo>
                  <a:pt x="794" y="74"/>
                  <a:pt x="777" y="117"/>
                  <a:pt x="760" y="151"/>
                </a:cubicBezTo>
                <a:cubicBezTo>
                  <a:pt x="717" y="186"/>
                  <a:pt x="683" y="228"/>
                  <a:pt x="648" y="271"/>
                </a:cubicBezTo>
                <a:cubicBezTo>
                  <a:pt x="537" y="211"/>
                  <a:pt x="417" y="160"/>
                  <a:pt x="298" y="117"/>
                </a:cubicBezTo>
                <a:cubicBezTo>
                  <a:pt x="288" y="111"/>
                  <a:pt x="277" y="108"/>
                  <a:pt x="267" y="108"/>
                </a:cubicBezTo>
                <a:cubicBezTo>
                  <a:pt x="234" y="108"/>
                  <a:pt x="204" y="138"/>
                  <a:pt x="204" y="177"/>
                </a:cubicBezTo>
                <a:lnTo>
                  <a:pt x="109" y="160"/>
                </a:lnTo>
                <a:cubicBezTo>
                  <a:pt x="107" y="160"/>
                  <a:pt x="104" y="160"/>
                  <a:pt x="102" y="160"/>
                </a:cubicBezTo>
                <a:cubicBezTo>
                  <a:pt x="14" y="160"/>
                  <a:pt x="1" y="298"/>
                  <a:pt x="84" y="323"/>
                </a:cubicBezTo>
                <a:cubicBezTo>
                  <a:pt x="246" y="357"/>
                  <a:pt x="400" y="400"/>
                  <a:pt x="554" y="468"/>
                </a:cubicBezTo>
                <a:cubicBezTo>
                  <a:pt x="529" y="545"/>
                  <a:pt x="520" y="630"/>
                  <a:pt x="520" y="716"/>
                </a:cubicBezTo>
                <a:lnTo>
                  <a:pt x="494" y="759"/>
                </a:lnTo>
                <a:cubicBezTo>
                  <a:pt x="477" y="793"/>
                  <a:pt x="486" y="836"/>
                  <a:pt x="520" y="853"/>
                </a:cubicBezTo>
                <a:cubicBezTo>
                  <a:pt x="520" y="879"/>
                  <a:pt x="512" y="904"/>
                  <a:pt x="503" y="921"/>
                </a:cubicBezTo>
                <a:cubicBezTo>
                  <a:pt x="490" y="979"/>
                  <a:pt x="540" y="1022"/>
                  <a:pt x="591" y="1022"/>
                </a:cubicBezTo>
                <a:cubicBezTo>
                  <a:pt x="608" y="1022"/>
                  <a:pt x="625" y="1018"/>
                  <a:pt x="640" y="1007"/>
                </a:cubicBezTo>
                <a:cubicBezTo>
                  <a:pt x="666" y="1007"/>
                  <a:pt x="683" y="998"/>
                  <a:pt x="708" y="981"/>
                </a:cubicBezTo>
                <a:cubicBezTo>
                  <a:pt x="794" y="879"/>
                  <a:pt x="862" y="767"/>
                  <a:pt x="905" y="639"/>
                </a:cubicBezTo>
                <a:lnTo>
                  <a:pt x="922" y="639"/>
                </a:lnTo>
                <a:cubicBezTo>
                  <a:pt x="974" y="682"/>
                  <a:pt x="1025" y="725"/>
                  <a:pt x="1076" y="767"/>
                </a:cubicBezTo>
                <a:cubicBezTo>
                  <a:pt x="1093" y="782"/>
                  <a:pt x="1112" y="789"/>
                  <a:pt x="1130" y="789"/>
                </a:cubicBezTo>
                <a:cubicBezTo>
                  <a:pt x="1193" y="789"/>
                  <a:pt x="1247" y="709"/>
                  <a:pt x="1187" y="656"/>
                </a:cubicBezTo>
                <a:lnTo>
                  <a:pt x="1127" y="605"/>
                </a:lnTo>
                <a:cubicBezTo>
                  <a:pt x="1127" y="579"/>
                  <a:pt x="1110" y="553"/>
                  <a:pt x="1085" y="545"/>
                </a:cubicBezTo>
                <a:cubicBezTo>
                  <a:pt x="1042" y="519"/>
                  <a:pt x="991" y="494"/>
                  <a:pt x="948" y="468"/>
                </a:cubicBezTo>
                <a:cubicBezTo>
                  <a:pt x="965" y="382"/>
                  <a:pt x="974" y="305"/>
                  <a:pt x="965" y="220"/>
                </a:cubicBezTo>
                <a:lnTo>
                  <a:pt x="991" y="177"/>
                </a:lnTo>
                <a:cubicBezTo>
                  <a:pt x="1008" y="134"/>
                  <a:pt x="991" y="92"/>
                  <a:pt x="956" y="66"/>
                </a:cubicBezTo>
                <a:cubicBezTo>
                  <a:pt x="956" y="66"/>
                  <a:pt x="956" y="66"/>
                  <a:pt x="956" y="57"/>
                </a:cubicBezTo>
                <a:cubicBezTo>
                  <a:pt x="947" y="20"/>
                  <a:pt x="914" y="0"/>
                  <a:pt x="881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5" name="Google Shape;5535;p44"/>
          <p:cNvSpPr/>
          <p:nvPr/>
        </p:nvSpPr>
        <p:spPr>
          <a:xfrm>
            <a:off x="455459" y="383273"/>
            <a:ext cx="194797" cy="157330"/>
          </a:xfrm>
          <a:custGeom>
            <a:avLst/>
            <a:gdLst/>
            <a:ahLst/>
            <a:cxnLst/>
            <a:rect l="l" t="t" r="r" b="b"/>
            <a:pathLst>
              <a:path w="1175" h="949" extrusionOk="0">
                <a:moveTo>
                  <a:pt x="800" y="0"/>
                </a:moveTo>
                <a:cubicBezTo>
                  <a:pt x="775" y="0"/>
                  <a:pt x="752" y="11"/>
                  <a:pt x="739" y="38"/>
                </a:cubicBezTo>
                <a:cubicBezTo>
                  <a:pt x="688" y="115"/>
                  <a:pt x="645" y="192"/>
                  <a:pt x="602" y="269"/>
                </a:cubicBezTo>
                <a:cubicBezTo>
                  <a:pt x="598" y="269"/>
                  <a:pt x="596" y="271"/>
                  <a:pt x="596" y="273"/>
                </a:cubicBezTo>
                <a:lnTo>
                  <a:pt x="596" y="273"/>
                </a:lnTo>
                <a:lnTo>
                  <a:pt x="397" y="132"/>
                </a:lnTo>
                <a:cubicBezTo>
                  <a:pt x="383" y="125"/>
                  <a:pt x="369" y="122"/>
                  <a:pt x="356" y="122"/>
                </a:cubicBezTo>
                <a:cubicBezTo>
                  <a:pt x="318" y="122"/>
                  <a:pt x="283" y="147"/>
                  <a:pt x="277" y="192"/>
                </a:cubicBezTo>
                <a:cubicBezTo>
                  <a:pt x="234" y="174"/>
                  <a:pt x="183" y="166"/>
                  <a:pt x="140" y="157"/>
                </a:cubicBezTo>
                <a:cubicBezTo>
                  <a:pt x="134" y="156"/>
                  <a:pt x="128" y="155"/>
                  <a:pt x="121" y="155"/>
                </a:cubicBezTo>
                <a:cubicBezTo>
                  <a:pt x="53" y="155"/>
                  <a:pt x="0" y="239"/>
                  <a:pt x="63" y="286"/>
                </a:cubicBezTo>
                <a:lnTo>
                  <a:pt x="106" y="328"/>
                </a:lnTo>
                <a:cubicBezTo>
                  <a:pt x="119" y="341"/>
                  <a:pt x="136" y="348"/>
                  <a:pt x="153" y="348"/>
                </a:cubicBezTo>
                <a:cubicBezTo>
                  <a:pt x="170" y="348"/>
                  <a:pt x="187" y="341"/>
                  <a:pt x="200" y="328"/>
                </a:cubicBezTo>
                <a:cubicBezTo>
                  <a:pt x="311" y="363"/>
                  <a:pt x="414" y="388"/>
                  <a:pt x="516" y="431"/>
                </a:cubicBezTo>
                <a:cubicBezTo>
                  <a:pt x="465" y="542"/>
                  <a:pt x="422" y="654"/>
                  <a:pt x="388" y="765"/>
                </a:cubicBezTo>
                <a:cubicBezTo>
                  <a:pt x="362" y="782"/>
                  <a:pt x="345" y="799"/>
                  <a:pt x="320" y="816"/>
                </a:cubicBezTo>
                <a:cubicBezTo>
                  <a:pt x="260" y="869"/>
                  <a:pt x="314" y="949"/>
                  <a:pt x="381" y="949"/>
                </a:cubicBezTo>
                <a:cubicBezTo>
                  <a:pt x="400" y="949"/>
                  <a:pt x="421" y="942"/>
                  <a:pt x="439" y="927"/>
                </a:cubicBezTo>
                <a:cubicBezTo>
                  <a:pt x="559" y="833"/>
                  <a:pt x="662" y="705"/>
                  <a:pt x="739" y="568"/>
                </a:cubicBezTo>
                <a:lnTo>
                  <a:pt x="970" y="722"/>
                </a:lnTo>
                <a:cubicBezTo>
                  <a:pt x="981" y="733"/>
                  <a:pt x="994" y="737"/>
                  <a:pt x="1009" y="737"/>
                </a:cubicBezTo>
                <a:cubicBezTo>
                  <a:pt x="1028" y="737"/>
                  <a:pt x="1049" y="728"/>
                  <a:pt x="1064" y="713"/>
                </a:cubicBezTo>
                <a:cubicBezTo>
                  <a:pt x="1074" y="719"/>
                  <a:pt x="1084" y="722"/>
                  <a:pt x="1093" y="722"/>
                </a:cubicBezTo>
                <a:cubicBezTo>
                  <a:pt x="1150" y="722"/>
                  <a:pt x="1175" y="614"/>
                  <a:pt x="1115" y="577"/>
                </a:cubicBezTo>
                <a:cubicBezTo>
                  <a:pt x="1013" y="508"/>
                  <a:pt x="919" y="448"/>
                  <a:pt x="816" y="397"/>
                </a:cubicBezTo>
                <a:cubicBezTo>
                  <a:pt x="859" y="294"/>
                  <a:pt x="884" y="192"/>
                  <a:pt x="893" y="80"/>
                </a:cubicBezTo>
                <a:cubicBezTo>
                  <a:pt x="901" y="38"/>
                  <a:pt x="867" y="3"/>
                  <a:pt x="824" y="3"/>
                </a:cubicBezTo>
                <a:cubicBezTo>
                  <a:pt x="816" y="1"/>
                  <a:pt x="808" y="0"/>
                  <a:pt x="800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6" name="Google Shape;5536;p44"/>
          <p:cNvSpPr/>
          <p:nvPr/>
        </p:nvSpPr>
        <p:spPr>
          <a:xfrm>
            <a:off x="264303" y="129283"/>
            <a:ext cx="196953" cy="197118"/>
          </a:xfrm>
          <a:custGeom>
            <a:avLst/>
            <a:gdLst/>
            <a:ahLst/>
            <a:cxnLst/>
            <a:rect l="l" t="t" r="r" b="b"/>
            <a:pathLst>
              <a:path w="1188" h="1189" extrusionOk="0">
                <a:moveTo>
                  <a:pt x="854" y="1"/>
                </a:moveTo>
                <a:cubicBezTo>
                  <a:pt x="831" y="1"/>
                  <a:pt x="807" y="12"/>
                  <a:pt x="788" y="38"/>
                </a:cubicBezTo>
                <a:cubicBezTo>
                  <a:pt x="754" y="81"/>
                  <a:pt x="720" y="132"/>
                  <a:pt x="694" y="184"/>
                </a:cubicBezTo>
                <a:cubicBezTo>
                  <a:pt x="660" y="184"/>
                  <a:pt x="634" y="201"/>
                  <a:pt x="626" y="235"/>
                </a:cubicBezTo>
                <a:cubicBezTo>
                  <a:pt x="592" y="321"/>
                  <a:pt x="557" y="406"/>
                  <a:pt x="532" y="492"/>
                </a:cubicBezTo>
                <a:lnTo>
                  <a:pt x="523" y="509"/>
                </a:lnTo>
                <a:cubicBezTo>
                  <a:pt x="489" y="492"/>
                  <a:pt x="455" y="483"/>
                  <a:pt x="420" y="475"/>
                </a:cubicBezTo>
                <a:cubicBezTo>
                  <a:pt x="386" y="466"/>
                  <a:pt x="207" y="449"/>
                  <a:pt x="172" y="406"/>
                </a:cubicBezTo>
                <a:cubicBezTo>
                  <a:pt x="156" y="388"/>
                  <a:pt x="137" y="380"/>
                  <a:pt x="118" y="380"/>
                </a:cubicBezTo>
                <a:cubicBezTo>
                  <a:pt x="58" y="380"/>
                  <a:pt x="0" y="461"/>
                  <a:pt x="53" y="526"/>
                </a:cubicBezTo>
                <a:cubicBezTo>
                  <a:pt x="130" y="611"/>
                  <a:pt x="352" y="620"/>
                  <a:pt x="463" y="654"/>
                </a:cubicBezTo>
                <a:cubicBezTo>
                  <a:pt x="446" y="714"/>
                  <a:pt x="420" y="774"/>
                  <a:pt x="403" y="834"/>
                </a:cubicBezTo>
                <a:cubicBezTo>
                  <a:pt x="361" y="911"/>
                  <a:pt x="318" y="996"/>
                  <a:pt x="275" y="1073"/>
                </a:cubicBezTo>
                <a:cubicBezTo>
                  <a:pt x="243" y="1131"/>
                  <a:pt x="293" y="1189"/>
                  <a:pt x="348" y="1189"/>
                </a:cubicBezTo>
                <a:cubicBezTo>
                  <a:pt x="367" y="1189"/>
                  <a:pt x="386" y="1182"/>
                  <a:pt x="403" y="1168"/>
                </a:cubicBezTo>
                <a:cubicBezTo>
                  <a:pt x="411" y="1171"/>
                  <a:pt x="419" y="1173"/>
                  <a:pt x="427" y="1173"/>
                </a:cubicBezTo>
                <a:cubicBezTo>
                  <a:pt x="458" y="1173"/>
                  <a:pt x="491" y="1150"/>
                  <a:pt x="497" y="1116"/>
                </a:cubicBezTo>
                <a:cubicBezTo>
                  <a:pt x="557" y="988"/>
                  <a:pt x="609" y="860"/>
                  <a:pt x="643" y="723"/>
                </a:cubicBezTo>
                <a:cubicBezTo>
                  <a:pt x="780" y="774"/>
                  <a:pt x="917" y="842"/>
                  <a:pt x="1045" y="911"/>
                </a:cubicBezTo>
                <a:cubicBezTo>
                  <a:pt x="1057" y="917"/>
                  <a:pt x="1070" y="920"/>
                  <a:pt x="1081" y="920"/>
                </a:cubicBezTo>
                <a:cubicBezTo>
                  <a:pt x="1147" y="920"/>
                  <a:pt x="1188" y="825"/>
                  <a:pt x="1122" y="774"/>
                </a:cubicBezTo>
                <a:cubicBezTo>
                  <a:pt x="994" y="706"/>
                  <a:pt x="857" y="637"/>
                  <a:pt x="711" y="577"/>
                </a:cubicBezTo>
                <a:cubicBezTo>
                  <a:pt x="788" y="423"/>
                  <a:pt x="857" y="269"/>
                  <a:pt x="925" y="115"/>
                </a:cubicBezTo>
                <a:cubicBezTo>
                  <a:pt x="955" y="56"/>
                  <a:pt x="907" y="1"/>
                  <a:pt x="854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7" name="Google Shape;5537;p44"/>
          <p:cNvSpPr/>
          <p:nvPr/>
        </p:nvSpPr>
        <p:spPr>
          <a:xfrm>
            <a:off x="1207647" y="83027"/>
            <a:ext cx="186011" cy="185845"/>
          </a:xfrm>
          <a:custGeom>
            <a:avLst/>
            <a:gdLst/>
            <a:ahLst/>
            <a:cxnLst/>
            <a:rect l="l" t="t" r="r" b="b"/>
            <a:pathLst>
              <a:path w="1122" h="1121" extrusionOk="0">
                <a:moveTo>
                  <a:pt x="598" y="1"/>
                </a:moveTo>
                <a:cubicBezTo>
                  <a:pt x="558" y="1"/>
                  <a:pt x="522" y="26"/>
                  <a:pt x="531" y="78"/>
                </a:cubicBezTo>
                <a:cubicBezTo>
                  <a:pt x="527" y="77"/>
                  <a:pt x="523" y="77"/>
                  <a:pt x="520" y="77"/>
                </a:cubicBezTo>
                <a:cubicBezTo>
                  <a:pt x="481" y="77"/>
                  <a:pt x="446" y="116"/>
                  <a:pt x="454" y="155"/>
                </a:cubicBezTo>
                <a:cubicBezTo>
                  <a:pt x="454" y="206"/>
                  <a:pt x="462" y="257"/>
                  <a:pt x="462" y="317"/>
                </a:cubicBezTo>
                <a:cubicBezTo>
                  <a:pt x="392" y="301"/>
                  <a:pt x="318" y="295"/>
                  <a:pt x="243" y="295"/>
                </a:cubicBezTo>
                <a:cubicBezTo>
                  <a:pt x="199" y="295"/>
                  <a:pt x="155" y="297"/>
                  <a:pt x="111" y="300"/>
                </a:cubicBezTo>
                <a:cubicBezTo>
                  <a:pt x="11" y="300"/>
                  <a:pt x="1" y="454"/>
                  <a:pt x="103" y="454"/>
                </a:cubicBezTo>
                <a:cubicBezTo>
                  <a:pt x="106" y="454"/>
                  <a:pt x="109" y="454"/>
                  <a:pt x="111" y="454"/>
                </a:cubicBezTo>
                <a:cubicBezTo>
                  <a:pt x="120" y="463"/>
                  <a:pt x="129" y="471"/>
                  <a:pt x="146" y="480"/>
                </a:cubicBezTo>
                <a:lnTo>
                  <a:pt x="462" y="591"/>
                </a:lnTo>
                <a:lnTo>
                  <a:pt x="462" y="754"/>
                </a:lnTo>
                <a:cubicBezTo>
                  <a:pt x="462" y="779"/>
                  <a:pt x="479" y="796"/>
                  <a:pt x="496" y="813"/>
                </a:cubicBezTo>
                <a:cubicBezTo>
                  <a:pt x="488" y="882"/>
                  <a:pt x="479" y="950"/>
                  <a:pt x="471" y="1019"/>
                </a:cubicBezTo>
                <a:cubicBezTo>
                  <a:pt x="455" y="1080"/>
                  <a:pt x="505" y="1120"/>
                  <a:pt x="552" y="1120"/>
                </a:cubicBezTo>
                <a:cubicBezTo>
                  <a:pt x="584" y="1120"/>
                  <a:pt x="614" y="1103"/>
                  <a:pt x="625" y="1062"/>
                </a:cubicBezTo>
                <a:cubicBezTo>
                  <a:pt x="650" y="933"/>
                  <a:pt x="659" y="796"/>
                  <a:pt x="659" y="668"/>
                </a:cubicBezTo>
                <a:cubicBezTo>
                  <a:pt x="727" y="711"/>
                  <a:pt x="796" y="754"/>
                  <a:pt x="847" y="805"/>
                </a:cubicBezTo>
                <a:cubicBezTo>
                  <a:pt x="864" y="819"/>
                  <a:pt x="884" y="825"/>
                  <a:pt x="903" y="825"/>
                </a:cubicBezTo>
                <a:cubicBezTo>
                  <a:pt x="932" y="825"/>
                  <a:pt x="960" y="810"/>
                  <a:pt x="976" y="779"/>
                </a:cubicBezTo>
                <a:lnTo>
                  <a:pt x="993" y="779"/>
                </a:lnTo>
                <a:cubicBezTo>
                  <a:pt x="1003" y="784"/>
                  <a:pt x="1012" y="786"/>
                  <a:pt x="1021" y="786"/>
                </a:cubicBezTo>
                <a:cubicBezTo>
                  <a:pt x="1083" y="786"/>
                  <a:pt x="1122" y="696"/>
                  <a:pt x="1070" y="651"/>
                </a:cubicBezTo>
                <a:cubicBezTo>
                  <a:pt x="958" y="540"/>
                  <a:pt x="830" y="454"/>
                  <a:pt x="685" y="394"/>
                </a:cubicBezTo>
                <a:cubicBezTo>
                  <a:pt x="693" y="292"/>
                  <a:pt x="693" y="180"/>
                  <a:pt x="685" y="78"/>
                </a:cubicBezTo>
                <a:cubicBezTo>
                  <a:pt x="680" y="26"/>
                  <a:pt x="638" y="1"/>
                  <a:pt x="598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8" name="Google Shape;5538;p44"/>
          <p:cNvSpPr txBox="1">
            <a:spLocks noGrp="1"/>
          </p:cNvSpPr>
          <p:nvPr>
            <p:ph type="title" idx="2"/>
          </p:nvPr>
        </p:nvSpPr>
        <p:spPr>
          <a:xfrm>
            <a:off x="2014775" y="3401125"/>
            <a:ext cx="2100000" cy="4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8" name="Google Shape;558;p4"/>
          <p:cNvSpPr/>
          <p:nvPr/>
        </p:nvSpPr>
        <p:spPr>
          <a:xfrm rot="10800000">
            <a:off x="-891216" y="2918522"/>
            <a:ext cx="1370034" cy="1256297"/>
          </a:xfrm>
          <a:custGeom>
            <a:avLst/>
            <a:gdLst/>
            <a:ahLst/>
            <a:cxnLst/>
            <a:rect l="l" t="t" r="r" b="b"/>
            <a:pathLst>
              <a:path w="15563" h="14271" extrusionOk="0">
                <a:moveTo>
                  <a:pt x="10337" y="1"/>
                </a:moveTo>
                <a:cubicBezTo>
                  <a:pt x="9915" y="1"/>
                  <a:pt x="9500" y="77"/>
                  <a:pt x="9120" y="259"/>
                </a:cubicBezTo>
                <a:cubicBezTo>
                  <a:pt x="8022" y="785"/>
                  <a:pt x="7190" y="2159"/>
                  <a:pt x="6063" y="2159"/>
                </a:cubicBezTo>
                <a:cubicBezTo>
                  <a:pt x="5961" y="2159"/>
                  <a:pt x="5857" y="2148"/>
                  <a:pt x="5750" y="2124"/>
                </a:cubicBezTo>
                <a:cubicBezTo>
                  <a:pt x="4974" y="1946"/>
                  <a:pt x="4381" y="1088"/>
                  <a:pt x="3610" y="1088"/>
                </a:cubicBezTo>
                <a:cubicBezTo>
                  <a:pt x="3566" y="1088"/>
                  <a:pt x="3520" y="1091"/>
                  <a:pt x="3474" y="1097"/>
                </a:cubicBezTo>
                <a:cubicBezTo>
                  <a:pt x="3200" y="1140"/>
                  <a:pt x="2952" y="1294"/>
                  <a:pt x="2721" y="1457"/>
                </a:cubicBezTo>
                <a:cubicBezTo>
                  <a:pt x="1900" y="2038"/>
                  <a:pt x="1173" y="2817"/>
                  <a:pt x="899" y="3784"/>
                </a:cubicBezTo>
                <a:cubicBezTo>
                  <a:pt x="694" y="4511"/>
                  <a:pt x="813" y="5349"/>
                  <a:pt x="1250" y="5948"/>
                </a:cubicBezTo>
                <a:cubicBezTo>
                  <a:pt x="1027" y="7137"/>
                  <a:pt x="403" y="8249"/>
                  <a:pt x="223" y="9456"/>
                </a:cubicBezTo>
                <a:cubicBezTo>
                  <a:pt x="1" y="10936"/>
                  <a:pt x="523" y="12552"/>
                  <a:pt x="1686" y="13493"/>
                </a:cubicBezTo>
                <a:cubicBezTo>
                  <a:pt x="2316" y="13999"/>
                  <a:pt x="3135" y="14270"/>
                  <a:pt x="3945" y="14270"/>
                </a:cubicBezTo>
                <a:cubicBezTo>
                  <a:pt x="4630" y="14270"/>
                  <a:pt x="5308" y="14076"/>
                  <a:pt x="5861" y="13665"/>
                </a:cubicBezTo>
                <a:cubicBezTo>
                  <a:pt x="7059" y="12766"/>
                  <a:pt x="7555" y="11081"/>
                  <a:pt x="8915" y="10499"/>
                </a:cubicBezTo>
                <a:cubicBezTo>
                  <a:pt x="9728" y="10157"/>
                  <a:pt x="10652" y="10294"/>
                  <a:pt x="11524" y="10183"/>
                </a:cubicBezTo>
                <a:cubicBezTo>
                  <a:pt x="13783" y="9892"/>
                  <a:pt x="15562" y="7685"/>
                  <a:pt x="15562" y="5401"/>
                </a:cubicBezTo>
                <a:cubicBezTo>
                  <a:pt x="15554" y="3125"/>
                  <a:pt x="13894" y="995"/>
                  <a:pt x="11738" y="251"/>
                </a:cubicBezTo>
                <a:cubicBezTo>
                  <a:pt x="11291" y="97"/>
                  <a:pt x="10810" y="1"/>
                  <a:pt x="103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"/>
          <p:cNvSpPr/>
          <p:nvPr/>
        </p:nvSpPr>
        <p:spPr>
          <a:xfrm rot="10800000">
            <a:off x="-1019212" y="2760243"/>
            <a:ext cx="1423469" cy="1270646"/>
          </a:xfrm>
          <a:custGeom>
            <a:avLst/>
            <a:gdLst/>
            <a:ahLst/>
            <a:cxnLst/>
            <a:rect l="l" t="t" r="r" b="b"/>
            <a:pathLst>
              <a:path w="16170" h="14434" extrusionOk="0">
                <a:moveTo>
                  <a:pt x="10288" y="160"/>
                </a:moveTo>
                <a:cubicBezTo>
                  <a:pt x="11558" y="160"/>
                  <a:pt x="12864" y="884"/>
                  <a:pt x="13731" y="1738"/>
                </a:cubicBezTo>
                <a:cubicBezTo>
                  <a:pt x="14826" y="2816"/>
                  <a:pt x="15511" y="4356"/>
                  <a:pt x="15365" y="5904"/>
                </a:cubicBezTo>
                <a:cubicBezTo>
                  <a:pt x="15211" y="7427"/>
                  <a:pt x="14356" y="8787"/>
                  <a:pt x="13055" y="9591"/>
                </a:cubicBezTo>
                <a:cubicBezTo>
                  <a:pt x="12362" y="10019"/>
                  <a:pt x="11601" y="10199"/>
                  <a:pt x="10788" y="10233"/>
                </a:cubicBezTo>
                <a:cubicBezTo>
                  <a:pt x="9976" y="10267"/>
                  <a:pt x="9154" y="10250"/>
                  <a:pt x="8436" y="10695"/>
                </a:cubicBezTo>
                <a:cubicBezTo>
                  <a:pt x="7187" y="11465"/>
                  <a:pt x="6750" y="13056"/>
                  <a:pt x="5501" y="13826"/>
                </a:cubicBezTo>
                <a:cubicBezTo>
                  <a:pt x="5002" y="14136"/>
                  <a:pt x="4432" y="14280"/>
                  <a:pt x="3859" y="14280"/>
                </a:cubicBezTo>
                <a:cubicBezTo>
                  <a:pt x="2882" y="14280"/>
                  <a:pt x="1896" y="13861"/>
                  <a:pt x="1233" y="13133"/>
                </a:cubicBezTo>
                <a:cubicBezTo>
                  <a:pt x="659" y="12483"/>
                  <a:pt x="292" y="11670"/>
                  <a:pt x="189" y="10806"/>
                </a:cubicBezTo>
                <a:cubicBezTo>
                  <a:pt x="86" y="9934"/>
                  <a:pt x="257" y="9104"/>
                  <a:pt x="531" y="8282"/>
                </a:cubicBezTo>
                <a:cubicBezTo>
                  <a:pt x="668" y="7880"/>
                  <a:pt x="822" y="7487"/>
                  <a:pt x="959" y="7076"/>
                </a:cubicBezTo>
                <a:cubicBezTo>
                  <a:pt x="1019" y="6888"/>
                  <a:pt x="1079" y="6691"/>
                  <a:pt x="1130" y="6495"/>
                </a:cubicBezTo>
                <a:cubicBezTo>
                  <a:pt x="1164" y="6366"/>
                  <a:pt x="1258" y="6152"/>
                  <a:pt x="1233" y="6007"/>
                </a:cubicBezTo>
                <a:cubicBezTo>
                  <a:pt x="1215" y="5947"/>
                  <a:pt x="1130" y="5861"/>
                  <a:pt x="1096" y="5793"/>
                </a:cubicBezTo>
                <a:cubicBezTo>
                  <a:pt x="1036" y="5690"/>
                  <a:pt x="993" y="5588"/>
                  <a:pt x="950" y="5476"/>
                </a:cubicBezTo>
                <a:cubicBezTo>
                  <a:pt x="865" y="5263"/>
                  <a:pt x="813" y="5032"/>
                  <a:pt x="796" y="4809"/>
                </a:cubicBezTo>
                <a:cubicBezTo>
                  <a:pt x="762" y="4364"/>
                  <a:pt x="831" y="3920"/>
                  <a:pt x="1010" y="3509"/>
                </a:cubicBezTo>
                <a:cubicBezTo>
                  <a:pt x="1344" y="2730"/>
                  <a:pt x="1977" y="2097"/>
                  <a:pt x="2661" y="1610"/>
                </a:cubicBezTo>
                <a:cubicBezTo>
                  <a:pt x="2937" y="1412"/>
                  <a:pt x="3226" y="1268"/>
                  <a:pt x="3536" y="1268"/>
                </a:cubicBezTo>
                <a:cubicBezTo>
                  <a:pt x="3668" y="1268"/>
                  <a:pt x="3804" y="1294"/>
                  <a:pt x="3944" y="1353"/>
                </a:cubicBezTo>
                <a:cubicBezTo>
                  <a:pt x="4218" y="1481"/>
                  <a:pt x="4483" y="1644"/>
                  <a:pt x="4723" y="1832"/>
                </a:cubicBezTo>
                <a:cubicBezTo>
                  <a:pt x="5114" y="2104"/>
                  <a:pt x="5525" y="2319"/>
                  <a:pt x="5980" y="2319"/>
                </a:cubicBezTo>
                <a:cubicBezTo>
                  <a:pt x="6113" y="2319"/>
                  <a:pt x="6250" y="2300"/>
                  <a:pt x="6391" y="2260"/>
                </a:cubicBezTo>
                <a:cubicBezTo>
                  <a:pt x="7067" y="2063"/>
                  <a:pt x="7589" y="1507"/>
                  <a:pt x="8111" y="1062"/>
                </a:cubicBezTo>
                <a:cubicBezTo>
                  <a:pt x="8394" y="813"/>
                  <a:pt x="8701" y="603"/>
                  <a:pt x="9032" y="427"/>
                </a:cubicBezTo>
                <a:lnTo>
                  <a:pt x="9032" y="427"/>
                </a:lnTo>
                <a:cubicBezTo>
                  <a:pt x="9039" y="426"/>
                  <a:pt x="9045" y="424"/>
                  <a:pt x="9052" y="421"/>
                </a:cubicBezTo>
                <a:cubicBezTo>
                  <a:pt x="9448" y="239"/>
                  <a:pt x="9866" y="160"/>
                  <a:pt x="10288" y="160"/>
                </a:cubicBezTo>
                <a:close/>
                <a:moveTo>
                  <a:pt x="10256" y="1"/>
                </a:moveTo>
                <a:cubicBezTo>
                  <a:pt x="9824" y="1"/>
                  <a:pt x="9401" y="87"/>
                  <a:pt x="9000" y="267"/>
                </a:cubicBezTo>
                <a:cubicBezTo>
                  <a:pt x="8991" y="271"/>
                  <a:pt x="8982" y="277"/>
                  <a:pt x="8976" y="283"/>
                </a:cubicBezTo>
                <a:lnTo>
                  <a:pt x="8976" y="283"/>
                </a:lnTo>
                <a:cubicBezTo>
                  <a:pt x="8223" y="661"/>
                  <a:pt x="7687" y="1331"/>
                  <a:pt x="6999" y="1789"/>
                </a:cubicBezTo>
                <a:cubicBezTo>
                  <a:pt x="6689" y="1993"/>
                  <a:pt x="6352" y="2157"/>
                  <a:pt x="5989" y="2157"/>
                </a:cubicBezTo>
                <a:cubicBezTo>
                  <a:pt x="5941" y="2157"/>
                  <a:pt x="5892" y="2155"/>
                  <a:pt x="5844" y="2149"/>
                </a:cubicBezTo>
                <a:cubicBezTo>
                  <a:pt x="5450" y="2106"/>
                  <a:pt x="5116" y="1883"/>
                  <a:pt x="4800" y="1670"/>
                </a:cubicBezTo>
                <a:cubicBezTo>
                  <a:pt x="4398" y="1391"/>
                  <a:pt x="3981" y="1102"/>
                  <a:pt x="3515" y="1102"/>
                </a:cubicBezTo>
                <a:cubicBezTo>
                  <a:pt x="3367" y="1102"/>
                  <a:pt x="3214" y="1131"/>
                  <a:pt x="3055" y="1199"/>
                </a:cubicBezTo>
                <a:cubicBezTo>
                  <a:pt x="2336" y="1498"/>
                  <a:pt x="1652" y="2183"/>
                  <a:pt x="1224" y="2816"/>
                </a:cubicBezTo>
                <a:cubicBezTo>
                  <a:pt x="762" y="3492"/>
                  <a:pt x="531" y="4304"/>
                  <a:pt x="685" y="5117"/>
                </a:cubicBezTo>
                <a:cubicBezTo>
                  <a:pt x="728" y="5305"/>
                  <a:pt x="779" y="5485"/>
                  <a:pt x="856" y="5665"/>
                </a:cubicBezTo>
                <a:cubicBezTo>
                  <a:pt x="959" y="5879"/>
                  <a:pt x="1087" y="6015"/>
                  <a:pt x="1036" y="6264"/>
                </a:cubicBezTo>
                <a:cubicBezTo>
                  <a:pt x="916" y="6717"/>
                  <a:pt x="771" y="7170"/>
                  <a:pt x="608" y="7615"/>
                </a:cubicBezTo>
                <a:cubicBezTo>
                  <a:pt x="300" y="8471"/>
                  <a:pt x="1" y="9326"/>
                  <a:pt x="1" y="10242"/>
                </a:cubicBezTo>
                <a:cubicBezTo>
                  <a:pt x="1" y="11063"/>
                  <a:pt x="223" y="11858"/>
                  <a:pt x="625" y="12568"/>
                </a:cubicBezTo>
                <a:cubicBezTo>
                  <a:pt x="1307" y="13732"/>
                  <a:pt x="2547" y="14433"/>
                  <a:pt x="3862" y="14433"/>
                </a:cubicBezTo>
                <a:cubicBezTo>
                  <a:pt x="4065" y="14433"/>
                  <a:pt x="4270" y="14416"/>
                  <a:pt x="4475" y="14382"/>
                </a:cubicBezTo>
                <a:cubicBezTo>
                  <a:pt x="5211" y="14245"/>
                  <a:pt x="5869" y="13869"/>
                  <a:pt x="6357" y="13313"/>
                </a:cubicBezTo>
                <a:cubicBezTo>
                  <a:pt x="6896" y="12722"/>
                  <a:pt x="7289" y="12030"/>
                  <a:pt x="7820" y="11431"/>
                </a:cubicBezTo>
                <a:cubicBezTo>
                  <a:pt x="8102" y="11106"/>
                  <a:pt x="8453" y="10840"/>
                  <a:pt x="8846" y="10661"/>
                </a:cubicBezTo>
                <a:cubicBezTo>
                  <a:pt x="9325" y="10455"/>
                  <a:pt x="9856" y="10430"/>
                  <a:pt x="10369" y="10413"/>
                </a:cubicBezTo>
                <a:cubicBezTo>
                  <a:pt x="11190" y="10387"/>
                  <a:pt x="11960" y="10327"/>
                  <a:pt x="12705" y="9976"/>
                </a:cubicBezTo>
                <a:cubicBezTo>
                  <a:pt x="14056" y="9335"/>
                  <a:pt x="15057" y="8034"/>
                  <a:pt x="15417" y="6589"/>
                </a:cubicBezTo>
                <a:cubicBezTo>
                  <a:pt x="16169" y="3509"/>
                  <a:pt x="13492" y="78"/>
                  <a:pt x="10318" y="1"/>
                </a:cubicBezTo>
                <a:cubicBezTo>
                  <a:pt x="10297" y="1"/>
                  <a:pt x="10277" y="1"/>
                  <a:pt x="10256" y="1"/>
                </a:cubicBez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"/>
          <p:cNvSpPr/>
          <p:nvPr/>
        </p:nvSpPr>
        <p:spPr>
          <a:xfrm rot="10800000">
            <a:off x="-870889" y="4135718"/>
            <a:ext cx="1709659" cy="1361847"/>
          </a:xfrm>
          <a:custGeom>
            <a:avLst/>
            <a:gdLst/>
            <a:ahLst/>
            <a:cxnLst/>
            <a:rect l="l" t="t" r="r" b="b"/>
            <a:pathLst>
              <a:path w="19421" h="15470" extrusionOk="0">
                <a:moveTo>
                  <a:pt x="10158" y="1"/>
                </a:moveTo>
                <a:cubicBezTo>
                  <a:pt x="3133" y="1"/>
                  <a:pt x="409" y="4015"/>
                  <a:pt x="223" y="5353"/>
                </a:cubicBezTo>
                <a:cubicBezTo>
                  <a:pt x="1" y="6944"/>
                  <a:pt x="959" y="6208"/>
                  <a:pt x="1874" y="7278"/>
                </a:cubicBezTo>
                <a:cubicBezTo>
                  <a:pt x="2789" y="8339"/>
                  <a:pt x="1267" y="8758"/>
                  <a:pt x="1900" y="10991"/>
                </a:cubicBezTo>
                <a:cubicBezTo>
                  <a:pt x="2271" y="12314"/>
                  <a:pt x="3145" y="12644"/>
                  <a:pt x="3899" y="12644"/>
                </a:cubicBezTo>
                <a:cubicBezTo>
                  <a:pt x="4412" y="12644"/>
                  <a:pt x="4869" y="12491"/>
                  <a:pt x="5074" y="12394"/>
                </a:cubicBezTo>
                <a:cubicBezTo>
                  <a:pt x="5246" y="12309"/>
                  <a:pt x="5565" y="12231"/>
                  <a:pt x="5925" y="12231"/>
                </a:cubicBezTo>
                <a:cubicBezTo>
                  <a:pt x="6620" y="12231"/>
                  <a:pt x="7463" y="12521"/>
                  <a:pt x="7683" y="13608"/>
                </a:cubicBezTo>
                <a:cubicBezTo>
                  <a:pt x="7885" y="14605"/>
                  <a:pt x="9011" y="15469"/>
                  <a:pt x="10273" y="15469"/>
                </a:cubicBezTo>
                <a:cubicBezTo>
                  <a:pt x="11092" y="15469"/>
                  <a:pt x="11968" y="15106"/>
                  <a:pt x="12687" y="14181"/>
                </a:cubicBezTo>
                <a:cubicBezTo>
                  <a:pt x="13288" y="13409"/>
                  <a:pt x="13796" y="13233"/>
                  <a:pt x="14278" y="13233"/>
                </a:cubicBezTo>
                <a:cubicBezTo>
                  <a:pt x="14680" y="13233"/>
                  <a:pt x="15063" y="13355"/>
                  <a:pt x="15467" y="13355"/>
                </a:cubicBezTo>
                <a:cubicBezTo>
                  <a:pt x="16048" y="13355"/>
                  <a:pt x="16671" y="13102"/>
                  <a:pt x="17452" y="11872"/>
                </a:cubicBezTo>
                <a:cubicBezTo>
                  <a:pt x="19420" y="8758"/>
                  <a:pt x="14783" y="511"/>
                  <a:pt x="14783" y="511"/>
                </a:cubicBezTo>
                <a:cubicBezTo>
                  <a:pt x="13068" y="154"/>
                  <a:pt x="11531" y="1"/>
                  <a:pt x="101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"/>
          <p:cNvSpPr/>
          <p:nvPr/>
        </p:nvSpPr>
        <p:spPr>
          <a:xfrm rot="10800000">
            <a:off x="-170842" y="5310587"/>
            <a:ext cx="88560" cy="72890"/>
          </a:xfrm>
          <a:custGeom>
            <a:avLst/>
            <a:gdLst/>
            <a:ahLst/>
            <a:cxnLst/>
            <a:rect l="l" t="t" r="r" b="b"/>
            <a:pathLst>
              <a:path w="1006" h="828" extrusionOk="0">
                <a:moveTo>
                  <a:pt x="757" y="1"/>
                </a:moveTo>
                <a:cubicBezTo>
                  <a:pt x="750" y="1"/>
                  <a:pt x="743" y="1"/>
                  <a:pt x="736" y="2"/>
                </a:cubicBezTo>
                <a:cubicBezTo>
                  <a:pt x="667" y="2"/>
                  <a:pt x="590" y="10"/>
                  <a:pt x="522" y="28"/>
                </a:cubicBezTo>
                <a:cubicBezTo>
                  <a:pt x="478" y="15"/>
                  <a:pt x="434" y="9"/>
                  <a:pt x="390" y="9"/>
                </a:cubicBezTo>
                <a:cubicBezTo>
                  <a:pt x="282" y="9"/>
                  <a:pt x="180" y="46"/>
                  <a:pt x="94" y="113"/>
                </a:cubicBezTo>
                <a:cubicBezTo>
                  <a:pt x="26" y="164"/>
                  <a:pt x="0" y="250"/>
                  <a:pt x="26" y="327"/>
                </a:cubicBezTo>
                <a:cubicBezTo>
                  <a:pt x="0" y="413"/>
                  <a:pt x="34" y="498"/>
                  <a:pt x="103" y="541"/>
                </a:cubicBezTo>
                <a:cubicBezTo>
                  <a:pt x="174" y="713"/>
                  <a:pt x="372" y="827"/>
                  <a:pt x="556" y="827"/>
                </a:cubicBezTo>
                <a:cubicBezTo>
                  <a:pt x="637" y="827"/>
                  <a:pt x="716" y="805"/>
                  <a:pt x="779" y="755"/>
                </a:cubicBezTo>
                <a:cubicBezTo>
                  <a:pt x="873" y="695"/>
                  <a:pt x="924" y="592"/>
                  <a:pt x="916" y="481"/>
                </a:cubicBezTo>
                <a:cubicBezTo>
                  <a:pt x="941" y="421"/>
                  <a:pt x="933" y="361"/>
                  <a:pt x="898" y="310"/>
                </a:cubicBezTo>
                <a:cubicBezTo>
                  <a:pt x="1005" y="187"/>
                  <a:pt x="915" y="1"/>
                  <a:pt x="7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"/>
          <p:cNvSpPr/>
          <p:nvPr/>
        </p:nvSpPr>
        <p:spPr>
          <a:xfrm rot="10800000">
            <a:off x="-25066" y="5201429"/>
            <a:ext cx="91905" cy="73858"/>
          </a:xfrm>
          <a:custGeom>
            <a:avLst/>
            <a:gdLst/>
            <a:ahLst/>
            <a:cxnLst/>
            <a:rect l="l" t="t" r="r" b="b"/>
            <a:pathLst>
              <a:path w="1044" h="839" extrusionOk="0">
                <a:moveTo>
                  <a:pt x="609" y="0"/>
                </a:moveTo>
                <a:cubicBezTo>
                  <a:pt x="538" y="0"/>
                  <a:pt x="467" y="11"/>
                  <a:pt x="402" y="22"/>
                </a:cubicBezTo>
                <a:cubicBezTo>
                  <a:pt x="248" y="39"/>
                  <a:pt x="120" y="125"/>
                  <a:pt x="43" y="253"/>
                </a:cubicBezTo>
                <a:cubicBezTo>
                  <a:pt x="0" y="347"/>
                  <a:pt x="9" y="467"/>
                  <a:pt x="60" y="552"/>
                </a:cubicBezTo>
                <a:cubicBezTo>
                  <a:pt x="52" y="569"/>
                  <a:pt x="52" y="595"/>
                  <a:pt x="43" y="612"/>
                </a:cubicBezTo>
                <a:cubicBezTo>
                  <a:pt x="15" y="740"/>
                  <a:pt x="152" y="839"/>
                  <a:pt x="278" y="839"/>
                </a:cubicBezTo>
                <a:cubicBezTo>
                  <a:pt x="303" y="839"/>
                  <a:pt x="328" y="835"/>
                  <a:pt x="351" y="826"/>
                </a:cubicBezTo>
                <a:cubicBezTo>
                  <a:pt x="488" y="775"/>
                  <a:pt x="668" y="783"/>
                  <a:pt x="804" y="715"/>
                </a:cubicBezTo>
                <a:cubicBezTo>
                  <a:pt x="907" y="663"/>
                  <a:pt x="993" y="561"/>
                  <a:pt x="1018" y="441"/>
                </a:cubicBezTo>
                <a:cubicBezTo>
                  <a:pt x="1044" y="304"/>
                  <a:pt x="993" y="176"/>
                  <a:pt x="890" y="90"/>
                </a:cubicBezTo>
                <a:cubicBezTo>
                  <a:pt x="806" y="21"/>
                  <a:pt x="707" y="0"/>
                  <a:pt x="6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"/>
          <p:cNvSpPr/>
          <p:nvPr/>
        </p:nvSpPr>
        <p:spPr>
          <a:xfrm rot="10800000">
            <a:off x="-357994" y="5240603"/>
            <a:ext cx="114617" cy="84334"/>
          </a:xfrm>
          <a:custGeom>
            <a:avLst/>
            <a:gdLst/>
            <a:ahLst/>
            <a:cxnLst/>
            <a:rect l="l" t="t" r="r" b="b"/>
            <a:pathLst>
              <a:path w="1302" h="958" extrusionOk="0">
                <a:moveTo>
                  <a:pt x="770" y="1"/>
                </a:moveTo>
                <a:cubicBezTo>
                  <a:pt x="673" y="1"/>
                  <a:pt x="578" y="43"/>
                  <a:pt x="514" y="124"/>
                </a:cubicBezTo>
                <a:lnTo>
                  <a:pt x="446" y="132"/>
                </a:lnTo>
                <a:cubicBezTo>
                  <a:pt x="413" y="108"/>
                  <a:pt x="372" y="95"/>
                  <a:pt x="332" y="95"/>
                </a:cubicBezTo>
                <a:cubicBezTo>
                  <a:pt x="288" y="95"/>
                  <a:pt x="246" y="110"/>
                  <a:pt x="215" y="141"/>
                </a:cubicBezTo>
                <a:cubicBezTo>
                  <a:pt x="18" y="329"/>
                  <a:pt x="1" y="612"/>
                  <a:pt x="155" y="860"/>
                </a:cubicBezTo>
                <a:cubicBezTo>
                  <a:pt x="189" y="920"/>
                  <a:pt x="258" y="954"/>
                  <a:pt x="335" y="954"/>
                </a:cubicBezTo>
                <a:cubicBezTo>
                  <a:pt x="374" y="956"/>
                  <a:pt x="413" y="957"/>
                  <a:pt x="453" y="957"/>
                </a:cubicBezTo>
                <a:cubicBezTo>
                  <a:pt x="597" y="957"/>
                  <a:pt x="743" y="938"/>
                  <a:pt x="856" y="851"/>
                </a:cubicBezTo>
                <a:cubicBezTo>
                  <a:pt x="882" y="825"/>
                  <a:pt x="908" y="791"/>
                  <a:pt x="933" y="757"/>
                </a:cubicBezTo>
                <a:cubicBezTo>
                  <a:pt x="1062" y="748"/>
                  <a:pt x="1190" y="680"/>
                  <a:pt x="1267" y="577"/>
                </a:cubicBezTo>
                <a:cubicBezTo>
                  <a:pt x="1301" y="500"/>
                  <a:pt x="1276" y="415"/>
                  <a:pt x="1216" y="363"/>
                </a:cubicBezTo>
                <a:lnTo>
                  <a:pt x="1173" y="329"/>
                </a:lnTo>
                <a:cubicBezTo>
                  <a:pt x="1139" y="192"/>
                  <a:pt x="1036" y="81"/>
                  <a:pt x="908" y="30"/>
                </a:cubicBezTo>
                <a:cubicBezTo>
                  <a:pt x="863" y="10"/>
                  <a:pt x="817" y="1"/>
                  <a:pt x="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"/>
          <p:cNvSpPr/>
          <p:nvPr/>
        </p:nvSpPr>
        <p:spPr>
          <a:xfrm rot="10800000">
            <a:off x="-216354" y="5170355"/>
            <a:ext cx="94986" cy="63471"/>
          </a:xfrm>
          <a:custGeom>
            <a:avLst/>
            <a:gdLst/>
            <a:ahLst/>
            <a:cxnLst/>
            <a:rect l="l" t="t" r="r" b="b"/>
            <a:pathLst>
              <a:path w="1079" h="721" extrusionOk="0">
                <a:moveTo>
                  <a:pt x="745" y="415"/>
                </a:moveTo>
                <a:cubicBezTo>
                  <a:pt x="741" y="423"/>
                  <a:pt x="735" y="428"/>
                  <a:pt x="728" y="428"/>
                </a:cubicBezTo>
                <a:cubicBezTo>
                  <a:pt x="722" y="428"/>
                  <a:pt x="715" y="423"/>
                  <a:pt x="711" y="415"/>
                </a:cubicBezTo>
                <a:close/>
                <a:moveTo>
                  <a:pt x="672" y="1"/>
                </a:moveTo>
                <a:cubicBezTo>
                  <a:pt x="641" y="1"/>
                  <a:pt x="611" y="7"/>
                  <a:pt x="583" y="21"/>
                </a:cubicBezTo>
                <a:cubicBezTo>
                  <a:pt x="480" y="73"/>
                  <a:pt x="352" y="115"/>
                  <a:pt x="249" y="175"/>
                </a:cubicBezTo>
                <a:cubicBezTo>
                  <a:pt x="129" y="235"/>
                  <a:pt x="1" y="329"/>
                  <a:pt x="61" y="483"/>
                </a:cubicBezTo>
                <a:cubicBezTo>
                  <a:pt x="78" y="569"/>
                  <a:pt x="138" y="646"/>
                  <a:pt x="223" y="680"/>
                </a:cubicBezTo>
                <a:cubicBezTo>
                  <a:pt x="287" y="708"/>
                  <a:pt x="354" y="721"/>
                  <a:pt x="422" y="721"/>
                </a:cubicBezTo>
                <a:cubicBezTo>
                  <a:pt x="500" y="721"/>
                  <a:pt x="578" y="704"/>
                  <a:pt x="651" y="672"/>
                </a:cubicBezTo>
                <a:cubicBezTo>
                  <a:pt x="779" y="612"/>
                  <a:pt x="968" y="543"/>
                  <a:pt x="1028" y="415"/>
                </a:cubicBezTo>
                <a:cubicBezTo>
                  <a:pt x="1079" y="287"/>
                  <a:pt x="985" y="141"/>
                  <a:pt x="839" y="81"/>
                </a:cubicBezTo>
                <a:cubicBezTo>
                  <a:pt x="799" y="29"/>
                  <a:pt x="735" y="1"/>
                  <a:pt x="67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"/>
          <p:cNvSpPr/>
          <p:nvPr/>
        </p:nvSpPr>
        <p:spPr>
          <a:xfrm rot="10800000">
            <a:off x="2048" y="5317806"/>
            <a:ext cx="92697" cy="71746"/>
          </a:xfrm>
          <a:custGeom>
            <a:avLst/>
            <a:gdLst/>
            <a:ahLst/>
            <a:cxnLst/>
            <a:rect l="l" t="t" r="r" b="b"/>
            <a:pathLst>
              <a:path w="1053" h="815" extrusionOk="0">
                <a:moveTo>
                  <a:pt x="537" y="0"/>
                </a:moveTo>
                <a:cubicBezTo>
                  <a:pt x="483" y="0"/>
                  <a:pt x="435" y="14"/>
                  <a:pt x="386" y="28"/>
                </a:cubicBezTo>
                <a:cubicBezTo>
                  <a:pt x="172" y="54"/>
                  <a:pt x="1" y="156"/>
                  <a:pt x="35" y="396"/>
                </a:cubicBezTo>
                <a:cubicBezTo>
                  <a:pt x="72" y="650"/>
                  <a:pt x="347" y="814"/>
                  <a:pt x="599" y="814"/>
                </a:cubicBezTo>
                <a:cubicBezTo>
                  <a:pt x="696" y="814"/>
                  <a:pt x="789" y="790"/>
                  <a:pt x="865" y="738"/>
                </a:cubicBezTo>
                <a:cubicBezTo>
                  <a:pt x="1027" y="593"/>
                  <a:pt x="1053" y="353"/>
                  <a:pt x="916" y="182"/>
                </a:cubicBezTo>
                <a:cubicBezTo>
                  <a:pt x="890" y="122"/>
                  <a:pt x="839" y="71"/>
                  <a:pt x="771" y="62"/>
                </a:cubicBezTo>
                <a:cubicBezTo>
                  <a:pt x="711" y="28"/>
                  <a:pt x="642" y="2"/>
                  <a:pt x="574" y="2"/>
                </a:cubicBezTo>
                <a:cubicBezTo>
                  <a:pt x="561" y="1"/>
                  <a:pt x="549" y="0"/>
                  <a:pt x="5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"/>
          <p:cNvSpPr/>
          <p:nvPr/>
        </p:nvSpPr>
        <p:spPr>
          <a:xfrm rot="10800000">
            <a:off x="162438" y="5170971"/>
            <a:ext cx="73858" cy="62502"/>
          </a:xfrm>
          <a:custGeom>
            <a:avLst/>
            <a:gdLst/>
            <a:ahLst/>
            <a:cxnLst/>
            <a:rect l="l" t="t" r="r" b="b"/>
            <a:pathLst>
              <a:path w="839" h="710" extrusionOk="0">
                <a:moveTo>
                  <a:pt x="420" y="360"/>
                </a:moveTo>
                <a:cubicBezTo>
                  <a:pt x="420" y="360"/>
                  <a:pt x="416" y="363"/>
                  <a:pt x="413" y="363"/>
                </a:cubicBezTo>
                <a:cubicBezTo>
                  <a:pt x="412" y="363"/>
                  <a:pt x="411" y="362"/>
                  <a:pt x="411" y="360"/>
                </a:cubicBezTo>
                <a:close/>
                <a:moveTo>
                  <a:pt x="360" y="0"/>
                </a:moveTo>
                <a:cubicBezTo>
                  <a:pt x="291" y="0"/>
                  <a:pt x="214" y="17"/>
                  <a:pt x="163" y="60"/>
                </a:cubicBezTo>
                <a:cubicBezTo>
                  <a:pt x="86" y="103"/>
                  <a:pt x="26" y="171"/>
                  <a:pt x="9" y="257"/>
                </a:cubicBezTo>
                <a:cubicBezTo>
                  <a:pt x="0" y="291"/>
                  <a:pt x="0" y="325"/>
                  <a:pt x="18" y="360"/>
                </a:cubicBezTo>
                <a:cubicBezTo>
                  <a:pt x="18" y="385"/>
                  <a:pt x="26" y="419"/>
                  <a:pt x="35" y="445"/>
                </a:cubicBezTo>
                <a:cubicBezTo>
                  <a:pt x="102" y="610"/>
                  <a:pt x="256" y="709"/>
                  <a:pt x="420" y="709"/>
                </a:cubicBezTo>
                <a:cubicBezTo>
                  <a:pt x="485" y="709"/>
                  <a:pt x="553" y="693"/>
                  <a:pt x="616" y="659"/>
                </a:cubicBezTo>
                <a:cubicBezTo>
                  <a:pt x="839" y="531"/>
                  <a:pt x="822" y="197"/>
                  <a:pt x="591" y="86"/>
                </a:cubicBezTo>
                <a:cubicBezTo>
                  <a:pt x="556" y="60"/>
                  <a:pt x="522" y="43"/>
                  <a:pt x="479" y="35"/>
                </a:cubicBezTo>
                <a:cubicBezTo>
                  <a:pt x="445" y="17"/>
                  <a:pt x="402" y="0"/>
                  <a:pt x="3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"/>
          <p:cNvSpPr/>
          <p:nvPr/>
        </p:nvSpPr>
        <p:spPr>
          <a:xfrm rot="10800000">
            <a:off x="-20312" y="5064806"/>
            <a:ext cx="72890" cy="62766"/>
          </a:xfrm>
          <a:custGeom>
            <a:avLst/>
            <a:gdLst/>
            <a:ahLst/>
            <a:cxnLst/>
            <a:rect l="l" t="t" r="r" b="b"/>
            <a:pathLst>
              <a:path w="828" h="713" extrusionOk="0">
                <a:moveTo>
                  <a:pt x="569" y="1"/>
                </a:moveTo>
                <a:cubicBezTo>
                  <a:pt x="556" y="1"/>
                  <a:pt x="544" y="2"/>
                  <a:pt x="531" y="4"/>
                </a:cubicBezTo>
                <a:cubicBezTo>
                  <a:pt x="480" y="21"/>
                  <a:pt x="437" y="38"/>
                  <a:pt x="386" y="55"/>
                </a:cubicBezTo>
                <a:cubicBezTo>
                  <a:pt x="334" y="63"/>
                  <a:pt x="292" y="72"/>
                  <a:pt x="240" y="98"/>
                </a:cubicBezTo>
                <a:cubicBezTo>
                  <a:pt x="1" y="217"/>
                  <a:pt x="52" y="542"/>
                  <a:pt x="317" y="671"/>
                </a:cubicBezTo>
                <a:cubicBezTo>
                  <a:pt x="370" y="699"/>
                  <a:pt x="428" y="712"/>
                  <a:pt x="486" y="712"/>
                </a:cubicBezTo>
                <a:cubicBezTo>
                  <a:pt x="571" y="712"/>
                  <a:pt x="657" y="684"/>
                  <a:pt x="728" y="628"/>
                </a:cubicBezTo>
                <a:cubicBezTo>
                  <a:pt x="771" y="594"/>
                  <a:pt x="788" y="542"/>
                  <a:pt x="788" y="491"/>
                </a:cubicBezTo>
                <a:cubicBezTo>
                  <a:pt x="796" y="465"/>
                  <a:pt x="805" y="448"/>
                  <a:pt x="805" y="423"/>
                </a:cubicBezTo>
                <a:cubicBezTo>
                  <a:pt x="814" y="371"/>
                  <a:pt x="805" y="320"/>
                  <a:pt x="788" y="277"/>
                </a:cubicBezTo>
                <a:cubicBezTo>
                  <a:pt x="827" y="135"/>
                  <a:pt x="714" y="1"/>
                  <a:pt x="5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"/>
          <p:cNvSpPr/>
          <p:nvPr/>
        </p:nvSpPr>
        <p:spPr>
          <a:xfrm rot="10800000">
            <a:off x="137525" y="5032059"/>
            <a:ext cx="73946" cy="60830"/>
          </a:xfrm>
          <a:custGeom>
            <a:avLst/>
            <a:gdLst/>
            <a:ahLst/>
            <a:cxnLst/>
            <a:rect l="l" t="t" r="r" b="b"/>
            <a:pathLst>
              <a:path w="840" h="691" extrusionOk="0">
                <a:moveTo>
                  <a:pt x="553" y="0"/>
                </a:moveTo>
                <a:cubicBezTo>
                  <a:pt x="523" y="0"/>
                  <a:pt x="492" y="7"/>
                  <a:pt x="463" y="20"/>
                </a:cubicBezTo>
                <a:lnTo>
                  <a:pt x="112" y="166"/>
                </a:lnTo>
                <a:cubicBezTo>
                  <a:pt x="18" y="217"/>
                  <a:pt x="1" y="337"/>
                  <a:pt x="61" y="414"/>
                </a:cubicBezTo>
                <a:cubicBezTo>
                  <a:pt x="103" y="470"/>
                  <a:pt x="163" y="504"/>
                  <a:pt x="231" y="504"/>
                </a:cubicBezTo>
                <a:cubicBezTo>
                  <a:pt x="245" y="504"/>
                  <a:pt x="260" y="502"/>
                  <a:pt x="274" y="499"/>
                </a:cubicBezTo>
                <a:lnTo>
                  <a:pt x="274" y="508"/>
                </a:lnTo>
                <a:cubicBezTo>
                  <a:pt x="294" y="619"/>
                  <a:pt x="384" y="691"/>
                  <a:pt x="487" y="691"/>
                </a:cubicBezTo>
                <a:cubicBezTo>
                  <a:pt x="518" y="691"/>
                  <a:pt x="551" y="684"/>
                  <a:pt x="582" y="670"/>
                </a:cubicBezTo>
                <a:cubicBezTo>
                  <a:pt x="771" y="568"/>
                  <a:pt x="839" y="337"/>
                  <a:pt x="754" y="140"/>
                </a:cubicBezTo>
                <a:cubicBezTo>
                  <a:pt x="722" y="51"/>
                  <a:pt x="639" y="0"/>
                  <a:pt x="5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"/>
          <p:cNvSpPr/>
          <p:nvPr/>
        </p:nvSpPr>
        <p:spPr>
          <a:xfrm rot="10800000">
            <a:off x="158653" y="5287611"/>
            <a:ext cx="52027" cy="50794"/>
          </a:xfrm>
          <a:custGeom>
            <a:avLst/>
            <a:gdLst/>
            <a:ahLst/>
            <a:cxnLst/>
            <a:rect l="l" t="t" r="r" b="b"/>
            <a:pathLst>
              <a:path w="591" h="577" extrusionOk="0">
                <a:moveTo>
                  <a:pt x="361" y="0"/>
                </a:moveTo>
                <a:cubicBezTo>
                  <a:pt x="349" y="0"/>
                  <a:pt x="337" y="1"/>
                  <a:pt x="325" y="3"/>
                </a:cubicBezTo>
                <a:cubicBezTo>
                  <a:pt x="223" y="20"/>
                  <a:pt x="146" y="80"/>
                  <a:pt x="103" y="174"/>
                </a:cubicBezTo>
                <a:lnTo>
                  <a:pt x="94" y="191"/>
                </a:lnTo>
                <a:lnTo>
                  <a:pt x="43" y="268"/>
                </a:lnTo>
                <a:cubicBezTo>
                  <a:pt x="0" y="362"/>
                  <a:pt x="43" y="474"/>
                  <a:pt x="137" y="516"/>
                </a:cubicBezTo>
                <a:cubicBezTo>
                  <a:pt x="154" y="525"/>
                  <a:pt x="171" y="534"/>
                  <a:pt x="180" y="534"/>
                </a:cubicBezTo>
                <a:cubicBezTo>
                  <a:pt x="223" y="559"/>
                  <a:pt x="265" y="568"/>
                  <a:pt x="308" y="576"/>
                </a:cubicBezTo>
                <a:cubicBezTo>
                  <a:pt x="314" y="577"/>
                  <a:pt x="320" y="577"/>
                  <a:pt x="326" y="577"/>
                </a:cubicBezTo>
                <a:cubicBezTo>
                  <a:pt x="447" y="577"/>
                  <a:pt x="549" y="493"/>
                  <a:pt x="565" y="371"/>
                </a:cubicBezTo>
                <a:cubicBezTo>
                  <a:pt x="565" y="345"/>
                  <a:pt x="565" y="311"/>
                  <a:pt x="565" y="285"/>
                </a:cubicBezTo>
                <a:cubicBezTo>
                  <a:pt x="591" y="243"/>
                  <a:pt x="591" y="191"/>
                  <a:pt x="573" y="140"/>
                </a:cubicBezTo>
                <a:cubicBezTo>
                  <a:pt x="536" y="57"/>
                  <a:pt x="451" y="0"/>
                  <a:pt x="3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"/>
          <p:cNvSpPr/>
          <p:nvPr/>
        </p:nvSpPr>
        <p:spPr>
          <a:xfrm rot="10800000">
            <a:off x="1838257" y="4478611"/>
            <a:ext cx="63647" cy="69193"/>
          </a:xfrm>
          <a:custGeom>
            <a:avLst/>
            <a:gdLst/>
            <a:ahLst/>
            <a:cxnLst/>
            <a:rect l="l" t="t" r="r" b="b"/>
            <a:pathLst>
              <a:path w="723" h="786" extrusionOk="0">
                <a:moveTo>
                  <a:pt x="336" y="0"/>
                </a:moveTo>
                <a:cubicBezTo>
                  <a:pt x="271" y="0"/>
                  <a:pt x="205" y="22"/>
                  <a:pt x="143" y="73"/>
                </a:cubicBezTo>
                <a:cubicBezTo>
                  <a:pt x="136" y="80"/>
                  <a:pt x="128" y="87"/>
                  <a:pt x="121" y="94"/>
                </a:cubicBezTo>
                <a:lnTo>
                  <a:pt x="121" y="94"/>
                </a:lnTo>
                <a:cubicBezTo>
                  <a:pt x="83" y="121"/>
                  <a:pt x="55" y="161"/>
                  <a:pt x="49" y="214"/>
                </a:cubicBezTo>
                <a:lnTo>
                  <a:pt x="49" y="214"/>
                </a:lnTo>
                <a:cubicBezTo>
                  <a:pt x="0" y="369"/>
                  <a:pt x="85" y="550"/>
                  <a:pt x="195" y="672"/>
                </a:cubicBezTo>
                <a:cubicBezTo>
                  <a:pt x="222" y="705"/>
                  <a:pt x="256" y="723"/>
                  <a:pt x="290" y="730"/>
                </a:cubicBezTo>
                <a:lnTo>
                  <a:pt x="290" y="730"/>
                </a:lnTo>
                <a:cubicBezTo>
                  <a:pt x="326" y="757"/>
                  <a:pt x="365" y="776"/>
                  <a:pt x="409" y="783"/>
                </a:cubicBezTo>
                <a:cubicBezTo>
                  <a:pt x="421" y="785"/>
                  <a:pt x="433" y="786"/>
                  <a:pt x="445" y="786"/>
                </a:cubicBezTo>
                <a:cubicBezTo>
                  <a:pt x="686" y="786"/>
                  <a:pt x="723" y="458"/>
                  <a:pt x="674" y="279"/>
                </a:cubicBezTo>
                <a:cubicBezTo>
                  <a:pt x="632" y="122"/>
                  <a:pt x="489" y="0"/>
                  <a:pt x="33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"/>
          <p:cNvSpPr/>
          <p:nvPr/>
        </p:nvSpPr>
        <p:spPr>
          <a:xfrm rot="10800000">
            <a:off x="1768713" y="4654320"/>
            <a:ext cx="75707" cy="66992"/>
          </a:xfrm>
          <a:custGeom>
            <a:avLst/>
            <a:gdLst/>
            <a:ahLst/>
            <a:cxnLst/>
            <a:rect l="l" t="t" r="r" b="b"/>
            <a:pathLst>
              <a:path w="860" h="761" extrusionOk="0">
                <a:moveTo>
                  <a:pt x="378" y="1"/>
                </a:moveTo>
                <a:cubicBezTo>
                  <a:pt x="236" y="1"/>
                  <a:pt x="98" y="79"/>
                  <a:pt x="29" y="222"/>
                </a:cubicBezTo>
                <a:cubicBezTo>
                  <a:pt x="0" y="290"/>
                  <a:pt x="1" y="365"/>
                  <a:pt x="22" y="434"/>
                </a:cubicBezTo>
                <a:lnTo>
                  <a:pt x="22" y="434"/>
                </a:lnTo>
                <a:cubicBezTo>
                  <a:pt x="24" y="491"/>
                  <a:pt x="52" y="545"/>
                  <a:pt x="98" y="581"/>
                </a:cubicBezTo>
                <a:lnTo>
                  <a:pt x="98" y="598"/>
                </a:lnTo>
                <a:cubicBezTo>
                  <a:pt x="195" y="686"/>
                  <a:pt x="348" y="760"/>
                  <a:pt x="488" y="760"/>
                </a:cubicBezTo>
                <a:cubicBezTo>
                  <a:pt x="581" y="760"/>
                  <a:pt x="669" y="727"/>
                  <a:pt x="731" y="641"/>
                </a:cubicBezTo>
                <a:cubicBezTo>
                  <a:pt x="859" y="453"/>
                  <a:pt x="765" y="179"/>
                  <a:pt x="585" y="59"/>
                </a:cubicBezTo>
                <a:cubicBezTo>
                  <a:pt x="520" y="20"/>
                  <a:pt x="449" y="1"/>
                  <a:pt x="3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"/>
          <p:cNvSpPr/>
          <p:nvPr/>
        </p:nvSpPr>
        <p:spPr>
          <a:xfrm rot="10800000">
            <a:off x="1887729" y="4585568"/>
            <a:ext cx="78612" cy="64263"/>
          </a:xfrm>
          <a:custGeom>
            <a:avLst/>
            <a:gdLst/>
            <a:ahLst/>
            <a:cxnLst/>
            <a:rect l="l" t="t" r="r" b="b"/>
            <a:pathLst>
              <a:path w="893" h="730" extrusionOk="0">
                <a:moveTo>
                  <a:pt x="394" y="0"/>
                </a:moveTo>
                <a:cubicBezTo>
                  <a:pt x="246" y="0"/>
                  <a:pt x="104" y="77"/>
                  <a:pt x="54" y="231"/>
                </a:cubicBezTo>
                <a:cubicBezTo>
                  <a:pt x="0" y="431"/>
                  <a:pt x="140" y="666"/>
                  <a:pt x="344" y="680"/>
                </a:cubicBezTo>
                <a:lnTo>
                  <a:pt x="344" y="680"/>
                </a:lnTo>
                <a:cubicBezTo>
                  <a:pt x="352" y="685"/>
                  <a:pt x="361" y="689"/>
                  <a:pt x="371" y="693"/>
                </a:cubicBezTo>
                <a:cubicBezTo>
                  <a:pt x="413" y="718"/>
                  <a:pt x="459" y="729"/>
                  <a:pt x="505" y="729"/>
                </a:cubicBezTo>
                <a:cubicBezTo>
                  <a:pt x="572" y="729"/>
                  <a:pt x="640" y="705"/>
                  <a:pt x="696" y="659"/>
                </a:cubicBezTo>
                <a:cubicBezTo>
                  <a:pt x="893" y="505"/>
                  <a:pt x="824" y="189"/>
                  <a:pt x="627" y="69"/>
                </a:cubicBezTo>
                <a:cubicBezTo>
                  <a:pt x="558" y="23"/>
                  <a:pt x="475" y="0"/>
                  <a:pt x="3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"/>
          <p:cNvSpPr/>
          <p:nvPr/>
        </p:nvSpPr>
        <p:spPr>
          <a:xfrm rot="10800000">
            <a:off x="1875669" y="4741030"/>
            <a:ext cx="66464" cy="57485"/>
          </a:xfrm>
          <a:custGeom>
            <a:avLst/>
            <a:gdLst/>
            <a:ahLst/>
            <a:cxnLst/>
            <a:rect l="l" t="t" r="r" b="b"/>
            <a:pathLst>
              <a:path w="755" h="653" extrusionOk="0">
                <a:moveTo>
                  <a:pt x="342" y="1"/>
                </a:moveTo>
                <a:cubicBezTo>
                  <a:pt x="325" y="1"/>
                  <a:pt x="309" y="2"/>
                  <a:pt x="292" y="4"/>
                </a:cubicBezTo>
                <a:cubicBezTo>
                  <a:pt x="259" y="9"/>
                  <a:pt x="227" y="19"/>
                  <a:pt x="198" y="34"/>
                </a:cubicBezTo>
                <a:lnTo>
                  <a:pt x="198" y="34"/>
                </a:lnTo>
                <a:cubicBezTo>
                  <a:pt x="198" y="34"/>
                  <a:pt x="198" y="34"/>
                  <a:pt x="198" y="34"/>
                </a:cubicBezTo>
                <a:cubicBezTo>
                  <a:pt x="99" y="34"/>
                  <a:pt x="1" y="107"/>
                  <a:pt x="10" y="235"/>
                </a:cubicBezTo>
                <a:lnTo>
                  <a:pt x="10" y="252"/>
                </a:lnTo>
                <a:cubicBezTo>
                  <a:pt x="15" y="275"/>
                  <a:pt x="21" y="297"/>
                  <a:pt x="28" y="319"/>
                </a:cubicBezTo>
                <a:lnTo>
                  <a:pt x="28" y="319"/>
                </a:lnTo>
                <a:cubicBezTo>
                  <a:pt x="28" y="417"/>
                  <a:pt x="73" y="511"/>
                  <a:pt x="156" y="569"/>
                </a:cubicBezTo>
                <a:cubicBezTo>
                  <a:pt x="188" y="588"/>
                  <a:pt x="225" y="598"/>
                  <a:pt x="261" y="598"/>
                </a:cubicBezTo>
                <a:cubicBezTo>
                  <a:pt x="265" y="598"/>
                  <a:pt x="269" y="598"/>
                  <a:pt x="273" y="598"/>
                </a:cubicBezTo>
                <a:lnTo>
                  <a:pt x="273" y="598"/>
                </a:lnTo>
                <a:cubicBezTo>
                  <a:pt x="343" y="633"/>
                  <a:pt x="421" y="652"/>
                  <a:pt x="502" y="652"/>
                </a:cubicBezTo>
                <a:cubicBezTo>
                  <a:pt x="529" y="652"/>
                  <a:pt x="556" y="650"/>
                  <a:pt x="583" y="646"/>
                </a:cubicBezTo>
                <a:cubicBezTo>
                  <a:pt x="669" y="637"/>
                  <a:pt x="729" y="569"/>
                  <a:pt x="746" y="483"/>
                </a:cubicBezTo>
                <a:cubicBezTo>
                  <a:pt x="754" y="355"/>
                  <a:pt x="712" y="226"/>
                  <a:pt x="626" y="124"/>
                </a:cubicBezTo>
                <a:cubicBezTo>
                  <a:pt x="552" y="49"/>
                  <a:pt x="451" y="1"/>
                  <a:pt x="3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"/>
          <p:cNvSpPr/>
          <p:nvPr/>
        </p:nvSpPr>
        <p:spPr>
          <a:xfrm rot="10800000">
            <a:off x="1893891" y="4866562"/>
            <a:ext cx="64879" cy="62854"/>
          </a:xfrm>
          <a:custGeom>
            <a:avLst/>
            <a:gdLst/>
            <a:ahLst/>
            <a:cxnLst/>
            <a:rect l="l" t="t" r="r" b="b"/>
            <a:pathLst>
              <a:path w="737" h="714" extrusionOk="0">
                <a:moveTo>
                  <a:pt x="524" y="293"/>
                </a:moveTo>
                <a:cubicBezTo>
                  <a:pt x="542" y="299"/>
                  <a:pt x="536" y="310"/>
                  <a:pt x="522" y="322"/>
                </a:cubicBezTo>
                <a:lnTo>
                  <a:pt x="522" y="322"/>
                </a:lnTo>
                <a:cubicBezTo>
                  <a:pt x="520" y="308"/>
                  <a:pt x="519" y="293"/>
                  <a:pt x="524" y="293"/>
                </a:cubicBezTo>
                <a:close/>
                <a:moveTo>
                  <a:pt x="412" y="0"/>
                </a:moveTo>
                <a:cubicBezTo>
                  <a:pt x="401" y="0"/>
                  <a:pt x="390" y="1"/>
                  <a:pt x="379" y="2"/>
                </a:cubicBezTo>
                <a:cubicBezTo>
                  <a:pt x="357" y="8"/>
                  <a:pt x="335" y="17"/>
                  <a:pt x="315" y="27"/>
                </a:cubicBezTo>
                <a:lnTo>
                  <a:pt x="315" y="27"/>
                </a:lnTo>
                <a:cubicBezTo>
                  <a:pt x="290" y="15"/>
                  <a:pt x="264" y="9"/>
                  <a:pt x="237" y="9"/>
                </a:cubicBezTo>
                <a:cubicBezTo>
                  <a:pt x="119" y="9"/>
                  <a:pt x="1" y="122"/>
                  <a:pt x="62" y="268"/>
                </a:cubicBezTo>
                <a:lnTo>
                  <a:pt x="147" y="451"/>
                </a:lnTo>
                <a:lnTo>
                  <a:pt x="147" y="451"/>
                </a:lnTo>
                <a:cubicBezTo>
                  <a:pt x="136" y="533"/>
                  <a:pt x="186" y="615"/>
                  <a:pt x="267" y="652"/>
                </a:cubicBezTo>
                <a:lnTo>
                  <a:pt x="267" y="652"/>
                </a:lnTo>
                <a:cubicBezTo>
                  <a:pt x="302" y="681"/>
                  <a:pt x="343" y="701"/>
                  <a:pt x="387" y="712"/>
                </a:cubicBezTo>
                <a:cubicBezTo>
                  <a:pt x="396" y="713"/>
                  <a:pt x="405" y="714"/>
                  <a:pt x="413" y="714"/>
                </a:cubicBezTo>
                <a:cubicBezTo>
                  <a:pt x="590" y="714"/>
                  <a:pt x="737" y="549"/>
                  <a:pt x="712" y="362"/>
                </a:cubicBezTo>
                <a:cubicBezTo>
                  <a:pt x="704" y="200"/>
                  <a:pt x="597" y="0"/>
                  <a:pt x="4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"/>
          <p:cNvSpPr/>
          <p:nvPr/>
        </p:nvSpPr>
        <p:spPr>
          <a:xfrm rot="10800000">
            <a:off x="1640718" y="4747632"/>
            <a:ext cx="65671" cy="73242"/>
          </a:xfrm>
          <a:custGeom>
            <a:avLst/>
            <a:gdLst/>
            <a:ahLst/>
            <a:cxnLst/>
            <a:rect l="l" t="t" r="r" b="b"/>
            <a:pathLst>
              <a:path w="746" h="832" extrusionOk="0">
                <a:moveTo>
                  <a:pt x="324" y="0"/>
                </a:moveTo>
                <a:cubicBezTo>
                  <a:pt x="275" y="0"/>
                  <a:pt x="223" y="18"/>
                  <a:pt x="172" y="61"/>
                </a:cubicBezTo>
                <a:cubicBezTo>
                  <a:pt x="111" y="111"/>
                  <a:pt x="77" y="182"/>
                  <a:pt x="63" y="260"/>
                </a:cubicBezTo>
                <a:lnTo>
                  <a:pt x="63" y="260"/>
                </a:lnTo>
                <a:cubicBezTo>
                  <a:pt x="15" y="322"/>
                  <a:pt x="0" y="410"/>
                  <a:pt x="61" y="489"/>
                </a:cubicBezTo>
                <a:cubicBezTo>
                  <a:pt x="63" y="492"/>
                  <a:pt x="64" y="496"/>
                  <a:pt x="65" y="500"/>
                </a:cubicBezTo>
                <a:lnTo>
                  <a:pt x="65" y="500"/>
                </a:lnTo>
                <a:cubicBezTo>
                  <a:pt x="78" y="577"/>
                  <a:pt x="99" y="651"/>
                  <a:pt x="121" y="711"/>
                </a:cubicBezTo>
                <a:cubicBezTo>
                  <a:pt x="157" y="792"/>
                  <a:pt x="222" y="826"/>
                  <a:pt x="287" y="826"/>
                </a:cubicBezTo>
                <a:cubicBezTo>
                  <a:pt x="296" y="826"/>
                  <a:pt x="305" y="825"/>
                  <a:pt x="314" y="824"/>
                </a:cubicBezTo>
                <a:lnTo>
                  <a:pt x="314" y="824"/>
                </a:lnTo>
                <a:cubicBezTo>
                  <a:pt x="337" y="829"/>
                  <a:pt x="359" y="832"/>
                  <a:pt x="382" y="832"/>
                </a:cubicBezTo>
                <a:cubicBezTo>
                  <a:pt x="389" y="832"/>
                  <a:pt x="396" y="832"/>
                  <a:pt x="403" y="831"/>
                </a:cubicBezTo>
                <a:cubicBezTo>
                  <a:pt x="651" y="797"/>
                  <a:pt x="746" y="532"/>
                  <a:pt x="669" y="326"/>
                </a:cubicBezTo>
                <a:cubicBezTo>
                  <a:pt x="616" y="183"/>
                  <a:pt x="480" y="0"/>
                  <a:pt x="3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"/>
          <p:cNvSpPr/>
          <p:nvPr/>
        </p:nvSpPr>
        <p:spPr>
          <a:xfrm rot="10800000">
            <a:off x="1701987" y="4439085"/>
            <a:ext cx="68312" cy="78260"/>
          </a:xfrm>
          <a:custGeom>
            <a:avLst/>
            <a:gdLst/>
            <a:ahLst/>
            <a:cxnLst/>
            <a:rect l="l" t="t" r="r" b="b"/>
            <a:pathLst>
              <a:path w="776" h="889" extrusionOk="0">
                <a:moveTo>
                  <a:pt x="357" y="0"/>
                </a:moveTo>
                <a:cubicBezTo>
                  <a:pt x="316" y="0"/>
                  <a:pt x="278" y="9"/>
                  <a:pt x="245" y="26"/>
                </a:cubicBezTo>
                <a:lnTo>
                  <a:pt x="245" y="26"/>
                </a:lnTo>
                <a:cubicBezTo>
                  <a:pt x="236" y="25"/>
                  <a:pt x="228" y="24"/>
                  <a:pt x="219" y="24"/>
                </a:cubicBezTo>
                <a:cubicBezTo>
                  <a:pt x="134" y="24"/>
                  <a:pt x="45" y="75"/>
                  <a:pt x="26" y="181"/>
                </a:cubicBezTo>
                <a:lnTo>
                  <a:pt x="34" y="181"/>
                </a:lnTo>
                <a:cubicBezTo>
                  <a:pt x="0" y="412"/>
                  <a:pt x="77" y="651"/>
                  <a:pt x="257" y="805"/>
                </a:cubicBezTo>
                <a:cubicBezTo>
                  <a:pt x="317" y="863"/>
                  <a:pt x="389" y="888"/>
                  <a:pt x="460" y="888"/>
                </a:cubicBezTo>
                <a:cubicBezTo>
                  <a:pt x="621" y="888"/>
                  <a:pt x="776" y="756"/>
                  <a:pt x="770" y="566"/>
                </a:cubicBezTo>
                <a:cubicBezTo>
                  <a:pt x="770" y="369"/>
                  <a:pt x="599" y="18"/>
                  <a:pt x="377" y="1"/>
                </a:cubicBezTo>
                <a:cubicBezTo>
                  <a:pt x="370" y="0"/>
                  <a:pt x="363" y="0"/>
                  <a:pt x="3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"/>
          <p:cNvSpPr/>
          <p:nvPr/>
        </p:nvSpPr>
        <p:spPr>
          <a:xfrm rot="10800000">
            <a:off x="1612108" y="4355369"/>
            <a:ext cx="87943" cy="61534"/>
          </a:xfrm>
          <a:custGeom>
            <a:avLst/>
            <a:gdLst/>
            <a:ahLst/>
            <a:cxnLst/>
            <a:rect l="l" t="t" r="r" b="b"/>
            <a:pathLst>
              <a:path w="999" h="699" extrusionOk="0">
                <a:moveTo>
                  <a:pt x="609" y="283"/>
                </a:moveTo>
                <a:cubicBezTo>
                  <a:pt x="611" y="283"/>
                  <a:pt x="606" y="288"/>
                  <a:pt x="595" y="290"/>
                </a:cubicBezTo>
                <a:lnTo>
                  <a:pt x="595" y="290"/>
                </a:lnTo>
                <a:lnTo>
                  <a:pt x="597" y="289"/>
                </a:lnTo>
                <a:cubicBezTo>
                  <a:pt x="603" y="284"/>
                  <a:pt x="607" y="283"/>
                  <a:pt x="609" y="283"/>
                </a:cubicBezTo>
                <a:close/>
                <a:moveTo>
                  <a:pt x="394" y="0"/>
                </a:moveTo>
                <a:cubicBezTo>
                  <a:pt x="181" y="0"/>
                  <a:pt x="0" y="183"/>
                  <a:pt x="23" y="408"/>
                </a:cubicBezTo>
                <a:cubicBezTo>
                  <a:pt x="41" y="511"/>
                  <a:pt x="118" y="605"/>
                  <a:pt x="220" y="639"/>
                </a:cubicBezTo>
                <a:cubicBezTo>
                  <a:pt x="306" y="674"/>
                  <a:pt x="408" y="639"/>
                  <a:pt x="485" y="682"/>
                </a:cubicBezTo>
                <a:cubicBezTo>
                  <a:pt x="511" y="693"/>
                  <a:pt x="535" y="698"/>
                  <a:pt x="558" y="698"/>
                </a:cubicBezTo>
                <a:cubicBezTo>
                  <a:pt x="600" y="698"/>
                  <a:pt x="637" y="681"/>
                  <a:pt x="666" y="653"/>
                </a:cubicBezTo>
                <a:lnTo>
                  <a:pt x="666" y="653"/>
                </a:lnTo>
                <a:cubicBezTo>
                  <a:pt x="758" y="636"/>
                  <a:pt x="838" y="582"/>
                  <a:pt x="887" y="502"/>
                </a:cubicBezTo>
                <a:cubicBezTo>
                  <a:pt x="999" y="254"/>
                  <a:pt x="665" y="41"/>
                  <a:pt x="460" y="6"/>
                </a:cubicBezTo>
                <a:cubicBezTo>
                  <a:pt x="438" y="2"/>
                  <a:pt x="415" y="0"/>
                  <a:pt x="3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"/>
          <p:cNvSpPr/>
          <p:nvPr/>
        </p:nvSpPr>
        <p:spPr>
          <a:xfrm rot="10800000">
            <a:off x="1512723" y="4385651"/>
            <a:ext cx="78348" cy="60302"/>
          </a:xfrm>
          <a:custGeom>
            <a:avLst/>
            <a:gdLst/>
            <a:ahLst/>
            <a:cxnLst/>
            <a:rect l="l" t="t" r="r" b="b"/>
            <a:pathLst>
              <a:path w="890" h="685" extrusionOk="0">
                <a:moveTo>
                  <a:pt x="471" y="319"/>
                </a:moveTo>
                <a:lnTo>
                  <a:pt x="471" y="319"/>
                </a:lnTo>
                <a:cubicBezTo>
                  <a:pt x="475" y="319"/>
                  <a:pt x="479" y="321"/>
                  <a:pt x="483" y="323"/>
                </a:cubicBezTo>
                <a:lnTo>
                  <a:pt x="483" y="323"/>
                </a:lnTo>
                <a:cubicBezTo>
                  <a:pt x="479" y="322"/>
                  <a:pt x="475" y="320"/>
                  <a:pt x="471" y="319"/>
                </a:cubicBezTo>
                <a:close/>
                <a:moveTo>
                  <a:pt x="494" y="328"/>
                </a:moveTo>
                <a:cubicBezTo>
                  <a:pt x="495" y="328"/>
                  <a:pt x="496" y="328"/>
                  <a:pt x="496" y="328"/>
                </a:cubicBezTo>
                <a:cubicBezTo>
                  <a:pt x="496" y="328"/>
                  <a:pt x="496" y="328"/>
                  <a:pt x="496" y="328"/>
                </a:cubicBezTo>
                <a:lnTo>
                  <a:pt x="496" y="328"/>
                </a:lnTo>
                <a:cubicBezTo>
                  <a:pt x="496" y="328"/>
                  <a:pt x="495" y="328"/>
                  <a:pt x="494" y="328"/>
                </a:cubicBezTo>
                <a:close/>
                <a:moveTo>
                  <a:pt x="462" y="0"/>
                </a:moveTo>
                <a:cubicBezTo>
                  <a:pt x="381" y="0"/>
                  <a:pt x="303" y="29"/>
                  <a:pt x="241" y="83"/>
                </a:cubicBezTo>
                <a:lnTo>
                  <a:pt x="241" y="83"/>
                </a:lnTo>
                <a:cubicBezTo>
                  <a:pt x="231" y="82"/>
                  <a:pt x="222" y="81"/>
                  <a:pt x="213" y="81"/>
                </a:cubicBezTo>
                <a:cubicBezTo>
                  <a:pt x="154" y="81"/>
                  <a:pt x="97" y="109"/>
                  <a:pt x="60" y="157"/>
                </a:cubicBezTo>
                <a:cubicBezTo>
                  <a:pt x="0" y="242"/>
                  <a:pt x="17" y="353"/>
                  <a:pt x="94" y="413"/>
                </a:cubicBezTo>
                <a:lnTo>
                  <a:pt x="103" y="405"/>
                </a:lnTo>
                <a:cubicBezTo>
                  <a:pt x="115" y="413"/>
                  <a:pt x="129" y="423"/>
                  <a:pt x="142" y="432"/>
                </a:cubicBezTo>
                <a:lnTo>
                  <a:pt x="142" y="432"/>
                </a:lnTo>
                <a:cubicBezTo>
                  <a:pt x="169" y="531"/>
                  <a:pt x="236" y="617"/>
                  <a:pt x="334" y="661"/>
                </a:cubicBezTo>
                <a:cubicBezTo>
                  <a:pt x="366" y="677"/>
                  <a:pt x="396" y="684"/>
                  <a:pt x="424" y="684"/>
                </a:cubicBezTo>
                <a:cubicBezTo>
                  <a:pt x="475" y="684"/>
                  <a:pt x="519" y="661"/>
                  <a:pt x="550" y="626"/>
                </a:cubicBezTo>
                <a:lnTo>
                  <a:pt x="550" y="626"/>
                </a:lnTo>
                <a:cubicBezTo>
                  <a:pt x="552" y="626"/>
                  <a:pt x="555" y="626"/>
                  <a:pt x="557" y="626"/>
                </a:cubicBezTo>
                <a:cubicBezTo>
                  <a:pt x="613" y="626"/>
                  <a:pt x="668" y="609"/>
                  <a:pt x="719" y="567"/>
                </a:cubicBezTo>
                <a:cubicBezTo>
                  <a:pt x="890" y="422"/>
                  <a:pt x="813" y="157"/>
                  <a:pt x="642" y="54"/>
                </a:cubicBezTo>
                <a:cubicBezTo>
                  <a:pt x="586" y="18"/>
                  <a:pt x="523" y="0"/>
                  <a:pt x="4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"/>
          <p:cNvSpPr/>
          <p:nvPr/>
        </p:nvSpPr>
        <p:spPr>
          <a:xfrm rot="10800000">
            <a:off x="1522495" y="4501587"/>
            <a:ext cx="76851" cy="68841"/>
          </a:xfrm>
          <a:custGeom>
            <a:avLst/>
            <a:gdLst/>
            <a:ahLst/>
            <a:cxnLst/>
            <a:rect l="l" t="t" r="r" b="b"/>
            <a:pathLst>
              <a:path w="873" h="782" extrusionOk="0">
                <a:moveTo>
                  <a:pt x="511" y="415"/>
                </a:moveTo>
                <a:cubicBezTo>
                  <a:pt x="518" y="418"/>
                  <a:pt x="522" y="423"/>
                  <a:pt x="520" y="423"/>
                </a:cubicBezTo>
                <a:cubicBezTo>
                  <a:pt x="519" y="423"/>
                  <a:pt x="516" y="421"/>
                  <a:pt x="511" y="415"/>
                </a:cubicBezTo>
                <a:close/>
                <a:moveTo>
                  <a:pt x="422" y="0"/>
                </a:moveTo>
                <a:cubicBezTo>
                  <a:pt x="330" y="0"/>
                  <a:pt x="237" y="33"/>
                  <a:pt x="163" y="99"/>
                </a:cubicBezTo>
                <a:cubicBezTo>
                  <a:pt x="0" y="253"/>
                  <a:pt x="26" y="527"/>
                  <a:pt x="214" y="647"/>
                </a:cubicBezTo>
                <a:cubicBezTo>
                  <a:pt x="228" y="657"/>
                  <a:pt x="244" y="665"/>
                  <a:pt x="259" y="671"/>
                </a:cubicBezTo>
                <a:lnTo>
                  <a:pt x="259" y="671"/>
                </a:lnTo>
                <a:cubicBezTo>
                  <a:pt x="275" y="686"/>
                  <a:pt x="291" y="701"/>
                  <a:pt x="308" y="715"/>
                </a:cubicBezTo>
                <a:cubicBezTo>
                  <a:pt x="363" y="760"/>
                  <a:pt x="433" y="782"/>
                  <a:pt x="503" y="782"/>
                </a:cubicBezTo>
                <a:cubicBezTo>
                  <a:pt x="553" y="782"/>
                  <a:pt x="604" y="771"/>
                  <a:pt x="650" y="749"/>
                </a:cubicBezTo>
                <a:cubicBezTo>
                  <a:pt x="873" y="647"/>
                  <a:pt x="864" y="305"/>
                  <a:pt x="719" y="133"/>
                </a:cubicBezTo>
                <a:cubicBezTo>
                  <a:pt x="640" y="45"/>
                  <a:pt x="531" y="0"/>
                  <a:pt x="4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"/>
          <p:cNvSpPr/>
          <p:nvPr/>
        </p:nvSpPr>
        <p:spPr>
          <a:xfrm rot="10800000">
            <a:off x="1546615" y="4636098"/>
            <a:ext cx="67872" cy="69985"/>
          </a:xfrm>
          <a:custGeom>
            <a:avLst/>
            <a:gdLst/>
            <a:ahLst/>
            <a:cxnLst/>
            <a:rect l="l" t="t" r="r" b="b"/>
            <a:pathLst>
              <a:path w="771" h="795" extrusionOk="0">
                <a:moveTo>
                  <a:pt x="353" y="1"/>
                </a:moveTo>
                <a:cubicBezTo>
                  <a:pt x="336" y="1"/>
                  <a:pt x="319" y="3"/>
                  <a:pt x="300" y="6"/>
                </a:cubicBezTo>
                <a:cubicBezTo>
                  <a:pt x="52" y="49"/>
                  <a:pt x="1" y="297"/>
                  <a:pt x="18" y="502"/>
                </a:cubicBezTo>
                <a:cubicBezTo>
                  <a:pt x="36" y="582"/>
                  <a:pt x="87" y="628"/>
                  <a:pt x="145" y="645"/>
                </a:cubicBezTo>
                <a:lnTo>
                  <a:pt x="145" y="645"/>
                </a:lnTo>
                <a:cubicBezTo>
                  <a:pt x="202" y="733"/>
                  <a:pt x="301" y="794"/>
                  <a:pt x="414" y="794"/>
                </a:cubicBezTo>
                <a:cubicBezTo>
                  <a:pt x="422" y="794"/>
                  <a:pt x="429" y="794"/>
                  <a:pt x="437" y="793"/>
                </a:cubicBezTo>
                <a:cubicBezTo>
                  <a:pt x="643" y="759"/>
                  <a:pt x="771" y="562"/>
                  <a:pt x="711" y="366"/>
                </a:cubicBezTo>
                <a:cubicBezTo>
                  <a:pt x="664" y="201"/>
                  <a:pt x="538" y="1"/>
                  <a:pt x="3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"/>
          <p:cNvSpPr/>
          <p:nvPr/>
        </p:nvSpPr>
        <p:spPr>
          <a:xfrm rot="10800000">
            <a:off x="1699434" y="4859431"/>
            <a:ext cx="71658" cy="63823"/>
          </a:xfrm>
          <a:custGeom>
            <a:avLst/>
            <a:gdLst/>
            <a:ahLst/>
            <a:cxnLst/>
            <a:rect l="l" t="t" r="r" b="b"/>
            <a:pathLst>
              <a:path w="814" h="725" extrusionOk="0">
                <a:moveTo>
                  <a:pt x="394" y="326"/>
                </a:moveTo>
                <a:cubicBezTo>
                  <a:pt x="394" y="329"/>
                  <a:pt x="393" y="332"/>
                  <a:pt x="391" y="335"/>
                </a:cubicBezTo>
                <a:lnTo>
                  <a:pt x="391" y="335"/>
                </a:lnTo>
                <a:cubicBezTo>
                  <a:pt x="391" y="335"/>
                  <a:pt x="391" y="335"/>
                  <a:pt x="390" y="334"/>
                </a:cubicBezTo>
                <a:lnTo>
                  <a:pt x="390" y="334"/>
                </a:lnTo>
                <a:cubicBezTo>
                  <a:pt x="391" y="333"/>
                  <a:pt x="392" y="330"/>
                  <a:pt x="394" y="326"/>
                </a:cubicBezTo>
                <a:close/>
                <a:moveTo>
                  <a:pt x="337" y="1"/>
                </a:moveTo>
                <a:cubicBezTo>
                  <a:pt x="258" y="1"/>
                  <a:pt x="182" y="30"/>
                  <a:pt x="120" y="95"/>
                </a:cubicBezTo>
                <a:cubicBezTo>
                  <a:pt x="33" y="182"/>
                  <a:pt x="1" y="332"/>
                  <a:pt x="51" y="443"/>
                </a:cubicBezTo>
                <a:lnTo>
                  <a:pt x="51" y="443"/>
                </a:lnTo>
                <a:cubicBezTo>
                  <a:pt x="48" y="499"/>
                  <a:pt x="70" y="556"/>
                  <a:pt x="129" y="600"/>
                </a:cubicBezTo>
                <a:lnTo>
                  <a:pt x="120" y="600"/>
                </a:lnTo>
                <a:cubicBezTo>
                  <a:pt x="216" y="669"/>
                  <a:pt x="331" y="724"/>
                  <a:pt x="443" y="724"/>
                </a:cubicBezTo>
                <a:cubicBezTo>
                  <a:pt x="512" y="724"/>
                  <a:pt x="580" y="703"/>
                  <a:pt x="642" y="651"/>
                </a:cubicBezTo>
                <a:cubicBezTo>
                  <a:pt x="813" y="514"/>
                  <a:pt x="753" y="266"/>
                  <a:pt x="608" y="121"/>
                </a:cubicBezTo>
                <a:cubicBezTo>
                  <a:pt x="532" y="45"/>
                  <a:pt x="433" y="1"/>
                  <a:pt x="3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"/>
          <p:cNvSpPr/>
          <p:nvPr/>
        </p:nvSpPr>
        <p:spPr>
          <a:xfrm rot="10800000">
            <a:off x="1787728" y="5008115"/>
            <a:ext cx="72186" cy="66464"/>
          </a:xfrm>
          <a:custGeom>
            <a:avLst/>
            <a:gdLst/>
            <a:ahLst/>
            <a:cxnLst/>
            <a:rect l="l" t="t" r="r" b="b"/>
            <a:pathLst>
              <a:path w="820" h="755" extrusionOk="0">
                <a:moveTo>
                  <a:pt x="454" y="0"/>
                </a:moveTo>
                <a:cubicBezTo>
                  <a:pt x="416" y="0"/>
                  <a:pt x="376" y="8"/>
                  <a:pt x="334" y="26"/>
                </a:cubicBezTo>
                <a:cubicBezTo>
                  <a:pt x="327" y="29"/>
                  <a:pt x="320" y="31"/>
                  <a:pt x="314" y="34"/>
                </a:cubicBezTo>
                <a:lnTo>
                  <a:pt x="314" y="34"/>
                </a:lnTo>
                <a:cubicBezTo>
                  <a:pt x="282" y="15"/>
                  <a:pt x="246" y="4"/>
                  <a:pt x="209" y="4"/>
                </a:cubicBezTo>
                <a:cubicBezTo>
                  <a:pt x="185" y="4"/>
                  <a:pt x="161" y="9"/>
                  <a:pt x="137" y="17"/>
                </a:cubicBezTo>
                <a:cubicBezTo>
                  <a:pt x="43" y="60"/>
                  <a:pt x="0" y="171"/>
                  <a:pt x="43" y="266"/>
                </a:cubicBezTo>
                <a:lnTo>
                  <a:pt x="43" y="257"/>
                </a:lnTo>
                <a:cubicBezTo>
                  <a:pt x="71" y="305"/>
                  <a:pt x="100" y="351"/>
                  <a:pt x="131" y="395"/>
                </a:cubicBezTo>
                <a:lnTo>
                  <a:pt x="131" y="395"/>
                </a:lnTo>
                <a:cubicBezTo>
                  <a:pt x="136" y="475"/>
                  <a:pt x="160" y="551"/>
                  <a:pt x="197" y="625"/>
                </a:cubicBezTo>
                <a:cubicBezTo>
                  <a:pt x="235" y="696"/>
                  <a:pt x="298" y="726"/>
                  <a:pt x="360" y="726"/>
                </a:cubicBezTo>
                <a:cubicBezTo>
                  <a:pt x="381" y="726"/>
                  <a:pt x="401" y="722"/>
                  <a:pt x="421" y="716"/>
                </a:cubicBezTo>
                <a:lnTo>
                  <a:pt x="421" y="716"/>
                </a:lnTo>
                <a:cubicBezTo>
                  <a:pt x="452" y="735"/>
                  <a:pt x="485" y="748"/>
                  <a:pt x="522" y="753"/>
                </a:cubicBezTo>
                <a:cubicBezTo>
                  <a:pt x="532" y="754"/>
                  <a:pt x="542" y="755"/>
                  <a:pt x="552" y="755"/>
                </a:cubicBezTo>
                <a:cubicBezTo>
                  <a:pt x="774" y="755"/>
                  <a:pt x="820" y="480"/>
                  <a:pt x="779" y="308"/>
                </a:cubicBezTo>
                <a:cubicBezTo>
                  <a:pt x="737" y="149"/>
                  <a:pt x="616" y="0"/>
                  <a:pt x="4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"/>
          <p:cNvSpPr/>
          <p:nvPr/>
        </p:nvSpPr>
        <p:spPr>
          <a:xfrm rot="10800000">
            <a:off x="1564660" y="4869643"/>
            <a:ext cx="100004" cy="70601"/>
          </a:xfrm>
          <a:custGeom>
            <a:avLst/>
            <a:gdLst/>
            <a:ahLst/>
            <a:cxnLst/>
            <a:rect l="l" t="t" r="r" b="b"/>
            <a:pathLst>
              <a:path w="1136" h="802" extrusionOk="0">
                <a:moveTo>
                  <a:pt x="689" y="0"/>
                </a:moveTo>
                <a:cubicBezTo>
                  <a:pt x="618" y="0"/>
                  <a:pt x="548" y="23"/>
                  <a:pt x="485" y="74"/>
                </a:cubicBezTo>
                <a:cubicBezTo>
                  <a:pt x="443" y="106"/>
                  <a:pt x="411" y="144"/>
                  <a:pt x="389" y="187"/>
                </a:cubicBezTo>
                <a:lnTo>
                  <a:pt x="389" y="187"/>
                </a:lnTo>
                <a:cubicBezTo>
                  <a:pt x="384" y="184"/>
                  <a:pt x="379" y="180"/>
                  <a:pt x="374" y="177"/>
                </a:cubicBezTo>
                <a:cubicBezTo>
                  <a:pt x="337" y="150"/>
                  <a:pt x="300" y="138"/>
                  <a:pt x="265" y="138"/>
                </a:cubicBezTo>
                <a:cubicBezTo>
                  <a:pt x="112" y="138"/>
                  <a:pt x="0" y="358"/>
                  <a:pt x="160" y="476"/>
                </a:cubicBezTo>
                <a:lnTo>
                  <a:pt x="152" y="476"/>
                </a:lnTo>
                <a:cubicBezTo>
                  <a:pt x="231" y="529"/>
                  <a:pt x="306" y="582"/>
                  <a:pt x="387" y="631"/>
                </a:cubicBezTo>
                <a:lnTo>
                  <a:pt x="387" y="631"/>
                </a:lnTo>
                <a:cubicBezTo>
                  <a:pt x="422" y="709"/>
                  <a:pt x="497" y="745"/>
                  <a:pt x="570" y="745"/>
                </a:cubicBezTo>
                <a:cubicBezTo>
                  <a:pt x="572" y="745"/>
                  <a:pt x="573" y="745"/>
                  <a:pt x="575" y="745"/>
                </a:cubicBezTo>
                <a:lnTo>
                  <a:pt x="575" y="745"/>
                </a:lnTo>
                <a:cubicBezTo>
                  <a:pt x="643" y="777"/>
                  <a:pt x="718" y="796"/>
                  <a:pt x="793" y="801"/>
                </a:cubicBezTo>
                <a:cubicBezTo>
                  <a:pt x="1067" y="784"/>
                  <a:pt x="1136" y="451"/>
                  <a:pt x="1042" y="237"/>
                </a:cubicBezTo>
                <a:cubicBezTo>
                  <a:pt x="973" y="94"/>
                  <a:pt x="831" y="0"/>
                  <a:pt x="6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"/>
          <p:cNvSpPr/>
          <p:nvPr/>
        </p:nvSpPr>
        <p:spPr>
          <a:xfrm rot="10800000">
            <a:off x="1361313" y="4550268"/>
            <a:ext cx="67520" cy="75971"/>
          </a:xfrm>
          <a:custGeom>
            <a:avLst/>
            <a:gdLst/>
            <a:ahLst/>
            <a:cxnLst/>
            <a:rect l="l" t="t" r="r" b="b"/>
            <a:pathLst>
              <a:path w="767" h="863" extrusionOk="0">
                <a:moveTo>
                  <a:pt x="296" y="0"/>
                </a:moveTo>
                <a:cubicBezTo>
                  <a:pt x="186" y="0"/>
                  <a:pt x="87" y="85"/>
                  <a:pt x="73" y="203"/>
                </a:cubicBezTo>
                <a:cubicBezTo>
                  <a:pt x="73" y="205"/>
                  <a:pt x="73" y="207"/>
                  <a:pt x="73" y="209"/>
                </a:cubicBezTo>
                <a:lnTo>
                  <a:pt x="73" y="209"/>
                </a:lnTo>
                <a:cubicBezTo>
                  <a:pt x="1" y="333"/>
                  <a:pt x="3" y="497"/>
                  <a:pt x="108" y="622"/>
                </a:cubicBezTo>
                <a:cubicBezTo>
                  <a:pt x="117" y="634"/>
                  <a:pt x="126" y="645"/>
                  <a:pt x="135" y="656"/>
                </a:cubicBezTo>
                <a:lnTo>
                  <a:pt x="135" y="656"/>
                </a:lnTo>
                <a:cubicBezTo>
                  <a:pt x="159" y="716"/>
                  <a:pt x="204" y="751"/>
                  <a:pt x="254" y="765"/>
                </a:cubicBezTo>
                <a:lnTo>
                  <a:pt x="254" y="765"/>
                </a:lnTo>
                <a:cubicBezTo>
                  <a:pt x="301" y="798"/>
                  <a:pt x="352" y="825"/>
                  <a:pt x="407" y="844"/>
                </a:cubicBezTo>
                <a:cubicBezTo>
                  <a:pt x="437" y="857"/>
                  <a:pt x="468" y="863"/>
                  <a:pt x="498" y="863"/>
                </a:cubicBezTo>
                <a:cubicBezTo>
                  <a:pt x="611" y="863"/>
                  <a:pt x="712" y="778"/>
                  <a:pt x="732" y="656"/>
                </a:cubicBezTo>
                <a:cubicBezTo>
                  <a:pt x="766" y="434"/>
                  <a:pt x="595" y="92"/>
                  <a:pt x="373" y="15"/>
                </a:cubicBezTo>
                <a:cubicBezTo>
                  <a:pt x="347" y="5"/>
                  <a:pt x="321" y="0"/>
                  <a:pt x="29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"/>
          <p:cNvSpPr/>
          <p:nvPr/>
        </p:nvSpPr>
        <p:spPr>
          <a:xfrm rot="10800000">
            <a:off x="1470646" y="4597804"/>
            <a:ext cx="54756" cy="64351"/>
          </a:xfrm>
          <a:custGeom>
            <a:avLst/>
            <a:gdLst/>
            <a:ahLst/>
            <a:cxnLst/>
            <a:rect l="l" t="t" r="r" b="b"/>
            <a:pathLst>
              <a:path w="622" h="731" extrusionOk="0">
                <a:moveTo>
                  <a:pt x="258" y="0"/>
                </a:moveTo>
                <a:cubicBezTo>
                  <a:pt x="171" y="0"/>
                  <a:pt x="87" y="64"/>
                  <a:pt x="75" y="166"/>
                </a:cubicBezTo>
                <a:cubicBezTo>
                  <a:pt x="75" y="176"/>
                  <a:pt x="74" y="185"/>
                  <a:pt x="74" y="195"/>
                </a:cubicBezTo>
                <a:lnTo>
                  <a:pt x="74" y="195"/>
                </a:lnTo>
                <a:cubicBezTo>
                  <a:pt x="20" y="261"/>
                  <a:pt x="0" y="346"/>
                  <a:pt x="16" y="431"/>
                </a:cubicBezTo>
                <a:cubicBezTo>
                  <a:pt x="24" y="585"/>
                  <a:pt x="144" y="713"/>
                  <a:pt x="306" y="731"/>
                </a:cubicBezTo>
                <a:cubicBezTo>
                  <a:pt x="311" y="731"/>
                  <a:pt x="316" y="731"/>
                  <a:pt x="320" y="731"/>
                </a:cubicBezTo>
                <a:cubicBezTo>
                  <a:pt x="485" y="731"/>
                  <a:pt x="622" y="580"/>
                  <a:pt x="580" y="405"/>
                </a:cubicBezTo>
                <a:cubicBezTo>
                  <a:pt x="555" y="260"/>
                  <a:pt x="478" y="132"/>
                  <a:pt x="366" y="38"/>
                </a:cubicBezTo>
                <a:cubicBezTo>
                  <a:pt x="333" y="12"/>
                  <a:pt x="295" y="0"/>
                  <a:pt x="2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"/>
          <p:cNvSpPr/>
          <p:nvPr/>
        </p:nvSpPr>
        <p:spPr>
          <a:xfrm rot="10800000">
            <a:off x="1381648" y="4430810"/>
            <a:ext cx="61622" cy="79845"/>
          </a:xfrm>
          <a:custGeom>
            <a:avLst/>
            <a:gdLst/>
            <a:ahLst/>
            <a:cxnLst/>
            <a:rect l="l" t="t" r="r" b="b"/>
            <a:pathLst>
              <a:path w="700" h="907" extrusionOk="0">
                <a:moveTo>
                  <a:pt x="260" y="1"/>
                </a:moveTo>
                <a:cubicBezTo>
                  <a:pt x="203" y="1"/>
                  <a:pt x="145" y="27"/>
                  <a:pt x="109" y="79"/>
                </a:cubicBezTo>
                <a:cubicBezTo>
                  <a:pt x="60" y="153"/>
                  <a:pt x="38" y="239"/>
                  <a:pt x="43" y="325"/>
                </a:cubicBezTo>
                <a:lnTo>
                  <a:pt x="43" y="325"/>
                </a:lnTo>
                <a:cubicBezTo>
                  <a:pt x="11" y="371"/>
                  <a:pt x="0" y="432"/>
                  <a:pt x="32" y="498"/>
                </a:cubicBezTo>
                <a:lnTo>
                  <a:pt x="41" y="498"/>
                </a:lnTo>
                <a:cubicBezTo>
                  <a:pt x="109" y="652"/>
                  <a:pt x="229" y="780"/>
                  <a:pt x="374" y="875"/>
                </a:cubicBezTo>
                <a:cubicBezTo>
                  <a:pt x="406" y="897"/>
                  <a:pt x="442" y="907"/>
                  <a:pt x="478" y="907"/>
                </a:cubicBezTo>
                <a:cubicBezTo>
                  <a:pt x="567" y="907"/>
                  <a:pt x="653" y="844"/>
                  <a:pt x="665" y="746"/>
                </a:cubicBezTo>
                <a:cubicBezTo>
                  <a:pt x="699" y="472"/>
                  <a:pt x="580" y="207"/>
                  <a:pt x="366" y="36"/>
                </a:cubicBezTo>
                <a:cubicBezTo>
                  <a:pt x="335" y="12"/>
                  <a:pt x="298" y="1"/>
                  <a:pt x="2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"/>
          <p:cNvSpPr/>
          <p:nvPr/>
        </p:nvSpPr>
        <p:spPr>
          <a:xfrm rot="10800000">
            <a:off x="1307878" y="4319540"/>
            <a:ext cx="74034" cy="69017"/>
          </a:xfrm>
          <a:custGeom>
            <a:avLst/>
            <a:gdLst/>
            <a:ahLst/>
            <a:cxnLst/>
            <a:rect l="l" t="t" r="r" b="b"/>
            <a:pathLst>
              <a:path w="841" h="784" extrusionOk="0">
                <a:moveTo>
                  <a:pt x="510" y="247"/>
                </a:moveTo>
                <a:cubicBezTo>
                  <a:pt x="519" y="247"/>
                  <a:pt x="537" y="261"/>
                  <a:pt x="528" y="285"/>
                </a:cubicBezTo>
                <a:lnTo>
                  <a:pt x="528" y="285"/>
                </a:lnTo>
                <a:cubicBezTo>
                  <a:pt x="524" y="278"/>
                  <a:pt x="520" y="272"/>
                  <a:pt x="516" y="266"/>
                </a:cubicBezTo>
                <a:cubicBezTo>
                  <a:pt x="503" y="253"/>
                  <a:pt x="505" y="247"/>
                  <a:pt x="510" y="247"/>
                </a:cubicBezTo>
                <a:close/>
                <a:moveTo>
                  <a:pt x="391" y="0"/>
                </a:moveTo>
                <a:cubicBezTo>
                  <a:pt x="297" y="0"/>
                  <a:pt x="213" y="52"/>
                  <a:pt x="168" y="128"/>
                </a:cubicBezTo>
                <a:lnTo>
                  <a:pt x="168" y="128"/>
                </a:lnTo>
                <a:cubicBezTo>
                  <a:pt x="67" y="170"/>
                  <a:pt x="0" y="296"/>
                  <a:pt x="79" y="411"/>
                </a:cubicBezTo>
                <a:cubicBezTo>
                  <a:pt x="142" y="496"/>
                  <a:pt x="216" y="570"/>
                  <a:pt x="300" y="631"/>
                </a:cubicBezTo>
                <a:lnTo>
                  <a:pt x="300" y="631"/>
                </a:lnTo>
                <a:cubicBezTo>
                  <a:pt x="306" y="641"/>
                  <a:pt x="313" y="650"/>
                  <a:pt x="319" y="660"/>
                </a:cubicBezTo>
                <a:cubicBezTo>
                  <a:pt x="350" y="722"/>
                  <a:pt x="418" y="762"/>
                  <a:pt x="489" y="762"/>
                </a:cubicBezTo>
                <a:cubicBezTo>
                  <a:pt x="500" y="762"/>
                  <a:pt x="511" y="761"/>
                  <a:pt x="522" y="759"/>
                </a:cubicBezTo>
                <a:lnTo>
                  <a:pt x="522" y="759"/>
                </a:lnTo>
                <a:cubicBezTo>
                  <a:pt x="531" y="763"/>
                  <a:pt x="541" y="767"/>
                  <a:pt x="550" y="771"/>
                </a:cubicBezTo>
                <a:cubicBezTo>
                  <a:pt x="573" y="779"/>
                  <a:pt x="596" y="784"/>
                  <a:pt x="619" y="784"/>
                </a:cubicBezTo>
                <a:cubicBezTo>
                  <a:pt x="709" y="784"/>
                  <a:pt x="793" y="721"/>
                  <a:pt x="807" y="625"/>
                </a:cubicBezTo>
                <a:cubicBezTo>
                  <a:pt x="841" y="369"/>
                  <a:pt x="695" y="9"/>
                  <a:pt x="405" y="1"/>
                </a:cubicBezTo>
                <a:cubicBezTo>
                  <a:pt x="400" y="1"/>
                  <a:pt x="395" y="0"/>
                  <a:pt x="3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"/>
          <p:cNvSpPr/>
          <p:nvPr/>
        </p:nvSpPr>
        <p:spPr>
          <a:xfrm rot="10800000">
            <a:off x="1196433" y="4465231"/>
            <a:ext cx="91201" cy="56164"/>
          </a:xfrm>
          <a:custGeom>
            <a:avLst/>
            <a:gdLst/>
            <a:ahLst/>
            <a:cxnLst/>
            <a:rect l="l" t="t" r="r" b="b"/>
            <a:pathLst>
              <a:path w="1036" h="638" extrusionOk="0">
                <a:moveTo>
                  <a:pt x="681" y="0"/>
                </a:moveTo>
                <a:cubicBezTo>
                  <a:pt x="663" y="0"/>
                  <a:pt x="644" y="2"/>
                  <a:pt x="625" y="4"/>
                </a:cubicBezTo>
                <a:cubicBezTo>
                  <a:pt x="438" y="4"/>
                  <a:pt x="172" y="76"/>
                  <a:pt x="143" y="279"/>
                </a:cubicBezTo>
                <a:lnTo>
                  <a:pt x="143" y="279"/>
                </a:lnTo>
                <a:cubicBezTo>
                  <a:pt x="76" y="300"/>
                  <a:pt x="24" y="357"/>
                  <a:pt x="18" y="432"/>
                </a:cubicBezTo>
                <a:cubicBezTo>
                  <a:pt x="1" y="535"/>
                  <a:pt x="78" y="629"/>
                  <a:pt x="180" y="637"/>
                </a:cubicBezTo>
                <a:cubicBezTo>
                  <a:pt x="411" y="637"/>
                  <a:pt x="779" y="637"/>
                  <a:pt x="950" y="440"/>
                </a:cubicBezTo>
                <a:cubicBezTo>
                  <a:pt x="1027" y="346"/>
                  <a:pt x="1036" y="218"/>
                  <a:pt x="968" y="115"/>
                </a:cubicBezTo>
                <a:cubicBezTo>
                  <a:pt x="887" y="42"/>
                  <a:pt x="788" y="0"/>
                  <a:pt x="6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"/>
          <p:cNvSpPr/>
          <p:nvPr/>
        </p:nvSpPr>
        <p:spPr>
          <a:xfrm rot="10800000">
            <a:off x="1096959" y="4329136"/>
            <a:ext cx="86711" cy="52819"/>
          </a:xfrm>
          <a:custGeom>
            <a:avLst/>
            <a:gdLst/>
            <a:ahLst/>
            <a:cxnLst/>
            <a:rect l="l" t="t" r="r" b="b"/>
            <a:pathLst>
              <a:path w="985" h="600" extrusionOk="0">
                <a:moveTo>
                  <a:pt x="570" y="207"/>
                </a:moveTo>
                <a:lnTo>
                  <a:pt x="570" y="207"/>
                </a:lnTo>
                <a:cubicBezTo>
                  <a:pt x="571" y="207"/>
                  <a:pt x="572" y="207"/>
                  <a:pt x="574" y="208"/>
                </a:cubicBezTo>
                <a:cubicBezTo>
                  <a:pt x="572" y="208"/>
                  <a:pt x="570" y="207"/>
                  <a:pt x="569" y="207"/>
                </a:cubicBezTo>
                <a:lnTo>
                  <a:pt x="569" y="207"/>
                </a:lnTo>
                <a:cubicBezTo>
                  <a:pt x="569" y="207"/>
                  <a:pt x="569" y="207"/>
                  <a:pt x="570" y="207"/>
                </a:cubicBezTo>
                <a:close/>
                <a:moveTo>
                  <a:pt x="495" y="1"/>
                </a:moveTo>
                <a:cubicBezTo>
                  <a:pt x="356" y="1"/>
                  <a:pt x="219" y="49"/>
                  <a:pt x="144" y="161"/>
                </a:cubicBezTo>
                <a:lnTo>
                  <a:pt x="144" y="161"/>
                </a:lnTo>
                <a:cubicBezTo>
                  <a:pt x="97" y="180"/>
                  <a:pt x="57" y="218"/>
                  <a:pt x="35" y="268"/>
                </a:cubicBezTo>
                <a:cubicBezTo>
                  <a:pt x="0" y="362"/>
                  <a:pt x="52" y="465"/>
                  <a:pt x="146" y="508"/>
                </a:cubicBezTo>
                <a:cubicBezTo>
                  <a:pt x="154" y="510"/>
                  <a:pt x="162" y="512"/>
                  <a:pt x="171" y="514"/>
                </a:cubicBezTo>
                <a:lnTo>
                  <a:pt x="171" y="514"/>
                </a:lnTo>
                <a:cubicBezTo>
                  <a:pt x="223" y="567"/>
                  <a:pt x="297" y="600"/>
                  <a:pt x="373" y="600"/>
                </a:cubicBezTo>
                <a:cubicBezTo>
                  <a:pt x="408" y="600"/>
                  <a:pt x="442" y="594"/>
                  <a:pt x="477" y="580"/>
                </a:cubicBezTo>
                <a:lnTo>
                  <a:pt x="477" y="580"/>
                </a:lnTo>
                <a:cubicBezTo>
                  <a:pt x="502" y="582"/>
                  <a:pt x="526" y="583"/>
                  <a:pt x="551" y="583"/>
                </a:cubicBezTo>
                <a:cubicBezTo>
                  <a:pt x="638" y="583"/>
                  <a:pt x="721" y="566"/>
                  <a:pt x="787" y="516"/>
                </a:cubicBezTo>
                <a:cubicBezTo>
                  <a:pt x="984" y="362"/>
                  <a:pt x="890" y="97"/>
                  <a:pt x="676" y="28"/>
                </a:cubicBezTo>
                <a:cubicBezTo>
                  <a:pt x="619" y="10"/>
                  <a:pt x="557" y="1"/>
                  <a:pt x="4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"/>
          <p:cNvSpPr/>
          <p:nvPr/>
        </p:nvSpPr>
        <p:spPr>
          <a:xfrm rot="10800000">
            <a:off x="1032258" y="4374031"/>
            <a:ext cx="70865" cy="81429"/>
          </a:xfrm>
          <a:custGeom>
            <a:avLst/>
            <a:gdLst/>
            <a:ahLst/>
            <a:cxnLst/>
            <a:rect l="l" t="t" r="r" b="b"/>
            <a:pathLst>
              <a:path w="805" h="925" extrusionOk="0">
                <a:moveTo>
                  <a:pt x="294" y="0"/>
                </a:moveTo>
                <a:cubicBezTo>
                  <a:pt x="230" y="0"/>
                  <a:pt x="165" y="22"/>
                  <a:pt x="112" y="68"/>
                </a:cubicBezTo>
                <a:cubicBezTo>
                  <a:pt x="1" y="171"/>
                  <a:pt x="1" y="342"/>
                  <a:pt x="26" y="479"/>
                </a:cubicBezTo>
                <a:cubicBezTo>
                  <a:pt x="49" y="571"/>
                  <a:pt x="88" y="686"/>
                  <a:pt x="155" y="764"/>
                </a:cubicBezTo>
                <a:lnTo>
                  <a:pt x="155" y="764"/>
                </a:lnTo>
                <a:cubicBezTo>
                  <a:pt x="206" y="857"/>
                  <a:pt x="276" y="925"/>
                  <a:pt x="374" y="925"/>
                </a:cubicBezTo>
                <a:cubicBezTo>
                  <a:pt x="417" y="925"/>
                  <a:pt x="467" y="911"/>
                  <a:pt x="523" y="881"/>
                </a:cubicBezTo>
                <a:cubicBezTo>
                  <a:pt x="805" y="735"/>
                  <a:pt x="677" y="290"/>
                  <a:pt x="505" y="102"/>
                </a:cubicBezTo>
                <a:cubicBezTo>
                  <a:pt x="453" y="35"/>
                  <a:pt x="374" y="0"/>
                  <a:pt x="2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"/>
          <p:cNvSpPr/>
          <p:nvPr/>
        </p:nvSpPr>
        <p:spPr>
          <a:xfrm rot="10800000">
            <a:off x="1046519" y="4539880"/>
            <a:ext cx="64087" cy="78524"/>
          </a:xfrm>
          <a:custGeom>
            <a:avLst/>
            <a:gdLst/>
            <a:ahLst/>
            <a:cxnLst/>
            <a:rect l="l" t="t" r="r" b="b"/>
            <a:pathLst>
              <a:path w="728" h="892" extrusionOk="0">
                <a:moveTo>
                  <a:pt x="335" y="559"/>
                </a:moveTo>
                <a:cubicBezTo>
                  <a:pt x="336" y="568"/>
                  <a:pt x="335" y="572"/>
                  <a:pt x="333" y="572"/>
                </a:cubicBezTo>
                <a:cubicBezTo>
                  <a:pt x="329" y="572"/>
                  <a:pt x="323" y="559"/>
                  <a:pt x="334" y="559"/>
                </a:cubicBezTo>
                <a:cubicBezTo>
                  <a:pt x="334" y="559"/>
                  <a:pt x="335" y="559"/>
                  <a:pt x="335" y="559"/>
                </a:cubicBezTo>
                <a:close/>
                <a:moveTo>
                  <a:pt x="264" y="1"/>
                </a:moveTo>
                <a:cubicBezTo>
                  <a:pt x="178" y="1"/>
                  <a:pt x="101" y="48"/>
                  <a:pt x="60" y="122"/>
                </a:cubicBezTo>
                <a:cubicBezTo>
                  <a:pt x="9" y="208"/>
                  <a:pt x="0" y="319"/>
                  <a:pt x="43" y="405"/>
                </a:cubicBezTo>
                <a:cubicBezTo>
                  <a:pt x="54" y="434"/>
                  <a:pt x="72" y="459"/>
                  <a:pt x="95" y="477"/>
                </a:cubicBezTo>
                <a:lnTo>
                  <a:pt x="95" y="477"/>
                </a:lnTo>
                <a:cubicBezTo>
                  <a:pt x="72" y="518"/>
                  <a:pt x="65" y="570"/>
                  <a:pt x="86" y="627"/>
                </a:cubicBezTo>
                <a:cubicBezTo>
                  <a:pt x="150" y="762"/>
                  <a:pt x="267" y="892"/>
                  <a:pt x="414" y="892"/>
                </a:cubicBezTo>
                <a:cubicBezTo>
                  <a:pt x="443" y="892"/>
                  <a:pt x="473" y="887"/>
                  <a:pt x="505" y="875"/>
                </a:cubicBezTo>
                <a:cubicBezTo>
                  <a:pt x="693" y="807"/>
                  <a:pt x="727" y="601"/>
                  <a:pt x="685" y="430"/>
                </a:cubicBezTo>
                <a:cubicBezTo>
                  <a:pt x="633" y="242"/>
                  <a:pt x="505" y="88"/>
                  <a:pt x="334" y="11"/>
                </a:cubicBezTo>
                <a:cubicBezTo>
                  <a:pt x="310" y="4"/>
                  <a:pt x="287" y="1"/>
                  <a:pt x="2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"/>
          <p:cNvSpPr/>
          <p:nvPr/>
        </p:nvSpPr>
        <p:spPr>
          <a:xfrm rot="10800000">
            <a:off x="1291241" y="4749833"/>
            <a:ext cx="62414" cy="81869"/>
          </a:xfrm>
          <a:custGeom>
            <a:avLst/>
            <a:gdLst/>
            <a:ahLst/>
            <a:cxnLst/>
            <a:rect l="l" t="t" r="r" b="b"/>
            <a:pathLst>
              <a:path w="709" h="930" extrusionOk="0">
                <a:moveTo>
                  <a:pt x="291" y="1"/>
                </a:moveTo>
                <a:cubicBezTo>
                  <a:pt x="243" y="1"/>
                  <a:pt x="194" y="17"/>
                  <a:pt x="143" y="56"/>
                </a:cubicBezTo>
                <a:cubicBezTo>
                  <a:pt x="30" y="149"/>
                  <a:pt x="1" y="285"/>
                  <a:pt x="17" y="418"/>
                </a:cubicBezTo>
                <a:lnTo>
                  <a:pt x="17" y="418"/>
                </a:lnTo>
                <a:cubicBezTo>
                  <a:pt x="16" y="435"/>
                  <a:pt x="18" y="455"/>
                  <a:pt x="24" y="475"/>
                </a:cubicBezTo>
                <a:lnTo>
                  <a:pt x="15" y="475"/>
                </a:lnTo>
                <a:cubicBezTo>
                  <a:pt x="62" y="653"/>
                  <a:pt x="171" y="929"/>
                  <a:pt x="382" y="929"/>
                </a:cubicBezTo>
                <a:cubicBezTo>
                  <a:pt x="404" y="929"/>
                  <a:pt x="427" y="926"/>
                  <a:pt x="451" y="920"/>
                </a:cubicBezTo>
                <a:cubicBezTo>
                  <a:pt x="708" y="860"/>
                  <a:pt x="682" y="518"/>
                  <a:pt x="622" y="330"/>
                </a:cubicBezTo>
                <a:cubicBezTo>
                  <a:pt x="583" y="191"/>
                  <a:pt x="451" y="1"/>
                  <a:pt x="2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"/>
          <p:cNvSpPr/>
          <p:nvPr/>
        </p:nvSpPr>
        <p:spPr>
          <a:xfrm rot="10800000">
            <a:off x="1414746" y="4898252"/>
            <a:ext cx="79933" cy="74915"/>
          </a:xfrm>
          <a:custGeom>
            <a:avLst/>
            <a:gdLst/>
            <a:ahLst/>
            <a:cxnLst/>
            <a:rect l="l" t="t" r="r" b="b"/>
            <a:pathLst>
              <a:path w="908" h="851" extrusionOk="0">
                <a:moveTo>
                  <a:pt x="381" y="0"/>
                </a:moveTo>
                <a:cubicBezTo>
                  <a:pt x="321" y="0"/>
                  <a:pt x="262" y="21"/>
                  <a:pt x="206" y="72"/>
                </a:cubicBezTo>
                <a:cubicBezTo>
                  <a:pt x="179" y="95"/>
                  <a:pt x="159" y="120"/>
                  <a:pt x="144" y="147"/>
                </a:cubicBezTo>
                <a:lnTo>
                  <a:pt x="144" y="147"/>
                </a:lnTo>
                <a:cubicBezTo>
                  <a:pt x="127" y="153"/>
                  <a:pt x="110" y="162"/>
                  <a:pt x="94" y="174"/>
                </a:cubicBezTo>
                <a:cubicBezTo>
                  <a:pt x="17" y="243"/>
                  <a:pt x="0" y="354"/>
                  <a:pt x="69" y="440"/>
                </a:cubicBezTo>
                <a:lnTo>
                  <a:pt x="69" y="431"/>
                </a:lnTo>
                <a:cubicBezTo>
                  <a:pt x="107" y="471"/>
                  <a:pt x="148" y="508"/>
                  <a:pt x="191" y="541"/>
                </a:cubicBezTo>
                <a:lnTo>
                  <a:pt x="191" y="541"/>
                </a:lnTo>
                <a:cubicBezTo>
                  <a:pt x="227" y="616"/>
                  <a:pt x="270" y="688"/>
                  <a:pt x="300" y="748"/>
                </a:cubicBezTo>
                <a:cubicBezTo>
                  <a:pt x="337" y="820"/>
                  <a:pt x="401" y="850"/>
                  <a:pt x="464" y="850"/>
                </a:cubicBezTo>
                <a:cubicBezTo>
                  <a:pt x="543" y="850"/>
                  <a:pt x="622" y="803"/>
                  <a:pt x="650" y="731"/>
                </a:cubicBezTo>
                <a:lnTo>
                  <a:pt x="650" y="731"/>
                </a:lnTo>
                <a:cubicBezTo>
                  <a:pt x="657" y="732"/>
                  <a:pt x="663" y="732"/>
                  <a:pt x="670" y="732"/>
                </a:cubicBezTo>
                <a:cubicBezTo>
                  <a:pt x="787" y="732"/>
                  <a:pt x="891" y="635"/>
                  <a:pt x="907" y="517"/>
                </a:cubicBezTo>
                <a:cubicBezTo>
                  <a:pt x="907" y="405"/>
                  <a:pt x="856" y="294"/>
                  <a:pt x="762" y="217"/>
                </a:cubicBezTo>
                <a:cubicBezTo>
                  <a:pt x="665" y="115"/>
                  <a:pt x="523" y="0"/>
                  <a:pt x="3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"/>
          <p:cNvSpPr/>
          <p:nvPr/>
        </p:nvSpPr>
        <p:spPr>
          <a:xfrm rot="10800000">
            <a:off x="1530770" y="4756083"/>
            <a:ext cx="66552" cy="78436"/>
          </a:xfrm>
          <a:custGeom>
            <a:avLst/>
            <a:gdLst/>
            <a:ahLst/>
            <a:cxnLst/>
            <a:rect l="l" t="t" r="r" b="b"/>
            <a:pathLst>
              <a:path w="756" h="891" extrusionOk="0">
                <a:moveTo>
                  <a:pt x="310" y="0"/>
                </a:moveTo>
                <a:cubicBezTo>
                  <a:pt x="240" y="0"/>
                  <a:pt x="170" y="39"/>
                  <a:pt x="140" y="114"/>
                </a:cubicBezTo>
                <a:cubicBezTo>
                  <a:pt x="121" y="164"/>
                  <a:pt x="109" y="215"/>
                  <a:pt x="104" y="267"/>
                </a:cubicBezTo>
                <a:lnTo>
                  <a:pt x="104" y="267"/>
                </a:lnTo>
                <a:cubicBezTo>
                  <a:pt x="42" y="296"/>
                  <a:pt x="0" y="359"/>
                  <a:pt x="20" y="447"/>
                </a:cubicBezTo>
                <a:lnTo>
                  <a:pt x="28" y="456"/>
                </a:lnTo>
                <a:cubicBezTo>
                  <a:pt x="72" y="645"/>
                  <a:pt x="246" y="890"/>
                  <a:pt x="461" y="890"/>
                </a:cubicBezTo>
                <a:cubicBezTo>
                  <a:pt x="498" y="890"/>
                  <a:pt x="537" y="883"/>
                  <a:pt x="576" y="866"/>
                </a:cubicBezTo>
                <a:cubicBezTo>
                  <a:pt x="704" y="798"/>
                  <a:pt x="756" y="644"/>
                  <a:pt x="687" y="516"/>
                </a:cubicBezTo>
                <a:cubicBezTo>
                  <a:pt x="627" y="379"/>
                  <a:pt x="550" y="242"/>
                  <a:pt x="482" y="105"/>
                </a:cubicBezTo>
                <a:cubicBezTo>
                  <a:pt x="444" y="34"/>
                  <a:pt x="377" y="0"/>
                  <a:pt x="3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"/>
          <p:cNvSpPr/>
          <p:nvPr/>
        </p:nvSpPr>
        <p:spPr>
          <a:xfrm rot="10800000">
            <a:off x="1615102" y="5034259"/>
            <a:ext cx="69281" cy="82574"/>
          </a:xfrm>
          <a:custGeom>
            <a:avLst/>
            <a:gdLst/>
            <a:ahLst/>
            <a:cxnLst/>
            <a:rect l="l" t="t" r="r" b="b"/>
            <a:pathLst>
              <a:path w="787" h="938" extrusionOk="0">
                <a:moveTo>
                  <a:pt x="426" y="1"/>
                </a:moveTo>
                <a:cubicBezTo>
                  <a:pt x="115" y="1"/>
                  <a:pt x="1" y="442"/>
                  <a:pt x="68" y="686"/>
                </a:cubicBezTo>
                <a:cubicBezTo>
                  <a:pt x="99" y="819"/>
                  <a:pt x="195" y="937"/>
                  <a:pt x="335" y="937"/>
                </a:cubicBezTo>
                <a:cubicBezTo>
                  <a:pt x="348" y="937"/>
                  <a:pt x="362" y="936"/>
                  <a:pt x="376" y="934"/>
                </a:cubicBezTo>
                <a:cubicBezTo>
                  <a:pt x="400" y="929"/>
                  <a:pt x="422" y="920"/>
                  <a:pt x="443" y="909"/>
                </a:cubicBezTo>
                <a:lnTo>
                  <a:pt x="443" y="909"/>
                </a:lnTo>
                <a:cubicBezTo>
                  <a:pt x="529" y="894"/>
                  <a:pt x="606" y="836"/>
                  <a:pt x="641" y="746"/>
                </a:cubicBezTo>
                <a:cubicBezTo>
                  <a:pt x="752" y="532"/>
                  <a:pt x="786" y="10"/>
                  <a:pt x="444" y="1"/>
                </a:cubicBezTo>
                <a:cubicBezTo>
                  <a:pt x="438" y="1"/>
                  <a:pt x="432" y="1"/>
                  <a:pt x="42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"/>
          <p:cNvSpPr/>
          <p:nvPr/>
        </p:nvSpPr>
        <p:spPr>
          <a:xfrm rot="10800000">
            <a:off x="1692656" y="5230479"/>
            <a:ext cx="74651" cy="68753"/>
          </a:xfrm>
          <a:custGeom>
            <a:avLst/>
            <a:gdLst/>
            <a:ahLst/>
            <a:cxnLst/>
            <a:rect l="l" t="t" r="r" b="b"/>
            <a:pathLst>
              <a:path w="848" h="781" extrusionOk="0">
                <a:moveTo>
                  <a:pt x="203" y="0"/>
                </a:moveTo>
                <a:cubicBezTo>
                  <a:pt x="193" y="0"/>
                  <a:pt x="182" y="1"/>
                  <a:pt x="171" y="3"/>
                </a:cubicBezTo>
                <a:cubicBezTo>
                  <a:pt x="69" y="20"/>
                  <a:pt x="0" y="114"/>
                  <a:pt x="17" y="217"/>
                </a:cubicBezTo>
                <a:lnTo>
                  <a:pt x="9" y="208"/>
                </a:lnTo>
                <a:lnTo>
                  <a:pt x="9" y="208"/>
                </a:lnTo>
                <a:cubicBezTo>
                  <a:pt x="17" y="365"/>
                  <a:pt x="101" y="486"/>
                  <a:pt x="218" y="559"/>
                </a:cubicBezTo>
                <a:lnTo>
                  <a:pt x="218" y="559"/>
                </a:lnTo>
                <a:cubicBezTo>
                  <a:pt x="267" y="648"/>
                  <a:pt x="345" y="721"/>
                  <a:pt x="445" y="764"/>
                </a:cubicBezTo>
                <a:cubicBezTo>
                  <a:pt x="479" y="776"/>
                  <a:pt x="512" y="781"/>
                  <a:pt x="543" y="781"/>
                </a:cubicBezTo>
                <a:cubicBezTo>
                  <a:pt x="723" y="781"/>
                  <a:pt x="847" y="605"/>
                  <a:pt x="847" y="422"/>
                </a:cubicBezTo>
                <a:cubicBezTo>
                  <a:pt x="847" y="302"/>
                  <a:pt x="830" y="157"/>
                  <a:pt x="693" y="114"/>
                </a:cubicBezTo>
                <a:cubicBezTo>
                  <a:pt x="671" y="107"/>
                  <a:pt x="648" y="104"/>
                  <a:pt x="626" y="104"/>
                </a:cubicBezTo>
                <a:cubicBezTo>
                  <a:pt x="582" y="104"/>
                  <a:pt x="541" y="116"/>
                  <a:pt x="505" y="138"/>
                </a:cubicBezTo>
                <a:lnTo>
                  <a:pt x="505" y="138"/>
                </a:lnTo>
                <a:cubicBezTo>
                  <a:pt x="499" y="136"/>
                  <a:pt x="494" y="134"/>
                  <a:pt x="488" y="131"/>
                </a:cubicBezTo>
                <a:cubicBezTo>
                  <a:pt x="454" y="113"/>
                  <a:pt x="417" y="104"/>
                  <a:pt x="382" y="104"/>
                </a:cubicBezTo>
                <a:cubicBezTo>
                  <a:pt x="378" y="104"/>
                  <a:pt x="373" y="105"/>
                  <a:pt x="369" y="105"/>
                </a:cubicBezTo>
                <a:lnTo>
                  <a:pt x="369" y="105"/>
                </a:lnTo>
                <a:cubicBezTo>
                  <a:pt x="338" y="41"/>
                  <a:pt x="275" y="0"/>
                  <a:pt x="2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"/>
          <p:cNvSpPr/>
          <p:nvPr/>
        </p:nvSpPr>
        <p:spPr>
          <a:xfrm rot="10800000">
            <a:off x="1521702" y="5140512"/>
            <a:ext cx="72186" cy="67168"/>
          </a:xfrm>
          <a:custGeom>
            <a:avLst/>
            <a:gdLst/>
            <a:ahLst/>
            <a:cxnLst/>
            <a:rect l="l" t="t" r="r" b="b"/>
            <a:pathLst>
              <a:path w="820" h="763" extrusionOk="0">
                <a:moveTo>
                  <a:pt x="452" y="0"/>
                </a:moveTo>
                <a:cubicBezTo>
                  <a:pt x="357" y="0"/>
                  <a:pt x="263" y="45"/>
                  <a:pt x="203" y="135"/>
                </a:cubicBezTo>
                <a:cubicBezTo>
                  <a:pt x="196" y="145"/>
                  <a:pt x="189" y="156"/>
                  <a:pt x="183" y="166"/>
                </a:cubicBezTo>
                <a:lnTo>
                  <a:pt x="183" y="166"/>
                </a:lnTo>
                <a:cubicBezTo>
                  <a:pt x="82" y="193"/>
                  <a:pt x="1" y="293"/>
                  <a:pt x="58" y="417"/>
                </a:cubicBezTo>
                <a:lnTo>
                  <a:pt x="66" y="417"/>
                </a:lnTo>
                <a:cubicBezTo>
                  <a:pt x="97" y="496"/>
                  <a:pt x="151" y="557"/>
                  <a:pt x="216" y="599"/>
                </a:cubicBezTo>
                <a:lnTo>
                  <a:pt x="216" y="599"/>
                </a:lnTo>
                <a:cubicBezTo>
                  <a:pt x="236" y="634"/>
                  <a:pt x="258" y="667"/>
                  <a:pt x="280" y="700"/>
                </a:cubicBezTo>
                <a:cubicBezTo>
                  <a:pt x="320" y="744"/>
                  <a:pt x="367" y="762"/>
                  <a:pt x="413" y="762"/>
                </a:cubicBezTo>
                <a:cubicBezTo>
                  <a:pt x="499" y="762"/>
                  <a:pt x="581" y="698"/>
                  <a:pt x="600" y="614"/>
                </a:cubicBezTo>
                <a:lnTo>
                  <a:pt x="600" y="614"/>
                </a:lnTo>
                <a:cubicBezTo>
                  <a:pt x="768" y="522"/>
                  <a:pt x="820" y="295"/>
                  <a:pt x="708" y="135"/>
                </a:cubicBezTo>
                <a:cubicBezTo>
                  <a:pt x="644" y="45"/>
                  <a:pt x="548" y="0"/>
                  <a:pt x="4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"/>
          <p:cNvSpPr/>
          <p:nvPr/>
        </p:nvSpPr>
        <p:spPr>
          <a:xfrm rot="10800000">
            <a:off x="1506737" y="5033907"/>
            <a:ext cx="75355" cy="75619"/>
          </a:xfrm>
          <a:custGeom>
            <a:avLst/>
            <a:gdLst/>
            <a:ahLst/>
            <a:cxnLst/>
            <a:rect l="l" t="t" r="r" b="b"/>
            <a:pathLst>
              <a:path w="856" h="859" extrusionOk="0">
                <a:moveTo>
                  <a:pt x="400" y="0"/>
                </a:moveTo>
                <a:cubicBezTo>
                  <a:pt x="384" y="0"/>
                  <a:pt x="368" y="1"/>
                  <a:pt x="352" y="4"/>
                </a:cubicBezTo>
                <a:cubicBezTo>
                  <a:pt x="208" y="29"/>
                  <a:pt x="97" y="147"/>
                  <a:pt x="78" y="290"/>
                </a:cubicBezTo>
                <a:lnTo>
                  <a:pt x="78" y="290"/>
                </a:lnTo>
                <a:cubicBezTo>
                  <a:pt x="38" y="338"/>
                  <a:pt x="14" y="399"/>
                  <a:pt x="9" y="466"/>
                </a:cubicBezTo>
                <a:cubicBezTo>
                  <a:pt x="1" y="586"/>
                  <a:pt x="61" y="705"/>
                  <a:pt x="163" y="782"/>
                </a:cubicBezTo>
                <a:cubicBezTo>
                  <a:pt x="240" y="831"/>
                  <a:pt x="346" y="858"/>
                  <a:pt x="452" y="858"/>
                </a:cubicBezTo>
                <a:cubicBezTo>
                  <a:pt x="641" y="858"/>
                  <a:pt x="828" y="772"/>
                  <a:pt x="839" y="568"/>
                </a:cubicBezTo>
                <a:cubicBezTo>
                  <a:pt x="855" y="326"/>
                  <a:pt x="666" y="0"/>
                  <a:pt x="4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"/>
          <p:cNvSpPr/>
          <p:nvPr/>
        </p:nvSpPr>
        <p:spPr>
          <a:xfrm rot="10800000">
            <a:off x="1104530" y="4634161"/>
            <a:ext cx="82926" cy="52203"/>
          </a:xfrm>
          <a:custGeom>
            <a:avLst/>
            <a:gdLst/>
            <a:ahLst/>
            <a:cxnLst/>
            <a:rect l="l" t="t" r="r" b="b"/>
            <a:pathLst>
              <a:path w="942" h="593" extrusionOk="0">
                <a:moveTo>
                  <a:pt x="512" y="0"/>
                </a:moveTo>
                <a:cubicBezTo>
                  <a:pt x="421" y="0"/>
                  <a:pt x="331" y="27"/>
                  <a:pt x="255" y="79"/>
                </a:cubicBezTo>
                <a:lnTo>
                  <a:pt x="255" y="79"/>
                </a:lnTo>
                <a:cubicBezTo>
                  <a:pt x="251" y="79"/>
                  <a:pt x="248" y="79"/>
                  <a:pt x="245" y="79"/>
                </a:cubicBezTo>
                <a:cubicBezTo>
                  <a:pt x="226" y="79"/>
                  <a:pt x="207" y="80"/>
                  <a:pt x="189" y="82"/>
                </a:cubicBezTo>
                <a:cubicBezTo>
                  <a:pt x="69" y="99"/>
                  <a:pt x="1" y="227"/>
                  <a:pt x="43" y="347"/>
                </a:cubicBezTo>
                <a:cubicBezTo>
                  <a:pt x="120" y="484"/>
                  <a:pt x="266" y="569"/>
                  <a:pt x="428" y="586"/>
                </a:cubicBezTo>
                <a:cubicBezTo>
                  <a:pt x="463" y="590"/>
                  <a:pt x="499" y="593"/>
                  <a:pt x="536" y="593"/>
                </a:cubicBezTo>
                <a:cubicBezTo>
                  <a:pt x="672" y="593"/>
                  <a:pt x="811" y="559"/>
                  <a:pt x="865" y="424"/>
                </a:cubicBezTo>
                <a:cubicBezTo>
                  <a:pt x="942" y="244"/>
                  <a:pt x="805" y="73"/>
                  <a:pt x="651" y="22"/>
                </a:cubicBezTo>
                <a:cubicBezTo>
                  <a:pt x="605" y="7"/>
                  <a:pt x="558" y="0"/>
                  <a:pt x="5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"/>
          <p:cNvSpPr/>
          <p:nvPr/>
        </p:nvSpPr>
        <p:spPr>
          <a:xfrm rot="10800000">
            <a:off x="1268705" y="4640852"/>
            <a:ext cx="74387" cy="52731"/>
          </a:xfrm>
          <a:custGeom>
            <a:avLst/>
            <a:gdLst/>
            <a:ahLst/>
            <a:cxnLst/>
            <a:rect l="l" t="t" r="r" b="b"/>
            <a:pathLst>
              <a:path w="845" h="599" extrusionOk="0">
                <a:moveTo>
                  <a:pt x="412" y="1"/>
                </a:moveTo>
                <a:cubicBezTo>
                  <a:pt x="298" y="1"/>
                  <a:pt x="186" y="47"/>
                  <a:pt x="118" y="155"/>
                </a:cubicBezTo>
                <a:cubicBezTo>
                  <a:pt x="115" y="159"/>
                  <a:pt x="113" y="163"/>
                  <a:pt x="110" y="167"/>
                </a:cubicBezTo>
                <a:lnTo>
                  <a:pt x="110" y="167"/>
                </a:lnTo>
                <a:cubicBezTo>
                  <a:pt x="27" y="241"/>
                  <a:pt x="1" y="386"/>
                  <a:pt x="127" y="467"/>
                </a:cubicBezTo>
                <a:lnTo>
                  <a:pt x="127" y="467"/>
                </a:lnTo>
                <a:cubicBezTo>
                  <a:pt x="173" y="539"/>
                  <a:pt x="248" y="591"/>
                  <a:pt x="338" y="591"/>
                </a:cubicBezTo>
                <a:cubicBezTo>
                  <a:pt x="352" y="591"/>
                  <a:pt x="366" y="589"/>
                  <a:pt x="380" y="587"/>
                </a:cubicBezTo>
                <a:lnTo>
                  <a:pt x="380" y="587"/>
                </a:lnTo>
                <a:cubicBezTo>
                  <a:pt x="415" y="595"/>
                  <a:pt x="451" y="598"/>
                  <a:pt x="487" y="598"/>
                </a:cubicBezTo>
                <a:cubicBezTo>
                  <a:pt x="547" y="598"/>
                  <a:pt x="607" y="588"/>
                  <a:pt x="665" y="566"/>
                </a:cubicBezTo>
                <a:cubicBezTo>
                  <a:pt x="776" y="532"/>
                  <a:pt x="845" y="420"/>
                  <a:pt x="836" y="309"/>
                </a:cubicBezTo>
                <a:cubicBezTo>
                  <a:pt x="819" y="206"/>
                  <a:pt x="751" y="112"/>
                  <a:pt x="656" y="70"/>
                </a:cubicBezTo>
                <a:cubicBezTo>
                  <a:pt x="584" y="26"/>
                  <a:pt x="497" y="1"/>
                  <a:pt x="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"/>
          <p:cNvSpPr/>
          <p:nvPr/>
        </p:nvSpPr>
        <p:spPr>
          <a:xfrm rot="10800000">
            <a:off x="1394500" y="4703881"/>
            <a:ext cx="41463" cy="37854"/>
          </a:xfrm>
          <a:custGeom>
            <a:avLst/>
            <a:gdLst/>
            <a:ahLst/>
            <a:cxnLst/>
            <a:rect l="l" t="t" r="r" b="b"/>
            <a:pathLst>
              <a:path w="471" h="430" extrusionOk="0">
                <a:moveTo>
                  <a:pt x="245" y="1"/>
                </a:moveTo>
                <a:cubicBezTo>
                  <a:pt x="157" y="1"/>
                  <a:pt x="73" y="57"/>
                  <a:pt x="43" y="146"/>
                </a:cubicBezTo>
                <a:cubicBezTo>
                  <a:pt x="0" y="266"/>
                  <a:pt x="77" y="394"/>
                  <a:pt x="197" y="428"/>
                </a:cubicBezTo>
                <a:cubicBezTo>
                  <a:pt x="207" y="429"/>
                  <a:pt x="216" y="430"/>
                  <a:pt x="225" y="430"/>
                </a:cubicBezTo>
                <a:cubicBezTo>
                  <a:pt x="359" y="430"/>
                  <a:pt x="470" y="316"/>
                  <a:pt x="462" y="180"/>
                </a:cubicBezTo>
                <a:cubicBezTo>
                  <a:pt x="459" y="160"/>
                  <a:pt x="449" y="142"/>
                  <a:pt x="434" y="128"/>
                </a:cubicBezTo>
                <a:lnTo>
                  <a:pt x="434" y="128"/>
                </a:lnTo>
                <a:cubicBezTo>
                  <a:pt x="421" y="92"/>
                  <a:pt x="396" y="59"/>
                  <a:pt x="360" y="35"/>
                </a:cubicBezTo>
                <a:cubicBezTo>
                  <a:pt x="323" y="11"/>
                  <a:pt x="284" y="1"/>
                  <a:pt x="2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"/>
          <p:cNvSpPr/>
          <p:nvPr/>
        </p:nvSpPr>
        <p:spPr>
          <a:xfrm rot="10800000">
            <a:off x="1439836" y="4829237"/>
            <a:ext cx="31515" cy="27906"/>
          </a:xfrm>
          <a:custGeom>
            <a:avLst/>
            <a:gdLst/>
            <a:ahLst/>
            <a:cxnLst/>
            <a:rect l="l" t="t" r="r" b="b"/>
            <a:pathLst>
              <a:path w="358" h="317" extrusionOk="0">
                <a:moveTo>
                  <a:pt x="171" y="0"/>
                </a:moveTo>
                <a:cubicBezTo>
                  <a:pt x="140" y="0"/>
                  <a:pt x="110" y="7"/>
                  <a:pt x="86" y="20"/>
                </a:cubicBezTo>
                <a:cubicBezTo>
                  <a:pt x="26" y="54"/>
                  <a:pt x="0" y="114"/>
                  <a:pt x="18" y="174"/>
                </a:cubicBezTo>
                <a:cubicBezTo>
                  <a:pt x="26" y="225"/>
                  <a:pt x="60" y="268"/>
                  <a:pt x="103" y="302"/>
                </a:cubicBezTo>
                <a:cubicBezTo>
                  <a:pt x="119" y="312"/>
                  <a:pt x="136" y="317"/>
                  <a:pt x="153" y="317"/>
                </a:cubicBezTo>
                <a:cubicBezTo>
                  <a:pt x="165" y="317"/>
                  <a:pt x="177" y="314"/>
                  <a:pt x="188" y="310"/>
                </a:cubicBezTo>
                <a:lnTo>
                  <a:pt x="188" y="310"/>
                </a:lnTo>
                <a:cubicBezTo>
                  <a:pt x="278" y="298"/>
                  <a:pt x="343" y="231"/>
                  <a:pt x="351" y="148"/>
                </a:cubicBezTo>
                <a:cubicBezTo>
                  <a:pt x="358" y="53"/>
                  <a:pt x="260" y="0"/>
                  <a:pt x="1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"/>
          <p:cNvSpPr/>
          <p:nvPr/>
        </p:nvSpPr>
        <p:spPr>
          <a:xfrm rot="10800000">
            <a:off x="1415539" y="4652648"/>
            <a:ext cx="37766" cy="30723"/>
          </a:xfrm>
          <a:custGeom>
            <a:avLst/>
            <a:gdLst/>
            <a:ahLst/>
            <a:cxnLst/>
            <a:rect l="l" t="t" r="r" b="b"/>
            <a:pathLst>
              <a:path w="429" h="349" extrusionOk="0">
                <a:moveTo>
                  <a:pt x="206" y="159"/>
                </a:moveTo>
                <a:cubicBezTo>
                  <a:pt x="206" y="159"/>
                  <a:pt x="206" y="159"/>
                  <a:pt x="206" y="159"/>
                </a:cubicBezTo>
                <a:lnTo>
                  <a:pt x="206" y="159"/>
                </a:lnTo>
                <a:cubicBezTo>
                  <a:pt x="206" y="159"/>
                  <a:pt x="206" y="159"/>
                  <a:pt x="206" y="159"/>
                </a:cubicBezTo>
                <a:close/>
                <a:moveTo>
                  <a:pt x="133" y="1"/>
                </a:moveTo>
                <a:cubicBezTo>
                  <a:pt x="106" y="1"/>
                  <a:pt x="81" y="14"/>
                  <a:pt x="61" y="39"/>
                </a:cubicBezTo>
                <a:lnTo>
                  <a:pt x="61" y="48"/>
                </a:lnTo>
                <a:cubicBezTo>
                  <a:pt x="1" y="125"/>
                  <a:pt x="9" y="227"/>
                  <a:pt x="78" y="296"/>
                </a:cubicBezTo>
                <a:cubicBezTo>
                  <a:pt x="113" y="331"/>
                  <a:pt x="160" y="349"/>
                  <a:pt x="206" y="349"/>
                </a:cubicBezTo>
                <a:cubicBezTo>
                  <a:pt x="260" y="349"/>
                  <a:pt x="315" y="325"/>
                  <a:pt x="351" y="279"/>
                </a:cubicBezTo>
                <a:cubicBezTo>
                  <a:pt x="428" y="193"/>
                  <a:pt x="394" y="22"/>
                  <a:pt x="257" y="22"/>
                </a:cubicBezTo>
                <a:cubicBezTo>
                  <a:pt x="238" y="22"/>
                  <a:pt x="219" y="26"/>
                  <a:pt x="203" y="32"/>
                </a:cubicBezTo>
                <a:lnTo>
                  <a:pt x="203" y="32"/>
                </a:lnTo>
                <a:cubicBezTo>
                  <a:pt x="199" y="29"/>
                  <a:pt x="194" y="25"/>
                  <a:pt x="189" y="22"/>
                </a:cubicBezTo>
                <a:cubicBezTo>
                  <a:pt x="171" y="8"/>
                  <a:pt x="152" y="1"/>
                  <a:pt x="1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"/>
          <p:cNvSpPr/>
          <p:nvPr/>
        </p:nvSpPr>
        <p:spPr>
          <a:xfrm rot="10800000">
            <a:off x="1464484" y="4738213"/>
            <a:ext cx="40671" cy="35477"/>
          </a:xfrm>
          <a:custGeom>
            <a:avLst/>
            <a:gdLst/>
            <a:ahLst/>
            <a:cxnLst/>
            <a:rect l="l" t="t" r="r" b="b"/>
            <a:pathLst>
              <a:path w="462" h="403" extrusionOk="0">
                <a:moveTo>
                  <a:pt x="232" y="180"/>
                </a:moveTo>
                <a:lnTo>
                  <a:pt x="232" y="180"/>
                </a:lnTo>
                <a:cubicBezTo>
                  <a:pt x="233" y="180"/>
                  <a:pt x="233" y="180"/>
                  <a:pt x="234" y="181"/>
                </a:cubicBezTo>
                <a:lnTo>
                  <a:pt x="234" y="181"/>
                </a:lnTo>
                <a:cubicBezTo>
                  <a:pt x="233" y="181"/>
                  <a:pt x="232" y="181"/>
                  <a:pt x="231" y="181"/>
                </a:cubicBezTo>
                <a:lnTo>
                  <a:pt x="231" y="181"/>
                </a:lnTo>
                <a:cubicBezTo>
                  <a:pt x="231" y="180"/>
                  <a:pt x="232" y="180"/>
                  <a:pt x="232" y="180"/>
                </a:cubicBezTo>
                <a:close/>
                <a:moveTo>
                  <a:pt x="229" y="180"/>
                </a:moveTo>
                <a:cubicBezTo>
                  <a:pt x="229" y="180"/>
                  <a:pt x="230" y="181"/>
                  <a:pt x="230" y="182"/>
                </a:cubicBezTo>
                <a:lnTo>
                  <a:pt x="230" y="182"/>
                </a:lnTo>
                <a:cubicBezTo>
                  <a:pt x="229" y="182"/>
                  <a:pt x="227" y="182"/>
                  <a:pt x="227" y="183"/>
                </a:cubicBezTo>
                <a:lnTo>
                  <a:pt x="227" y="183"/>
                </a:lnTo>
                <a:cubicBezTo>
                  <a:pt x="226" y="182"/>
                  <a:pt x="227" y="180"/>
                  <a:pt x="229" y="180"/>
                </a:cubicBezTo>
                <a:close/>
                <a:moveTo>
                  <a:pt x="233" y="191"/>
                </a:moveTo>
                <a:cubicBezTo>
                  <a:pt x="234" y="193"/>
                  <a:pt x="235" y="195"/>
                  <a:pt x="234" y="195"/>
                </a:cubicBezTo>
                <a:cubicBezTo>
                  <a:pt x="233" y="195"/>
                  <a:pt x="233" y="195"/>
                  <a:pt x="232" y="194"/>
                </a:cubicBezTo>
                <a:lnTo>
                  <a:pt x="232" y="194"/>
                </a:lnTo>
                <a:cubicBezTo>
                  <a:pt x="233" y="193"/>
                  <a:pt x="233" y="192"/>
                  <a:pt x="233" y="191"/>
                </a:cubicBezTo>
                <a:close/>
                <a:moveTo>
                  <a:pt x="231" y="1"/>
                </a:moveTo>
                <a:cubicBezTo>
                  <a:pt x="176" y="1"/>
                  <a:pt x="121" y="24"/>
                  <a:pt x="85" y="73"/>
                </a:cubicBezTo>
                <a:cubicBezTo>
                  <a:pt x="77" y="83"/>
                  <a:pt x="70" y="94"/>
                  <a:pt x="64" y="105"/>
                </a:cubicBezTo>
                <a:lnTo>
                  <a:pt x="64" y="105"/>
                </a:lnTo>
                <a:cubicBezTo>
                  <a:pt x="25" y="122"/>
                  <a:pt x="1" y="166"/>
                  <a:pt x="8" y="210"/>
                </a:cubicBezTo>
                <a:cubicBezTo>
                  <a:pt x="23" y="323"/>
                  <a:pt x="124" y="402"/>
                  <a:pt x="236" y="402"/>
                </a:cubicBezTo>
                <a:cubicBezTo>
                  <a:pt x="251" y="402"/>
                  <a:pt x="266" y="401"/>
                  <a:pt x="282" y="398"/>
                </a:cubicBezTo>
                <a:cubicBezTo>
                  <a:pt x="410" y="355"/>
                  <a:pt x="461" y="201"/>
                  <a:pt x="384" y="90"/>
                </a:cubicBezTo>
                <a:cubicBezTo>
                  <a:pt x="353" y="31"/>
                  <a:pt x="292" y="1"/>
                  <a:pt x="2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"/>
          <p:cNvSpPr/>
          <p:nvPr/>
        </p:nvSpPr>
        <p:spPr>
          <a:xfrm rot="10800000">
            <a:off x="1371877" y="4763126"/>
            <a:ext cx="42079" cy="34684"/>
          </a:xfrm>
          <a:custGeom>
            <a:avLst/>
            <a:gdLst/>
            <a:ahLst/>
            <a:cxnLst/>
            <a:rect l="l" t="t" r="r" b="b"/>
            <a:pathLst>
              <a:path w="478" h="394" extrusionOk="0">
                <a:moveTo>
                  <a:pt x="272" y="193"/>
                </a:moveTo>
                <a:cubicBezTo>
                  <a:pt x="270" y="195"/>
                  <a:pt x="269" y="196"/>
                  <a:pt x="267" y="197"/>
                </a:cubicBezTo>
                <a:lnTo>
                  <a:pt x="267" y="197"/>
                </a:lnTo>
                <a:cubicBezTo>
                  <a:pt x="267" y="196"/>
                  <a:pt x="267" y="194"/>
                  <a:pt x="267" y="193"/>
                </a:cubicBezTo>
                <a:close/>
                <a:moveTo>
                  <a:pt x="266" y="216"/>
                </a:moveTo>
                <a:cubicBezTo>
                  <a:pt x="267" y="218"/>
                  <a:pt x="268" y="220"/>
                  <a:pt x="268" y="221"/>
                </a:cubicBezTo>
                <a:lnTo>
                  <a:pt x="268" y="221"/>
                </a:lnTo>
                <a:cubicBezTo>
                  <a:pt x="269" y="219"/>
                  <a:pt x="270" y="218"/>
                  <a:pt x="270" y="218"/>
                </a:cubicBezTo>
                <a:lnTo>
                  <a:pt x="270" y="218"/>
                </a:lnTo>
                <a:cubicBezTo>
                  <a:pt x="270" y="218"/>
                  <a:pt x="269" y="220"/>
                  <a:pt x="268" y="222"/>
                </a:cubicBezTo>
                <a:lnTo>
                  <a:pt x="268" y="222"/>
                </a:lnTo>
                <a:cubicBezTo>
                  <a:pt x="268" y="222"/>
                  <a:pt x="268" y="222"/>
                  <a:pt x="268" y="221"/>
                </a:cubicBezTo>
                <a:lnTo>
                  <a:pt x="268" y="221"/>
                </a:lnTo>
                <a:cubicBezTo>
                  <a:pt x="267" y="222"/>
                  <a:pt x="267" y="222"/>
                  <a:pt x="267" y="223"/>
                </a:cubicBezTo>
                <a:lnTo>
                  <a:pt x="267" y="223"/>
                </a:lnTo>
                <a:cubicBezTo>
                  <a:pt x="266" y="222"/>
                  <a:pt x="265" y="221"/>
                  <a:pt x="265" y="218"/>
                </a:cubicBezTo>
                <a:lnTo>
                  <a:pt x="265" y="218"/>
                </a:lnTo>
                <a:cubicBezTo>
                  <a:pt x="265" y="217"/>
                  <a:pt x="266" y="216"/>
                  <a:pt x="266" y="216"/>
                </a:cubicBezTo>
                <a:close/>
                <a:moveTo>
                  <a:pt x="268" y="222"/>
                </a:moveTo>
                <a:cubicBezTo>
                  <a:pt x="267" y="222"/>
                  <a:pt x="267" y="223"/>
                  <a:pt x="267" y="223"/>
                </a:cubicBezTo>
                <a:cubicBezTo>
                  <a:pt x="266" y="224"/>
                  <a:pt x="266" y="224"/>
                  <a:pt x="265" y="225"/>
                </a:cubicBezTo>
                <a:lnTo>
                  <a:pt x="265" y="225"/>
                </a:lnTo>
                <a:cubicBezTo>
                  <a:pt x="266" y="224"/>
                  <a:pt x="266" y="223"/>
                  <a:pt x="267" y="223"/>
                </a:cubicBezTo>
                <a:lnTo>
                  <a:pt x="267" y="223"/>
                </a:lnTo>
                <a:cubicBezTo>
                  <a:pt x="267" y="223"/>
                  <a:pt x="267" y="223"/>
                  <a:pt x="267" y="223"/>
                </a:cubicBezTo>
                <a:cubicBezTo>
                  <a:pt x="267" y="222"/>
                  <a:pt x="267" y="222"/>
                  <a:pt x="268" y="222"/>
                </a:cubicBezTo>
                <a:close/>
                <a:moveTo>
                  <a:pt x="265" y="0"/>
                </a:moveTo>
                <a:cubicBezTo>
                  <a:pt x="212" y="0"/>
                  <a:pt x="161" y="22"/>
                  <a:pt x="127" y="64"/>
                </a:cubicBezTo>
                <a:cubicBezTo>
                  <a:pt x="117" y="77"/>
                  <a:pt x="108" y="91"/>
                  <a:pt x="101" y="105"/>
                </a:cubicBezTo>
                <a:lnTo>
                  <a:pt x="101" y="105"/>
                </a:lnTo>
                <a:cubicBezTo>
                  <a:pt x="43" y="120"/>
                  <a:pt x="0" y="192"/>
                  <a:pt x="50" y="253"/>
                </a:cubicBezTo>
                <a:lnTo>
                  <a:pt x="58" y="270"/>
                </a:lnTo>
                <a:cubicBezTo>
                  <a:pt x="68" y="282"/>
                  <a:pt x="80" y="291"/>
                  <a:pt x="93" y="298"/>
                </a:cubicBezTo>
                <a:lnTo>
                  <a:pt x="93" y="298"/>
                </a:lnTo>
                <a:cubicBezTo>
                  <a:pt x="101" y="318"/>
                  <a:pt x="113" y="337"/>
                  <a:pt x="127" y="355"/>
                </a:cubicBezTo>
                <a:cubicBezTo>
                  <a:pt x="147" y="380"/>
                  <a:pt x="175" y="394"/>
                  <a:pt x="203" y="394"/>
                </a:cubicBezTo>
                <a:cubicBezTo>
                  <a:pt x="222" y="394"/>
                  <a:pt x="241" y="387"/>
                  <a:pt x="255" y="372"/>
                </a:cubicBezTo>
                <a:cubicBezTo>
                  <a:pt x="259" y="369"/>
                  <a:pt x="263" y="365"/>
                  <a:pt x="267" y="362"/>
                </a:cubicBezTo>
                <a:lnTo>
                  <a:pt x="267" y="362"/>
                </a:lnTo>
                <a:cubicBezTo>
                  <a:pt x="275" y="363"/>
                  <a:pt x="283" y="363"/>
                  <a:pt x="291" y="363"/>
                </a:cubicBezTo>
                <a:cubicBezTo>
                  <a:pt x="325" y="363"/>
                  <a:pt x="359" y="353"/>
                  <a:pt x="392" y="330"/>
                </a:cubicBezTo>
                <a:cubicBezTo>
                  <a:pt x="469" y="261"/>
                  <a:pt x="478" y="141"/>
                  <a:pt x="409" y="64"/>
                </a:cubicBezTo>
                <a:cubicBezTo>
                  <a:pt x="371" y="22"/>
                  <a:pt x="317" y="0"/>
                  <a:pt x="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"/>
          <p:cNvSpPr/>
          <p:nvPr/>
        </p:nvSpPr>
        <p:spPr>
          <a:xfrm rot="10800000">
            <a:off x="1199427" y="4572628"/>
            <a:ext cx="41111" cy="27378"/>
          </a:xfrm>
          <a:custGeom>
            <a:avLst/>
            <a:gdLst/>
            <a:ahLst/>
            <a:cxnLst/>
            <a:rect l="l" t="t" r="r" b="b"/>
            <a:pathLst>
              <a:path w="467" h="311" extrusionOk="0">
                <a:moveTo>
                  <a:pt x="197" y="1"/>
                </a:moveTo>
                <a:cubicBezTo>
                  <a:pt x="174" y="1"/>
                  <a:pt x="150" y="5"/>
                  <a:pt x="125" y="16"/>
                </a:cubicBezTo>
                <a:cubicBezTo>
                  <a:pt x="90" y="29"/>
                  <a:pt x="64" y="53"/>
                  <a:pt x="47" y="82"/>
                </a:cubicBezTo>
                <a:lnTo>
                  <a:pt x="47" y="82"/>
                </a:lnTo>
                <a:cubicBezTo>
                  <a:pt x="40" y="88"/>
                  <a:pt x="35" y="94"/>
                  <a:pt x="30" y="102"/>
                </a:cubicBezTo>
                <a:cubicBezTo>
                  <a:pt x="1" y="139"/>
                  <a:pt x="3" y="188"/>
                  <a:pt x="32" y="218"/>
                </a:cubicBezTo>
                <a:lnTo>
                  <a:pt x="32" y="218"/>
                </a:lnTo>
                <a:cubicBezTo>
                  <a:pt x="41" y="245"/>
                  <a:pt x="57" y="270"/>
                  <a:pt x="82" y="290"/>
                </a:cubicBezTo>
                <a:cubicBezTo>
                  <a:pt x="100" y="305"/>
                  <a:pt x="119" y="311"/>
                  <a:pt x="136" y="311"/>
                </a:cubicBezTo>
                <a:cubicBezTo>
                  <a:pt x="158" y="311"/>
                  <a:pt x="177" y="302"/>
                  <a:pt x="193" y="287"/>
                </a:cubicBezTo>
                <a:lnTo>
                  <a:pt x="193" y="287"/>
                </a:lnTo>
                <a:cubicBezTo>
                  <a:pt x="222" y="293"/>
                  <a:pt x="253" y="296"/>
                  <a:pt x="283" y="296"/>
                </a:cubicBezTo>
                <a:cubicBezTo>
                  <a:pt x="310" y="296"/>
                  <a:pt x="337" y="294"/>
                  <a:pt x="364" y="290"/>
                </a:cubicBezTo>
                <a:cubicBezTo>
                  <a:pt x="433" y="273"/>
                  <a:pt x="467" y="187"/>
                  <a:pt x="415" y="136"/>
                </a:cubicBezTo>
                <a:cubicBezTo>
                  <a:pt x="361" y="68"/>
                  <a:pt x="286" y="1"/>
                  <a:pt x="1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"/>
          <p:cNvSpPr/>
          <p:nvPr/>
        </p:nvSpPr>
        <p:spPr>
          <a:xfrm rot="10800000">
            <a:off x="1313865" y="4487943"/>
            <a:ext cx="43047" cy="28698"/>
          </a:xfrm>
          <a:custGeom>
            <a:avLst/>
            <a:gdLst/>
            <a:ahLst/>
            <a:cxnLst/>
            <a:rect l="l" t="t" r="r" b="b"/>
            <a:pathLst>
              <a:path w="489" h="326" extrusionOk="0">
                <a:moveTo>
                  <a:pt x="210" y="1"/>
                </a:moveTo>
                <a:cubicBezTo>
                  <a:pt x="176" y="1"/>
                  <a:pt x="148" y="17"/>
                  <a:pt x="131" y="40"/>
                </a:cubicBezTo>
                <a:lnTo>
                  <a:pt x="131" y="40"/>
                </a:lnTo>
                <a:cubicBezTo>
                  <a:pt x="123" y="39"/>
                  <a:pt x="115" y="38"/>
                  <a:pt x="108" y="38"/>
                </a:cubicBezTo>
                <a:cubicBezTo>
                  <a:pt x="79" y="38"/>
                  <a:pt x="51" y="49"/>
                  <a:pt x="35" y="70"/>
                </a:cubicBezTo>
                <a:cubicBezTo>
                  <a:pt x="1" y="113"/>
                  <a:pt x="18" y="173"/>
                  <a:pt x="52" y="198"/>
                </a:cubicBezTo>
                <a:lnTo>
                  <a:pt x="61" y="207"/>
                </a:lnTo>
                <a:cubicBezTo>
                  <a:pt x="94" y="234"/>
                  <a:pt x="134" y="255"/>
                  <a:pt x="178" y="269"/>
                </a:cubicBezTo>
                <a:lnTo>
                  <a:pt x="178" y="269"/>
                </a:lnTo>
                <a:lnTo>
                  <a:pt x="180" y="275"/>
                </a:lnTo>
                <a:cubicBezTo>
                  <a:pt x="195" y="311"/>
                  <a:pt x="225" y="326"/>
                  <a:pt x="256" y="326"/>
                </a:cubicBezTo>
                <a:cubicBezTo>
                  <a:pt x="290" y="326"/>
                  <a:pt x="325" y="308"/>
                  <a:pt x="344" y="280"/>
                </a:cubicBezTo>
                <a:lnTo>
                  <a:pt x="344" y="280"/>
                </a:lnTo>
                <a:cubicBezTo>
                  <a:pt x="370" y="276"/>
                  <a:pt x="395" y="269"/>
                  <a:pt x="420" y="258"/>
                </a:cubicBezTo>
                <a:cubicBezTo>
                  <a:pt x="471" y="232"/>
                  <a:pt x="488" y="164"/>
                  <a:pt x="454" y="121"/>
                </a:cubicBezTo>
                <a:cubicBezTo>
                  <a:pt x="394" y="44"/>
                  <a:pt x="309" y="2"/>
                  <a:pt x="223" y="2"/>
                </a:cubicBezTo>
                <a:cubicBezTo>
                  <a:pt x="219" y="1"/>
                  <a:pt x="214" y="1"/>
                  <a:pt x="2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"/>
          <p:cNvSpPr/>
          <p:nvPr/>
        </p:nvSpPr>
        <p:spPr>
          <a:xfrm rot="10800000">
            <a:off x="1467301" y="4546043"/>
            <a:ext cx="29667" cy="27554"/>
          </a:xfrm>
          <a:custGeom>
            <a:avLst/>
            <a:gdLst/>
            <a:ahLst/>
            <a:cxnLst/>
            <a:rect l="l" t="t" r="r" b="b"/>
            <a:pathLst>
              <a:path w="337" h="313" extrusionOk="0">
                <a:moveTo>
                  <a:pt x="147" y="0"/>
                </a:moveTo>
                <a:cubicBezTo>
                  <a:pt x="130" y="0"/>
                  <a:pt x="114" y="5"/>
                  <a:pt x="99" y="15"/>
                </a:cubicBezTo>
                <a:lnTo>
                  <a:pt x="99" y="15"/>
                </a:lnTo>
                <a:cubicBezTo>
                  <a:pt x="95" y="14"/>
                  <a:pt x="91" y="14"/>
                  <a:pt x="88" y="14"/>
                </a:cubicBezTo>
                <a:cubicBezTo>
                  <a:pt x="43" y="14"/>
                  <a:pt x="8" y="46"/>
                  <a:pt x="1" y="92"/>
                </a:cubicBezTo>
                <a:lnTo>
                  <a:pt x="26" y="127"/>
                </a:lnTo>
                <a:cubicBezTo>
                  <a:pt x="20" y="200"/>
                  <a:pt x="67" y="265"/>
                  <a:pt x="135" y="290"/>
                </a:cubicBezTo>
                <a:lnTo>
                  <a:pt x="135" y="290"/>
                </a:lnTo>
                <a:cubicBezTo>
                  <a:pt x="138" y="292"/>
                  <a:pt x="142" y="295"/>
                  <a:pt x="146" y="298"/>
                </a:cubicBezTo>
                <a:cubicBezTo>
                  <a:pt x="162" y="307"/>
                  <a:pt x="179" y="312"/>
                  <a:pt x="196" y="312"/>
                </a:cubicBezTo>
                <a:cubicBezTo>
                  <a:pt x="223" y="312"/>
                  <a:pt x="249" y="301"/>
                  <a:pt x="269" y="278"/>
                </a:cubicBezTo>
                <a:lnTo>
                  <a:pt x="269" y="278"/>
                </a:lnTo>
                <a:cubicBezTo>
                  <a:pt x="316" y="246"/>
                  <a:pt x="337" y="188"/>
                  <a:pt x="317" y="135"/>
                </a:cubicBezTo>
                <a:cubicBezTo>
                  <a:pt x="283" y="75"/>
                  <a:pt x="240" y="33"/>
                  <a:pt x="180" y="7"/>
                </a:cubicBezTo>
                <a:cubicBezTo>
                  <a:pt x="170" y="3"/>
                  <a:pt x="158" y="0"/>
                  <a:pt x="1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"/>
          <p:cNvSpPr/>
          <p:nvPr/>
        </p:nvSpPr>
        <p:spPr>
          <a:xfrm rot="10800000">
            <a:off x="1627955" y="4626063"/>
            <a:ext cx="42959" cy="28082"/>
          </a:xfrm>
          <a:custGeom>
            <a:avLst/>
            <a:gdLst/>
            <a:ahLst/>
            <a:cxnLst/>
            <a:rect l="l" t="t" r="r" b="b"/>
            <a:pathLst>
              <a:path w="488" h="319" extrusionOk="0">
                <a:moveTo>
                  <a:pt x="230" y="0"/>
                </a:moveTo>
                <a:cubicBezTo>
                  <a:pt x="164" y="0"/>
                  <a:pt x="98" y="24"/>
                  <a:pt x="43" y="75"/>
                </a:cubicBezTo>
                <a:cubicBezTo>
                  <a:pt x="9" y="109"/>
                  <a:pt x="0" y="169"/>
                  <a:pt x="35" y="203"/>
                </a:cubicBezTo>
                <a:cubicBezTo>
                  <a:pt x="77" y="255"/>
                  <a:pt x="129" y="289"/>
                  <a:pt x="197" y="314"/>
                </a:cubicBezTo>
                <a:cubicBezTo>
                  <a:pt x="207" y="318"/>
                  <a:pt x="217" y="319"/>
                  <a:pt x="226" y="319"/>
                </a:cubicBezTo>
                <a:cubicBezTo>
                  <a:pt x="260" y="319"/>
                  <a:pt x="288" y="300"/>
                  <a:pt x="305" y="273"/>
                </a:cubicBezTo>
                <a:lnTo>
                  <a:pt x="305" y="273"/>
                </a:lnTo>
                <a:cubicBezTo>
                  <a:pt x="341" y="270"/>
                  <a:pt x="377" y="261"/>
                  <a:pt x="411" y="246"/>
                </a:cubicBezTo>
                <a:cubicBezTo>
                  <a:pt x="471" y="220"/>
                  <a:pt x="488" y="152"/>
                  <a:pt x="445" y="101"/>
                </a:cubicBezTo>
                <a:cubicBezTo>
                  <a:pt x="389" y="35"/>
                  <a:pt x="310" y="0"/>
                  <a:pt x="23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"/>
          <p:cNvSpPr/>
          <p:nvPr/>
        </p:nvSpPr>
        <p:spPr>
          <a:xfrm rot="10800000">
            <a:off x="1704717" y="4707139"/>
            <a:ext cx="38822" cy="36093"/>
          </a:xfrm>
          <a:custGeom>
            <a:avLst/>
            <a:gdLst/>
            <a:ahLst/>
            <a:cxnLst/>
            <a:rect l="l" t="t" r="r" b="b"/>
            <a:pathLst>
              <a:path w="441" h="410" extrusionOk="0">
                <a:moveTo>
                  <a:pt x="141" y="0"/>
                </a:moveTo>
                <a:cubicBezTo>
                  <a:pt x="81" y="0"/>
                  <a:pt x="21" y="43"/>
                  <a:pt x="30" y="112"/>
                </a:cubicBezTo>
                <a:cubicBezTo>
                  <a:pt x="34" y="127"/>
                  <a:pt x="38" y="141"/>
                  <a:pt x="42" y="155"/>
                </a:cubicBezTo>
                <a:lnTo>
                  <a:pt x="42" y="155"/>
                </a:lnTo>
                <a:cubicBezTo>
                  <a:pt x="33" y="164"/>
                  <a:pt x="26" y="175"/>
                  <a:pt x="21" y="189"/>
                </a:cubicBezTo>
                <a:lnTo>
                  <a:pt x="30" y="189"/>
                </a:lnTo>
                <a:cubicBezTo>
                  <a:pt x="1" y="317"/>
                  <a:pt x="98" y="409"/>
                  <a:pt x="202" y="409"/>
                </a:cubicBezTo>
                <a:cubicBezTo>
                  <a:pt x="250" y="409"/>
                  <a:pt x="300" y="389"/>
                  <a:pt x="338" y="343"/>
                </a:cubicBezTo>
                <a:cubicBezTo>
                  <a:pt x="440" y="197"/>
                  <a:pt x="304" y="0"/>
                  <a:pt x="14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"/>
          <p:cNvSpPr/>
          <p:nvPr/>
        </p:nvSpPr>
        <p:spPr>
          <a:xfrm rot="10800000">
            <a:off x="1772763" y="4795785"/>
            <a:ext cx="36709" cy="35213"/>
          </a:xfrm>
          <a:custGeom>
            <a:avLst/>
            <a:gdLst/>
            <a:ahLst/>
            <a:cxnLst/>
            <a:rect l="l" t="t" r="r" b="b"/>
            <a:pathLst>
              <a:path w="417" h="400" extrusionOk="0">
                <a:moveTo>
                  <a:pt x="221" y="184"/>
                </a:moveTo>
                <a:cubicBezTo>
                  <a:pt x="221" y="184"/>
                  <a:pt x="222" y="184"/>
                  <a:pt x="223" y="185"/>
                </a:cubicBezTo>
                <a:cubicBezTo>
                  <a:pt x="221" y="185"/>
                  <a:pt x="221" y="184"/>
                  <a:pt x="221" y="184"/>
                </a:cubicBezTo>
                <a:close/>
                <a:moveTo>
                  <a:pt x="202" y="1"/>
                </a:moveTo>
                <a:cubicBezTo>
                  <a:pt x="178" y="1"/>
                  <a:pt x="153" y="5"/>
                  <a:pt x="129" y="14"/>
                </a:cubicBezTo>
                <a:cubicBezTo>
                  <a:pt x="116" y="19"/>
                  <a:pt x="105" y="27"/>
                  <a:pt x="96" y="35"/>
                </a:cubicBezTo>
                <a:lnTo>
                  <a:pt x="96" y="35"/>
                </a:lnTo>
                <a:cubicBezTo>
                  <a:pt x="49" y="39"/>
                  <a:pt x="4" y="74"/>
                  <a:pt x="9" y="133"/>
                </a:cubicBezTo>
                <a:lnTo>
                  <a:pt x="0" y="151"/>
                </a:lnTo>
                <a:cubicBezTo>
                  <a:pt x="16" y="266"/>
                  <a:pt x="72" y="374"/>
                  <a:pt x="182" y="383"/>
                </a:cubicBezTo>
                <a:lnTo>
                  <a:pt x="182" y="383"/>
                </a:lnTo>
                <a:cubicBezTo>
                  <a:pt x="199" y="394"/>
                  <a:pt x="218" y="399"/>
                  <a:pt x="237" y="399"/>
                </a:cubicBezTo>
                <a:cubicBezTo>
                  <a:pt x="259" y="399"/>
                  <a:pt x="281" y="393"/>
                  <a:pt x="300" y="382"/>
                </a:cubicBezTo>
                <a:cubicBezTo>
                  <a:pt x="307" y="374"/>
                  <a:pt x="313" y="365"/>
                  <a:pt x="318" y="356"/>
                </a:cubicBezTo>
                <a:lnTo>
                  <a:pt x="318" y="356"/>
                </a:lnTo>
                <a:cubicBezTo>
                  <a:pt x="381" y="318"/>
                  <a:pt x="417" y="243"/>
                  <a:pt x="411" y="159"/>
                </a:cubicBezTo>
                <a:cubicBezTo>
                  <a:pt x="384" y="64"/>
                  <a:pt x="297" y="1"/>
                  <a:pt x="2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"/>
          <p:cNvSpPr/>
          <p:nvPr/>
        </p:nvSpPr>
        <p:spPr>
          <a:xfrm rot="10800000">
            <a:off x="1702428" y="4977656"/>
            <a:ext cx="33276" cy="36005"/>
          </a:xfrm>
          <a:custGeom>
            <a:avLst/>
            <a:gdLst/>
            <a:ahLst/>
            <a:cxnLst/>
            <a:rect l="l" t="t" r="r" b="b"/>
            <a:pathLst>
              <a:path w="378" h="409" extrusionOk="0">
                <a:moveTo>
                  <a:pt x="99" y="0"/>
                </a:moveTo>
                <a:cubicBezTo>
                  <a:pt x="52" y="0"/>
                  <a:pt x="8" y="40"/>
                  <a:pt x="1" y="87"/>
                </a:cubicBezTo>
                <a:cubicBezTo>
                  <a:pt x="1" y="164"/>
                  <a:pt x="18" y="232"/>
                  <a:pt x="43" y="309"/>
                </a:cubicBezTo>
                <a:cubicBezTo>
                  <a:pt x="47" y="318"/>
                  <a:pt x="52" y="326"/>
                  <a:pt x="57" y="332"/>
                </a:cubicBezTo>
                <a:lnTo>
                  <a:pt x="57" y="332"/>
                </a:lnTo>
                <a:cubicBezTo>
                  <a:pt x="87" y="378"/>
                  <a:pt x="142" y="409"/>
                  <a:pt x="198" y="409"/>
                </a:cubicBezTo>
                <a:cubicBezTo>
                  <a:pt x="243" y="409"/>
                  <a:pt x="289" y="390"/>
                  <a:pt x="326" y="343"/>
                </a:cubicBezTo>
                <a:cubicBezTo>
                  <a:pt x="369" y="284"/>
                  <a:pt x="377" y="198"/>
                  <a:pt x="343" y="130"/>
                </a:cubicBezTo>
                <a:cubicBezTo>
                  <a:pt x="292" y="53"/>
                  <a:pt x="206" y="1"/>
                  <a:pt x="112" y="1"/>
                </a:cubicBezTo>
                <a:cubicBezTo>
                  <a:pt x="107" y="1"/>
                  <a:pt x="103" y="0"/>
                  <a:pt x="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"/>
          <p:cNvSpPr/>
          <p:nvPr/>
        </p:nvSpPr>
        <p:spPr>
          <a:xfrm rot="10800000">
            <a:off x="1582003" y="4968237"/>
            <a:ext cx="48065" cy="34156"/>
          </a:xfrm>
          <a:custGeom>
            <a:avLst/>
            <a:gdLst/>
            <a:ahLst/>
            <a:cxnLst/>
            <a:rect l="l" t="t" r="r" b="b"/>
            <a:pathLst>
              <a:path w="546" h="388" extrusionOk="0">
                <a:moveTo>
                  <a:pt x="225" y="0"/>
                </a:moveTo>
                <a:cubicBezTo>
                  <a:pt x="145" y="0"/>
                  <a:pt x="68" y="44"/>
                  <a:pt x="33" y="121"/>
                </a:cubicBezTo>
                <a:cubicBezTo>
                  <a:pt x="1" y="241"/>
                  <a:pt x="81" y="354"/>
                  <a:pt x="196" y="354"/>
                </a:cubicBezTo>
                <a:cubicBezTo>
                  <a:pt x="204" y="354"/>
                  <a:pt x="212" y="353"/>
                  <a:pt x="221" y="352"/>
                </a:cubicBezTo>
                <a:cubicBezTo>
                  <a:pt x="227" y="352"/>
                  <a:pt x="234" y="351"/>
                  <a:pt x="240" y="350"/>
                </a:cubicBezTo>
                <a:lnTo>
                  <a:pt x="240" y="350"/>
                </a:lnTo>
                <a:cubicBezTo>
                  <a:pt x="281" y="371"/>
                  <a:pt x="326" y="388"/>
                  <a:pt x="367" y="388"/>
                </a:cubicBezTo>
                <a:cubicBezTo>
                  <a:pt x="408" y="388"/>
                  <a:pt x="447" y="371"/>
                  <a:pt x="477" y="327"/>
                </a:cubicBezTo>
                <a:cubicBezTo>
                  <a:pt x="546" y="224"/>
                  <a:pt x="426" y="70"/>
                  <a:pt x="332" y="27"/>
                </a:cubicBezTo>
                <a:cubicBezTo>
                  <a:pt x="298" y="9"/>
                  <a:pt x="261" y="0"/>
                  <a:pt x="22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"/>
          <p:cNvSpPr/>
          <p:nvPr/>
        </p:nvSpPr>
        <p:spPr>
          <a:xfrm rot="10800000">
            <a:off x="1736319" y="5106005"/>
            <a:ext cx="45776" cy="37942"/>
          </a:xfrm>
          <a:custGeom>
            <a:avLst/>
            <a:gdLst/>
            <a:ahLst/>
            <a:cxnLst/>
            <a:rect l="l" t="t" r="r" b="b"/>
            <a:pathLst>
              <a:path w="520" h="431" extrusionOk="0">
                <a:moveTo>
                  <a:pt x="248" y="0"/>
                </a:moveTo>
                <a:cubicBezTo>
                  <a:pt x="207" y="0"/>
                  <a:pt x="174" y="22"/>
                  <a:pt x="159" y="56"/>
                </a:cubicBezTo>
                <a:lnTo>
                  <a:pt x="159" y="56"/>
                </a:lnTo>
                <a:cubicBezTo>
                  <a:pt x="147" y="52"/>
                  <a:pt x="136" y="50"/>
                  <a:pt x="124" y="50"/>
                </a:cubicBezTo>
                <a:cubicBezTo>
                  <a:pt x="61" y="50"/>
                  <a:pt x="1" y="108"/>
                  <a:pt x="40" y="181"/>
                </a:cubicBezTo>
                <a:cubicBezTo>
                  <a:pt x="80" y="262"/>
                  <a:pt x="145" y="325"/>
                  <a:pt x="222" y="363"/>
                </a:cubicBezTo>
                <a:lnTo>
                  <a:pt x="222" y="363"/>
                </a:lnTo>
                <a:cubicBezTo>
                  <a:pt x="234" y="403"/>
                  <a:pt x="273" y="430"/>
                  <a:pt x="315" y="430"/>
                </a:cubicBezTo>
                <a:cubicBezTo>
                  <a:pt x="320" y="430"/>
                  <a:pt x="326" y="430"/>
                  <a:pt x="331" y="429"/>
                </a:cubicBezTo>
                <a:cubicBezTo>
                  <a:pt x="352" y="426"/>
                  <a:pt x="370" y="416"/>
                  <a:pt x="384" y="403"/>
                </a:cubicBezTo>
                <a:lnTo>
                  <a:pt x="384" y="403"/>
                </a:lnTo>
                <a:cubicBezTo>
                  <a:pt x="389" y="403"/>
                  <a:pt x="394" y="403"/>
                  <a:pt x="399" y="403"/>
                </a:cubicBezTo>
                <a:cubicBezTo>
                  <a:pt x="405" y="404"/>
                  <a:pt x="410" y="405"/>
                  <a:pt x="415" y="405"/>
                </a:cubicBezTo>
                <a:cubicBezTo>
                  <a:pt x="461" y="405"/>
                  <a:pt x="503" y="372"/>
                  <a:pt x="511" y="326"/>
                </a:cubicBezTo>
                <a:cubicBezTo>
                  <a:pt x="519" y="172"/>
                  <a:pt x="408" y="27"/>
                  <a:pt x="262" y="1"/>
                </a:cubicBezTo>
                <a:cubicBezTo>
                  <a:pt x="257" y="1"/>
                  <a:pt x="253" y="0"/>
                  <a:pt x="2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"/>
          <p:cNvSpPr/>
          <p:nvPr/>
        </p:nvSpPr>
        <p:spPr>
          <a:xfrm rot="10800000">
            <a:off x="1708502" y="5040158"/>
            <a:ext cx="36709" cy="40494"/>
          </a:xfrm>
          <a:custGeom>
            <a:avLst/>
            <a:gdLst/>
            <a:ahLst/>
            <a:cxnLst/>
            <a:rect l="l" t="t" r="r" b="b"/>
            <a:pathLst>
              <a:path w="417" h="460" extrusionOk="0">
                <a:moveTo>
                  <a:pt x="221" y="0"/>
                </a:moveTo>
                <a:cubicBezTo>
                  <a:pt x="208" y="0"/>
                  <a:pt x="195" y="3"/>
                  <a:pt x="186" y="9"/>
                </a:cubicBezTo>
                <a:cubicBezTo>
                  <a:pt x="92" y="61"/>
                  <a:pt x="23" y="146"/>
                  <a:pt x="6" y="249"/>
                </a:cubicBezTo>
                <a:cubicBezTo>
                  <a:pt x="0" y="282"/>
                  <a:pt x="13" y="316"/>
                  <a:pt x="39" y="337"/>
                </a:cubicBezTo>
                <a:lnTo>
                  <a:pt x="39" y="337"/>
                </a:lnTo>
                <a:cubicBezTo>
                  <a:pt x="45" y="354"/>
                  <a:pt x="54" y="370"/>
                  <a:pt x="66" y="386"/>
                </a:cubicBezTo>
                <a:cubicBezTo>
                  <a:pt x="97" y="429"/>
                  <a:pt x="155" y="459"/>
                  <a:pt x="214" y="459"/>
                </a:cubicBezTo>
                <a:cubicBezTo>
                  <a:pt x="236" y="459"/>
                  <a:pt x="259" y="455"/>
                  <a:pt x="280" y="446"/>
                </a:cubicBezTo>
                <a:cubicBezTo>
                  <a:pt x="365" y="412"/>
                  <a:pt x="417" y="326"/>
                  <a:pt x="408" y="232"/>
                </a:cubicBezTo>
                <a:cubicBezTo>
                  <a:pt x="400" y="146"/>
                  <a:pt x="357" y="61"/>
                  <a:pt x="280" y="18"/>
                </a:cubicBezTo>
                <a:cubicBezTo>
                  <a:pt x="264" y="7"/>
                  <a:pt x="241" y="0"/>
                  <a:pt x="2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"/>
          <p:cNvSpPr/>
          <p:nvPr/>
        </p:nvSpPr>
        <p:spPr>
          <a:xfrm rot="10800000">
            <a:off x="1817130" y="5127924"/>
            <a:ext cx="50002" cy="31603"/>
          </a:xfrm>
          <a:custGeom>
            <a:avLst/>
            <a:gdLst/>
            <a:ahLst/>
            <a:cxnLst/>
            <a:rect l="l" t="t" r="r" b="b"/>
            <a:pathLst>
              <a:path w="568" h="359" extrusionOk="0">
                <a:moveTo>
                  <a:pt x="355" y="1"/>
                </a:moveTo>
                <a:cubicBezTo>
                  <a:pt x="338" y="1"/>
                  <a:pt x="321" y="3"/>
                  <a:pt x="305" y="7"/>
                </a:cubicBezTo>
                <a:cubicBezTo>
                  <a:pt x="266" y="19"/>
                  <a:pt x="234" y="41"/>
                  <a:pt x="211" y="68"/>
                </a:cubicBezTo>
                <a:lnTo>
                  <a:pt x="211" y="68"/>
                </a:lnTo>
                <a:cubicBezTo>
                  <a:pt x="196" y="62"/>
                  <a:pt x="182" y="56"/>
                  <a:pt x="168" y="50"/>
                </a:cubicBezTo>
                <a:cubicBezTo>
                  <a:pt x="155" y="45"/>
                  <a:pt x="144" y="43"/>
                  <a:pt x="133" y="43"/>
                </a:cubicBezTo>
                <a:cubicBezTo>
                  <a:pt x="44" y="43"/>
                  <a:pt x="0" y="184"/>
                  <a:pt x="99" y="230"/>
                </a:cubicBezTo>
                <a:lnTo>
                  <a:pt x="91" y="230"/>
                </a:lnTo>
                <a:cubicBezTo>
                  <a:pt x="116" y="239"/>
                  <a:pt x="142" y="249"/>
                  <a:pt x="168" y="257"/>
                </a:cubicBezTo>
                <a:lnTo>
                  <a:pt x="168" y="257"/>
                </a:lnTo>
                <a:cubicBezTo>
                  <a:pt x="175" y="280"/>
                  <a:pt x="186" y="303"/>
                  <a:pt x="202" y="324"/>
                </a:cubicBezTo>
                <a:cubicBezTo>
                  <a:pt x="221" y="348"/>
                  <a:pt x="246" y="358"/>
                  <a:pt x="271" y="358"/>
                </a:cubicBezTo>
                <a:cubicBezTo>
                  <a:pt x="291" y="358"/>
                  <a:pt x="312" y="352"/>
                  <a:pt x="330" y="341"/>
                </a:cubicBezTo>
                <a:cubicBezTo>
                  <a:pt x="341" y="330"/>
                  <a:pt x="350" y="316"/>
                  <a:pt x="355" y="301"/>
                </a:cubicBezTo>
                <a:lnTo>
                  <a:pt x="355" y="301"/>
                </a:lnTo>
                <a:cubicBezTo>
                  <a:pt x="386" y="304"/>
                  <a:pt x="418" y="307"/>
                  <a:pt x="450" y="307"/>
                </a:cubicBezTo>
                <a:cubicBezTo>
                  <a:pt x="493" y="307"/>
                  <a:pt x="553" y="281"/>
                  <a:pt x="553" y="221"/>
                </a:cubicBezTo>
                <a:cubicBezTo>
                  <a:pt x="568" y="101"/>
                  <a:pt x="471" y="1"/>
                  <a:pt x="3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"/>
          <p:cNvSpPr/>
          <p:nvPr/>
        </p:nvSpPr>
        <p:spPr>
          <a:xfrm rot="10800000">
            <a:off x="1800141" y="4890418"/>
            <a:ext cx="41727" cy="45776"/>
          </a:xfrm>
          <a:custGeom>
            <a:avLst/>
            <a:gdLst/>
            <a:ahLst/>
            <a:cxnLst/>
            <a:rect l="l" t="t" r="r" b="b"/>
            <a:pathLst>
              <a:path w="474" h="520" extrusionOk="0">
                <a:moveTo>
                  <a:pt x="263" y="188"/>
                </a:moveTo>
                <a:cubicBezTo>
                  <a:pt x="263" y="190"/>
                  <a:pt x="263" y="191"/>
                  <a:pt x="266" y="191"/>
                </a:cubicBezTo>
                <a:cubicBezTo>
                  <a:pt x="265" y="190"/>
                  <a:pt x="264" y="189"/>
                  <a:pt x="263" y="188"/>
                </a:cubicBezTo>
                <a:close/>
                <a:moveTo>
                  <a:pt x="245" y="177"/>
                </a:moveTo>
                <a:lnTo>
                  <a:pt x="245" y="177"/>
                </a:lnTo>
                <a:cubicBezTo>
                  <a:pt x="245" y="177"/>
                  <a:pt x="249" y="185"/>
                  <a:pt x="249" y="191"/>
                </a:cubicBezTo>
                <a:cubicBezTo>
                  <a:pt x="253" y="186"/>
                  <a:pt x="255" y="184"/>
                  <a:pt x="257" y="184"/>
                </a:cubicBezTo>
                <a:cubicBezTo>
                  <a:pt x="259" y="184"/>
                  <a:pt x="260" y="186"/>
                  <a:pt x="263" y="188"/>
                </a:cubicBezTo>
                <a:lnTo>
                  <a:pt x="263" y="188"/>
                </a:lnTo>
                <a:cubicBezTo>
                  <a:pt x="264" y="187"/>
                  <a:pt x="265" y="185"/>
                  <a:pt x="267" y="185"/>
                </a:cubicBezTo>
                <a:lnTo>
                  <a:pt x="267" y="185"/>
                </a:lnTo>
                <a:cubicBezTo>
                  <a:pt x="268" y="185"/>
                  <a:pt x="269" y="188"/>
                  <a:pt x="266" y="199"/>
                </a:cubicBezTo>
                <a:cubicBezTo>
                  <a:pt x="263" y="207"/>
                  <a:pt x="261" y="212"/>
                  <a:pt x="260" y="215"/>
                </a:cubicBezTo>
                <a:lnTo>
                  <a:pt x="260" y="215"/>
                </a:lnTo>
                <a:cubicBezTo>
                  <a:pt x="256" y="207"/>
                  <a:pt x="252" y="199"/>
                  <a:pt x="249" y="191"/>
                </a:cubicBezTo>
                <a:cubicBezTo>
                  <a:pt x="245" y="181"/>
                  <a:pt x="244" y="177"/>
                  <a:pt x="245" y="177"/>
                </a:cubicBezTo>
                <a:close/>
                <a:moveTo>
                  <a:pt x="253" y="0"/>
                </a:moveTo>
                <a:cubicBezTo>
                  <a:pt x="195" y="0"/>
                  <a:pt x="137" y="24"/>
                  <a:pt x="95" y="71"/>
                </a:cubicBezTo>
                <a:cubicBezTo>
                  <a:pt x="91" y="76"/>
                  <a:pt x="88" y="81"/>
                  <a:pt x="85" y="86"/>
                </a:cubicBezTo>
                <a:lnTo>
                  <a:pt x="85" y="86"/>
                </a:lnTo>
                <a:cubicBezTo>
                  <a:pt x="43" y="97"/>
                  <a:pt x="5" y="134"/>
                  <a:pt x="9" y="191"/>
                </a:cubicBezTo>
                <a:lnTo>
                  <a:pt x="0" y="182"/>
                </a:lnTo>
                <a:lnTo>
                  <a:pt x="0" y="182"/>
                </a:lnTo>
                <a:cubicBezTo>
                  <a:pt x="6" y="270"/>
                  <a:pt x="61" y="341"/>
                  <a:pt x="139" y="375"/>
                </a:cubicBezTo>
                <a:lnTo>
                  <a:pt x="139" y="375"/>
                </a:lnTo>
                <a:cubicBezTo>
                  <a:pt x="165" y="414"/>
                  <a:pt x="192" y="450"/>
                  <a:pt x="214" y="482"/>
                </a:cubicBezTo>
                <a:cubicBezTo>
                  <a:pt x="229" y="506"/>
                  <a:pt x="256" y="520"/>
                  <a:pt x="284" y="520"/>
                </a:cubicBezTo>
                <a:cubicBezTo>
                  <a:pt x="304" y="520"/>
                  <a:pt x="325" y="513"/>
                  <a:pt x="343" y="499"/>
                </a:cubicBezTo>
                <a:cubicBezTo>
                  <a:pt x="376" y="465"/>
                  <a:pt x="385" y="406"/>
                  <a:pt x="353" y="364"/>
                </a:cubicBezTo>
                <a:lnTo>
                  <a:pt x="353" y="364"/>
                </a:lnTo>
                <a:cubicBezTo>
                  <a:pt x="440" y="301"/>
                  <a:pt x="473" y="175"/>
                  <a:pt x="411" y="71"/>
                </a:cubicBezTo>
                <a:cubicBezTo>
                  <a:pt x="368" y="24"/>
                  <a:pt x="311" y="0"/>
                  <a:pt x="2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"/>
          <p:cNvSpPr/>
          <p:nvPr/>
        </p:nvSpPr>
        <p:spPr>
          <a:xfrm rot="10800000">
            <a:off x="1880160" y="5000104"/>
            <a:ext cx="34772" cy="50794"/>
          </a:xfrm>
          <a:custGeom>
            <a:avLst/>
            <a:gdLst/>
            <a:ahLst/>
            <a:cxnLst/>
            <a:rect l="l" t="t" r="r" b="b"/>
            <a:pathLst>
              <a:path w="395" h="577" extrusionOk="0">
                <a:moveTo>
                  <a:pt x="229" y="0"/>
                </a:moveTo>
                <a:cubicBezTo>
                  <a:pt x="209" y="0"/>
                  <a:pt x="190" y="5"/>
                  <a:pt x="172" y="14"/>
                </a:cubicBezTo>
                <a:cubicBezTo>
                  <a:pt x="149" y="23"/>
                  <a:pt x="131" y="37"/>
                  <a:pt x="118" y="53"/>
                </a:cubicBezTo>
                <a:lnTo>
                  <a:pt x="118" y="53"/>
                </a:lnTo>
                <a:cubicBezTo>
                  <a:pt x="112" y="52"/>
                  <a:pt x="106" y="52"/>
                  <a:pt x="100" y="52"/>
                </a:cubicBezTo>
                <a:cubicBezTo>
                  <a:pt x="52" y="52"/>
                  <a:pt x="4" y="85"/>
                  <a:pt x="1" y="143"/>
                </a:cubicBezTo>
                <a:lnTo>
                  <a:pt x="1" y="143"/>
                </a:lnTo>
                <a:cubicBezTo>
                  <a:pt x="1" y="143"/>
                  <a:pt x="1" y="142"/>
                  <a:pt x="1" y="142"/>
                </a:cubicBezTo>
                <a:lnTo>
                  <a:pt x="1" y="151"/>
                </a:lnTo>
                <a:cubicBezTo>
                  <a:pt x="1" y="148"/>
                  <a:pt x="1" y="146"/>
                  <a:pt x="1" y="143"/>
                </a:cubicBezTo>
                <a:lnTo>
                  <a:pt x="1" y="143"/>
                </a:lnTo>
                <a:cubicBezTo>
                  <a:pt x="11" y="210"/>
                  <a:pt x="44" y="269"/>
                  <a:pt x="93" y="309"/>
                </a:cubicBezTo>
                <a:lnTo>
                  <a:pt x="93" y="309"/>
                </a:lnTo>
                <a:cubicBezTo>
                  <a:pt x="105" y="384"/>
                  <a:pt x="134" y="458"/>
                  <a:pt x="172" y="527"/>
                </a:cubicBezTo>
                <a:cubicBezTo>
                  <a:pt x="191" y="559"/>
                  <a:pt x="224" y="576"/>
                  <a:pt x="261" y="576"/>
                </a:cubicBezTo>
                <a:cubicBezTo>
                  <a:pt x="273" y="576"/>
                  <a:pt x="287" y="574"/>
                  <a:pt x="300" y="570"/>
                </a:cubicBezTo>
                <a:cubicBezTo>
                  <a:pt x="343" y="553"/>
                  <a:pt x="368" y="493"/>
                  <a:pt x="343" y="450"/>
                </a:cubicBezTo>
                <a:cubicBezTo>
                  <a:pt x="324" y="417"/>
                  <a:pt x="308" y="384"/>
                  <a:pt x="295" y="349"/>
                </a:cubicBezTo>
                <a:lnTo>
                  <a:pt x="295" y="349"/>
                </a:lnTo>
                <a:cubicBezTo>
                  <a:pt x="303" y="344"/>
                  <a:pt x="310" y="337"/>
                  <a:pt x="317" y="330"/>
                </a:cubicBezTo>
                <a:cubicBezTo>
                  <a:pt x="377" y="270"/>
                  <a:pt x="394" y="176"/>
                  <a:pt x="368" y="91"/>
                </a:cubicBezTo>
                <a:cubicBezTo>
                  <a:pt x="343" y="34"/>
                  <a:pt x="285" y="0"/>
                  <a:pt x="2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"/>
          <p:cNvSpPr/>
          <p:nvPr/>
        </p:nvSpPr>
        <p:spPr>
          <a:xfrm rot="10800000">
            <a:off x="1826021" y="4831174"/>
            <a:ext cx="28698" cy="39878"/>
          </a:xfrm>
          <a:custGeom>
            <a:avLst/>
            <a:gdLst/>
            <a:ahLst/>
            <a:cxnLst/>
            <a:rect l="l" t="t" r="r" b="b"/>
            <a:pathLst>
              <a:path w="326" h="453" extrusionOk="0">
                <a:moveTo>
                  <a:pt x="138" y="0"/>
                </a:moveTo>
                <a:cubicBezTo>
                  <a:pt x="104" y="0"/>
                  <a:pt x="69" y="20"/>
                  <a:pt x="52" y="58"/>
                </a:cubicBezTo>
                <a:cubicBezTo>
                  <a:pt x="35" y="92"/>
                  <a:pt x="25" y="131"/>
                  <a:pt x="21" y="171"/>
                </a:cubicBezTo>
                <a:lnTo>
                  <a:pt x="21" y="171"/>
                </a:lnTo>
                <a:cubicBezTo>
                  <a:pt x="9" y="188"/>
                  <a:pt x="4" y="210"/>
                  <a:pt x="10" y="238"/>
                </a:cubicBezTo>
                <a:lnTo>
                  <a:pt x="1" y="255"/>
                </a:lnTo>
                <a:cubicBezTo>
                  <a:pt x="8" y="296"/>
                  <a:pt x="26" y="333"/>
                  <a:pt x="52" y="364"/>
                </a:cubicBezTo>
                <a:lnTo>
                  <a:pt x="52" y="364"/>
                </a:lnTo>
                <a:cubicBezTo>
                  <a:pt x="56" y="370"/>
                  <a:pt x="62" y="376"/>
                  <a:pt x="68" y="381"/>
                </a:cubicBezTo>
                <a:lnTo>
                  <a:pt x="68" y="381"/>
                </a:lnTo>
                <a:cubicBezTo>
                  <a:pt x="106" y="418"/>
                  <a:pt x="157" y="443"/>
                  <a:pt x="215" y="452"/>
                </a:cubicBezTo>
                <a:cubicBezTo>
                  <a:pt x="219" y="452"/>
                  <a:pt x="224" y="453"/>
                  <a:pt x="228" y="453"/>
                </a:cubicBezTo>
                <a:cubicBezTo>
                  <a:pt x="282" y="453"/>
                  <a:pt x="325" y="404"/>
                  <a:pt x="318" y="340"/>
                </a:cubicBezTo>
                <a:cubicBezTo>
                  <a:pt x="309" y="238"/>
                  <a:pt x="275" y="144"/>
                  <a:pt x="223" y="58"/>
                </a:cubicBezTo>
                <a:cubicBezTo>
                  <a:pt x="206" y="20"/>
                  <a:pt x="172" y="0"/>
                  <a:pt x="1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"/>
          <p:cNvSpPr/>
          <p:nvPr/>
        </p:nvSpPr>
        <p:spPr>
          <a:xfrm rot="10800000">
            <a:off x="1615102" y="4503876"/>
            <a:ext cx="40759" cy="34156"/>
          </a:xfrm>
          <a:custGeom>
            <a:avLst/>
            <a:gdLst/>
            <a:ahLst/>
            <a:cxnLst/>
            <a:rect l="l" t="t" r="r" b="b"/>
            <a:pathLst>
              <a:path w="463" h="388" extrusionOk="0">
                <a:moveTo>
                  <a:pt x="250" y="0"/>
                </a:moveTo>
                <a:cubicBezTo>
                  <a:pt x="199" y="0"/>
                  <a:pt x="148" y="21"/>
                  <a:pt x="112" y="64"/>
                </a:cubicBezTo>
                <a:lnTo>
                  <a:pt x="112" y="64"/>
                </a:lnTo>
                <a:cubicBezTo>
                  <a:pt x="109" y="64"/>
                  <a:pt x="105" y="64"/>
                  <a:pt x="102" y="64"/>
                </a:cubicBezTo>
                <a:cubicBezTo>
                  <a:pt x="97" y="64"/>
                  <a:pt x="91" y="64"/>
                  <a:pt x="86" y="65"/>
                </a:cubicBezTo>
                <a:cubicBezTo>
                  <a:pt x="35" y="73"/>
                  <a:pt x="0" y="116"/>
                  <a:pt x="9" y="168"/>
                </a:cubicBezTo>
                <a:lnTo>
                  <a:pt x="26" y="176"/>
                </a:lnTo>
                <a:cubicBezTo>
                  <a:pt x="36" y="227"/>
                  <a:pt x="60" y="272"/>
                  <a:pt x="94" y="306"/>
                </a:cubicBezTo>
                <a:lnTo>
                  <a:pt x="94" y="306"/>
                </a:lnTo>
                <a:cubicBezTo>
                  <a:pt x="109" y="331"/>
                  <a:pt x="129" y="354"/>
                  <a:pt x="154" y="373"/>
                </a:cubicBezTo>
                <a:cubicBezTo>
                  <a:pt x="167" y="382"/>
                  <a:pt x="184" y="387"/>
                  <a:pt x="201" y="387"/>
                </a:cubicBezTo>
                <a:cubicBezTo>
                  <a:pt x="214" y="387"/>
                  <a:pt x="228" y="385"/>
                  <a:pt x="241" y="379"/>
                </a:cubicBezTo>
                <a:lnTo>
                  <a:pt x="241" y="379"/>
                </a:lnTo>
                <a:cubicBezTo>
                  <a:pt x="254" y="381"/>
                  <a:pt x="267" y="382"/>
                  <a:pt x="281" y="382"/>
                </a:cubicBezTo>
                <a:cubicBezTo>
                  <a:pt x="287" y="382"/>
                  <a:pt x="294" y="382"/>
                  <a:pt x="300" y="381"/>
                </a:cubicBezTo>
                <a:cubicBezTo>
                  <a:pt x="368" y="373"/>
                  <a:pt x="428" y="330"/>
                  <a:pt x="445" y="262"/>
                </a:cubicBezTo>
                <a:cubicBezTo>
                  <a:pt x="462" y="202"/>
                  <a:pt x="454" y="142"/>
                  <a:pt x="411" y="91"/>
                </a:cubicBezTo>
                <a:cubicBezTo>
                  <a:pt x="374" y="30"/>
                  <a:pt x="312" y="0"/>
                  <a:pt x="2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"/>
          <p:cNvSpPr/>
          <p:nvPr/>
        </p:nvSpPr>
        <p:spPr>
          <a:xfrm rot="10800000">
            <a:off x="1726548" y="4568315"/>
            <a:ext cx="43752" cy="31515"/>
          </a:xfrm>
          <a:custGeom>
            <a:avLst/>
            <a:gdLst/>
            <a:ahLst/>
            <a:cxnLst/>
            <a:rect l="l" t="t" r="r" b="b"/>
            <a:pathLst>
              <a:path w="497" h="358" extrusionOk="0">
                <a:moveTo>
                  <a:pt x="227" y="1"/>
                </a:moveTo>
                <a:cubicBezTo>
                  <a:pt x="187" y="1"/>
                  <a:pt x="147" y="15"/>
                  <a:pt x="111" y="48"/>
                </a:cubicBezTo>
                <a:cubicBezTo>
                  <a:pt x="105" y="53"/>
                  <a:pt x="99" y="59"/>
                  <a:pt x="94" y="65"/>
                </a:cubicBezTo>
                <a:lnTo>
                  <a:pt x="94" y="65"/>
                </a:lnTo>
                <a:cubicBezTo>
                  <a:pt x="70" y="69"/>
                  <a:pt x="48" y="82"/>
                  <a:pt x="34" y="100"/>
                </a:cubicBezTo>
                <a:cubicBezTo>
                  <a:pt x="0" y="142"/>
                  <a:pt x="9" y="202"/>
                  <a:pt x="51" y="228"/>
                </a:cubicBezTo>
                <a:lnTo>
                  <a:pt x="54" y="228"/>
                </a:lnTo>
                <a:cubicBezTo>
                  <a:pt x="66" y="292"/>
                  <a:pt x="111" y="348"/>
                  <a:pt x="188" y="356"/>
                </a:cubicBezTo>
                <a:cubicBezTo>
                  <a:pt x="194" y="357"/>
                  <a:pt x="199" y="357"/>
                  <a:pt x="203" y="357"/>
                </a:cubicBezTo>
                <a:cubicBezTo>
                  <a:pt x="237" y="357"/>
                  <a:pt x="261" y="341"/>
                  <a:pt x="276" y="317"/>
                </a:cubicBezTo>
                <a:lnTo>
                  <a:pt x="276" y="317"/>
                </a:lnTo>
                <a:cubicBezTo>
                  <a:pt x="306" y="324"/>
                  <a:pt x="337" y="328"/>
                  <a:pt x="368" y="331"/>
                </a:cubicBezTo>
                <a:cubicBezTo>
                  <a:pt x="445" y="331"/>
                  <a:pt x="496" y="262"/>
                  <a:pt x="471" y="194"/>
                </a:cubicBezTo>
                <a:cubicBezTo>
                  <a:pt x="434" y="95"/>
                  <a:pt x="330" y="1"/>
                  <a:pt x="2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"/>
          <p:cNvSpPr/>
          <p:nvPr/>
        </p:nvSpPr>
        <p:spPr>
          <a:xfrm rot="10800000">
            <a:off x="1793626" y="4561536"/>
            <a:ext cx="42255" cy="37854"/>
          </a:xfrm>
          <a:custGeom>
            <a:avLst/>
            <a:gdLst/>
            <a:ahLst/>
            <a:cxnLst/>
            <a:rect l="l" t="t" r="r" b="b"/>
            <a:pathLst>
              <a:path w="480" h="430" extrusionOk="0">
                <a:moveTo>
                  <a:pt x="279" y="1"/>
                </a:moveTo>
                <a:cubicBezTo>
                  <a:pt x="243" y="1"/>
                  <a:pt x="205" y="12"/>
                  <a:pt x="172" y="35"/>
                </a:cubicBezTo>
                <a:cubicBezTo>
                  <a:pt x="135" y="71"/>
                  <a:pt x="118" y="112"/>
                  <a:pt x="115" y="153"/>
                </a:cubicBezTo>
                <a:lnTo>
                  <a:pt x="115" y="153"/>
                </a:lnTo>
                <a:cubicBezTo>
                  <a:pt x="114" y="153"/>
                  <a:pt x="112" y="153"/>
                  <a:pt x="111" y="153"/>
                </a:cubicBezTo>
                <a:cubicBezTo>
                  <a:pt x="98" y="153"/>
                  <a:pt x="83" y="156"/>
                  <a:pt x="69" y="163"/>
                </a:cubicBezTo>
                <a:cubicBezTo>
                  <a:pt x="27" y="180"/>
                  <a:pt x="1" y="240"/>
                  <a:pt x="27" y="283"/>
                </a:cubicBezTo>
                <a:cubicBezTo>
                  <a:pt x="61" y="373"/>
                  <a:pt x="152" y="429"/>
                  <a:pt x="249" y="429"/>
                </a:cubicBezTo>
                <a:cubicBezTo>
                  <a:pt x="272" y="429"/>
                  <a:pt x="295" y="426"/>
                  <a:pt x="317" y="420"/>
                </a:cubicBezTo>
                <a:cubicBezTo>
                  <a:pt x="420" y="377"/>
                  <a:pt x="480" y="266"/>
                  <a:pt x="454" y="154"/>
                </a:cubicBezTo>
                <a:cubicBezTo>
                  <a:pt x="442" y="59"/>
                  <a:pt x="363" y="1"/>
                  <a:pt x="2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"/>
          <p:cNvSpPr/>
          <p:nvPr/>
        </p:nvSpPr>
        <p:spPr>
          <a:xfrm rot="10800000">
            <a:off x="1591070" y="4438029"/>
            <a:ext cx="57749" cy="33892"/>
          </a:xfrm>
          <a:custGeom>
            <a:avLst/>
            <a:gdLst/>
            <a:ahLst/>
            <a:cxnLst/>
            <a:rect l="l" t="t" r="r" b="b"/>
            <a:pathLst>
              <a:path w="656" h="385" extrusionOk="0">
                <a:moveTo>
                  <a:pt x="347" y="1"/>
                </a:moveTo>
                <a:cubicBezTo>
                  <a:pt x="328" y="1"/>
                  <a:pt x="308" y="3"/>
                  <a:pt x="288" y="7"/>
                </a:cubicBezTo>
                <a:cubicBezTo>
                  <a:pt x="262" y="11"/>
                  <a:pt x="241" y="27"/>
                  <a:pt x="227" y="47"/>
                </a:cubicBezTo>
                <a:lnTo>
                  <a:pt x="227" y="47"/>
                </a:lnTo>
                <a:cubicBezTo>
                  <a:pt x="222" y="42"/>
                  <a:pt x="216" y="38"/>
                  <a:pt x="211" y="32"/>
                </a:cubicBezTo>
                <a:cubicBezTo>
                  <a:pt x="191" y="14"/>
                  <a:pt x="168" y="7"/>
                  <a:pt x="145" y="7"/>
                </a:cubicBezTo>
                <a:cubicBezTo>
                  <a:pt x="70" y="7"/>
                  <a:pt x="1" y="87"/>
                  <a:pt x="66" y="152"/>
                </a:cubicBezTo>
                <a:lnTo>
                  <a:pt x="66" y="161"/>
                </a:lnTo>
                <a:cubicBezTo>
                  <a:pt x="135" y="230"/>
                  <a:pt x="213" y="284"/>
                  <a:pt x="300" y="322"/>
                </a:cubicBezTo>
                <a:lnTo>
                  <a:pt x="300" y="322"/>
                </a:lnTo>
                <a:cubicBezTo>
                  <a:pt x="305" y="328"/>
                  <a:pt x="309" y="334"/>
                  <a:pt x="314" y="340"/>
                </a:cubicBezTo>
                <a:cubicBezTo>
                  <a:pt x="335" y="366"/>
                  <a:pt x="360" y="376"/>
                  <a:pt x="384" y="376"/>
                </a:cubicBezTo>
                <a:cubicBezTo>
                  <a:pt x="399" y="376"/>
                  <a:pt x="415" y="372"/>
                  <a:pt x="428" y="364"/>
                </a:cubicBezTo>
                <a:lnTo>
                  <a:pt x="428" y="364"/>
                </a:lnTo>
                <a:cubicBezTo>
                  <a:pt x="466" y="373"/>
                  <a:pt x="505" y="380"/>
                  <a:pt x="545" y="383"/>
                </a:cubicBezTo>
                <a:cubicBezTo>
                  <a:pt x="549" y="384"/>
                  <a:pt x="554" y="384"/>
                  <a:pt x="558" y="384"/>
                </a:cubicBezTo>
                <a:cubicBezTo>
                  <a:pt x="612" y="384"/>
                  <a:pt x="656" y="335"/>
                  <a:pt x="648" y="272"/>
                </a:cubicBezTo>
                <a:cubicBezTo>
                  <a:pt x="632" y="113"/>
                  <a:pt x="497" y="1"/>
                  <a:pt x="3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"/>
          <p:cNvSpPr/>
          <p:nvPr/>
        </p:nvSpPr>
        <p:spPr>
          <a:xfrm rot="10800000">
            <a:off x="1416332" y="4354577"/>
            <a:ext cx="42431" cy="34772"/>
          </a:xfrm>
          <a:custGeom>
            <a:avLst/>
            <a:gdLst/>
            <a:ahLst/>
            <a:cxnLst/>
            <a:rect l="l" t="t" r="r" b="b"/>
            <a:pathLst>
              <a:path w="482" h="395" extrusionOk="0">
                <a:moveTo>
                  <a:pt x="289" y="178"/>
                </a:moveTo>
                <a:cubicBezTo>
                  <a:pt x="290" y="185"/>
                  <a:pt x="285" y="191"/>
                  <a:pt x="285" y="198"/>
                </a:cubicBezTo>
                <a:cubicBezTo>
                  <a:pt x="285" y="195"/>
                  <a:pt x="284" y="194"/>
                  <a:pt x="283" y="194"/>
                </a:cubicBezTo>
                <a:lnTo>
                  <a:pt x="283" y="194"/>
                </a:lnTo>
                <a:cubicBezTo>
                  <a:pt x="281" y="194"/>
                  <a:pt x="279" y="198"/>
                  <a:pt x="285" y="198"/>
                </a:cubicBezTo>
                <a:lnTo>
                  <a:pt x="268" y="198"/>
                </a:lnTo>
                <a:cubicBezTo>
                  <a:pt x="268" y="198"/>
                  <a:pt x="285" y="189"/>
                  <a:pt x="285" y="181"/>
                </a:cubicBezTo>
                <a:cubicBezTo>
                  <a:pt x="286" y="180"/>
                  <a:pt x="288" y="179"/>
                  <a:pt x="289" y="178"/>
                </a:cubicBezTo>
                <a:close/>
                <a:moveTo>
                  <a:pt x="285" y="1"/>
                </a:moveTo>
                <a:cubicBezTo>
                  <a:pt x="223" y="1"/>
                  <a:pt x="169" y="28"/>
                  <a:pt x="133" y="72"/>
                </a:cubicBezTo>
                <a:lnTo>
                  <a:pt x="133" y="72"/>
                </a:lnTo>
                <a:cubicBezTo>
                  <a:pt x="128" y="71"/>
                  <a:pt x="122" y="71"/>
                  <a:pt x="116" y="71"/>
                </a:cubicBezTo>
                <a:cubicBezTo>
                  <a:pt x="57" y="71"/>
                  <a:pt x="0" y="125"/>
                  <a:pt x="29" y="198"/>
                </a:cubicBezTo>
                <a:lnTo>
                  <a:pt x="29" y="207"/>
                </a:lnTo>
                <a:cubicBezTo>
                  <a:pt x="71" y="301"/>
                  <a:pt x="165" y="369"/>
                  <a:pt x="268" y="395"/>
                </a:cubicBezTo>
                <a:cubicBezTo>
                  <a:pt x="379" y="395"/>
                  <a:pt x="473" y="309"/>
                  <a:pt x="473" y="198"/>
                </a:cubicBezTo>
                <a:cubicBezTo>
                  <a:pt x="482" y="95"/>
                  <a:pt x="405" y="1"/>
                  <a:pt x="302" y="1"/>
                </a:cubicBezTo>
                <a:cubicBezTo>
                  <a:pt x="297" y="1"/>
                  <a:pt x="291" y="1"/>
                  <a:pt x="2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4"/>
          <p:cNvSpPr/>
          <p:nvPr/>
        </p:nvSpPr>
        <p:spPr>
          <a:xfrm rot="10800000">
            <a:off x="1499871" y="4309065"/>
            <a:ext cx="51146" cy="36269"/>
          </a:xfrm>
          <a:custGeom>
            <a:avLst/>
            <a:gdLst/>
            <a:ahLst/>
            <a:cxnLst/>
            <a:rect l="l" t="t" r="r" b="b"/>
            <a:pathLst>
              <a:path w="581" h="412" extrusionOk="0">
                <a:moveTo>
                  <a:pt x="363" y="190"/>
                </a:moveTo>
                <a:cubicBezTo>
                  <a:pt x="377" y="190"/>
                  <a:pt x="390" y="201"/>
                  <a:pt x="366" y="220"/>
                </a:cubicBezTo>
                <a:cubicBezTo>
                  <a:pt x="363" y="224"/>
                  <a:pt x="359" y="227"/>
                  <a:pt x="354" y="229"/>
                </a:cubicBezTo>
                <a:lnTo>
                  <a:pt x="354" y="229"/>
                </a:lnTo>
                <a:cubicBezTo>
                  <a:pt x="353" y="223"/>
                  <a:pt x="352" y="217"/>
                  <a:pt x="349" y="211"/>
                </a:cubicBezTo>
                <a:cubicBezTo>
                  <a:pt x="342" y="196"/>
                  <a:pt x="352" y="190"/>
                  <a:pt x="363" y="190"/>
                </a:cubicBezTo>
                <a:close/>
                <a:moveTo>
                  <a:pt x="362" y="1"/>
                </a:moveTo>
                <a:cubicBezTo>
                  <a:pt x="347" y="1"/>
                  <a:pt x="331" y="2"/>
                  <a:pt x="315" y="6"/>
                </a:cubicBezTo>
                <a:cubicBezTo>
                  <a:pt x="245" y="31"/>
                  <a:pt x="196" y="85"/>
                  <a:pt x="175" y="148"/>
                </a:cubicBezTo>
                <a:lnTo>
                  <a:pt x="175" y="148"/>
                </a:lnTo>
                <a:cubicBezTo>
                  <a:pt x="158" y="133"/>
                  <a:pt x="141" y="126"/>
                  <a:pt x="124" y="126"/>
                </a:cubicBezTo>
                <a:cubicBezTo>
                  <a:pt x="55" y="126"/>
                  <a:pt x="1" y="236"/>
                  <a:pt x="76" y="297"/>
                </a:cubicBezTo>
                <a:lnTo>
                  <a:pt x="67" y="297"/>
                </a:lnTo>
                <a:cubicBezTo>
                  <a:pt x="133" y="370"/>
                  <a:pt x="230" y="412"/>
                  <a:pt x="331" y="412"/>
                </a:cubicBezTo>
                <a:cubicBezTo>
                  <a:pt x="349" y="412"/>
                  <a:pt x="366" y="411"/>
                  <a:pt x="384" y="408"/>
                </a:cubicBezTo>
                <a:cubicBezTo>
                  <a:pt x="503" y="391"/>
                  <a:pt x="580" y="280"/>
                  <a:pt x="563" y="160"/>
                </a:cubicBezTo>
                <a:cubicBezTo>
                  <a:pt x="541" y="65"/>
                  <a:pt x="456" y="1"/>
                  <a:pt x="3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"/>
          <p:cNvSpPr/>
          <p:nvPr/>
        </p:nvSpPr>
        <p:spPr>
          <a:xfrm rot="10800000">
            <a:off x="1403479" y="4277726"/>
            <a:ext cx="44544" cy="32484"/>
          </a:xfrm>
          <a:custGeom>
            <a:avLst/>
            <a:gdLst/>
            <a:ahLst/>
            <a:cxnLst/>
            <a:rect l="l" t="t" r="r" b="b"/>
            <a:pathLst>
              <a:path w="506" h="369" extrusionOk="0">
                <a:moveTo>
                  <a:pt x="234" y="0"/>
                </a:moveTo>
                <a:cubicBezTo>
                  <a:pt x="180" y="0"/>
                  <a:pt x="126" y="21"/>
                  <a:pt x="86" y="60"/>
                </a:cubicBezTo>
                <a:cubicBezTo>
                  <a:pt x="1" y="163"/>
                  <a:pt x="35" y="360"/>
                  <a:pt x="189" y="368"/>
                </a:cubicBezTo>
                <a:cubicBezTo>
                  <a:pt x="192" y="369"/>
                  <a:pt x="194" y="369"/>
                  <a:pt x="197" y="369"/>
                </a:cubicBezTo>
                <a:cubicBezTo>
                  <a:pt x="231" y="369"/>
                  <a:pt x="256" y="353"/>
                  <a:pt x="271" y="331"/>
                </a:cubicBezTo>
                <a:lnTo>
                  <a:pt x="271" y="331"/>
                </a:lnTo>
                <a:cubicBezTo>
                  <a:pt x="288" y="335"/>
                  <a:pt x="304" y="336"/>
                  <a:pt x="321" y="336"/>
                </a:cubicBezTo>
                <a:cubicBezTo>
                  <a:pt x="371" y="336"/>
                  <a:pt x="420" y="321"/>
                  <a:pt x="463" y="291"/>
                </a:cubicBezTo>
                <a:cubicBezTo>
                  <a:pt x="497" y="266"/>
                  <a:pt x="505" y="223"/>
                  <a:pt x="488" y="180"/>
                </a:cubicBezTo>
                <a:cubicBezTo>
                  <a:pt x="454" y="103"/>
                  <a:pt x="394" y="43"/>
                  <a:pt x="317" y="18"/>
                </a:cubicBezTo>
                <a:cubicBezTo>
                  <a:pt x="291" y="6"/>
                  <a:pt x="262" y="0"/>
                  <a:pt x="2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"/>
          <p:cNvSpPr/>
          <p:nvPr/>
        </p:nvSpPr>
        <p:spPr>
          <a:xfrm rot="10800000">
            <a:off x="1310080" y="4264345"/>
            <a:ext cx="51322" cy="30019"/>
          </a:xfrm>
          <a:custGeom>
            <a:avLst/>
            <a:gdLst/>
            <a:ahLst/>
            <a:cxnLst/>
            <a:rect l="l" t="t" r="r" b="b"/>
            <a:pathLst>
              <a:path w="583" h="341" extrusionOk="0">
                <a:moveTo>
                  <a:pt x="129" y="0"/>
                </a:moveTo>
                <a:cubicBezTo>
                  <a:pt x="86" y="0"/>
                  <a:pt x="52" y="17"/>
                  <a:pt x="35" y="60"/>
                </a:cubicBezTo>
                <a:cubicBezTo>
                  <a:pt x="0" y="154"/>
                  <a:pt x="35" y="265"/>
                  <a:pt x="129" y="317"/>
                </a:cubicBezTo>
                <a:cubicBezTo>
                  <a:pt x="143" y="331"/>
                  <a:pt x="162" y="338"/>
                  <a:pt x="181" y="338"/>
                </a:cubicBezTo>
                <a:cubicBezTo>
                  <a:pt x="204" y="338"/>
                  <a:pt x="227" y="329"/>
                  <a:pt x="246" y="312"/>
                </a:cubicBezTo>
                <a:lnTo>
                  <a:pt x="246" y="312"/>
                </a:lnTo>
                <a:cubicBezTo>
                  <a:pt x="249" y="314"/>
                  <a:pt x="253" y="315"/>
                  <a:pt x="257" y="317"/>
                </a:cubicBezTo>
                <a:lnTo>
                  <a:pt x="249" y="317"/>
                </a:lnTo>
                <a:cubicBezTo>
                  <a:pt x="284" y="333"/>
                  <a:pt x="322" y="340"/>
                  <a:pt x="360" y="340"/>
                </a:cubicBezTo>
                <a:cubicBezTo>
                  <a:pt x="422" y="340"/>
                  <a:pt x="483" y="320"/>
                  <a:pt x="531" y="282"/>
                </a:cubicBezTo>
                <a:cubicBezTo>
                  <a:pt x="582" y="240"/>
                  <a:pt x="582" y="171"/>
                  <a:pt x="531" y="137"/>
                </a:cubicBezTo>
                <a:cubicBezTo>
                  <a:pt x="420" y="52"/>
                  <a:pt x="274" y="0"/>
                  <a:pt x="1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4"/>
          <p:cNvSpPr/>
          <p:nvPr/>
        </p:nvSpPr>
        <p:spPr>
          <a:xfrm rot="10800000">
            <a:off x="1582707" y="4296212"/>
            <a:ext cx="45248" cy="31251"/>
          </a:xfrm>
          <a:custGeom>
            <a:avLst/>
            <a:gdLst/>
            <a:ahLst/>
            <a:cxnLst/>
            <a:rect l="l" t="t" r="r" b="b"/>
            <a:pathLst>
              <a:path w="514" h="355" extrusionOk="0">
                <a:moveTo>
                  <a:pt x="312" y="171"/>
                </a:moveTo>
                <a:lnTo>
                  <a:pt x="312" y="171"/>
                </a:lnTo>
                <a:cubicBezTo>
                  <a:pt x="312" y="171"/>
                  <a:pt x="312" y="171"/>
                  <a:pt x="312" y="172"/>
                </a:cubicBezTo>
                <a:lnTo>
                  <a:pt x="312" y="172"/>
                </a:lnTo>
                <a:cubicBezTo>
                  <a:pt x="311" y="171"/>
                  <a:pt x="309" y="171"/>
                  <a:pt x="308" y="171"/>
                </a:cubicBezTo>
                <a:close/>
                <a:moveTo>
                  <a:pt x="293" y="0"/>
                </a:moveTo>
                <a:cubicBezTo>
                  <a:pt x="245" y="0"/>
                  <a:pt x="198" y="19"/>
                  <a:pt x="164" y="56"/>
                </a:cubicBezTo>
                <a:lnTo>
                  <a:pt x="164" y="56"/>
                </a:lnTo>
                <a:cubicBezTo>
                  <a:pt x="148" y="43"/>
                  <a:pt x="128" y="36"/>
                  <a:pt x="106" y="36"/>
                </a:cubicBezTo>
                <a:cubicBezTo>
                  <a:pt x="94" y="36"/>
                  <a:pt x="81" y="38"/>
                  <a:pt x="68" y="43"/>
                </a:cubicBezTo>
                <a:cubicBezTo>
                  <a:pt x="26" y="68"/>
                  <a:pt x="0" y="120"/>
                  <a:pt x="26" y="171"/>
                </a:cubicBezTo>
                <a:lnTo>
                  <a:pt x="26" y="162"/>
                </a:lnTo>
                <a:cubicBezTo>
                  <a:pt x="79" y="262"/>
                  <a:pt x="160" y="355"/>
                  <a:pt x="275" y="355"/>
                </a:cubicBezTo>
                <a:cubicBezTo>
                  <a:pt x="288" y="355"/>
                  <a:pt x="302" y="353"/>
                  <a:pt x="317" y="351"/>
                </a:cubicBezTo>
                <a:cubicBezTo>
                  <a:pt x="453" y="333"/>
                  <a:pt x="513" y="179"/>
                  <a:pt x="428" y="68"/>
                </a:cubicBezTo>
                <a:cubicBezTo>
                  <a:pt x="393" y="22"/>
                  <a:pt x="343" y="0"/>
                  <a:pt x="2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"/>
          <p:cNvSpPr/>
          <p:nvPr/>
        </p:nvSpPr>
        <p:spPr>
          <a:xfrm rot="10800000">
            <a:off x="1785264" y="4418399"/>
            <a:ext cx="33980" cy="28874"/>
          </a:xfrm>
          <a:custGeom>
            <a:avLst/>
            <a:gdLst/>
            <a:ahLst/>
            <a:cxnLst/>
            <a:rect l="l" t="t" r="r" b="b"/>
            <a:pathLst>
              <a:path w="386" h="328" extrusionOk="0">
                <a:moveTo>
                  <a:pt x="203" y="0"/>
                </a:moveTo>
                <a:cubicBezTo>
                  <a:pt x="177" y="0"/>
                  <a:pt x="152" y="6"/>
                  <a:pt x="128" y="18"/>
                </a:cubicBezTo>
                <a:cubicBezTo>
                  <a:pt x="123" y="20"/>
                  <a:pt x="119" y="23"/>
                  <a:pt x="114" y="26"/>
                </a:cubicBezTo>
                <a:lnTo>
                  <a:pt x="114" y="26"/>
                </a:lnTo>
                <a:cubicBezTo>
                  <a:pt x="110" y="25"/>
                  <a:pt x="106" y="25"/>
                  <a:pt x="101" y="25"/>
                </a:cubicBezTo>
                <a:cubicBezTo>
                  <a:pt x="96" y="25"/>
                  <a:pt x="91" y="25"/>
                  <a:pt x="86" y="26"/>
                </a:cubicBezTo>
                <a:cubicBezTo>
                  <a:pt x="34" y="35"/>
                  <a:pt x="0" y="78"/>
                  <a:pt x="9" y="129"/>
                </a:cubicBezTo>
                <a:lnTo>
                  <a:pt x="26" y="120"/>
                </a:lnTo>
                <a:lnTo>
                  <a:pt x="51" y="223"/>
                </a:lnTo>
                <a:cubicBezTo>
                  <a:pt x="69" y="266"/>
                  <a:pt x="94" y="300"/>
                  <a:pt x="137" y="317"/>
                </a:cubicBezTo>
                <a:cubicBezTo>
                  <a:pt x="158" y="324"/>
                  <a:pt x="178" y="327"/>
                  <a:pt x="197" y="327"/>
                </a:cubicBezTo>
                <a:cubicBezTo>
                  <a:pt x="249" y="327"/>
                  <a:pt x="296" y="303"/>
                  <a:pt x="334" y="266"/>
                </a:cubicBezTo>
                <a:cubicBezTo>
                  <a:pt x="385" y="206"/>
                  <a:pt x="385" y="120"/>
                  <a:pt x="334" y="60"/>
                </a:cubicBezTo>
                <a:cubicBezTo>
                  <a:pt x="300" y="21"/>
                  <a:pt x="252" y="0"/>
                  <a:pt x="2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"/>
          <p:cNvSpPr/>
          <p:nvPr/>
        </p:nvSpPr>
        <p:spPr>
          <a:xfrm rot="10800000">
            <a:off x="1182085" y="4413293"/>
            <a:ext cx="48417" cy="26497"/>
          </a:xfrm>
          <a:custGeom>
            <a:avLst/>
            <a:gdLst/>
            <a:ahLst/>
            <a:cxnLst/>
            <a:rect l="l" t="t" r="r" b="b"/>
            <a:pathLst>
              <a:path w="550" h="301" extrusionOk="0">
                <a:moveTo>
                  <a:pt x="323" y="1"/>
                </a:moveTo>
                <a:cubicBezTo>
                  <a:pt x="252" y="1"/>
                  <a:pt x="180" y="20"/>
                  <a:pt x="113" y="61"/>
                </a:cubicBezTo>
                <a:cubicBezTo>
                  <a:pt x="100" y="72"/>
                  <a:pt x="89" y="84"/>
                  <a:pt x="82" y="98"/>
                </a:cubicBezTo>
                <a:lnTo>
                  <a:pt x="82" y="98"/>
                </a:lnTo>
                <a:cubicBezTo>
                  <a:pt x="6" y="124"/>
                  <a:pt x="1" y="261"/>
                  <a:pt x="105" y="283"/>
                </a:cubicBezTo>
                <a:cubicBezTo>
                  <a:pt x="115" y="285"/>
                  <a:pt x="126" y="287"/>
                  <a:pt x="137" y="288"/>
                </a:cubicBezTo>
                <a:lnTo>
                  <a:pt x="137" y="288"/>
                </a:lnTo>
                <a:cubicBezTo>
                  <a:pt x="153" y="296"/>
                  <a:pt x="170" y="301"/>
                  <a:pt x="190" y="301"/>
                </a:cubicBezTo>
                <a:cubicBezTo>
                  <a:pt x="193" y="301"/>
                  <a:pt x="196" y="301"/>
                  <a:pt x="198" y="301"/>
                </a:cubicBezTo>
                <a:cubicBezTo>
                  <a:pt x="216" y="301"/>
                  <a:pt x="232" y="296"/>
                  <a:pt x="245" y="289"/>
                </a:cubicBezTo>
                <a:lnTo>
                  <a:pt x="245" y="289"/>
                </a:lnTo>
                <a:cubicBezTo>
                  <a:pt x="333" y="279"/>
                  <a:pt x="417" y="245"/>
                  <a:pt x="490" y="189"/>
                </a:cubicBezTo>
                <a:cubicBezTo>
                  <a:pt x="549" y="138"/>
                  <a:pt x="532" y="52"/>
                  <a:pt x="464" y="27"/>
                </a:cubicBezTo>
                <a:cubicBezTo>
                  <a:pt x="419" y="10"/>
                  <a:pt x="371" y="1"/>
                  <a:pt x="3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"/>
          <p:cNvSpPr/>
          <p:nvPr/>
        </p:nvSpPr>
        <p:spPr>
          <a:xfrm rot="10800000">
            <a:off x="1290009" y="4399912"/>
            <a:ext cx="51498" cy="38294"/>
          </a:xfrm>
          <a:custGeom>
            <a:avLst/>
            <a:gdLst/>
            <a:ahLst/>
            <a:cxnLst/>
            <a:rect l="l" t="t" r="r" b="b"/>
            <a:pathLst>
              <a:path w="585" h="435" extrusionOk="0">
                <a:moveTo>
                  <a:pt x="332" y="1"/>
                </a:moveTo>
                <a:cubicBezTo>
                  <a:pt x="278" y="1"/>
                  <a:pt x="224" y="21"/>
                  <a:pt x="177" y="69"/>
                </a:cubicBezTo>
                <a:cubicBezTo>
                  <a:pt x="158" y="85"/>
                  <a:pt x="144" y="104"/>
                  <a:pt x="133" y="124"/>
                </a:cubicBezTo>
                <a:lnTo>
                  <a:pt x="133" y="124"/>
                </a:lnTo>
                <a:cubicBezTo>
                  <a:pt x="44" y="130"/>
                  <a:pt x="0" y="270"/>
                  <a:pt x="100" y="308"/>
                </a:cubicBezTo>
                <a:cubicBezTo>
                  <a:pt x="109" y="311"/>
                  <a:pt x="119" y="313"/>
                  <a:pt x="129" y="316"/>
                </a:cubicBezTo>
                <a:lnTo>
                  <a:pt x="129" y="316"/>
                </a:lnTo>
                <a:cubicBezTo>
                  <a:pt x="133" y="325"/>
                  <a:pt x="137" y="334"/>
                  <a:pt x="142" y="342"/>
                </a:cubicBezTo>
                <a:cubicBezTo>
                  <a:pt x="183" y="401"/>
                  <a:pt x="251" y="435"/>
                  <a:pt x="320" y="435"/>
                </a:cubicBezTo>
                <a:cubicBezTo>
                  <a:pt x="353" y="435"/>
                  <a:pt x="386" y="427"/>
                  <a:pt x="416" y="411"/>
                </a:cubicBezTo>
                <a:cubicBezTo>
                  <a:pt x="442" y="399"/>
                  <a:pt x="457" y="381"/>
                  <a:pt x="465" y="361"/>
                </a:cubicBezTo>
                <a:lnTo>
                  <a:pt x="465" y="361"/>
                </a:lnTo>
                <a:cubicBezTo>
                  <a:pt x="474" y="361"/>
                  <a:pt x="484" y="360"/>
                  <a:pt x="493" y="360"/>
                </a:cubicBezTo>
                <a:cubicBezTo>
                  <a:pt x="536" y="351"/>
                  <a:pt x="570" y="317"/>
                  <a:pt x="579" y="274"/>
                </a:cubicBezTo>
                <a:cubicBezTo>
                  <a:pt x="585" y="122"/>
                  <a:pt x="462" y="1"/>
                  <a:pt x="3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"/>
          <p:cNvSpPr/>
          <p:nvPr/>
        </p:nvSpPr>
        <p:spPr>
          <a:xfrm rot="10800000">
            <a:off x="1199427" y="4305544"/>
            <a:ext cx="46657" cy="38118"/>
          </a:xfrm>
          <a:custGeom>
            <a:avLst/>
            <a:gdLst/>
            <a:ahLst/>
            <a:cxnLst/>
            <a:rect l="l" t="t" r="r" b="b"/>
            <a:pathLst>
              <a:path w="530" h="433" extrusionOk="0">
                <a:moveTo>
                  <a:pt x="333" y="1"/>
                </a:moveTo>
                <a:cubicBezTo>
                  <a:pt x="310" y="1"/>
                  <a:pt x="287" y="5"/>
                  <a:pt x="265" y="13"/>
                </a:cubicBezTo>
                <a:cubicBezTo>
                  <a:pt x="222" y="33"/>
                  <a:pt x="196" y="68"/>
                  <a:pt x="186" y="107"/>
                </a:cubicBezTo>
                <a:lnTo>
                  <a:pt x="119" y="107"/>
                </a:lnTo>
                <a:cubicBezTo>
                  <a:pt x="116" y="106"/>
                  <a:pt x="112" y="106"/>
                  <a:pt x="109" y="106"/>
                </a:cubicBezTo>
                <a:cubicBezTo>
                  <a:pt x="46" y="106"/>
                  <a:pt x="1" y="178"/>
                  <a:pt x="25" y="235"/>
                </a:cubicBezTo>
                <a:cubicBezTo>
                  <a:pt x="66" y="357"/>
                  <a:pt x="183" y="433"/>
                  <a:pt x="305" y="433"/>
                </a:cubicBezTo>
                <a:cubicBezTo>
                  <a:pt x="311" y="433"/>
                  <a:pt x="318" y="432"/>
                  <a:pt x="324" y="432"/>
                </a:cubicBezTo>
                <a:cubicBezTo>
                  <a:pt x="453" y="415"/>
                  <a:pt x="530" y="304"/>
                  <a:pt x="521" y="184"/>
                </a:cubicBezTo>
                <a:cubicBezTo>
                  <a:pt x="521" y="73"/>
                  <a:pt x="431" y="1"/>
                  <a:pt x="3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"/>
          <p:cNvSpPr/>
          <p:nvPr/>
        </p:nvSpPr>
        <p:spPr>
          <a:xfrm rot="10800000">
            <a:off x="1107524" y="4463646"/>
            <a:ext cx="46745" cy="39350"/>
          </a:xfrm>
          <a:custGeom>
            <a:avLst/>
            <a:gdLst/>
            <a:ahLst/>
            <a:cxnLst/>
            <a:rect l="l" t="t" r="r" b="b"/>
            <a:pathLst>
              <a:path w="531" h="447" extrusionOk="0">
                <a:moveTo>
                  <a:pt x="262" y="191"/>
                </a:moveTo>
                <a:cubicBezTo>
                  <a:pt x="267" y="191"/>
                  <a:pt x="273" y="193"/>
                  <a:pt x="282" y="197"/>
                </a:cubicBezTo>
                <a:cubicBezTo>
                  <a:pt x="303" y="197"/>
                  <a:pt x="307" y="224"/>
                  <a:pt x="295" y="239"/>
                </a:cubicBezTo>
                <a:lnTo>
                  <a:pt x="295" y="239"/>
                </a:lnTo>
                <a:cubicBezTo>
                  <a:pt x="286" y="236"/>
                  <a:pt x="276" y="233"/>
                  <a:pt x="265" y="231"/>
                </a:cubicBezTo>
                <a:cubicBezTo>
                  <a:pt x="258" y="231"/>
                  <a:pt x="240" y="191"/>
                  <a:pt x="262" y="191"/>
                </a:cubicBezTo>
                <a:close/>
                <a:moveTo>
                  <a:pt x="271" y="0"/>
                </a:moveTo>
                <a:cubicBezTo>
                  <a:pt x="179" y="0"/>
                  <a:pt x="92" y="64"/>
                  <a:pt x="68" y="163"/>
                </a:cubicBezTo>
                <a:cubicBezTo>
                  <a:pt x="67" y="169"/>
                  <a:pt x="66" y="175"/>
                  <a:pt x="65" y="181"/>
                </a:cubicBezTo>
                <a:lnTo>
                  <a:pt x="65" y="181"/>
                </a:lnTo>
                <a:cubicBezTo>
                  <a:pt x="16" y="200"/>
                  <a:pt x="0" y="258"/>
                  <a:pt x="17" y="300"/>
                </a:cubicBezTo>
                <a:lnTo>
                  <a:pt x="26" y="300"/>
                </a:lnTo>
                <a:cubicBezTo>
                  <a:pt x="70" y="395"/>
                  <a:pt x="163" y="446"/>
                  <a:pt x="258" y="446"/>
                </a:cubicBezTo>
                <a:cubicBezTo>
                  <a:pt x="307" y="446"/>
                  <a:pt x="358" y="432"/>
                  <a:pt x="402" y="403"/>
                </a:cubicBezTo>
                <a:cubicBezTo>
                  <a:pt x="530" y="317"/>
                  <a:pt x="522" y="129"/>
                  <a:pt x="394" y="43"/>
                </a:cubicBezTo>
                <a:cubicBezTo>
                  <a:pt x="356" y="14"/>
                  <a:pt x="313" y="0"/>
                  <a:pt x="2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"/>
          <p:cNvSpPr/>
          <p:nvPr/>
        </p:nvSpPr>
        <p:spPr>
          <a:xfrm rot="10800000">
            <a:off x="951888" y="4426850"/>
            <a:ext cx="48065" cy="36181"/>
          </a:xfrm>
          <a:custGeom>
            <a:avLst/>
            <a:gdLst/>
            <a:ahLst/>
            <a:cxnLst/>
            <a:rect l="l" t="t" r="r" b="b"/>
            <a:pathLst>
              <a:path w="546" h="411" extrusionOk="0">
                <a:moveTo>
                  <a:pt x="254" y="0"/>
                </a:moveTo>
                <a:cubicBezTo>
                  <a:pt x="225" y="0"/>
                  <a:pt x="198" y="6"/>
                  <a:pt x="172" y="17"/>
                </a:cubicBezTo>
                <a:cubicBezTo>
                  <a:pt x="18" y="85"/>
                  <a:pt x="1" y="282"/>
                  <a:pt x="129" y="385"/>
                </a:cubicBezTo>
                <a:cubicBezTo>
                  <a:pt x="163" y="402"/>
                  <a:pt x="200" y="411"/>
                  <a:pt x="235" y="411"/>
                </a:cubicBezTo>
                <a:cubicBezTo>
                  <a:pt x="270" y="411"/>
                  <a:pt x="304" y="402"/>
                  <a:pt x="334" y="385"/>
                </a:cubicBezTo>
                <a:cubicBezTo>
                  <a:pt x="338" y="383"/>
                  <a:pt x="341" y="382"/>
                  <a:pt x="344" y="380"/>
                </a:cubicBezTo>
                <a:lnTo>
                  <a:pt x="344" y="380"/>
                </a:lnTo>
                <a:cubicBezTo>
                  <a:pt x="407" y="376"/>
                  <a:pt x="468" y="336"/>
                  <a:pt x="488" y="274"/>
                </a:cubicBezTo>
                <a:cubicBezTo>
                  <a:pt x="545" y="131"/>
                  <a:pt x="395" y="0"/>
                  <a:pt x="2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"/>
          <p:cNvSpPr/>
          <p:nvPr/>
        </p:nvSpPr>
        <p:spPr>
          <a:xfrm rot="10800000">
            <a:off x="999863" y="4471305"/>
            <a:ext cx="56516" cy="49738"/>
          </a:xfrm>
          <a:custGeom>
            <a:avLst/>
            <a:gdLst/>
            <a:ahLst/>
            <a:cxnLst/>
            <a:rect l="l" t="t" r="r" b="b"/>
            <a:pathLst>
              <a:path w="642" h="565" extrusionOk="0">
                <a:moveTo>
                  <a:pt x="317" y="189"/>
                </a:moveTo>
                <a:cubicBezTo>
                  <a:pt x="334" y="189"/>
                  <a:pt x="351" y="194"/>
                  <a:pt x="368" y="205"/>
                </a:cubicBezTo>
                <a:cubicBezTo>
                  <a:pt x="411" y="231"/>
                  <a:pt x="428" y="282"/>
                  <a:pt x="402" y="325"/>
                </a:cubicBezTo>
                <a:cubicBezTo>
                  <a:pt x="391" y="337"/>
                  <a:pt x="379" y="349"/>
                  <a:pt x="364" y="358"/>
                </a:cubicBezTo>
                <a:lnTo>
                  <a:pt x="364" y="358"/>
                </a:lnTo>
                <a:cubicBezTo>
                  <a:pt x="366" y="344"/>
                  <a:pt x="364" y="330"/>
                  <a:pt x="359" y="317"/>
                </a:cubicBezTo>
                <a:cubicBezTo>
                  <a:pt x="341" y="286"/>
                  <a:pt x="309" y="264"/>
                  <a:pt x="273" y="264"/>
                </a:cubicBezTo>
                <a:cubicBezTo>
                  <a:pt x="259" y="264"/>
                  <a:pt x="245" y="267"/>
                  <a:pt x="231" y="274"/>
                </a:cubicBezTo>
                <a:lnTo>
                  <a:pt x="231" y="265"/>
                </a:lnTo>
                <a:cubicBezTo>
                  <a:pt x="229" y="267"/>
                  <a:pt x="226" y="268"/>
                  <a:pt x="223" y="270"/>
                </a:cubicBezTo>
                <a:lnTo>
                  <a:pt x="223" y="270"/>
                </a:lnTo>
                <a:cubicBezTo>
                  <a:pt x="232" y="225"/>
                  <a:pt x="272" y="189"/>
                  <a:pt x="317" y="189"/>
                </a:cubicBezTo>
                <a:close/>
                <a:moveTo>
                  <a:pt x="305" y="0"/>
                </a:moveTo>
                <a:cubicBezTo>
                  <a:pt x="254" y="0"/>
                  <a:pt x="202" y="14"/>
                  <a:pt x="154" y="43"/>
                </a:cubicBezTo>
                <a:cubicBezTo>
                  <a:pt x="26" y="146"/>
                  <a:pt x="0" y="325"/>
                  <a:pt x="94" y="462"/>
                </a:cubicBezTo>
                <a:cubicBezTo>
                  <a:pt x="114" y="486"/>
                  <a:pt x="138" y="496"/>
                  <a:pt x="161" y="496"/>
                </a:cubicBezTo>
                <a:cubicBezTo>
                  <a:pt x="163" y="496"/>
                  <a:pt x="166" y="496"/>
                  <a:pt x="168" y="496"/>
                </a:cubicBezTo>
                <a:lnTo>
                  <a:pt x="168" y="496"/>
                </a:lnTo>
                <a:cubicBezTo>
                  <a:pt x="207" y="539"/>
                  <a:pt x="261" y="565"/>
                  <a:pt x="315" y="565"/>
                </a:cubicBezTo>
                <a:cubicBezTo>
                  <a:pt x="333" y="565"/>
                  <a:pt x="351" y="562"/>
                  <a:pt x="368" y="556"/>
                </a:cubicBezTo>
                <a:cubicBezTo>
                  <a:pt x="539" y="522"/>
                  <a:pt x="642" y="342"/>
                  <a:pt x="582" y="180"/>
                </a:cubicBezTo>
                <a:cubicBezTo>
                  <a:pt x="529" y="68"/>
                  <a:pt x="419" y="0"/>
                  <a:pt x="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4"/>
          <p:cNvSpPr/>
          <p:nvPr/>
        </p:nvSpPr>
        <p:spPr>
          <a:xfrm rot="10800000">
            <a:off x="1770210" y="5181799"/>
            <a:ext cx="47537" cy="46657"/>
          </a:xfrm>
          <a:custGeom>
            <a:avLst/>
            <a:gdLst/>
            <a:ahLst/>
            <a:cxnLst/>
            <a:rect l="l" t="t" r="r" b="b"/>
            <a:pathLst>
              <a:path w="540" h="530" extrusionOk="0">
                <a:moveTo>
                  <a:pt x="280" y="292"/>
                </a:moveTo>
                <a:cubicBezTo>
                  <a:pt x="276" y="310"/>
                  <a:pt x="276" y="327"/>
                  <a:pt x="282" y="343"/>
                </a:cubicBezTo>
                <a:lnTo>
                  <a:pt x="282" y="343"/>
                </a:lnTo>
                <a:cubicBezTo>
                  <a:pt x="262" y="337"/>
                  <a:pt x="246" y="325"/>
                  <a:pt x="234" y="310"/>
                </a:cubicBezTo>
                <a:lnTo>
                  <a:pt x="234" y="310"/>
                </a:lnTo>
                <a:cubicBezTo>
                  <a:pt x="250" y="305"/>
                  <a:pt x="265" y="299"/>
                  <a:pt x="280" y="292"/>
                </a:cubicBezTo>
                <a:close/>
                <a:moveTo>
                  <a:pt x="254" y="1"/>
                </a:moveTo>
                <a:cubicBezTo>
                  <a:pt x="196" y="1"/>
                  <a:pt x="139" y="22"/>
                  <a:pt x="94" y="63"/>
                </a:cubicBezTo>
                <a:cubicBezTo>
                  <a:pt x="0" y="157"/>
                  <a:pt x="0" y="311"/>
                  <a:pt x="77" y="414"/>
                </a:cubicBezTo>
                <a:cubicBezTo>
                  <a:pt x="132" y="487"/>
                  <a:pt x="222" y="530"/>
                  <a:pt x="312" y="530"/>
                </a:cubicBezTo>
                <a:cubicBezTo>
                  <a:pt x="348" y="530"/>
                  <a:pt x="385" y="523"/>
                  <a:pt x="419" y="508"/>
                </a:cubicBezTo>
                <a:cubicBezTo>
                  <a:pt x="539" y="439"/>
                  <a:pt x="531" y="268"/>
                  <a:pt x="402" y="208"/>
                </a:cubicBezTo>
                <a:cubicBezTo>
                  <a:pt x="401" y="208"/>
                  <a:pt x="399" y="208"/>
                  <a:pt x="398" y="208"/>
                </a:cubicBezTo>
                <a:lnTo>
                  <a:pt x="398" y="208"/>
                </a:lnTo>
                <a:cubicBezTo>
                  <a:pt x="406" y="200"/>
                  <a:pt x="413" y="191"/>
                  <a:pt x="419" y="183"/>
                </a:cubicBezTo>
                <a:cubicBezTo>
                  <a:pt x="454" y="140"/>
                  <a:pt x="445" y="80"/>
                  <a:pt x="402" y="54"/>
                </a:cubicBezTo>
                <a:cubicBezTo>
                  <a:pt x="358" y="18"/>
                  <a:pt x="306" y="1"/>
                  <a:pt x="2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4"/>
          <p:cNvSpPr/>
          <p:nvPr/>
        </p:nvSpPr>
        <p:spPr>
          <a:xfrm rot="10800000">
            <a:off x="1625666" y="5140336"/>
            <a:ext cx="53523" cy="54227"/>
          </a:xfrm>
          <a:custGeom>
            <a:avLst/>
            <a:gdLst/>
            <a:ahLst/>
            <a:cxnLst/>
            <a:rect l="l" t="t" r="r" b="b"/>
            <a:pathLst>
              <a:path w="608" h="616" extrusionOk="0">
                <a:moveTo>
                  <a:pt x="192" y="185"/>
                </a:moveTo>
                <a:cubicBezTo>
                  <a:pt x="193" y="185"/>
                  <a:pt x="197" y="187"/>
                  <a:pt x="206" y="191"/>
                </a:cubicBezTo>
                <a:lnTo>
                  <a:pt x="223" y="208"/>
                </a:lnTo>
                <a:cubicBezTo>
                  <a:pt x="227" y="213"/>
                  <a:pt x="231" y="218"/>
                  <a:pt x="235" y="222"/>
                </a:cubicBezTo>
                <a:lnTo>
                  <a:pt x="235" y="222"/>
                </a:lnTo>
                <a:cubicBezTo>
                  <a:pt x="224" y="210"/>
                  <a:pt x="211" y="202"/>
                  <a:pt x="197" y="198"/>
                </a:cubicBezTo>
                <a:lnTo>
                  <a:pt x="197" y="198"/>
                </a:lnTo>
                <a:cubicBezTo>
                  <a:pt x="197" y="196"/>
                  <a:pt x="197" y="194"/>
                  <a:pt x="197" y="191"/>
                </a:cubicBezTo>
                <a:cubicBezTo>
                  <a:pt x="193" y="187"/>
                  <a:pt x="191" y="185"/>
                  <a:pt x="192" y="185"/>
                </a:cubicBezTo>
                <a:close/>
                <a:moveTo>
                  <a:pt x="197" y="0"/>
                </a:moveTo>
                <a:cubicBezTo>
                  <a:pt x="97" y="0"/>
                  <a:pt x="39" y="107"/>
                  <a:pt x="17" y="208"/>
                </a:cubicBezTo>
                <a:cubicBezTo>
                  <a:pt x="0" y="337"/>
                  <a:pt x="34" y="474"/>
                  <a:pt x="129" y="585"/>
                </a:cubicBezTo>
                <a:cubicBezTo>
                  <a:pt x="148" y="606"/>
                  <a:pt x="171" y="615"/>
                  <a:pt x="194" y="615"/>
                </a:cubicBezTo>
                <a:cubicBezTo>
                  <a:pt x="221" y="615"/>
                  <a:pt x="248" y="602"/>
                  <a:pt x="266" y="581"/>
                </a:cubicBezTo>
                <a:lnTo>
                  <a:pt x="266" y="581"/>
                </a:lnTo>
                <a:cubicBezTo>
                  <a:pt x="277" y="584"/>
                  <a:pt x="288" y="585"/>
                  <a:pt x="300" y="585"/>
                </a:cubicBezTo>
                <a:cubicBezTo>
                  <a:pt x="608" y="551"/>
                  <a:pt x="471" y="80"/>
                  <a:pt x="257" y="12"/>
                </a:cubicBezTo>
                <a:cubicBezTo>
                  <a:pt x="236" y="4"/>
                  <a:pt x="216" y="0"/>
                  <a:pt x="1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"/>
          <p:cNvSpPr/>
          <p:nvPr/>
        </p:nvSpPr>
        <p:spPr>
          <a:xfrm rot="10800000">
            <a:off x="1609821" y="5242100"/>
            <a:ext cx="45248" cy="43576"/>
          </a:xfrm>
          <a:custGeom>
            <a:avLst/>
            <a:gdLst/>
            <a:ahLst/>
            <a:cxnLst/>
            <a:rect l="l" t="t" r="r" b="b"/>
            <a:pathLst>
              <a:path w="514" h="495" extrusionOk="0">
                <a:moveTo>
                  <a:pt x="165" y="0"/>
                </a:moveTo>
                <a:cubicBezTo>
                  <a:pt x="109" y="0"/>
                  <a:pt x="69" y="53"/>
                  <a:pt x="77" y="106"/>
                </a:cubicBezTo>
                <a:lnTo>
                  <a:pt x="79" y="119"/>
                </a:lnTo>
                <a:lnTo>
                  <a:pt x="79" y="119"/>
                </a:lnTo>
                <a:cubicBezTo>
                  <a:pt x="75" y="120"/>
                  <a:pt x="72" y="121"/>
                  <a:pt x="68" y="123"/>
                </a:cubicBezTo>
                <a:cubicBezTo>
                  <a:pt x="26" y="140"/>
                  <a:pt x="0" y="200"/>
                  <a:pt x="26" y="243"/>
                </a:cubicBezTo>
                <a:cubicBezTo>
                  <a:pt x="49" y="282"/>
                  <a:pt x="77" y="318"/>
                  <a:pt x="109" y="350"/>
                </a:cubicBezTo>
                <a:lnTo>
                  <a:pt x="109" y="350"/>
                </a:lnTo>
                <a:lnTo>
                  <a:pt x="111" y="371"/>
                </a:lnTo>
                <a:cubicBezTo>
                  <a:pt x="115" y="424"/>
                  <a:pt x="153" y="449"/>
                  <a:pt x="193" y="449"/>
                </a:cubicBezTo>
                <a:cubicBezTo>
                  <a:pt x="205" y="449"/>
                  <a:pt x="218" y="447"/>
                  <a:pt x="229" y="442"/>
                </a:cubicBezTo>
                <a:lnTo>
                  <a:pt x="229" y="442"/>
                </a:lnTo>
                <a:cubicBezTo>
                  <a:pt x="272" y="465"/>
                  <a:pt x="319" y="482"/>
                  <a:pt x="368" y="491"/>
                </a:cubicBezTo>
                <a:cubicBezTo>
                  <a:pt x="376" y="493"/>
                  <a:pt x="384" y="494"/>
                  <a:pt x="391" y="494"/>
                </a:cubicBezTo>
                <a:cubicBezTo>
                  <a:pt x="437" y="494"/>
                  <a:pt x="464" y="451"/>
                  <a:pt x="479" y="414"/>
                </a:cubicBezTo>
                <a:cubicBezTo>
                  <a:pt x="513" y="217"/>
                  <a:pt x="385" y="29"/>
                  <a:pt x="188" y="3"/>
                </a:cubicBezTo>
                <a:cubicBezTo>
                  <a:pt x="180" y="1"/>
                  <a:pt x="172" y="0"/>
                  <a:pt x="1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4"/>
          <p:cNvSpPr/>
          <p:nvPr/>
        </p:nvSpPr>
        <p:spPr>
          <a:xfrm rot="10800000">
            <a:off x="669205" y="4518742"/>
            <a:ext cx="933222" cy="1006992"/>
          </a:xfrm>
          <a:custGeom>
            <a:avLst/>
            <a:gdLst/>
            <a:ahLst/>
            <a:cxnLst/>
            <a:rect l="l" t="t" r="r" b="b"/>
            <a:pathLst>
              <a:path w="10601" h="11439" extrusionOk="0">
                <a:moveTo>
                  <a:pt x="3887" y="1"/>
                </a:moveTo>
                <a:cubicBezTo>
                  <a:pt x="2914" y="1"/>
                  <a:pt x="1209" y="165"/>
                  <a:pt x="608" y="882"/>
                </a:cubicBezTo>
                <a:cubicBezTo>
                  <a:pt x="292" y="1276"/>
                  <a:pt x="1" y="1584"/>
                  <a:pt x="249" y="1661"/>
                </a:cubicBezTo>
                <a:lnTo>
                  <a:pt x="232" y="1695"/>
                </a:lnTo>
                <a:lnTo>
                  <a:pt x="2704" y="5245"/>
                </a:lnTo>
                <a:cubicBezTo>
                  <a:pt x="3252" y="6024"/>
                  <a:pt x="3799" y="6811"/>
                  <a:pt x="4441" y="7529"/>
                </a:cubicBezTo>
                <a:cubicBezTo>
                  <a:pt x="5579" y="8813"/>
                  <a:pt x="7007" y="9890"/>
                  <a:pt x="7726" y="11439"/>
                </a:cubicBezTo>
                <a:cubicBezTo>
                  <a:pt x="9326" y="10703"/>
                  <a:pt x="10395" y="8984"/>
                  <a:pt x="10498" y="7213"/>
                </a:cubicBezTo>
                <a:cubicBezTo>
                  <a:pt x="10600" y="5442"/>
                  <a:pt x="10284" y="3098"/>
                  <a:pt x="9009" y="1866"/>
                </a:cubicBezTo>
                <a:cubicBezTo>
                  <a:pt x="7538" y="446"/>
                  <a:pt x="6006" y="27"/>
                  <a:pt x="3962" y="1"/>
                </a:cubicBezTo>
                <a:cubicBezTo>
                  <a:pt x="3937" y="1"/>
                  <a:pt x="3912" y="1"/>
                  <a:pt x="38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4"/>
          <p:cNvGrpSpPr/>
          <p:nvPr/>
        </p:nvGrpSpPr>
        <p:grpSpPr>
          <a:xfrm rot="-4974674">
            <a:off x="7086375" y="-322042"/>
            <a:ext cx="2363841" cy="2397885"/>
            <a:chOff x="-7672106" y="3872853"/>
            <a:chExt cx="2363975" cy="2398020"/>
          </a:xfrm>
        </p:grpSpPr>
        <p:sp>
          <p:nvSpPr>
            <p:cNvPr id="641" name="Google Shape;641;p4"/>
            <p:cNvSpPr/>
            <p:nvPr/>
          </p:nvSpPr>
          <p:spPr>
            <a:xfrm>
              <a:off x="-6907439" y="5828879"/>
              <a:ext cx="98492" cy="82887"/>
            </a:xfrm>
            <a:custGeom>
              <a:avLst/>
              <a:gdLst/>
              <a:ahLst/>
              <a:cxnLst/>
              <a:rect l="l" t="t" r="r" b="b"/>
              <a:pathLst>
                <a:path w="1256" h="1057" extrusionOk="0">
                  <a:moveTo>
                    <a:pt x="1151" y="1"/>
                  </a:moveTo>
                  <a:cubicBezTo>
                    <a:pt x="1136" y="1"/>
                    <a:pt x="1121" y="5"/>
                    <a:pt x="1107" y="15"/>
                  </a:cubicBezTo>
                  <a:lnTo>
                    <a:pt x="55" y="948"/>
                  </a:lnTo>
                  <a:cubicBezTo>
                    <a:pt x="0" y="989"/>
                    <a:pt x="55" y="1057"/>
                    <a:pt x="109" y="1057"/>
                  </a:cubicBezTo>
                  <a:cubicBezTo>
                    <a:pt x="123" y="1057"/>
                    <a:pt x="137" y="1052"/>
                    <a:pt x="149" y="1042"/>
                  </a:cubicBezTo>
                  <a:lnTo>
                    <a:pt x="1201" y="109"/>
                  </a:lnTo>
                  <a:cubicBezTo>
                    <a:pt x="1256" y="69"/>
                    <a:pt x="1207" y="1"/>
                    <a:pt x="1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4"/>
            <p:cNvGrpSpPr/>
            <p:nvPr/>
          </p:nvGrpSpPr>
          <p:grpSpPr>
            <a:xfrm>
              <a:off x="-7672106" y="3872853"/>
              <a:ext cx="2363975" cy="2398020"/>
              <a:chOff x="7203951" y="3294297"/>
              <a:chExt cx="2113145" cy="2143578"/>
            </a:xfrm>
          </p:grpSpPr>
          <p:sp>
            <p:nvSpPr>
              <p:cNvPr id="643" name="Google Shape;643;p4"/>
              <p:cNvSpPr/>
              <p:nvPr/>
            </p:nvSpPr>
            <p:spPr>
              <a:xfrm>
                <a:off x="7203951" y="4662058"/>
                <a:ext cx="1849662" cy="513293"/>
              </a:xfrm>
              <a:custGeom>
                <a:avLst/>
                <a:gdLst/>
                <a:ahLst/>
                <a:cxnLst/>
                <a:rect l="l" t="t" r="r" b="b"/>
                <a:pathLst>
                  <a:path w="21095" h="5854" extrusionOk="0">
                    <a:moveTo>
                      <a:pt x="7800" y="1"/>
                    </a:moveTo>
                    <a:cubicBezTo>
                      <a:pt x="6573" y="1"/>
                      <a:pt x="5374" y="135"/>
                      <a:pt x="4192" y="512"/>
                    </a:cubicBezTo>
                    <a:cubicBezTo>
                      <a:pt x="2712" y="974"/>
                      <a:pt x="1326" y="1693"/>
                      <a:pt x="86" y="2626"/>
                    </a:cubicBezTo>
                    <a:cubicBezTo>
                      <a:pt x="0" y="2685"/>
                      <a:pt x="0" y="2814"/>
                      <a:pt x="86" y="2874"/>
                    </a:cubicBezTo>
                    <a:cubicBezTo>
                      <a:pt x="2190" y="4337"/>
                      <a:pt x="4611" y="5295"/>
                      <a:pt x="7152" y="5663"/>
                    </a:cubicBezTo>
                    <a:cubicBezTo>
                      <a:pt x="7995" y="5790"/>
                      <a:pt x="8843" y="5854"/>
                      <a:pt x="9691" y="5854"/>
                    </a:cubicBezTo>
                    <a:cubicBezTo>
                      <a:pt x="11398" y="5854"/>
                      <a:pt x="13100" y="5595"/>
                      <a:pt x="14740" y="5081"/>
                    </a:cubicBezTo>
                    <a:cubicBezTo>
                      <a:pt x="16246" y="4602"/>
                      <a:pt x="17641" y="3866"/>
                      <a:pt x="19018" y="3088"/>
                    </a:cubicBezTo>
                    <a:cubicBezTo>
                      <a:pt x="19223" y="3088"/>
                      <a:pt x="19428" y="3070"/>
                      <a:pt x="19625" y="3028"/>
                    </a:cubicBezTo>
                    <a:lnTo>
                      <a:pt x="20926" y="2831"/>
                    </a:lnTo>
                    <a:cubicBezTo>
                      <a:pt x="21095" y="2799"/>
                      <a:pt x="21044" y="2554"/>
                      <a:pt x="20880" y="2554"/>
                    </a:cubicBezTo>
                    <a:cubicBezTo>
                      <a:pt x="20870" y="2554"/>
                      <a:pt x="20860" y="2555"/>
                      <a:pt x="20849" y="2557"/>
                    </a:cubicBezTo>
                    <a:lnTo>
                      <a:pt x="19736" y="2728"/>
                    </a:lnTo>
                    <a:cubicBezTo>
                      <a:pt x="19548" y="2762"/>
                      <a:pt x="19360" y="2805"/>
                      <a:pt x="19163" y="2814"/>
                    </a:cubicBezTo>
                    <a:cubicBezTo>
                      <a:pt x="19142" y="2776"/>
                      <a:pt x="19104" y="2756"/>
                      <a:pt x="19062" y="2756"/>
                    </a:cubicBezTo>
                    <a:cubicBezTo>
                      <a:pt x="19037" y="2756"/>
                      <a:pt x="19009" y="2763"/>
                      <a:pt x="18984" y="2780"/>
                    </a:cubicBezTo>
                    <a:lnTo>
                      <a:pt x="18941" y="2805"/>
                    </a:lnTo>
                    <a:cubicBezTo>
                      <a:pt x="18795" y="2762"/>
                      <a:pt x="18650" y="2703"/>
                      <a:pt x="18522" y="2617"/>
                    </a:cubicBezTo>
                    <a:cubicBezTo>
                      <a:pt x="17906" y="2292"/>
                      <a:pt x="17290" y="2001"/>
                      <a:pt x="16648" y="1744"/>
                    </a:cubicBezTo>
                    <a:cubicBezTo>
                      <a:pt x="15348" y="1205"/>
                      <a:pt x="13996" y="786"/>
                      <a:pt x="12619" y="504"/>
                    </a:cubicBezTo>
                    <a:cubicBezTo>
                      <a:pt x="11276" y="230"/>
                      <a:pt x="9915" y="59"/>
                      <a:pt x="8547" y="16"/>
                    </a:cubicBezTo>
                    <a:cubicBezTo>
                      <a:pt x="8297" y="6"/>
                      <a:pt x="8048" y="1"/>
                      <a:pt x="78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4"/>
              <p:cNvSpPr/>
              <p:nvPr/>
            </p:nvSpPr>
            <p:spPr>
              <a:xfrm>
                <a:off x="7421491" y="4912480"/>
                <a:ext cx="1450006" cy="53311"/>
              </a:xfrm>
              <a:custGeom>
                <a:avLst/>
                <a:gdLst/>
                <a:ahLst/>
                <a:cxnLst/>
                <a:rect l="l" t="t" r="r" b="b"/>
                <a:pathLst>
                  <a:path w="16537" h="608" extrusionOk="0">
                    <a:moveTo>
                      <a:pt x="16467" y="0"/>
                    </a:moveTo>
                    <a:cubicBezTo>
                      <a:pt x="16465" y="0"/>
                      <a:pt x="16462" y="0"/>
                      <a:pt x="16460" y="1"/>
                    </a:cubicBezTo>
                    <a:cubicBezTo>
                      <a:pt x="13253" y="313"/>
                      <a:pt x="10033" y="471"/>
                      <a:pt x="6813" y="471"/>
                    </a:cubicBezTo>
                    <a:cubicBezTo>
                      <a:pt x="4570" y="471"/>
                      <a:pt x="2326" y="395"/>
                      <a:pt x="86" y="240"/>
                    </a:cubicBezTo>
                    <a:cubicBezTo>
                      <a:pt x="83" y="240"/>
                      <a:pt x="81" y="240"/>
                      <a:pt x="78" y="240"/>
                    </a:cubicBezTo>
                    <a:cubicBezTo>
                      <a:pt x="0" y="240"/>
                      <a:pt x="3" y="369"/>
                      <a:pt x="86" y="377"/>
                    </a:cubicBezTo>
                    <a:cubicBezTo>
                      <a:pt x="2318" y="531"/>
                      <a:pt x="4553" y="608"/>
                      <a:pt x="6787" y="608"/>
                    </a:cubicBezTo>
                    <a:cubicBezTo>
                      <a:pt x="10016" y="608"/>
                      <a:pt x="13244" y="447"/>
                      <a:pt x="16460" y="129"/>
                    </a:cubicBezTo>
                    <a:cubicBezTo>
                      <a:pt x="16534" y="121"/>
                      <a:pt x="16537" y="0"/>
                      <a:pt x="164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4"/>
              <p:cNvSpPr/>
              <p:nvPr/>
            </p:nvSpPr>
            <p:spPr>
              <a:xfrm>
                <a:off x="8138731" y="4816643"/>
                <a:ext cx="343277" cy="137223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565" extrusionOk="0">
                    <a:moveTo>
                      <a:pt x="106" y="1"/>
                    </a:moveTo>
                    <a:cubicBezTo>
                      <a:pt x="43" y="1"/>
                      <a:pt x="0" y="90"/>
                      <a:pt x="67" y="127"/>
                    </a:cubicBezTo>
                    <a:cubicBezTo>
                      <a:pt x="1265" y="717"/>
                      <a:pt x="2522" y="1196"/>
                      <a:pt x="3806" y="1564"/>
                    </a:cubicBezTo>
                    <a:cubicBezTo>
                      <a:pt x="3809" y="1564"/>
                      <a:pt x="3812" y="1565"/>
                      <a:pt x="3815" y="1565"/>
                    </a:cubicBezTo>
                    <a:cubicBezTo>
                      <a:pt x="3893" y="1565"/>
                      <a:pt x="3914" y="1460"/>
                      <a:pt x="3840" y="1436"/>
                    </a:cubicBezTo>
                    <a:cubicBezTo>
                      <a:pt x="2565" y="1076"/>
                      <a:pt x="1325" y="597"/>
                      <a:pt x="136" y="7"/>
                    </a:cubicBezTo>
                    <a:cubicBezTo>
                      <a:pt x="126" y="3"/>
                      <a:pt x="116" y="1"/>
                      <a:pt x="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4"/>
              <p:cNvSpPr/>
              <p:nvPr/>
            </p:nvSpPr>
            <p:spPr>
              <a:xfrm>
                <a:off x="7640784" y="4847156"/>
                <a:ext cx="209649" cy="113549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1295" extrusionOk="0">
                    <a:moveTo>
                      <a:pt x="101" y="1"/>
                    </a:moveTo>
                    <a:cubicBezTo>
                      <a:pt x="40" y="1"/>
                      <a:pt x="0" y="92"/>
                      <a:pt x="66" y="121"/>
                    </a:cubicBezTo>
                    <a:lnTo>
                      <a:pt x="2264" y="1284"/>
                    </a:lnTo>
                    <a:cubicBezTo>
                      <a:pt x="2276" y="1291"/>
                      <a:pt x="2288" y="1294"/>
                      <a:pt x="2299" y="1294"/>
                    </a:cubicBezTo>
                    <a:cubicBezTo>
                      <a:pt x="2357" y="1294"/>
                      <a:pt x="2390" y="1209"/>
                      <a:pt x="2333" y="1173"/>
                    </a:cubicBezTo>
                    <a:lnTo>
                      <a:pt x="134" y="10"/>
                    </a:lnTo>
                    <a:cubicBezTo>
                      <a:pt x="123" y="3"/>
                      <a:pt x="112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4"/>
              <p:cNvSpPr/>
              <p:nvPr/>
            </p:nvSpPr>
            <p:spPr>
              <a:xfrm>
                <a:off x="7881296" y="4830146"/>
                <a:ext cx="217453" cy="131261"/>
              </a:xfrm>
              <a:custGeom>
                <a:avLst/>
                <a:gdLst/>
                <a:ahLst/>
                <a:cxnLst/>
                <a:rect l="l" t="t" r="r" b="b"/>
                <a:pathLst>
                  <a:path w="2480" h="1497" extrusionOk="0">
                    <a:moveTo>
                      <a:pt x="100" y="1"/>
                    </a:moveTo>
                    <a:cubicBezTo>
                      <a:pt x="38" y="1"/>
                      <a:pt x="1" y="90"/>
                      <a:pt x="60" y="127"/>
                    </a:cubicBezTo>
                    <a:cubicBezTo>
                      <a:pt x="839" y="555"/>
                      <a:pt x="1600" y="1008"/>
                      <a:pt x="2353" y="1487"/>
                    </a:cubicBezTo>
                    <a:cubicBezTo>
                      <a:pt x="2364" y="1494"/>
                      <a:pt x="2374" y="1497"/>
                      <a:pt x="2384" y="1497"/>
                    </a:cubicBezTo>
                    <a:cubicBezTo>
                      <a:pt x="2439" y="1497"/>
                      <a:pt x="2479" y="1411"/>
                      <a:pt x="2421" y="1367"/>
                    </a:cubicBezTo>
                    <a:cubicBezTo>
                      <a:pt x="1669" y="888"/>
                      <a:pt x="907" y="435"/>
                      <a:pt x="129" y="7"/>
                    </a:cubicBezTo>
                    <a:cubicBezTo>
                      <a:pt x="119" y="3"/>
                      <a:pt x="109" y="1"/>
                      <a:pt x="1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4"/>
              <p:cNvSpPr/>
              <p:nvPr/>
            </p:nvSpPr>
            <p:spPr>
              <a:xfrm>
                <a:off x="8546629" y="4869954"/>
                <a:ext cx="171244" cy="75933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866" extrusionOk="0">
                    <a:moveTo>
                      <a:pt x="78" y="1"/>
                    </a:moveTo>
                    <a:cubicBezTo>
                      <a:pt x="20" y="1"/>
                      <a:pt x="1" y="105"/>
                      <a:pt x="69" y="135"/>
                    </a:cubicBezTo>
                    <a:lnTo>
                      <a:pt x="1840" y="862"/>
                    </a:lnTo>
                    <a:cubicBezTo>
                      <a:pt x="1848" y="864"/>
                      <a:pt x="1855" y="865"/>
                      <a:pt x="1862" y="865"/>
                    </a:cubicBezTo>
                    <a:cubicBezTo>
                      <a:pt x="1931" y="865"/>
                      <a:pt x="1953" y="757"/>
                      <a:pt x="1883" y="734"/>
                    </a:cubicBezTo>
                    <a:lnTo>
                      <a:pt x="103" y="6"/>
                    </a:lnTo>
                    <a:cubicBezTo>
                      <a:pt x="94" y="2"/>
                      <a:pt x="86" y="1"/>
                      <a:pt x="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4"/>
              <p:cNvSpPr/>
              <p:nvPr/>
            </p:nvSpPr>
            <p:spPr>
              <a:xfrm>
                <a:off x="8131629" y="4955795"/>
                <a:ext cx="137837" cy="15353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751" extrusionOk="0">
                    <a:moveTo>
                      <a:pt x="1475" y="1"/>
                    </a:moveTo>
                    <a:cubicBezTo>
                      <a:pt x="1460" y="1"/>
                      <a:pt x="1445" y="6"/>
                      <a:pt x="1431" y="20"/>
                    </a:cubicBezTo>
                    <a:lnTo>
                      <a:pt x="1423" y="20"/>
                    </a:lnTo>
                    <a:cubicBezTo>
                      <a:pt x="927" y="533"/>
                      <a:pt x="456" y="1081"/>
                      <a:pt x="37" y="1654"/>
                    </a:cubicBezTo>
                    <a:cubicBezTo>
                      <a:pt x="1" y="1702"/>
                      <a:pt x="46" y="1751"/>
                      <a:pt x="93" y="1751"/>
                    </a:cubicBezTo>
                    <a:cubicBezTo>
                      <a:pt x="113" y="1751"/>
                      <a:pt x="133" y="1742"/>
                      <a:pt x="148" y="1722"/>
                    </a:cubicBezTo>
                    <a:cubicBezTo>
                      <a:pt x="567" y="1158"/>
                      <a:pt x="1029" y="619"/>
                      <a:pt x="1525" y="114"/>
                    </a:cubicBezTo>
                    <a:cubicBezTo>
                      <a:pt x="1572" y="68"/>
                      <a:pt x="1526" y="1"/>
                      <a:pt x="14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4"/>
              <p:cNvSpPr/>
              <p:nvPr/>
            </p:nvSpPr>
            <p:spPr>
              <a:xfrm>
                <a:off x="7825355" y="4952376"/>
                <a:ext cx="126000" cy="13634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555" extrusionOk="0">
                    <a:moveTo>
                      <a:pt x="1345" y="1"/>
                    </a:moveTo>
                    <a:cubicBezTo>
                      <a:pt x="1329" y="1"/>
                      <a:pt x="1312" y="8"/>
                      <a:pt x="1297" y="25"/>
                    </a:cubicBezTo>
                    <a:lnTo>
                      <a:pt x="40" y="1436"/>
                    </a:lnTo>
                    <a:cubicBezTo>
                      <a:pt x="1" y="1488"/>
                      <a:pt x="45" y="1554"/>
                      <a:pt x="91" y="1554"/>
                    </a:cubicBezTo>
                    <a:cubicBezTo>
                      <a:pt x="106" y="1554"/>
                      <a:pt x="121" y="1547"/>
                      <a:pt x="134" y="1530"/>
                    </a:cubicBezTo>
                    <a:lnTo>
                      <a:pt x="1391" y="119"/>
                    </a:lnTo>
                    <a:cubicBezTo>
                      <a:pt x="1436" y="67"/>
                      <a:pt x="1394" y="1"/>
                      <a:pt x="13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4"/>
              <p:cNvSpPr/>
              <p:nvPr/>
            </p:nvSpPr>
            <p:spPr>
              <a:xfrm>
                <a:off x="8444391" y="4943169"/>
                <a:ext cx="146430" cy="140993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1608" extrusionOk="0">
                    <a:moveTo>
                      <a:pt x="1501" y="0"/>
                    </a:moveTo>
                    <a:cubicBezTo>
                      <a:pt x="1305" y="0"/>
                      <a:pt x="1138" y="287"/>
                      <a:pt x="1021" y="412"/>
                    </a:cubicBezTo>
                    <a:lnTo>
                      <a:pt x="46" y="1490"/>
                    </a:lnTo>
                    <a:cubicBezTo>
                      <a:pt x="1" y="1541"/>
                      <a:pt x="43" y="1608"/>
                      <a:pt x="93" y="1608"/>
                    </a:cubicBezTo>
                    <a:cubicBezTo>
                      <a:pt x="109" y="1608"/>
                      <a:pt x="125" y="1601"/>
                      <a:pt x="140" y="1584"/>
                    </a:cubicBezTo>
                    <a:lnTo>
                      <a:pt x="807" y="848"/>
                    </a:lnTo>
                    <a:cubicBezTo>
                      <a:pt x="889" y="759"/>
                      <a:pt x="1358" y="142"/>
                      <a:pt x="1513" y="142"/>
                    </a:cubicBezTo>
                    <a:cubicBezTo>
                      <a:pt x="1521" y="142"/>
                      <a:pt x="1528" y="143"/>
                      <a:pt x="1534" y="147"/>
                    </a:cubicBezTo>
                    <a:cubicBezTo>
                      <a:pt x="1544" y="151"/>
                      <a:pt x="1554" y="153"/>
                      <a:pt x="1564" y="153"/>
                    </a:cubicBezTo>
                    <a:cubicBezTo>
                      <a:pt x="1627" y="153"/>
                      <a:pt x="1670" y="64"/>
                      <a:pt x="1603" y="27"/>
                    </a:cubicBezTo>
                    <a:cubicBezTo>
                      <a:pt x="1568" y="8"/>
                      <a:pt x="1534" y="0"/>
                      <a:pt x="1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4"/>
              <p:cNvSpPr/>
              <p:nvPr/>
            </p:nvSpPr>
            <p:spPr>
              <a:xfrm>
                <a:off x="8748386" y="3294297"/>
                <a:ext cx="534162" cy="1842209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21010" extrusionOk="0">
                    <a:moveTo>
                      <a:pt x="3299" y="1"/>
                    </a:moveTo>
                    <a:cubicBezTo>
                      <a:pt x="3252" y="1"/>
                      <a:pt x="3205" y="24"/>
                      <a:pt x="3175" y="71"/>
                    </a:cubicBezTo>
                    <a:cubicBezTo>
                      <a:pt x="1712" y="2176"/>
                      <a:pt x="754" y="4597"/>
                      <a:pt x="386" y="7137"/>
                    </a:cubicBezTo>
                    <a:cubicBezTo>
                      <a:pt x="1" y="9670"/>
                      <a:pt x="198" y="12270"/>
                      <a:pt x="968" y="14717"/>
                    </a:cubicBezTo>
                    <a:cubicBezTo>
                      <a:pt x="1447" y="16231"/>
                      <a:pt x="2182" y="17617"/>
                      <a:pt x="2961" y="18994"/>
                    </a:cubicBezTo>
                    <a:cubicBezTo>
                      <a:pt x="2961" y="19200"/>
                      <a:pt x="2978" y="19405"/>
                      <a:pt x="3021" y="19610"/>
                    </a:cubicBezTo>
                    <a:cubicBezTo>
                      <a:pt x="3089" y="20047"/>
                      <a:pt x="3158" y="20474"/>
                      <a:pt x="3226" y="20911"/>
                    </a:cubicBezTo>
                    <a:cubicBezTo>
                      <a:pt x="3236" y="20979"/>
                      <a:pt x="3286" y="21009"/>
                      <a:pt x="3341" y="21009"/>
                    </a:cubicBezTo>
                    <a:cubicBezTo>
                      <a:pt x="3423" y="21009"/>
                      <a:pt x="3515" y="20942"/>
                      <a:pt x="3500" y="20834"/>
                    </a:cubicBezTo>
                    <a:cubicBezTo>
                      <a:pt x="3440" y="20457"/>
                      <a:pt x="3380" y="20090"/>
                      <a:pt x="3320" y="19722"/>
                    </a:cubicBezTo>
                    <a:cubicBezTo>
                      <a:pt x="3294" y="19533"/>
                      <a:pt x="3252" y="19345"/>
                      <a:pt x="3235" y="19148"/>
                    </a:cubicBezTo>
                    <a:cubicBezTo>
                      <a:pt x="3294" y="19114"/>
                      <a:pt x="3312" y="19029"/>
                      <a:pt x="3277" y="18969"/>
                    </a:cubicBezTo>
                    <a:cubicBezTo>
                      <a:pt x="3269" y="18952"/>
                      <a:pt x="3260" y="18943"/>
                      <a:pt x="3252" y="18926"/>
                    </a:cubicBezTo>
                    <a:cubicBezTo>
                      <a:pt x="3286" y="18772"/>
                      <a:pt x="3354" y="18627"/>
                      <a:pt x="3431" y="18498"/>
                    </a:cubicBezTo>
                    <a:cubicBezTo>
                      <a:pt x="3756" y="17891"/>
                      <a:pt x="4047" y="17266"/>
                      <a:pt x="4312" y="16625"/>
                    </a:cubicBezTo>
                    <a:cubicBezTo>
                      <a:pt x="4851" y="15324"/>
                      <a:pt x="5262" y="13973"/>
                      <a:pt x="5544" y="12587"/>
                    </a:cubicBezTo>
                    <a:cubicBezTo>
                      <a:pt x="5827" y="11244"/>
                      <a:pt x="5989" y="9884"/>
                      <a:pt x="6041" y="8515"/>
                    </a:cubicBezTo>
                    <a:cubicBezTo>
                      <a:pt x="6092" y="7043"/>
                      <a:pt x="5981" y="5589"/>
                      <a:pt x="5536" y="4177"/>
                    </a:cubicBezTo>
                    <a:cubicBezTo>
                      <a:pt x="5074" y="2697"/>
                      <a:pt x="4355" y="1303"/>
                      <a:pt x="3423" y="71"/>
                    </a:cubicBezTo>
                    <a:cubicBezTo>
                      <a:pt x="3393" y="24"/>
                      <a:pt x="3346" y="1"/>
                      <a:pt x="32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"/>
              <p:cNvSpPr/>
              <p:nvPr/>
            </p:nvSpPr>
            <p:spPr>
              <a:xfrm>
                <a:off x="8962155" y="3512363"/>
                <a:ext cx="66551" cy="1446323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6495" extrusionOk="0">
                    <a:moveTo>
                      <a:pt x="452" y="1"/>
                    </a:moveTo>
                    <a:cubicBezTo>
                      <a:pt x="418" y="1"/>
                      <a:pt x="382" y="22"/>
                      <a:pt x="377" y="65"/>
                    </a:cubicBezTo>
                    <a:cubicBezTo>
                      <a:pt x="1" y="5514"/>
                      <a:pt x="87" y="10990"/>
                      <a:pt x="625" y="16430"/>
                    </a:cubicBezTo>
                    <a:cubicBezTo>
                      <a:pt x="630" y="16473"/>
                      <a:pt x="664" y="16495"/>
                      <a:pt x="696" y="16495"/>
                    </a:cubicBezTo>
                    <a:cubicBezTo>
                      <a:pt x="728" y="16495"/>
                      <a:pt x="758" y="16473"/>
                      <a:pt x="754" y="16430"/>
                    </a:cubicBezTo>
                    <a:cubicBezTo>
                      <a:pt x="215" y="10990"/>
                      <a:pt x="138" y="5514"/>
                      <a:pt x="514" y="65"/>
                    </a:cubicBezTo>
                    <a:cubicBezTo>
                      <a:pt x="519" y="22"/>
                      <a:pt x="486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"/>
              <p:cNvSpPr/>
              <p:nvPr/>
            </p:nvSpPr>
            <p:spPr>
              <a:xfrm>
                <a:off x="8985566" y="4229958"/>
                <a:ext cx="140029" cy="338893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3865" extrusionOk="0">
                    <a:moveTo>
                      <a:pt x="1507" y="0"/>
                    </a:moveTo>
                    <a:cubicBezTo>
                      <a:pt x="1487" y="0"/>
                      <a:pt x="1467" y="10"/>
                      <a:pt x="1454" y="34"/>
                    </a:cubicBezTo>
                    <a:cubicBezTo>
                      <a:pt x="863" y="1240"/>
                      <a:pt x="384" y="2489"/>
                      <a:pt x="16" y="3781"/>
                    </a:cubicBezTo>
                    <a:cubicBezTo>
                      <a:pt x="1" y="3832"/>
                      <a:pt x="40" y="3865"/>
                      <a:pt x="80" y="3865"/>
                    </a:cubicBezTo>
                    <a:cubicBezTo>
                      <a:pt x="107" y="3865"/>
                      <a:pt x="134" y="3850"/>
                      <a:pt x="145" y="3815"/>
                    </a:cubicBezTo>
                    <a:cubicBezTo>
                      <a:pt x="504" y="2540"/>
                      <a:pt x="983" y="1291"/>
                      <a:pt x="1573" y="102"/>
                    </a:cubicBezTo>
                    <a:cubicBezTo>
                      <a:pt x="1597" y="49"/>
                      <a:pt x="1551" y="0"/>
                      <a:pt x="15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"/>
              <p:cNvSpPr/>
              <p:nvPr/>
            </p:nvSpPr>
            <p:spPr>
              <a:xfrm>
                <a:off x="8978113" y="3731833"/>
                <a:ext cx="117319" cy="204826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2336" extrusionOk="0">
                    <a:moveTo>
                      <a:pt x="1245" y="1"/>
                    </a:moveTo>
                    <a:cubicBezTo>
                      <a:pt x="1226" y="1"/>
                      <a:pt x="1207" y="11"/>
                      <a:pt x="1196" y="34"/>
                    </a:cubicBezTo>
                    <a:lnTo>
                      <a:pt x="24" y="2233"/>
                    </a:lnTo>
                    <a:cubicBezTo>
                      <a:pt x="1" y="2286"/>
                      <a:pt x="46" y="2335"/>
                      <a:pt x="91" y="2335"/>
                    </a:cubicBezTo>
                    <a:cubicBezTo>
                      <a:pt x="111" y="2335"/>
                      <a:pt x="131" y="2325"/>
                      <a:pt x="144" y="2301"/>
                    </a:cubicBezTo>
                    <a:lnTo>
                      <a:pt x="1308" y="103"/>
                    </a:lnTo>
                    <a:cubicBezTo>
                      <a:pt x="1337" y="50"/>
                      <a:pt x="1289" y="1"/>
                      <a:pt x="12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"/>
              <p:cNvSpPr/>
              <p:nvPr/>
            </p:nvSpPr>
            <p:spPr>
              <a:xfrm>
                <a:off x="8977587" y="3972610"/>
                <a:ext cx="134330" cy="212279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2421" extrusionOk="0">
                    <a:moveTo>
                      <a:pt x="1443" y="1"/>
                    </a:moveTo>
                    <a:cubicBezTo>
                      <a:pt x="1424" y="1"/>
                      <a:pt x="1404" y="11"/>
                      <a:pt x="1391" y="35"/>
                    </a:cubicBezTo>
                    <a:cubicBezTo>
                      <a:pt x="963" y="813"/>
                      <a:pt x="509" y="1574"/>
                      <a:pt x="30" y="2319"/>
                    </a:cubicBezTo>
                    <a:cubicBezTo>
                      <a:pt x="1" y="2372"/>
                      <a:pt x="45" y="2421"/>
                      <a:pt x="89" y="2421"/>
                    </a:cubicBezTo>
                    <a:cubicBezTo>
                      <a:pt x="108" y="2421"/>
                      <a:pt x="128" y="2411"/>
                      <a:pt x="142" y="2387"/>
                    </a:cubicBezTo>
                    <a:cubicBezTo>
                      <a:pt x="621" y="1643"/>
                      <a:pt x="1074" y="881"/>
                      <a:pt x="1502" y="103"/>
                    </a:cubicBezTo>
                    <a:cubicBezTo>
                      <a:pt x="1531" y="50"/>
                      <a:pt x="1487" y="1"/>
                      <a:pt x="14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"/>
              <p:cNvSpPr/>
              <p:nvPr/>
            </p:nvSpPr>
            <p:spPr>
              <a:xfrm>
                <a:off x="8993370" y="4637858"/>
                <a:ext cx="78739" cy="165983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893" extrusionOk="0">
                    <a:moveTo>
                      <a:pt x="817" y="1"/>
                    </a:moveTo>
                    <a:cubicBezTo>
                      <a:pt x="790" y="1"/>
                      <a:pt x="762" y="14"/>
                      <a:pt x="749" y="44"/>
                    </a:cubicBezTo>
                    <a:lnTo>
                      <a:pt x="21" y="1815"/>
                    </a:lnTo>
                    <a:cubicBezTo>
                      <a:pt x="1" y="1862"/>
                      <a:pt x="40" y="1893"/>
                      <a:pt x="81" y="1893"/>
                    </a:cubicBezTo>
                    <a:cubicBezTo>
                      <a:pt x="108" y="1893"/>
                      <a:pt x="136" y="1880"/>
                      <a:pt x="150" y="1849"/>
                    </a:cubicBezTo>
                    <a:cubicBezTo>
                      <a:pt x="398" y="1259"/>
                      <a:pt x="637" y="669"/>
                      <a:pt x="877" y="78"/>
                    </a:cubicBezTo>
                    <a:cubicBezTo>
                      <a:pt x="898" y="32"/>
                      <a:pt x="859" y="1"/>
                      <a:pt x="8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"/>
              <p:cNvSpPr/>
              <p:nvPr/>
            </p:nvSpPr>
            <p:spPr>
              <a:xfrm>
                <a:off x="8828966" y="4222681"/>
                <a:ext cx="158355" cy="132751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514" extrusionOk="0">
                    <a:moveTo>
                      <a:pt x="89" y="1"/>
                    </a:moveTo>
                    <a:cubicBezTo>
                      <a:pt x="37" y="1"/>
                      <a:pt x="1" y="83"/>
                      <a:pt x="57" y="125"/>
                    </a:cubicBezTo>
                    <a:cubicBezTo>
                      <a:pt x="622" y="545"/>
                      <a:pt x="1161" y="998"/>
                      <a:pt x="1657" y="1494"/>
                    </a:cubicBezTo>
                    <a:cubicBezTo>
                      <a:pt x="1672" y="1508"/>
                      <a:pt x="1689" y="1513"/>
                      <a:pt x="1705" y="1513"/>
                    </a:cubicBezTo>
                    <a:cubicBezTo>
                      <a:pt x="1760" y="1513"/>
                      <a:pt x="1806" y="1446"/>
                      <a:pt x="1760" y="1400"/>
                    </a:cubicBezTo>
                    <a:cubicBezTo>
                      <a:pt x="1246" y="895"/>
                      <a:pt x="699" y="433"/>
                      <a:pt x="126" y="14"/>
                    </a:cubicBezTo>
                    <a:cubicBezTo>
                      <a:pt x="113" y="5"/>
                      <a:pt x="101" y="1"/>
                      <a:pt x="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"/>
              <p:cNvSpPr/>
              <p:nvPr/>
            </p:nvSpPr>
            <p:spPr>
              <a:xfrm>
                <a:off x="8849571" y="3916142"/>
                <a:ext cx="140818" cy="1219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91" extrusionOk="0">
                    <a:moveTo>
                      <a:pt x="99" y="1"/>
                    </a:moveTo>
                    <a:cubicBezTo>
                      <a:pt x="45" y="1"/>
                      <a:pt x="0" y="68"/>
                      <a:pt x="53" y="114"/>
                    </a:cubicBezTo>
                    <a:lnTo>
                      <a:pt x="1465" y="1371"/>
                    </a:lnTo>
                    <a:cubicBezTo>
                      <a:pt x="1478" y="1385"/>
                      <a:pt x="1493" y="1391"/>
                      <a:pt x="1508" y="1391"/>
                    </a:cubicBezTo>
                    <a:cubicBezTo>
                      <a:pt x="1559" y="1391"/>
                      <a:pt x="1605" y="1324"/>
                      <a:pt x="1559" y="1277"/>
                    </a:cubicBezTo>
                    <a:lnTo>
                      <a:pt x="147" y="20"/>
                    </a:lnTo>
                    <a:cubicBezTo>
                      <a:pt x="132" y="6"/>
                      <a:pt x="115" y="1"/>
                      <a:pt x="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"/>
              <p:cNvSpPr/>
              <p:nvPr/>
            </p:nvSpPr>
            <p:spPr>
              <a:xfrm>
                <a:off x="8901829" y="3619862"/>
                <a:ext cx="97678" cy="104693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194" extrusionOk="0">
                    <a:moveTo>
                      <a:pt x="98" y="0"/>
                    </a:moveTo>
                    <a:cubicBezTo>
                      <a:pt x="47" y="0"/>
                      <a:pt x="1" y="67"/>
                      <a:pt x="47" y="114"/>
                    </a:cubicBezTo>
                    <a:lnTo>
                      <a:pt x="971" y="1175"/>
                    </a:lnTo>
                    <a:cubicBezTo>
                      <a:pt x="985" y="1188"/>
                      <a:pt x="1000" y="1194"/>
                      <a:pt x="1015" y="1194"/>
                    </a:cubicBezTo>
                    <a:cubicBezTo>
                      <a:pt x="1066" y="1194"/>
                      <a:pt x="1114" y="1125"/>
                      <a:pt x="1074" y="1072"/>
                    </a:cubicBezTo>
                    <a:lnTo>
                      <a:pt x="141" y="20"/>
                    </a:lnTo>
                    <a:cubicBezTo>
                      <a:pt x="128" y="6"/>
                      <a:pt x="113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"/>
              <p:cNvSpPr/>
              <p:nvPr/>
            </p:nvSpPr>
            <p:spPr>
              <a:xfrm>
                <a:off x="8853867" y="4535708"/>
                <a:ext cx="152655" cy="14125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611" extrusionOk="0">
                    <a:moveTo>
                      <a:pt x="97" y="1"/>
                    </a:moveTo>
                    <a:cubicBezTo>
                      <a:pt x="46" y="1"/>
                      <a:pt x="0" y="68"/>
                      <a:pt x="47" y="114"/>
                    </a:cubicBezTo>
                    <a:lnTo>
                      <a:pt x="791" y="773"/>
                    </a:lnTo>
                    <a:cubicBezTo>
                      <a:pt x="885" y="867"/>
                      <a:pt x="1561" y="1372"/>
                      <a:pt x="1493" y="1509"/>
                    </a:cubicBezTo>
                    <a:cubicBezTo>
                      <a:pt x="1463" y="1562"/>
                      <a:pt x="1511" y="1611"/>
                      <a:pt x="1558" y="1611"/>
                    </a:cubicBezTo>
                    <a:cubicBezTo>
                      <a:pt x="1578" y="1611"/>
                      <a:pt x="1599" y="1601"/>
                      <a:pt x="1612" y="1577"/>
                    </a:cubicBezTo>
                    <a:cubicBezTo>
                      <a:pt x="1741" y="1338"/>
                      <a:pt x="1373" y="1132"/>
                      <a:pt x="1227" y="995"/>
                    </a:cubicBezTo>
                    <a:lnTo>
                      <a:pt x="141" y="20"/>
                    </a:lnTo>
                    <a:cubicBezTo>
                      <a:pt x="127" y="7"/>
                      <a:pt x="112" y="1"/>
                      <a:pt x="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"/>
              <p:cNvSpPr/>
              <p:nvPr/>
            </p:nvSpPr>
            <p:spPr>
              <a:xfrm>
                <a:off x="8272096" y="4202689"/>
                <a:ext cx="1045000" cy="1055697"/>
              </a:xfrm>
              <a:custGeom>
                <a:avLst/>
                <a:gdLst/>
                <a:ahLst/>
                <a:cxnLst/>
                <a:rect l="l" t="t" r="r" b="b"/>
                <a:pathLst>
                  <a:path w="11918" h="12040" extrusionOk="0">
                    <a:moveTo>
                      <a:pt x="9816" y="0"/>
                    </a:moveTo>
                    <a:cubicBezTo>
                      <a:pt x="9285" y="0"/>
                      <a:pt x="8851" y="348"/>
                      <a:pt x="8590" y="790"/>
                    </a:cubicBezTo>
                    <a:cubicBezTo>
                      <a:pt x="8376" y="1175"/>
                      <a:pt x="8239" y="1602"/>
                      <a:pt x="8196" y="2039"/>
                    </a:cubicBezTo>
                    <a:cubicBezTo>
                      <a:pt x="8136" y="1953"/>
                      <a:pt x="8076" y="1859"/>
                      <a:pt x="7999" y="1773"/>
                    </a:cubicBezTo>
                    <a:cubicBezTo>
                      <a:pt x="7663" y="1399"/>
                      <a:pt x="7185" y="1152"/>
                      <a:pt x="6701" y="1152"/>
                    </a:cubicBezTo>
                    <a:cubicBezTo>
                      <a:pt x="6435" y="1152"/>
                      <a:pt x="6167" y="1227"/>
                      <a:pt x="5920" y="1397"/>
                    </a:cubicBezTo>
                    <a:cubicBezTo>
                      <a:pt x="5202" y="1893"/>
                      <a:pt x="5416" y="2869"/>
                      <a:pt x="5630" y="3587"/>
                    </a:cubicBezTo>
                    <a:cubicBezTo>
                      <a:pt x="5647" y="3656"/>
                      <a:pt x="5672" y="3724"/>
                      <a:pt x="5698" y="3801"/>
                    </a:cubicBezTo>
                    <a:cubicBezTo>
                      <a:pt x="5330" y="3579"/>
                      <a:pt x="4954" y="3382"/>
                      <a:pt x="4560" y="3211"/>
                    </a:cubicBezTo>
                    <a:cubicBezTo>
                      <a:pt x="4232" y="3068"/>
                      <a:pt x="3755" y="2930"/>
                      <a:pt x="3319" y="2930"/>
                    </a:cubicBezTo>
                    <a:cubicBezTo>
                      <a:pt x="2790" y="2930"/>
                      <a:pt x="2321" y="3133"/>
                      <a:pt x="2250" y="3775"/>
                    </a:cubicBezTo>
                    <a:cubicBezTo>
                      <a:pt x="2199" y="4212"/>
                      <a:pt x="2370" y="4716"/>
                      <a:pt x="2533" y="5118"/>
                    </a:cubicBezTo>
                    <a:cubicBezTo>
                      <a:pt x="2695" y="5521"/>
                      <a:pt x="2909" y="5905"/>
                      <a:pt x="3174" y="6256"/>
                    </a:cubicBezTo>
                    <a:cubicBezTo>
                      <a:pt x="3217" y="6308"/>
                      <a:pt x="3260" y="6359"/>
                      <a:pt x="3303" y="6419"/>
                    </a:cubicBezTo>
                    <a:cubicBezTo>
                      <a:pt x="3200" y="6393"/>
                      <a:pt x="3089" y="6376"/>
                      <a:pt x="2986" y="6350"/>
                    </a:cubicBezTo>
                    <a:cubicBezTo>
                      <a:pt x="2660" y="6295"/>
                      <a:pt x="2214" y="6218"/>
                      <a:pt x="1779" y="6218"/>
                    </a:cubicBezTo>
                    <a:cubicBezTo>
                      <a:pt x="1199" y="6218"/>
                      <a:pt x="637" y="6355"/>
                      <a:pt x="403" y="6864"/>
                    </a:cubicBezTo>
                    <a:cubicBezTo>
                      <a:pt x="0" y="7728"/>
                      <a:pt x="959" y="8763"/>
                      <a:pt x="1592" y="9216"/>
                    </a:cubicBezTo>
                    <a:cubicBezTo>
                      <a:pt x="1797" y="9362"/>
                      <a:pt x="2011" y="9490"/>
                      <a:pt x="2233" y="9601"/>
                    </a:cubicBezTo>
                    <a:cubicBezTo>
                      <a:pt x="1925" y="9635"/>
                      <a:pt x="1626" y="9704"/>
                      <a:pt x="1335" y="9815"/>
                    </a:cubicBezTo>
                    <a:cubicBezTo>
                      <a:pt x="924" y="9978"/>
                      <a:pt x="385" y="10363"/>
                      <a:pt x="539" y="10884"/>
                    </a:cubicBezTo>
                    <a:cubicBezTo>
                      <a:pt x="668" y="11329"/>
                      <a:pt x="1258" y="11577"/>
                      <a:pt x="1660" y="11697"/>
                    </a:cubicBezTo>
                    <a:cubicBezTo>
                      <a:pt x="2610" y="11997"/>
                      <a:pt x="3679" y="11988"/>
                      <a:pt x="4671" y="12022"/>
                    </a:cubicBezTo>
                    <a:cubicBezTo>
                      <a:pt x="5019" y="12034"/>
                      <a:pt x="5367" y="12039"/>
                      <a:pt x="5715" y="12039"/>
                    </a:cubicBezTo>
                    <a:cubicBezTo>
                      <a:pt x="6411" y="12039"/>
                      <a:pt x="7107" y="12017"/>
                      <a:pt x="7803" y="11971"/>
                    </a:cubicBezTo>
                    <a:cubicBezTo>
                      <a:pt x="8846" y="11911"/>
                      <a:pt x="9881" y="11791"/>
                      <a:pt x="10917" y="11629"/>
                    </a:cubicBezTo>
                    <a:cubicBezTo>
                      <a:pt x="10958" y="11643"/>
                      <a:pt x="11001" y="11649"/>
                      <a:pt x="11043" y="11649"/>
                    </a:cubicBezTo>
                    <a:cubicBezTo>
                      <a:pt x="11131" y="11649"/>
                      <a:pt x="11218" y="11621"/>
                      <a:pt x="11293" y="11569"/>
                    </a:cubicBezTo>
                    <a:cubicBezTo>
                      <a:pt x="11575" y="11517"/>
                      <a:pt x="11729" y="11227"/>
                      <a:pt x="11627" y="10970"/>
                    </a:cubicBezTo>
                    <a:cubicBezTo>
                      <a:pt x="11669" y="10688"/>
                      <a:pt x="11627" y="10380"/>
                      <a:pt x="11661" y="10097"/>
                    </a:cubicBezTo>
                    <a:cubicBezTo>
                      <a:pt x="11712" y="9481"/>
                      <a:pt x="11746" y="8865"/>
                      <a:pt x="11772" y="8250"/>
                    </a:cubicBezTo>
                    <a:cubicBezTo>
                      <a:pt x="11832" y="7001"/>
                      <a:pt x="11917" y="5743"/>
                      <a:pt x="11806" y="4494"/>
                    </a:cubicBezTo>
                    <a:cubicBezTo>
                      <a:pt x="11746" y="3904"/>
                      <a:pt x="11661" y="3322"/>
                      <a:pt x="11541" y="2740"/>
                    </a:cubicBezTo>
                    <a:cubicBezTo>
                      <a:pt x="11413" y="2167"/>
                      <a:pt x="11293" y="1568"/>
                      <a:pt x="11071" y="1021"/>
                    </a:cubicBezTo>
                    <a:cubicBezTo>
                      <a:pt x="10865" y="499"/>
                      <a:pt x="10480" y="28"/>
                      <a:pt x="9890" y="3"/>
                    </a:cubicBezTo>
                    <a:cubicBezTo>
                      <a:pt x="9865" y="1"/>
                      <a:pt x="9840" y="0"/>
                      <a:pt x="98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"/>
              <p:cNvSpPr/>
              <p:nvPr/>
            </p:nvSpPr>
            <p:spPr>
              <a:xfrm>
                <a:off x="8474642" y="4265908"/>
                <a:ext cx="102676" cy="100221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143" extrusionOk="0">
                    <a:moveTo>
                      <a:pt x="912" y="0"/>
                    </a:moveTo>
                    <a:cubicBezTo>
                      <a:pt x="892" y="0"/>
                      <a:pt x="870" y="3"/>
                      <a:pt x="847" y="9"/>
                    </a:cubicBezTo>
                    <a:cubicBezTo>
                      <a:pt x="753" y="26"/>
                      <a:pt x="668" y="60"/>
                      <a:pt x="591" y="94"/>
                    </a:cubicBezTo>
                    <a:cubicBezTo>
                      <a:pt x="394" y="94"/>
                      <a:pt x="214" y="180"/>
                      <a:pt x="94" y="325"/>
                    </a:cubicBezTo>
                    <a:cubicBezTo>
                      <a:pt x="26" y="411"/>
                      <a:pt x="0" y="522"/>
                      <a:pt x="35" y="625"/>
                    </a:cubicBezTo>
                    <a:cubicBezTo>
                      <a:pt x="17" y="727"/>
                      <a:pt x="69" y="830"/>
                      <a:pt x="163" y="881"/>
                    </a:cubicBezTo>
                    <a:cubicBezTo>
                      <a:pt x="260" y="1052"/>
                      <a:pt x="436" y="1142"/>
                      <a:pt x="613" y="1142"/>
                    </a:cubicBezTo>
                    <a:cubicBezTo>
                      <a:pt x="746" y="1142"/>
                      <a:pt x="881" y="1091"/>
                      <a:pt x="984" y="984"/>
                    </a:cubicBezTo>
                    <a:cubicBezTo>
                      <a:pt x="1087" y="881"/>
                      <a:pt x="1130" y="736"/>
                      <a:pt x="1112" y="591"/>
                    </a:cubicBezTo>
                    <a:cubicBezTo>
                      <a:pt x="1130" y="514"/>
                      <a:pt x="1121" y="437"/>
                      <a:pt x="1078" y="368"/>
                    </a:cubicBezTo>
                    <a:cubicBezTo>
                      <a:pt x="1171" y="229"/>
                      <a:pt x="1096" y="0"/>
                      <a:pt x="9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"/>
              <p:cNvSpPr/>
              <p:nvPr/>
            </p:nvSpPr>
            <p:spPr>
              <a:xfrm>
                <a:off x="8314885" y="4446797"/>
                <a:ext cx="106534" cy="104781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195" extrusionOk="0">
                    <a:moveTo>
                      <a:pt x="798" y="1"/>
                    </a:moveTo>
                    <a:cubicBezTo>
                      <a:pt x="670" y="1"/>
                      <a:pt x="541" y="48"/>
                      <a:pt x="428" y="102"/>
                    </a:cubicBezTo>
                    <a:cubicBezTo>
                      <a:pt x="248" y="162"/>
                      <a:pt x="103" y="307"/>
                      <a:pt x="43" y="487"/>
                    </a:cubicBezTo>
                    <a:cubicBezTo>
                      <a:pt x="0" y="623"/>
                      <a:pt x="26" y="760"/>
                      <a:pt x="94" y="880"/>
                    </a:cubicBezTo>
                    <a:cubicBezTo>
                      <a:pt x="94" y="906"/>
                      <a:pt x="86" y="931"/>
                      <a:pt x="86" y="957"/>
                    </a:cubicBezTo>
                    <a:cubicBezTo>
                      <a:pt x="68" y="1107"/>
                      <a:pt x="189" y="1194"/>
                      <a:pt x="316" y="1194"/>
                    </a:cubicBezTo>
                    <a:cubicBezTo>
                      <a:pt x="370" y="1194"/>
                      <a:pt x="425" y="1178"/>
                      <a:pt x="471" y="1145"/>
                    </a:cubicBezTo>
                    <a:cubicBezTo>
                      <a:pt x="616" y="1043"/>
                      <a:pt x="830" y="1017"/>
                      <a:pt x="984" y="889"/>
                    </a:cubicBezTo>
                    <a:cubicBezTo>
                      <a:pt x="1112" y="786"/>
                      <a:pt x="1189" y="632"/>
                      <a:pt x="1198" y="469"/>
                    </a:cubicBezTo>
                    <a:cubicBezTo>
                      <a:pt x="1215" y="307"/>
                      <a:pt x="1146" y="153"/>
                      <a:pt x="1018" y="59"/>
                    </a:cubicBezTo>
                    <a:cubicBezTo>
                      <a:pt x="948" y="17"/>
                      <a:pt x="873" y="1"/>
                      <a:pt x="7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"/>
              <p:cNvSpPr/>
              <p:nvPr/>
            </p:nvSpPr>
            <p:spPr>
              <a:xfrm>
                <a:off x="8674119" y="4300280"/>
                <a:ext cx="133628" cy="119599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1364" extrusionOk="0">
                    <a:moveTo>
                      <a:pt x="919" y="0"/>
                    </a:moveTo>
                    <a:cubicBezTo>
                      <a:pt x="764" y="0"/>
                      <a:pt x="620" y="89"/>
                      <a:pt x="548" y="233"/>
                    </a:cubicBezTo>
                    <a:cubicBezTo>
                      <a:pt x="523" y="241"/>
                      <a:pt x="506" y="250"/>
                      <a:pt x="480" y="258"/>
                    </a:cubicBezTo>
                    <a:cubicBezTo>
                      <a:pt x="448" y="242"/>
                      <a:pt x="414" y="235"/>
                      <a:pt x="380" y="235"/>
                    </a:cubicBezTo>
                    <a:cubicBezTo>
                      <a:pt x="308" y="235"/>
                      <a:pt x="239" y="271"/>
                      <a:pt x="198" y="335"/>
                    </a:cubicBezTo>
                    <a:cubicBezTo>
                      <a:pt x="1" y="618"/>
                      <a:pt x="9" y="1003"/>
                      <a:pt x="215" y="1285"/>
                    </a:cubicBezTo>
                    <a:cubicBezTo>
                      <a:pt x="267" y="1337"/>
                      <a:pt x="333" y="1364"/>
                      <a:pt x="406" y="1364"/>
                    </a:cubicBezTo>
                    <a:cubicBezTo>
                      <a:pt x="416" y="1364"/>
                      <a:pt x="427" y="1363"/>
                      <a:pt x="437" y="1362"/>
                    </a:cubicBezTo>
                    <a:cubicBezTo>
                      <a:pt x="660" y="1328"/>
                      <a:pt x="891" y="1268"/>
                      <a:pt x="1045" y="1088"/>
                    </a:cubicBezTo>
                    <a:cubicBezTo>
                      <a:pt x="1079" y="1045"/>
                      <a:pt x="1104" y="1003"/>
                      <a:pt x="1122" y="951"/>
                    </a:cubicBezTo>
                    <a:cubicBezTo>
                      <a:pt x="1293" y="900"/>
                      <a:pt x="1421" y="780"/>
                      <a:pt x="1489" y="626"/>
                    </a:cubicBezTo>
                    <a:cubicBezTo>
                      <a:pt x="1524" y="524"/>
                      <a:pt x="1489" y="421"/>
                      <a:pt x="1404" y="361"/>
                    </a:cubicBezTo>
                    <a:lnTo>
                      <a:pt x="1361" y="327"/>
                    </a:lnTo>
                    <a:cubicBezTo>
                      <a:pt x="1301" y="164"/>
                      <a:pt x="1173" y="45"/>
                      <a:pt x="1010" y="10"/>
                    </a:cubicBezTo>
                    <a:cubicBezTo>
                      <a:pt x="980" y="3"/>
                      <a:pt x="949" y="0"/>
                      <a:pt x="9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"/>
              <p:cNvSpPr/>
              <p:nvPr/>
            </p:nvSpPr>
            <p:spPr>
              <a:xfrm>
                <a:off x="8539877" y="4452497"/>
                <a:ext cx="110392" cy="88647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011" extrusionOk="0">
                    <a:moveTo>
                      <a:pt x="890" y="524"/>
                    </a:moveTo>
                    <a:cubicBezTo>
                      <a:pt x="881" y="538"/>
                      <a:pt x="874" y="545"/>
                      <a:pt x="866" y="545"/>
                    </a:cubicBezTo>
                    <a:cubicBezTo>
                      <a:pt x="859" y="545"/>
                      <a:pt x="850" y="540"/>
                      <a:pt x="839" y="533"/>
                    </a:cubicBezTo>
                    <a:lnTo>
                      <a:pt x="848" y="533"/>
                    </a:lnTo>
                    <a:lnTo>
                      <a:pt x="864" y="524"/>
                    </a:lnTo>
                    <a:lnTo>
                      <a:pt x="864" y="524"/>
                    </a:lnTo>
                    <a:cubicBezTo>
                      <a:pt x="859" y="527"/>
                      <a:pt x="857" y="528"/>
                      <a:pt x="858" y="528"/>
                    </a:cubicBezTo>
                    <a:cubicBezTo>
                      <a:pt x="860" y="528"/>
                      <a:pt x="873" y="524"/>
                      <a:pt x="890" y="524"/>
                    </a:cubicBezTo>
                    <a:close/>
                    <a:moveTo>
                      <a:pt x="795" y="0"/>
                    </a:moveTo>
                    <a:cubicBezTo>
                      <a:pt x="743" y="0"/>
                      <a:pt x="691" y="17"/>
                      <a:pt x="651" y="54"/>
                    </a:cubicBezTo>
                    <a:cubicBezTo>
                      <a:pt x="540" y="139"/>
                      <a:pt x="394" y="233"/>
                      <a:pt x="274" y="336"/>
                    </a:cubicBezTo>
                    <a:cubicBezTo>
                      <a:pt x="137" y="447"/>
                      <a:pt x="1" y="601"/>
                      <a:pt x="86" y="781"/>
                    </a:cubicBezTo>
                    <a:cubicBezTo>
                      <a:pt x="120" y="884"/>
                      <a:pt x="197" y="969"/>
                      <a:pt x="300" y="995"/>
                    </a:cubicBezTo>
                    <a:cubicBezTo>
                      <a:pt x="345" y="1006"/>
                      <a:pt x="392" y="1011"/>
                      <a:pt x="437" y="1011"/>
                    </a:cubicBezTo>
                    <a:cubicBezTo>
                      <a:pt x="572" y="1011"/>
                      <a:pt x="703" y="964"/>
                      <a:pt x="805" y="875"/>
                    </a:cubicBezTo>
                    <a:cubicBezTo>
                      <a:pt x="950" y="764"/>
                      <a:pt x="1164" y="635"/>
                      <a:pt x="1215" y="447"/>
                    </a:cubicBezTo>
                    <a:cubicBezTo>
                      <a:pt x="1258" y="268"/>
                      <a:pt x="1138" y="97"/>
                      <a:pt x="950" y="62"/>
                    </a:cubicBezTo>
                    <a:cubicBezTo>
                      <a:pt x="910" y="22"/>
                      <a:pt x="852" y="0"/>
                      <a:pt x="7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4"/>
              <p:cNvSpPr/>
              <p:nvPr/>
            </p:nvSpPr>
            <p:spPr>
              <a:xfrm>
                <a:off x="8266133" y="4307645"/>
                <a:ext cx="110305" cy="94171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074" extrusionOk="0">
                    <a:moveTo>
                      <a:pt x="718" y="0"/>
                    </a:moveTo>
                    <a:cubicBezTo>
                      <a:pt x="698" y="0"/>
                      <a:pt x="678" y="1"/>
                      <a:pt x="659" y="3"/>
                    </a:cubicBezTo>
                    <a:cubicBezTo>
                      <a:pt x="573" y="20"/>
                      <a:pt x="496" y="46"/>
                      <a:pt x="428" y="97"/>
                    </a:cubicBezTo>
                    <a:cubicBezTo>
                      <a:pt x="188" y="183"/>
                      <a:pt x="0" y="354"/>
                      <a:pt x="68" y="653"/>
                    </a:cubicBezTo>
                    <a:cubicBezTo>
                      <a:pt x="131" y="926"/>
                      <a:pt x="388" y="1074"/>
                      <a:pt x="644" y="1074"/>
                    </a:cubicBezTo>
                    <a:cubicBezTo>
                      <a:pt x="805" y="1074"/>
                      <a:pt x="966" y="1015"/>
                      <a:pt x="1078" y="893"/>
                    </a:cubicBezTo>
                    <a:cubicBezTo>
                      <a:pt x="1258" y="679"/>
                      <a:pt x="1258" y="363"/>
                      <a:pt x="1069" y="157"/>
                    </a:cubicBezTo>
                    <a:cubicBezTo>
                      <a:pt x="1044" y="80"/>
                      <a:pt x="975" y="38"/>
                      <a:pt x="898" y="29"/>
                    </a:cubicBezTo>
                    <a:cubicBezTo>
                      <a:pt x="841" y="10"/>
                      <a:pt x="778" y="0"/>
                      <a:pt x="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"/>
              <p:cNvSpPr/>
              <p:nvPr/>
            </p:nvSpPr>
            <p:spPr>
              <a:xfrm>
                <a:off x="8119792" y="4550877"/>
                <a:ext cx="88647" cy="81106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25" extrusionOk="0">
                    <a:moveTo>
                      <a:pt x="497" y="446"/>
                    </a:moveTo>
                    <a:cubicBezTo>
                      <a:pt x="506" y="446"/>
                      <a:pt x="506" y="446"/>
                      <a:pt x="506" y="454"/>
                    </a:cubicBezTo>
                    <a:lnTo>
                      <a:pt x="497" y="454"/>
                    </a:lnTo>
                    <a:cubicBezTo>
                      <a:pt x="497" y="454"/>
                      <a:pt x="497" y="446"/>
                      <a:pt x="497" y="446"/>
                    </a:cubicBezTo>
                    <a:close/>
                    <a:moveTo>
                      <a:pt x="480" y="489"/>
                    </a:moveTo>
                    <a:cubicBezTo>
                      <a:pt x="480" y="493"/>
                      <a:pt x="478" y="495"/>
                      <a:pt x="476" y="495"/>
                    </a:cubicBezTo>
                    <a:cubicBezTo>
                      <a:pt x="474" y="495"/>
                      <a:pt x="471" y="493"/>
                      <a:pt x="471" y="489"/>
                    </a:cubicBezTo>
                    <a:close/>
                    <a:moveTo>
                      <a:pt x="444" y="0"/>
                    </a:moveTo>
                    <a:cubicBezTo>
                      <a:pt x="425" y="0"/>
                      <a:pt x="405" y="3"/>
                      <a:pt x="386" y="10"/>
                    </a:cubicBezTo>
                    <a:cubicBezTo>
                      <a:pt x="300" y="27"/>
                      <a:pt x="223" y="70"/>
                      <a:pt x="163" y="138"/>
                    </a:cubicBezTo>
                    <a:cubicBezTo>
                      <a:pt x="78" y="215"/>
                      <a:pt x="18" y="318"/>
                      <a:pt x="1" y="429"/>
                    </a:cubicBezTo>
                    <a:cubicBezTo>
                      <a:pt x="1" y="472"/>
                      <a:pt x="9" y="514"/>
                      <a:pt x="35" y="557"/>
                    </a:cubicBezTo>
                    <a:cubicBezTo>
                      <a:pt x="35" y="591"/>
                      <a:pt x="44" y="634"/>
                      <a:pt x="61" y="668"/>
                    </a:cubicBezTo>
                    <a:cubicBezTo>
                      <a:pt x="138" y="834"/>
                      <a:pt x="301" y="925"/>
                      <a:pt x="464" y="925"/>
                    </a:cubicBezTo>
                    <a:cubicBezTo>
                      <a:pt x="571" y="925"/>
                      <a:pt x="678" y="886"/>
                      <a:pt x="762" y="805"/>
                    </a:cubicBezTo>
                    <a:cubicBezTo>
                      <a:pt x="1010" y="591"/>
                      <a:pt x="993" y="189"/>
                      <a:pt x="677" y="52"/>
                    </a:cubicBezTo>
                    <a:cubicBezTo>
                      <a:pt x="625" y="35"/>
                      <a:pt x="583" y="27"/>
                      <a:pt x="531" y="18"/>
                    </a:cubicBezTo>
                    <a:cubicBezTo>
                      <a:pt x="505" y="8"/>
                      <a:pt x="475" y="0"/>
                      <a:pt x="4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"/>
              <p:cNvSpPr/>
              <p:nvPr/>
            </p:nvSpPr>
            <p:spPr>
              <a:xfrm>
                <a:off x="8347853" y="4637332"/>
                <a:ext cx="85578" cy="83298"/>
              </a:xfrm>
              <a:custGeom>
                <a:avLst/>
                <a:gdLst/>
                <a:ahLst/>
                <a:cxnLst/>
                <a:rect l="l" t="t" r="r" b="b"/>
                <a:pathLst>
                  <a:path w="976" h="950" extrusionOk="0">
                    <a:moveTo>
                      <a:pt x="693" y="0"/>
                    </a:moveTo>
                    <a:cubicBezTo>
                      <a:pt x="665" y="0"/>
                      <a:pt x="636" y="5"/>
                      <a:pt x="608" y="16"/>
                    </a:cubicBezTo>
                    <a:cubicBezTo>
                      <a:pt x="548" y="42"/>
                      <a:pt x="488" y="76"/>
                      <a:pt x="437" y="119"/>
                    </a:cubicBezTo>
                    <a:cubicBezTo>
                      <a:pt x="377" y="144"/>
                      <a:pt x="326" y="170"/>
                      <a:pt x="274" y="213"/>
                    </a:cubicBezTo>
                    <a:cubicBezTo>
                      <a:pt x="1" y="418"/>
                      <a:pt x="95" y="854"/>
                      <a:pt x="428" y="931"/>
                    </a:cubicBezTo>
                    <a:cubicBezTo>
                      <a:pt x="471" y="944"/>
                      <a:pt x="515" y="950"/>
                      <a:pt x="558" y="950"/>
                    </a:cubicBezTo>
                    <a:cubicBezTo>
                      <a:pt x="694" y="950"/>
                      <a:pt x="825" y="890"/>
                      <a:pt x="916" y="786"/>
                    </a:cubicBezTo>
                    <a:cubicBezTo>
                      <a:pt x="959" y="726"/>
                      <a:pt x="976" y="649"/>
                      <a:pt x="959" y="581"/>
                    </a:cubicBezTo>
                    <a:cubicBezTo>
                      <a:pt x="967" y="546"/>
                      <a:pt x="967" y="521"/>
                      <a:pt x="967" y="487"/>
                    </a:cubicBezTo>
                    <a:cubicBezTo>
                      <a:pt x="967" y="418"/>
                      <a:pt x="959" y="358"/>
                      <a:pt x="924" y="307"/>
                    </a:cubicBezTo>
                    <a:cubicBezTo>
                      <a:pt x="968" y="141"/>
                      <a:pt x="841" y="0"/>
                      <a:pt x="6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"/>
              <p:cNvSpPr/>
              <p:nvPr/>
            </p:nvSpPr>
            <p:spPr>
              <a:xfrm>
                <a:off x="8166351" y="4722472"/>
                <a:ext cx="87069" cy="8154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30" extrusionOk="0">
                    <a:moveTo>
                      <a:pt x="658" y="1"/>
                    </a:moveTo>
                    <a:cubicBezTo>
                      <a:pt x="605" y="1"/>
                      <a:pt x="551" y="18"/>
                      <a:pt x="505" y="54"/>
                    </a:cubicBezTo>
                    <a:lnTo>
                      <a:pt x="111" y="337"/>
                    </a:lnTo>
                    <a:cubicBezTo>
                      <a:pt x="9" y="422"/>
                      <a:pt x="0" y="568"/>
                      <a:pt x="86" y="670"/>
                    </a:cubicBezTo>
                    <a:cubicBezTo>
                      <a:pt x="128" y="718"/>
                      <a:pt x="195" y="745"/>
                      <a:pt x="261" y="745"/>
                    </a:cubicBezTo>
                    <a:cubicBezTo>
                      <a:pt x="289" y="745"/>
                      <a:pt x="317" y="741"/>
                      <a:pt x="342" y="730"/>
                    </a:cubicBezTo>
                    <a:cubicBezTo>
                      <a:pt x="342" y="730"/>
                      <a:pt x="342" y="739"/>
                      <a:pt x="342" y="739"/>
                    </a:cubicBezTo>
                    <a:cubicBezTo>
                      <a:pt x="365" y="859"/>
                      <a:pt x="469" y="930"/>
                      <a:pt x="576" y="930"/>
                    </a:cubicBezTo>
                    <a:cubicBezTo>
                      <a:pt x="629" y="930"/>
                      <a:pt x="682" y="912"/>
                      <a:pt x="727" y="876"/>
                    </a:cubicBezTo>
                    <a:cubicBezTo>
                      <a:pt x="933" y="688"/>
                      <a:pt x="993" y="380"/>
                      <a:pt x="864" y="123"/>
                    </a:cubicBezTo>
                    <a:cubicBezTo>
                      <a:pt x="822" y="44"/>
                      <a:pt x="742" y="1"/>
                      <a:pt x="6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"/>
              <p:cNvSpPr/>
              <p:nvPr/>
            </p:nvSpPr>
            <p:spPr>
              <a:xfrm>
                <a:off x="8137854" y="4408743"/>
                <a:ext cx="59273" cy="6698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64" extrusionOk="0">
                    <a:moveTo>
                      <a:pt x="441" y="1"/>
                    </a:moveTo>
                    <a:cubicBezTo>
                      <a:pt x="408" y="1"/>
                      <a:pt x="374" y="8"/>
                      <a:pt x="342" y="22"/>
                    </a:cubicBezTo>
                    <a:cubicBezTo>
                      <a:pt x="223" y="74"/>
                      <a:pt x="137" y="168"/>
                      <a:pt x="103" y="296"/>
                    </a:cubicBezTo>
                    <a:cubicBezTo>
                      <a:pt x="94" y="305"/>
                      <a:pt x="94" y="313"/>
                      <a:pt x="94" y="322"/>
                    </a:cubicBezTo>
                    <a:lnTo>
                      <a:pt x="43" y="433"/>
                    </a:lnTo>
                    <a:cubicBezTo>
                      <a:pt x="0" y="561"/>
                      <a:pt x="69" y="690"/>
                      <a:pt x="188" y="732"/>
                    </a:cubicBezTo>
                    <a:cubicBezTo>
                      <a:pt x="205" y="741"/>
                      <a:pt x="223" y="741"/>
                      <a:pt x="240" y="741"/>
                    </a:cubicBezTo>
                    <a:cubicBezTo>
                      <a:pt x="272" y="757"/>
                      <a:pt x="305" y="763"/>
                      <a:pt x="337" y="763"/>
                    </a:cubicBezTo>
                    <a:cubicBezTo>
                      <a:pt x="356" y="763"/>
                      <a:pt x="375" y="761"/>
                      <a:pt x="394" y="758"/>
                    </a:cubicBezTo>
                    <a:cubicBezTo>
                      <a:pt x="548" y="732"/>
                      <a:pt x="667" y="596"/>
                      <a:pt x="667" y="424"/>
                    </a:cubicBezTo>
                    <a:cubicBezTo>
                      <a:pt x="667" y="390"/>
                      <a:pt x="659" y="356"/>
                      <a:pt x="650" y="322"/>
                    </a:cubicBezTo>
                    <a:cubicBezTo>
                      <a:pt x="676" y="262"/>
                      <a:pt x="676" y="193"/>
                      <a:pt x="650" y="125"/>
                    </a:cubicBezTo>
                    <a:cubicBezTo>
                      <a:pt x="607" y="45"/>
                      <a:pt x="525" y="1"/>
                      <a:pt x="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"/>
              <p:cNvSpPr/>
              <p:nvPr/>
            </p:nvSpPr>
            <p:spPr>
              <a:xfrm>
                <a:off x="8624929" y="4952376"/>
                <a:ext cx="115829" cy="110042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255" extrusionOk="0">
                    <a:moveTo>
                      <a:pt x="874" y="1"/>
                    </a:moveTo>
                    <a:cubicBezTo>
                      <a:pt x="854" y="1"/>
                      <a:pt x="833" y="10"/>
                      <a:pt x="819" y="25"/>
                    </a:cubicBezTo>
                    <a:cubicBezTo>
                      <a:pt x="724" y="127"/>
                      <a:pt x="639" y="230"/>
                      <a:pt x="570" y="350"/>
                    </a:cubicBezTo>
                    <a:lnTo>
                      <a:pt x="476" y="273"/>
                    </a:lnTo>
                    <a:cubicBezTo>
                      <a:pt x="451" y="238"/>
                      <a:pt x="416" y="204"/>
                      <a:pt x="391" y="161"/>
                    </a:cubicBezTo>
                    <a:cubicBezTo>
                      <a:pt x="378" y="149"/>
                      <a:pt x="357" y="141"/>
                      <a:pt x="336" y="141"/>
                    </a:cubicBezTo>
                    <a:cubicBezTo>
                      <a:pt x="328" y="141"/>
                      <a:pt x="321" y="142"/>
                      <a:pt x="314" y="144"/>
                    </a:cubicBezTo>
                    <a:cubicBezTo>
                      <a:pt x="262" y="110"/>
                      <a:pt x="203" y="67"/>
                      <a:pt x="151" y="42"/>
                    </a:cubicBezTo>
                    <a:cubicBezTo>
                      <a:pt x="137" y="33"/>
                      <a:pt x="123" y="29"/>
                      <a:pt x="110" y="29"/>
                    </a:cubicBezTo>
                    <a:cubicBezTo>
                      <a:pt x="49" y="29"/>
                      <a:pt x="1" y="112"/>
                      <a:pt x="57" y="161"/>
                    </a:cubicBezTo>
                    <a:lnTo>
                      <a:pt x="185" y="290"/>
                    </a:lnTo>
                    <a:cubicBezTo>
                      <a:pt x="280" y="384"/>
                      <a:pt x="365" y="469"/>
                      <a:pt x="459" y="555"/>
                    </a:cubicBezTo>
                    <a:cubicBezTo>
                      <a:pt x="425" y="632"/>
                      <a:pt x="399" y="718"/>
                      <a:pt x="382" y="795"/>
                    </a:cubicBezTo>
                    <a:cubicBezTo>
                      <a:pt x="374" y="812"/>
                      <a:pt x="374" y="820"/>
                      <a:pt x="382" y="837"/>
                    </a:cubicBezTo>
                    <a:cubicBezTo>
                      <a:pt x="365" y="872"/>
                      <a:pt x="348" y="906"/>
                      <a:pt x="339" y="949"/>
                    </a:cubicBezTo>
                    <a:cubicBezTo>
                      <a:pt x="331" y="966"/>
                      <a:pt x="331" y="983"/>
                      <a:pt x="339" y="1000"/>
                    </a:cubicBezTo>
                    <a:cubicBezTo>
                      <a:pt x="322" y="1051"/>
                      <a:pt x="297" y="1094"/>
                      <a:pt x="280" y="1137"/>
                    </a:cubicBezTo>
                    <a:cubicBezTo>
                      <a:pt x="244" y="1196"/>
                      <a:pt x="298" y="1255"/>
                      <a:pt x="352" y="1255"/>
                    </a:cubicBezTo>
                    <a:cubicBezTo>
                      <a:pt x="376" y="1255"/>
                      <a:pt x="401" y="1243"/>
                      <a:pt x="416" y="1214"/>
                    </a:cubicBezTo>
                    <a:cubicBezTo>
                      <a:pt x="476" y="1111"/>
                      <a:pt x="528" y="1000"/>
                      <a:pt x="588" y="889"/>
                    </a:cubicBezTo>
                    <a:cubicBezTo>
                      <a:pt x="622" y="880"/>
                      <a:pt x="639" y="863"/>
                      <a:pt x="656" y="837"/>
                    </a:cubicBezTo>
                    <a:lnTo>
                      <a:pt x="673" y="795"/>
                    </a:lnTo>
                    <a:cubicBezTo>
                      <a:pt x="819" y="949"/>
                      <a:pt x="990" y="1094"/>
                      <a:pt x="1169" y="1222"/>
                    </a:cubicBezTo>
                    <a:cubicBezTo>
                      <a:pt x="1182" y="1231"/>
                      <a:pt x="1196" y="1235"/>
                      <a:pt x="1208" y="1235"/>
                    </a:cubicBezTo>
                    <a:cubicBezTo>
                      <a:pt x="1271" y="1235"/>
                      <a:pt x="1320" y="1144"/>
                      <a:pt x="1263" y="1094"/>
                    </a:cubicBezTo>
                    <a:lnTo>
                      <a:pt x="1169" y="1000"/>
                    </a:lnTo>
                    <a:cubicBezTo>
                      <a:pt x="1178" y="966"/>
                      <a:pt x="1169" y="940"/>
                      <a:pt x="1152" y="923"/>
                    </a:cubicBezTo>
                    <a:lnTo>
                      <a:pt x="1144" y="914"/>
                    </a:lnTo>
                    <a:cubicBezTo>
                      <a:pt x="1144" y="897"/>
                      <a:pt x="1135" y="880"/>
                      <a:pt x="1118" y="863"/>
                    </a:cubicBezTo>
                    <a:cubicBezTo>
                      <a:pt x="1032" y="760"/>
                      <a:pt x="938" y="666"/>
                      <a:pt x="836" y="581"/>
                    </a:cubicBezTo>
                    <a:cubicBezTo>
                      <a:pt x="904" y="461"/>
                      <a:pt x="955" y="333"/>
                      <a:pt x="990" y="204"/>
                    </a:cubicBezTo>
                    <a:cubicBezTo>
                      <a:pt x="990" y="179"/>
                      <a:pt x="981" y="153"/>
                      <a:pt x="973" y="136"/>
                    </a:cubicBezTo>
                    <a:cubicBezTo>
                      <a:pt x="990" y="84"/>
                      <a:pt x="964" y="33"/>
                      <a:pt x="913" y="16"/>
                    </a:cubicBezTo>
                    <a:cubicBezTo>
                      <a:pt x="902" y="5"/>
                      <a:pt x="888" y="1"/>
                      <a:pt x="874" y="1"/>
                    </a:cubicBezTo>
                    <a:close/>
                  </a:path>
                </a:pathLst>
              </a:custGeom>
              <a:solidFill>
                <a:srgbClr val="4C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"/>
              <p:cNvSpPr/>
              <p:nvPr/>
            </p:nvSpPr>
            <p:spPr>
              <a:xfrm>
                <a:off x="8793191" y="4974735"/>
                <a:ext cx="120037" cy="10355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81" extrusionOk="0">
                    <a:moveTo>
                      <a:pt x="947" y="1"/>
                    </a:moveTo>
                    <a:cubicBezTo>
                      <a:pt x="931" y="1"/>
                      <a:pt x="915" y="6"/>
                      <a:pt x="901" y="18"/>
                    </a:cubicBezTo>
                    <a:lnTo>
                      <a:pt x="893" y="26"/>
                    </a:lnTo>
                    <a:cubicBezTo>
                      <a:pt x="875" y="14"/>
                      <a:pt x="855" y="8"/>
                      <a:pt x="837" y="8"/>
                    </a:cubicBezTo>
                    <a:cubicBezTo>
                      <a:pt x="803" y="8"/>
                      <a:pt x="773" y="27"/>
                      <a:pt x="756" y="60"/>
                    </a:cubicBezTo>
                    <a:lnTo>
                      <a:pt x="756" y="78"/>
                    </a:lnTo>
                    <a:cubicBezTo>
                      <a:pt x="722" y="78"/>
                      <a:pt x="696" y="86"/>
                      <a:pt x="679" y="120"/>
                    </a:cubicBezTo>
                    <a:cubicBezTo>
                      <a:pt x="636" y="189"/>
                      <a:pt x="593" y="257"/>
                      <a:pt x="559" y="334"/>
                    </a:cubicBezTo>
                    <a:lnTo>
                      <a:pt x="260" y="120"/>
                    </a:lnTo>
                    <a:cubicBezTo>
                      <a:pt x="245" y="110"/>
                      <a:pt x="230" y="105"/>
                      <a:pt x="215" y="105"/>
                    </a:cubicBezTo>
                    <a:cubicBezTo>
                      <a:pt x="194" y="105"/>
                      <a:pt x="176" y="114"/>
                      <a:pt x="166" y="129"/>
                    </a:cubicBezTo>
                    <a:lnTo>
                      <a:pt x="149" y="120"/>
                    </a:lnTo>
                    <a:cubicBezTo>
                      <a:pt x="134" y="110"/>
                      <a:pt x="119" y="106"/>
                      <a:pt x="106" y="106"/>
                    </a:cubicBezTo>
                    <a:cubicBezTo>
                      <a:pt x="41" y="106"/>
                      <a:pt x="1" y="208"/>
                      <a:pt x="72" y="257"/>
                    </a:cubicBezTo>
                    <a:cubicBezTo>
                      <a:pt x="106" y="283"/>
                      <a:pt x="140" y="309"/>
                      <a:pt x="174" y="334"/>
                    </a:cubicBezTo>
                    <a:lnTo>
                      <a:pt x="251" y="386"/>
                    </a:lnTo>
                    <a:cubicBezTo>
                      <a:pt x="260" y="394"/>
                      <a:pt x="268" y="403"/>
                      <a:pt x="277" y="411"/>
                    </a:cubicBezTo>
                    <a:cubicBezTo>
                      <a:pt x="328" y="445"/>
                      <a:pt x="380" y="480"/>
                      <a:pt x="439" y="514"/>
                    </a:cubicBezTo>
                    <a:lnTo>
                      <a:pt x="474" y="540"/>
                    </a:lnTo>
                    <a:cubicBezTo>
                      <a:pt x="397" y="711"/>
                      <a:pt x="337" y="899"/>
                      <a:pt x="303" y="1087"/>
                    </a:cubicBezTo>
                    <a:cubicBezTo>
                      <a:pt x="292" y="1143"/>
                      <a:pt x="343" y="1181"/>
                      <a:pt x="389" y="1181"/>
                    </a:cubicBezTo>
                    <a:cubicBezTo>
                      <a:pt x="420" y="1181"/>
                      <a:pt x="450" y="1163"/>
                      <a:pt x="457" y="1121"/>
                    </a:cubicBezTo>
                    <a:lnTo>
                      <a:pt x="474" y="1053"/>
                    </a:lnTo>
                    <a:cubicBezTo>
                      <a:pt x="489" y="1078"/>
                      <a:pt x="515" y="1091"/>
                      <a:pt x="542" y="1091"/>
                    </a:cubicBezTo>
                    <a:cubicBezTo>
                      <a:pt x="560" y="1091"/>
                      <a:pt x="579" y="1084"/>
                      <a:pt x="593" y="1070"/>
                    </a:cubicBezTo>
                    <a:lnTo>
                      <a:pt x="619" y="1044"/>
                    </a:lnTo>
                    <a:cubicBezTo>
                      <a:pt x="696" y="959"/>
                      <a:pt x="765" y="865"/>
                      <a:pt x="807" y="753"/>
                    </a:cubicBezTo>
                    <a:lnTo>
                      <a:pt x="1226" y="1010"/>
                    </a:lnTo>
                    <a:cubicBezTo>
                      <a:pt x="1240" y="1018"/>
                      <a:pt x="1252" y="1021"/>
                      <a:pt x="1264" y="1021"/>
                    </a:cubicBezTo>
                    <a:cubicBezTo>
                      <a:pt x="1330" y="1021"/>
                      <a:pt x="1369" y="915"/>
                      <a:pt x="1303" y="865"/>
                    </a:cubicBezTo>
                    <a:lnTo>
                      <a:pt x="1030" y="676"/>
                    </a:lnTo>
                    <a:cubicBezTo>
                      <a:pt x="1047" y="634"/>
                      <a:pt x="1021" y="582"/>
                      <a:pt x="978" y="565"/>
                    </a:cubicBezTo>
                    <a:lnTo>
                      <a:pt x="867" y="522"/>
                    </a:lnTo>
                    <a:cubicBezTo>
                      <a:pt x="867" y="480"/>
                      <a:pt x="867" y="437"/>
                      <a:pt x="867" y="394"/>
                    </a:cubicBezTo>
                    <a:cubicBezTo>
                      <a:pt x="876" y="343"/>
                      <a:pt x="884" y="291"/>
                      <a:pt x="893" y="249"/>
                    </a:cubicBezTo>
                    <a:cubicBezTo>
                      <a:pt x="927" y="206"/>
                      <a:pt x="961" y="163"/>
                      <a:pt x="1004" y="129"/>
                    </a:cubicBezTo>
                    <a:cubicBezTo>
                      <a:pt x="1072" y="81"/>
                      <a:pt x="1010" y="1"/>
                      <a:pt x="947" y="1"/>
                    </a:cubicBezTo>
                    <a:close/>
                  </a:path>
                </a:pathLst>
              </a:custGeom>
              <a:solidFill>
                <a:srgbClr val="4C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"/>
              <p:cNvSpPr/>
              <p:nvPr/>
            </p:nvSpPr>
            <p:spPr>
              <a:xfrm>
                <a:off x="8713751" y="5095474"/>
                <a:ext cx="120651" cy="104342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190" extrusionOk="0">
                    <a:moveTo>
                      <a:pt x="949" y="1"/>
                    </a:moveTo>
                    <a:cubicBezTo>
                      <a:pt x="933" y="1"/>
                      <a:pt x="916" y="6"/>
                      <a:pt x="901" y="18"/>
                    </a:cubicBezTo>
                    <a:lnTo>
                      <a:pt x="892" y="27"/>
                    </a:lnTo>
                    <a:cubicBezTo>
                      <a:pt x="879" y="16"/>
                      <a:pt x="863" y="11"/>
                      <a:pt x="847" y="11"/>
                    </a:cubicBezTo>
                    <a:cubicBezTo>
                      <a:pt x="811" y="11"/>
                      <a:pt x="775" y="34"/>
                      <a:pt x="764" y="69"/>
                    </a:cubicBezTo>
                    <a:lnTo>
                      <a:pt x="755" y="86"/>
                    </a:lnTo>
                    <a:cubicBezTo>
                      <a:pt x="749" y="85"/>
                      <a:pt x="743" y="84"/>
                      <a:pt x="738" y="84"/>
                    </a:cubicBezTo>
                    <a:cubicBezTo>
                      <a:pt x="712" y="84"/>
                      <a:pt x="692" y="100"/>
                      <a:pt x="678" y="121"/>
                    </a:cubicBezTo>
                    <a:cubicBezTo>
                      <a:pt x="635" y="189"/>
                      <a:pt x="593" y="258"/>
                      <a:pt x="558" y="335"/>
                    </a:cubicBezTo>
                    <a:lnTo>
                      <a:pt x="259" y="121"/>
                    </a:lnTo>
                    <a:cubicBezTo>
                      <a:pt x="245" y="110"/>
                      <a:pt x="229" y="105"/>
                      <a:pt x="214" y="105"/>
                    </a:cubicBezTo>
                    <a:cubicBezTo>
                      <a:pt x="193" y="105"/>
                      <a:pt x="175" y="114"/>
                      <a:pt x="165" y="129"/>
                    </a:cubicBezTo>
                    <a:lnTo>
                      <a:pt x="148" y="121"/>
                    </a:lnTo>
                    <a:cubicBezTo>
                      <a:pt x="133" y="110"/>
                      <a:pt x="118" y="106"/>
                      <a:pt x="105" y="106"/>
                    </a:cubicBezTo>
                    <a:cubicBezTo>
                      <a:pt x="40" y="106"/>
                      <a:pt x="0" y="208"/>
                      <a:pt x="71" y="258"/>
                    </a:cubicBezTo>
                    <a:cubicBezTo>
                      <a:pt x="105" y="283"/>
                      <a:pt x="139" y="309"/>
                      <a:pt x="173" y="335"/>
                    </a:cubicBezTo>
                    <a:lnTo>
                      <a:pt x="250" y="394"/>
                    </a:lnTo>
                    <a:cubicBezTo>
                      <a:pt x="259" y="403"/>
                      <a:pt x="268" y="403"/>
                      <a:pt x="276" y="412"/>
                    </a:cubicBezTo>
                    <a:cubicBezTo>
                      <a:pt x="327" y="446"/>
                      <a:pt x="379" y="480"/>
                      <a:pt x="439" y="523"/>
                    </a:cubicBezTo>
                    <a:lnTo>
                      <a:pt x="464" y="540"/>
                    </a:lnTo>
                    <a:cubicBezTo>
                      <a:pt x="396" y="720"/>
                      <a:pt x="336" y="899"/>
                      <a:pt x="302" y="1087"/>
                    </a:cubicBezTo>
                    <a:cubicBezTo>
                      <a:pt x="291" y="1149"/>
                      <a:pt x="340" y="1189"/>
                      <a:pt x="386" y="1189"/>
                    </a:cubicBezTo>
                    <a:cubicBezTo>
                      <a:pt x="416" y="1189"/>
                      <a:pt x="445" y="1171"/>
                      <a:pt x="456" y="1130"/>
                    </a:cubicBezTo>
                    <a:cubicBezTo>
                      <a:pt x="456" y="1104"/>
                      <a:pt x="464" y="1079"/>
                      <a:pt x="473" y="1062"/>
                    </a:cubicBezTo>
                    <a:cubicBezTo>
                      <a:pt x="487" y="1081"/>
                      <a:pt x="512" y="1092"/>
                      <a:pt x="538" y="1092"/>
                    </a:cubicBezTo>
                    <a:cubicBezTo>
                      <a:pt x="558" y="1092"/>
                      <a:pt x="578" y="1085"/>
                      <a:pt x="593" y="1070"/>
                    </a:cubicBezTo>
                    <a:lnTo>
                      <a:pt x="618" y="1045"/>
                    </a:lnTo>
                    <a:cubicBezTo>
                      <a:pt x="695" y="968"/>
                      <a:pt x="764" y="865"/>
                      <a:pt x="806" y="754"/>
                    </a:cubicBezTo>
                    <a:lnTo>
                      <a:pt x="1226" y="1010"/>
                    </a:lnTo>
                    <a:cubicBezTo>
                      <a:pt x="1239" y="1018"/>
                      <a:pt x="1252" y="1022"/>
                      <a:pt x="1264" y="1022"/>
                    </a:cubicBezTo>
                    <a:cubicBezTo>
                      <a:pt x="1331" y="1022"/>
                      <a:pt x="1375" y="917"/>
                      <a:pt x="1303" y="874"/>
                    </a:cubicBezTo>
                    <a:lnTo>
                      <a:pt x="1037" y="677"/>
                    </a:lnTo>
                    <a:cubicBezTo>
                      <a:pt x="1055" y="634"/>
                      <a:pt x="1029" y="583"/>
                      <a:pt x="986" y="566"/>
                    </a:cubicBezTo>
                    <a:lnTo>
                      <a:pt x="866" y="523"/>
                    </a:lnTo>
                    <a:cubicBezTo>
                      <a:pt x="866" y="480"/>
                      <a:pt x="866" y="437"/>
                      <a:pt x="866" y="394"/>
                    </a:cubicBezTo>
                    <a:cubicBezTo>
                      <a:pt x="875" y="352"/>
                      <a:pt x="883" y="300"/>
                      <a:pt x="892" y="249"/>
                    </a:cubicBezTo>
                    <a:cubicBezTo>
                      <a:pt x="926" y="206"/>
                      <a:pt x="969" y="172"/>
                      <a:pt x="1012" y="138"/>
                    </a:cubicBezTo>
                    <a:cubicBezTo>
                      <a:pt x="1073" y="83"/>
                      <a:pt x="1015" y="1"/>
                      <a:pt x="949" y="1"/>
                    </a:cubicBezTo>
                    <a:close/>
                  </a:path>
                </a:pathLst>
              </a:custGeom>
              <a:solidFill>
                <a:srgbClr val="4C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"/>
              <p:cNvSpPr/>
              <p:nvPr/>
            </p:nvSpPr>
            <p:spPr>
              <a:xfrm>
                <a:off x="8785914" y="5190609"/>
                <a:ext cx="97941" cy="10329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178" extrusionOk="0">
                    <a:moveTo>
                      <a:pt x="674" y="1"/>
                    </a:moveTo>
                    <a:cubicBezTo>
                      <a:pt x="661" y="1"/>
                      <a:pt x="647" y="4"/>
                      <a:pt x="634" y="11"/>
                    </a:cubicBezTo>
                    <a:cubicBezTo>
                      <a:pt x="505" y="45"/>
                      <a:pt x="488" y="199"/>
                      <a:pt x="463" y="327"/>
                    </a:cubicBezTo>
                    <a:cubicBezTo>
                      <a:pt x="454" y="362"/>
                      <a:pt x="445" y="404"/>
                      <a:pt x="437" y="447"/>
                    </a:cubicBezTo>
                    <a:lnTo>
                      <a:pt x="351" y="413"/>
                    </a:lnTo>
                    <a:lnTo>
                      <a:pt x="206" y="345"/>
                    </a:lnTo>
                    <a:cubicBezTo>
                      <a:pt x="230" y="288"/>
                      <a:pt x="186" y="224"/>
                      <a:pt x="123" y="224"/>
                    </a:cubicBezTo>
                    <a:cubicBezTo>
                      <a:pt x="120" y="224"/>
                      <a:pt x="116" y="224"/>
                      <a:pt x="112" y="225"/>
                    </a:cubicBezTo>
                    <a:cubicBezTo>
                      <a:pt x="9" y="250"/>
                      <a:pt x="1" y="327"/>
                      <a:pt x="35" y="396"/>
                    </a:cubicBezTo>
                    <a:cubicBezTo>
                      <a:pt x="35" y="430"/>
                      <a:pt x="52" y="447"/>
                      <a:pt x="78" y="464"/>
                    </a:cubicBezTo>
                    <a:cubicBezTo>
                      <a:pt x="86" y="473"/>
                      <a:pt x="95" y="481"/>
                      <a:pt x="103" y="490"/>
                    </a:cubicBezTo>
                    <a:cubicBezTo>
                      <a:pt x="189" y="550"/>
                      <a:pt x="274" y="601"/>
                      <a:pt x="360" y="644"/>
                    </a:cubicBezTo>
                    <a:lnTo>
                      <a:pt x="403" y="678"/>
                    </a:lnTo>
                    <a:cubicBezTo>
                      <a:pt x="394" y="721"/>
                      <a:pt x="386" y="764"/>
                      <a:pt x="377" y="807"/>
                    </a:cubicBezTo>
                    <a:cubicBezTo>
                      <a:pt x="377" y="832"/>
                      <a:pt x="386" y="858"/>
                      <a:pt x="394" y="875"/>
                    </a:cubicBezTo>
                    <a:lnTo>
                      <a:pt x="394" y="1003"/>
                    </a:lnTo>
                    <a:cubicBezTo>
                      <a:pt x="394" y="1020"/>
                      <a:pt x="386" y="1038"/>
                      <a:pt x="377" y="1055"/>
                    </a:cubicBezTo>
                    <a:cubicBezTo>
                      <a:pt x="347" y="1120"/>
                      <a:pt x="400" y="1177"/>
                      <a:pt x="453" y="1177"/>
                    </a:cubicBezTo>
                    <a:cubicBezTo>
                      <a:pt x="475" y="1177"/>
                      <a:pt x="498" y="1166"/>
                      <a:pt x="514" y="1140"/>
                    </a:cubicBezTo>
                    <a:cubicBezTo>
                      <a:pt x="565" y="1046"/>
                      <a:pt x="608" y="961"/>
                      <a:pt x="642" y="866"/>
                    </a:cubicBezTo>
                    <a:lnTo>
                      <a:pt x="668" y="798"/>
                    </a:lnTo>
                    <a:cubicBezTo>
                      <a:pt x="711" y="815"/>
                      <a:pt x="745" y="824"/>
                      <a:pt x="796" y="841"/>
                    </a:cubicBezTo>
                    <a:cubicBezTo>
                      <a:pt x="813" y="841"/>
                      <a:pt x="839" y="841"/>
                      <a:pt x="856" y="824"/>
                    </a:cubicBezTo>
                    <a:lnTo>
                      <a:pt x="959" y="866"/>
                    </a:lnTo>
                    <a:cubicBezTo>
                      <a:pt x="972" y="872"/>
                      <a:pt x="985" y="875"/>
                      <a:pt x="997" y="875"/>
                    </a:cubicBezTo>
                    <a:cubicBezTo>
                      <a:pt x="1071" y="875"/>
                      <a:pt x="1117" y="774"/>
                      <a:pt x="1036" y="730"/>
                    </a:cubicBezTo>
                    <a:cubicBezTo>
                      <a:pt x="942" y="670"/>
                      <a:pt x="839" y="618"/>
                      <a:pt x="728" y="567"/>
                    </a:cubicBezTo>
                    <a:lnTo>
                      <a:pt x="728" y="558"/>
                    </a:lnTo>
                    <a:cubicBezTo>
                      <a:pt x="762" y="413"/>
                      <a:pt x="779" y="268"/>
                      <a:pt x="779" y="122"/>
                    </a:cubicBezTo>
                    <a:cubicBezTo>
                      <a:pt x="779" y="96"/>
                      <a:pt x="762" y="79"/>
                      <a:pt x="753" y="62"/>
                    </a:cubicBezTo>
                    <a:cubicBezTo>
                      <a:pt x="741" y="25"/>
                      <a:pt x="710" y="1"/>
                      <a:pt x="674" y="1"/>
                    </a:cubicBezTo>
                    <a:close/>
                  </a:path>
                </a:pathLst>
              </a:custGeom>
              <a:solidFill>
                <a:srgbClr val="4C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"/>
              <p:cNvSpPr/>
              <p:nvPr/>
            </p:nvSpPr>
            <p:spPr>
              <a:xfrm>
                <a:off x="8902969" y="5335110"/>
                <a:ext cx="97152" cy="102764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172" extrusionOk="0">
                    <a:moveTo>
                      <a:pt x="661" y="0"/>
                    </a:moveTo>
                    <a:cubicBezTo>
                      <a:pt x="652" y="0"/>
                      <a:pt x="642" y="2"/>
                      <a:pt x="633" y="5"/>
                    </a:cubicBezTo>
                    <a:cubicBezTo>
                      <a:pt x="505" y="40"/>
                      <a:pt x="488" y="194"/>
                      <a:pt x="462" y="322"/>
                    </a:cubicBezTo>
                    <a:cubicBezTo>
                      <a:pt x="454" y="356"/>
                      <a:pt x="445" y="399"/>
                      <a:pt x="436" y="442"/>
                    </a:cubicBezTo>
                    <a:lnTo>
                      <a:pt x="351" y="408"/>
                    </a:lnTo>
                    <a:lnTo>
                      <a:pt x="205" y="339"/>
                    </a:lnTo>
                    <a:cubicBezTo>
                      <a:pt x="230" y="283"/>
                      <a:pt x="185" y="219"/>
                      <a:pt x="123" y="219"/>
                    </a:cubicBezTo>
                    <a:cubicBezTo>
                      <a:pt x="119" y="219"/>
                      <a:pt x="115" y="219"/>
                      <a:pt x="111" y="219"/>
                    </a:cubicBezTo>
                    <a:cubicBezTo>
                      <a:pt x="9" y="245"/>
                      <a:pt x="0" y="322"/>
                      <a:pt x="34" y="390"/>
                    </a:cubicBezTo>
                    <a:cubicBezTo>
                      <a:pt x="34" y="425"/>
                      <a:pt x="51" y="442"/>
                      <a:pt x="77" y="459"/>
                    </a:cubicBezTo>
                    <a:cubicBezTo>
                      <a:pt x="86" y="467"/>
                      <a:pt x="94" y="476"/>
                      <a:pt x="103" y="485"/>
                    </a:cubicBezTo>
                    <a:cubicBezTo>
                      <a:pt x="180" y="544"/>
                      <a:pt x="265" y="596"/>
                      <a:pt x="359" y="639"/>
                    </a:cubicBezTo>
                    <a:lnTo>
                      <a:pt x="402" y="673"/>
                    </a:lnTo>
                    <a:cubicBezTo>
                      <a:pt x="394" y="716"/>
                      <a:pt x="385" y="758"/>
                      <a:pt x="377" y="801"/>
                    </a:cubicBezTo>
                    <a:cubicBezTo>
                      <a:pt x="377" y="827"/>
                      <a:pt x="377" y="852"/>
                      <a:pt x="394" y="870"/>
                    </a:cubicBezTo>
                    <a:lnTo>
                      <a:pt x="394" y="998"/>
                    </a:lnTo>
                    <a:lnTo>
                      <a:pt x="368" y="1049"/>
                    </a:lnTo>
                    <a:cubicBezTo>
                      <a:pt x="344" y="1115"/>
                      <a:pt x="395" y="1172"/>
                      <a:pt x="448" y="1172"/>
                    </a:cubicBezTo>
                    <a:cubicBezTo>
                      <a:pt x="471" y="1172"/>
                      <a:pt x="495" y="1161"/>
                      <a:pt x="513" y="1135"/>
                    </a:cubicBezTo>
                    <a:cubicBezTo>
                      <a:pt x="556" y="1041"/>
                      <a:pt x="599" y="955"/>
                      <a:pt x="633" y="861"/>
                    </a:cubicBezTo>
                    <a:cubicBezTo>
                      <a:pt x="642" y="844"/>
                      <a:pt x="650" y="818"/>
                      <a:pt x="659" y="793"/>
                    </a:cubicBezTo>
                    <a:cubicBezTo>
                      <a:pt x="702" y="810"/>
                      <a:pt x="744" y="818"/>
                      <a:pt x="787" y="835"/>
                    </a:cubicBezTo>
                    <a:cubicBezTo>
                      <a:pt x="813" y="835"/>
                      <a:pt x="839" y="835"/>
                      <a:pt x="856" y="818"/>
                    </a:cubicBezTo>
                    <a:lnTo>
                      <a:pt x="958" y="861"/>
                    </a:lnTo>
                    <a:cubicBezTo>
                      <a:pt x="970" y="867"/>
                      <a:pt x="982" y="870"/>
                      <a:pt x="993" y="870"/>
                    </a:cubicBezTo>
                    <a:cubicBezTo>
                      <a:pt x="1062" y="870"/>
                      <a:pt x="1108" y="768"/>
                      <a:pt x="1027" y="724"/>
                    </a:cubicBezTo>
                    <a:cubicBezTo>
                      <a:pt x="933" y="664"/>
                      <a:pt x="830" y="613"/>
                      <a:pt x="719" y="562"/>
                    </a:cubicBezTo>
                    <a:lnTo>
                      <a:pt x="719" y="553"/>
                    </a:lnTo>
                    <a:cubicBezTo>
                      <a:pt x="753" y="408"/>
                      <a:pt x="770" y="262"/>
                      <a:pt x="770" y="117"/>
                    </a:cubicBezTo>
                    <a:cubicBezTo>
                      <a:pt x="770" y="91"/>
                      <a:pt x="753" y="74"/>
                      <a:pt x="744" y="57"/>
                    </a:cubicBezTo>
                    <a:cubicBezTo>
                      <a:pt x="731" y="23"/>
                      <a:pt x="696" y="0"/>
                      <a:pt x="661" y="0"/>
                    </a:cubicBezTo>
                    <a:close/>
                  </a:path>
                </a:pathLst>
              </a:custGeom>
              <a:solidFill>
                <a:srgbClr val="4C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"/>
              <p:cNvSpPr/>
              <p:nvPr/>
            </p:nvSpPr>
            <p:spPr>
              <a:xfrm>
                <a:off x="8902969" y="5091177"/>
                <a:ext cx="108639" cy="88735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012" extrusionOk="0">
                    <a:moveTo>
                      <a:pt x="655" y="0"/>
                    </a:moveTo>
                    <a:cubicBezTo>
                      <a:pt x="639" y="0"/>
                      <a:pt x="623" y="5"/>
                      <a:pt x="608" y="16"/>
                    </a:cubicBezTo>
                    <a:cubicBezTo>
                      <a:pt x="582" y="16"/>
                      <a:pt x="556" y="24"/>
                      <a:pt x="539" y="41"/>
                    </a:cubicBezTo>
                    <a:cubicBezTo>
                      <a:pt x="454" y="144"/>
                      <a:pt x="385" y="255"/>
                      <a:pt x="342" y="384"/>
                    </a:cubicBezTo>
                    <a:lnTo>
                      <a:pt x="325" y="375"/>
                    </a:lnTo>
                    <a:cubicBezTo>
                      <a:pt x="274" y="332"/>
                      <a:pt x="223" y="289"/>
                      <a:pt x="171" y="247"/>
                    </a:cubicBezTo>
                    <a:cubicBezTo>
                      <a:pt x="154" y="232"/>
                      <a:pt x="136" y="225"/>
                      <a:pt x="118" y="225"/>
                    </a:cubicBezTo>
                    <a:cubicBezTo>
                      <a:pt x="54" y="225"/>
                      <a:pt x="0" y="305"/>
                      <a:pt x="60" y="358"/>
                    </a:cubicBezTo>
                    <a:cubicBezTo>
                      <a:pt x="77" y="375"/>
                      <a:pt x="103" y="392"/>
                      <a:pt x="120" y="401"/>
                    </a:cubicBezTo>
                    <a:cubicBezTo>
                      <a:pt x="120" y="435"/>
                      <a:pt x="137" y="452"/>
                      <a:pt x="154" y="469"/>
                    </a:cubicBezTo>
                    <a:cubicBezTo>
                      <a:pt x="205" y="495"/>
                      <a:pt x="248" y="520"/>
                      <a:pt x="300" y="546"/>
                    </a:cubicBezTo>
                    <a:cubicBezTo>
                      <a:pt x="282" y="623"/>
                      <a:pt x="274" y="709"/>
                      <a:pt x="274" y="794"/>
                    </a:cubicBezTo>
                    <a:cubicBezTo>
                      <a:pt x="274" y="803"/>
                      <a:pt x="265" y="820"/>
                      <a:pt x="257" y="837"/>
                    </a:cubicBezTo>
                    <a:cubicBezTo>
                      <a:pt x="240" y="880"/>
                      <a:pt x="257" y="923"/>
                      <a:pt x="291" y="948"/>
                    </a:cubicBezTo>
                    <a:lnTo>
                      <a:pt x="291" y="957"/>
                    </a:lnTo>
                    <a:cubicBezTo>
                      <a:pt x="306" y="991"/>
                      <a:pt x="340" y="1011"/>
                      <a:pt x="373" y="1011"/>
                    </a:cubicBezTo>
                    <a:cubicBezTo>
                      <a:pt x="398" y="1011"/>
                      <a:pt x="422" y="1000"/>
                      <a:pt x="436" y="974"/>
                    </a:cubicBezTo>
                    <a:lnTo>
                      <a:pt x="488" y="863"/>
                    </a:lnTo>
                    <a:cubicBezTo>
                      <a:pt x="531" y="828"/>
                      <a:pt x="573" y="786"/>
                      <a:pt x="599" y="734"/>
                    </a:cubicBezTo>
                    <a:cubicBezTo>
                      <a:pt x="719" y="803"/>
                      <a:pt x="830" y="854"/>
                      <a:pt x="950" y="897"/>
                    </a:cubicBezTo>
                    <a:cubicBezTo>
                      <a:pt x="957" y="901"/>
                      <a:pt x="965" y="902"/>
                      <a:pt x="972" y="902"/>
                    </a:cubicBezTo>
                    <a:cubicBezTo>
                      <a:pt x="1001" y="902"/>
                      <a:pt x="1029" y="879"/>
                      <a:pt x="1035" y="846"/>
                    </a:cubicBezTo>
                    <a:lnTo>
                      <a:pt x="1138" y="863"/>
                    </a:lnTo>
                    <a:cubicBezTo>
                      <a:pt x="1140" y="863"/>
                      <a:pt x="1143" y="863"/>
                      <a:pt x="1145" y="863"/>
                    </a:cubicBezTo>
                    <a:cubicBezTo>
                      <a:pt x="1224" y="863"/>
                      <a:pt x="1238" y="725"/>
                      <a:pt x="1155" y="700"/>
                    </a:cubicBezTo>
                    <a:cubicBezTo>
                      <a:pt x="1001" y="666"/>
                      <a:pt x="839" y="623"/>
                      <a:pt x="693" y="563"/>
                    </a:cubicBezTo>
                    <a:cubicBezTo>
                      <a:pt x="719" y="478"/>
                      <a:pt x="727" y="392"/>
                      <a:pt x="719" y="307"/>
                    </a:cubicBezTo>
                    <a:lnTo>
                      <a:pt x="744" y="264"/>
                    </a:lnTo>
                    <a:cubicBezTo>
                      <a:pt x="770" y="230"/>
                      <a:pt x="762" y="187"/>
                      <a:pt x="727" y="170"/>
                    </a:cubicBezTo>
                    <a:lnTo>
                      <a:pt x="744" y="101"/>
                    </a:lnTo>
                    <a:cubicBezTo>
                      <a:pt x="751" y="43"/>
                      <a:pt x="704" y="0"/>
                      <a:pt x="655" y="0"/>
                    </a:cubicBezTo>
                    <a:close/>
                  </a:path>
                </a:pathLst>
              </a:custGeom>
              <a:solidFill>
                <a:srgbClr val="4C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"/>
              <p:cNvSpPr/>
              <p:nvPr/>
            </p:nvSpPr>
            <p:spPr>
              <a:xfrm>
                <a:off x="8944969" y="4927825"/>
                <a:ext cx="102413" cy="83561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953" extrusionOk="0">
                    <a:moveTo>
                      <a:pt x="794" y="1"/>
                    </a:moveTo>
                    <a:cubicBezTo>
                      <a:pt x="777" y="1"/>
                      <a:pt x="760" y="7"/>
                      <a:pt x="744" y="22"/>
                    </a:cubicBezTo>
                    <a:cubicBezTo>
                      <a:pt x="616" y="125"/>
                      <a:pt x="514" y="253"/>
                      <a:pt x="437" y="390"/>
                    </a:cubicBezTo>
                    <a:lnTo>
                      <a:pt x="206" y="228"/>
                    </a:lnTo>
                    <a:cubicBezTo>
                      <a:pt x="194" y="220"/>
                      <a:pt x="179" y="216"/>
                      <a:pt x="164" y="216"/>
                    </a:cubicBezTo>
                    <a:cubicBezTo>
                      <a:pt x="147" y="216"/>
                      <a:pt x="129" y="222"/>
                      <a:pt x="120" y="236"/>
                    </a:cubicBezTo>
                    <a:cubicBezTo>
                      <a:pt x="109" y="230"/>
                      <a:pt x="98" y="228"/>
                      <a:pt x="88" y="228"/>
                    </a:cubicBezTo>
                    <a:cubicBezTo>
                      <a:pt x="25" y="228"/>
                      <a:pt x="1" y="336"/>
                      <a:pt x="60" y="373"/>
                    </a:cubicBezTo>
                    <a:cubicBezTo>
                      <a:pt x="154" y="441"/>
                      <a:pt x="257" y="501"/>
                      <a:pt x="360" y="553"/>
                    </a:cubicBezTo>
                    <a:cubicBezTo>
                      <a:pt x="317" y="655"/>
                      <a:pt x="291" y="758"/>
                      <a:pt x="274" y="869"/>
                    </a:cubicBezTo>
                    <a:cubicBezTo>
                      <a:pt x="265" y="912"/>
                      <a:pt x="300" y="946"/>
                      <a:pt x="342" y="946"/>
                    </a:cubicBezTo>
                    <a:cubicBezTo>
                      <a:pt x="352" y="951"/>
                      <a:pt x="361" y="953"/>
                      <a:pt x="371" y="953"/>
                    </a:cubicBezTo>
                    <a:cubicBezTo>
                      <a:pt x="398" y="953"/>
                      <a:pt x="424" y="937"/>
                      <a:pt x="437" y="912"/>
                    </a:cubicBezTo>
                    <a:cubicBezTo>
                      <a:pt x="488" y="835"/>
                      <a:pt x="531" y="758"/>
                      <a:pt x="573" y="681"/>
                    </a:cubicBezTo>
                    <a:lnTo>
                      <a:pt x="573" y="672"/>
                    </a:lnTo>
                    <a:lnTo>
                      <a:pt x="779" y="818"/>
                    </a:lnTo>
                    <a:cubicBezTo>
                      <a:pt x="792" y="825"/>
                      <a:pt x="807" y="828"/>
                      <a:pt x="821" y="828"/>
                    </a:cubicBezTo>
                    <a:cubicBezTo>
                      <a:pt x="858" y="828"/>
                      <a:pt x="892" y="804"/>
                      <a:pt x="898" y="767"/>
                    </a:cubicBezTo>
                    <a:cubicBezTo>
                      <a:pt x="941" y="775"/>
                      <a:pt x="984" y="784"/>
                      <a:pt x="1035" y="792"/>
                    </a:cubicBezTo>
                    <a:cubicBezTo>
                      <a:pt x="1041" y="794"/>
                      <a:pt x="1047" y="794"/>
                      <a:pt x="1052" y="794"/>
                    </a:cubicBezTo>
                    <a:cubicBezTo>
                      <a:pt x="1114" y="794"/>
                      <a:pt x="1167" y="711"/>
                      <a:pt x="1112" y="664"/>
                    </a:cubicBezTo>
                    <a:lnTo>
                      <a:pt x="1070" y="621"/>
                    </a:lnTo>
                    <a:cubicBezTo>
                      <a:pt x="1054" y="611"/>
                      <a:pt x="1031" y="603"/>
                      <a:pt x="1008" y="603"/>
                    </a:cubicBezTo>
                    <a:cubicBezTo>
                      <a:pt x="994" y="603"/>
                      <a:pt x="980" y="606"/>
                      <a:pt x="967" y="613"/>
                    </a:cubicBezTo>
                    <a:cubicBezTo>
                      <a:pt x="864" y="595"/>
                      <a:pt x="762" y="561"/>
                      <a:pt x="659" y="518"/>
                    </a:cubicBezTo>
                    <a:cubicBezTo>
                      <a:pt x="710" y="407"/>
                      <a:pt x="753" y="296"/>
                      <a:pt x="787" y="185"/>
                    </a:cubicBezTo>
                    <a:cubicBezTo>
                      <a:pt x="804" y="168"/>
                      <a:pt x="830" y="151"/>
                      <a:pt x="847" y="134"/>
                    </a:cubicBezTo>
                    <a:cubicBezTo>
                      <a:pt x="907" y="80"/>
                      <a:pt x="853" y="1"/>
                      <a:pt x="794" y="1"/>
                    </a:cubicBezTo>
                    <a:close/>
                  </a:path>
                </a:pathLst>
              </a:custGeom>
              <a:solidFill>
                <a:srgbClr val="4C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"/>
              <p:cNvSpPr/>
              <p:nvPr/>
            </p:nvSpPr>
            <p:spPr>
              <a:xfrm>
                <a:off x="8632733" y="5187891"/>
                <a:ext cx="100046" cy="96275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098" extrusionOk="0">
                    <a:moveTo>
                      <a:pt x="776" y="1"/>
                    </a:moveTo>
                    <a:cubicBezTo>
                      <a:pt x="748" y="1"/>
                      <a:pt x="722" y="15"/>
                      <a:pt x="712" y="50"/>
                    </a:cubicBezTo>
                    <a:cubicBezTo>
                      <a:pt x="703" y="47"/>
                      <a:pt x="694" y="45"/>
                      <a:pt x="684" y="45"/>
                    </a:cubicBezTo>
                    <a:cubicBezTo>
                      <a:pt x="650" y="45"/>
                      <a:pt x="617" y="68"/>
                      <a:pt x="610" y="102"/>
                    </a:cubicBezTo>
                    <a:cubicBezTo>
                      <a:pt x="584" y="222"/>
                      <a:pt x="558" y="341"/>
                      <a:pt x="524" y="453"/>
                    </a:cubicBezTo>
                    <a:cubicBezTo>
                      <a:pt x="430" y="401"/>
                      <a:pt x="345" y="341"/>
                      <a:pt x="259" y="281"/>
                    </a:cubicBezTo>
                    <a:lnTo>
                      <a:pt x="208" y="239"/>
                    </a:lnTo>
                    <a:lnTo>
                      <a:pt x="191" y="230"/>
                    </a:lnTo>
                    <a:lnTo>
                      <a:pt x="148" y="204"/>
                    </a:lnTo>
                    <a:cubicBezTo>
                      <a:pt x="133" y="194"/>
                      <a:pt x="118" y="190"/>
                      <a:pt x="105" y="190"/>
                    </a:cubicBezTo>
                    <a:cubicBezTo>
                      <a:pt x="40" y="190"/>
                      <a:pt x="0" y="292"/>
                      <a:pt x="71" y="341"/>
                    </a:cubicBezTo>
                    <a:lnTo>
                      <a:pt x="114" y="376"/>
                    </a:lnTo>
                    <a:lnTo>
                      <a:pt x="122" y="384"/>
                    </a:lnTo>
                    <a:cubicBezTo>
                      <a:pt x="105" y="393"/>
                      <a:pt x="96" y="393"/>
                      <a:pt x="79" y="401"/>
                    </a:cubicBezTo>
                    <a:cubicBezTo>
                      <a:pt x="28" y="444"/>
                      <a:pt x="37" y="530"/>
                      <a:pt x="105" y="547"/>
                    </a:cubicBezTo>
                    <a:lnTo>
                      <a:pt x="439" y="692"/>
                    </a:lnTo>
                    <a:cubicBezTo>
                      <a:pt x="404" y="786"/>
                      <a:pt x="362" y="880"/>
                      <a:pt x="319" y="974"/>
                    </a:cubicBezTo>
                    <a:cubicBezTo>
                      <a:pt x="287" y="1031"/>
                      <a:pt x="335" y="1097"/>
                      <a:pt x="386" y="1097"/>
                    </a:cubicBezTo>
                    <a:cubicBezTo>
                      <a:pt x="404" y="1097"/>
                      <a:pt x="423" y="1089"/>
                      <a:pt x="439" y="1069"/>
                    </a:cubicBezTo>
                    <a:lnTo>
                      <a:pt x="456" y="1051"/>
                    </a:lnTo>
                    <a:cubicBezTo>
                      <a:pt x="464" y="1034"/>
                      <a:pt x="481" y="1017"/>
                      <a:pt x="499" y="1000"/>
                    </a:cubicBezTo>
                    <a:cubicBezTo>
                      <a:pt x="511" y="1016"/>
                      <a:pt x="531" y="1024"/>
                      <a:pt x="551" y="1024"/>
                    </a:cubicBezTo>
                    <a:cubicBezTo>
                      <a:pt x="584" y="1024"/>
                      <a:pt x="619" y="1003"/>
                      <a:pt x="635" y="966"/>
                    </a:cubicBezTo>
                    <a:cubicBezTo>
                      <a:pt x="653" y="915"/>
                      <a:pt x="661" y="855"/>
                      <a:pt x="678" y="795"/>
                    </a:cubicBezTo>
                    <a:lnTo>
                      <a:pt x="704" y="803"/>
                    </a:lnTo>
                    <a:lnTo>
                      <a:pt x="909" y="957"/>
                    </a:lnTo>
                    <a:cubicBezTo>
                      <a:pt x="922" y="967"/>
                      <a:pt x="937" y="972"/>
                      <a:pt x="952" y="972"/>
                    </a:cubicBezTo>
                    <a:cubicBezTo>
                      <a:pt x="977" y="972"/>
                      <a:pt x="1001" y="958"/>
                      <a:pt x="1012" y="932"/>
                    </a:cubicBezTo>
                    <a:cubicBezTo>
                      <a:pt x="1021" y="935"/>
                      <a:pt x="1030" y="937"/>
                      <a:pt x="1039" y="937"/>
                    </a:cubicBezTo>
                    <a:cubicBezTo>
                      <a:pt x="1107" y="937"/>
                      <a:pt x="1140" y="824"/>
                      <a:pt x="1072" y="786"/>
                    </a:cubicBezTo>
                    <a:cubicBezTo>
                      <a:pt x="961" y="718"/>
                      <a:pt x="841" y="658"/>
                      <a:pt x="730" y="589"/>
                    </a:cubicBezTo>
                    <a:cubicBezTo>
                      <a:pt x="798" y="427"/>
                      <a:pt x="841" y="264"/>
                      <a:pt x="866" y="102"/>
                    </a:cubicBezTo>
                    <a:cubicBezTo>
                      <a:pt x="877" y="43"/>
                      <a:pt x="824" y="1"/>
                      <a:pt x="776" y="1"/>
                    </a:cubicBezTo>
                    <a:close/>
                  </a:path>
                </a:pathLst>
              </a:custGeom>
              <a:solidFill>
                <a:srgbClr val="4C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"/>
              <p:cNvSpPr/>
              <p:nvPr/>
            </p:nvSpPr>
            <p:spPr>
              <a:xfrm>
                <a:off x="8986969" y="5235152"/>
                <a:ext cx="93820" cy="90488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032" extrusionOk="0">
                    <a:moveTo>
                      <a:pt x="608" y="0"/>
                    </a:moveTo>
                    <a:cubicBezTo>
                      <a:pt x="585" y="0"/>
                      <a:pt x="562" y="13"/>
                      <a:pt x="548" y="42"/>
                    </a:cubicBezTo>
                    <a:cubicBezTo>
                      <a:pt x="471" y="179"/>
                      <a:pt x="419" y="324"/>
                      <a:pt x="377" y="470"/>
                    </a:cubicBezTo>
                    <a:cubicBezTo>
                      <a:pt x="300" y="418"/>
                      <a:pt x="231" y="358"/>
                      <a:pt x="171" y="299"/>
                    </a:cubicBezTo>
                    <a:cubicBezTo>
                      <a:pt x="154" y="283"/>
                      <a:pt x="136" y="277"/>
                      <a:pt x="118" y="277"/>
                    </a:cubicBezTo>
                    <a:cubicBezTo>
                      <a:pt x="54" y="277"/>
                      <a:pt x="0" y="356"/>
                      <a:pt x="60" y="410"/>
                    </a:cubicBezTo>
                    <a:lnTo>
                      <a:pt x="103" y="453"/>
                    </a:lnTo>
                    <a:cubicBezTo>
                      <a:pt x="86" y="487"/>
                      <a:pt x="94" y="538"/>
                      <a:pt x="129" y="555"/>
                    </a:cubicBezTo>
                    <a:cubicBezTo>
                      <a:pt x="197" y="589"/>
                      <a:pt x="265" y="624"/>
                      <a:pt x="334" y="658"/>
                    </a:cubicBezTo>
                    <a:cubicBezTo>
                      <a:pt x="334" y="675"/>
                      <a:pt x="325" y="692"/>
                      <a:pt x="325" y="718"/>
                    </a:cubicBezTo>
                    <a:lnTo>
                      <a:pt x="308" y="761"/>
                    </a:lnTo>
                    <a:cubicBezTo>
                      <a:pt x="300" y="769"/>
                      <a:pt x="300" y="769"/>
                      <a:pt x="308" y="769"/>
                    </a:cubicBezTo>
                    <a:cubicBezTo>
                      <a:pt x="283" y="820"/>
                      <a:pt x="257" y="863"/>
                      <a:pt x="231" y="914"/>
                    </a:cubicBezTo>
                    <a:cubicBezTo>
                      <a:pt x="203" y="970"/>
                      <a:pt x="244" y="1026"/>
                      <a:pt x="297" y="1026"/>
                    </a:cubicBezTo>
                    <a:cubicBezTo>
                      <a:pt x="309" y="1026"/>
                      <a:pt x="321" y="1023"/>
                      <a:pt x="334" y="1017"/>
                    </a:cubicBezTo>
                    <a:cubicBezTo>
                      <a:pt x="347" y="1027"/>
                      <a:pt x="362" y="1032"/>
                      <a:pt x="377" y="1032"/>
                    </a:cubicBezTo>
                    <a:cubicBezTo>
                      <a:pt x="403" y="1032"/>
                      <a:pt x="429" y="1018"/>
                      <a:pt x="445" y="991"/>
                    </a:cubicBezTo>
                    <a:cubicBezTo>
                      <a:pt x="479" y="914"/>
                      <a:pt x="505" y="837"/>
                      <a:pt x="539" y="761"/>
                    </a:cubicBezTo>
                    <a:lnTo>
                      <a:pt x="548" y="761"/>
                    </a:lnTo>
                    <a:cubicBezTo>
                      <a:pt x="633" y="812"/>
                      <a:pt x="719" y="855"/>
                      <a:pt x="804" y="897"/>
                    </a:cubicBezTo>
                    <a:cubicBezTo>
                      <a:pt x="816" y="902"/>
                      <a:pt x="828" y="904"/>
                      <a:pt x="840" y="904"/>
                    </a:cubicBezTo>
                    <a:cubicBezTo>
                      <a:pt x="872" y="904"/>
                      <a:pt x="903" y="888"/>
                      <a:pt x="916" y="863"/>
                    </a:cubicBezTo>
                    <a:lnTo>
                      <a:pt x="950" y="872"/>
                    </a:lnTo>
                    <a:cubicBezTo>
                      <a:pt x="1035" y="872"/>
                      <a:pt x="1070" y="769"/>
                      <a:pt x="1001" y="726"/>
                    </a:cubicBezTo>
                    <a:lnTo>
                      <a:pt x="608" y="572"/>
                    </a:lnTo>
                    <a:cubicBezTo>
                      <a:pt x="642" y="470"/>
                      <a:pt x="668" y="358"/>
                      <a:pt x="702" y="256"/>
                    </a:cubicBezTo>
                    <a:cubicBezTo>
                      <a:pt x="710" y="230"/>
                      <a:pt x="702" y="196"/>
                      <a:pt x="676" y="179"/>
                    </a:cubicBezTo>
                    <a:cubicBezTo>
                      <a:pt x="676" y="153"/>
                      <a:pt x="685" y="127"/>
                      <a:pt x="693" y="102"/>
                    </a:cubicBezTo>
                    <a:cubicBezTo>
                      <a:pt x="699" y="46"/>
                      <a:pt x="653" y="0"/>
                      <a:pt x="608" y="0"/>
                    </a:cubicBezTo>
                    <a:close/>
                  </a:path>
                </a:pathLst>
              </a:custGeom>
              <a:solidFill>
                <a:srgbClr val="4C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"/>
              <p:cNvSpPr/>
              <p:nvPr/>
            </p:nvSpPr>
            <p:spPr>
              <a:xfrm>
                <a:off x="9043699" y="5040847"/>
                <a:ext cx="104868" cy="105044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98" extrusionOk="0">
                    <a:moveTo>
                      <a:pt x="856" y="0"/>
                    </a:moveTo>
                    <a:cubicBezTo>
                      <a:pt x="837" y="0"/>
                      <a:pt x="817" y="7"/>
                      <a:pt x="799" y="25"/>
                    </a:cubicBezTo>
                    <a:cubicBezTo>
                      <a:pt x="790" y="21"/>
                      <a:pt x="781" y="20"/>
                      <a:pt x="772" y="20"/>
                    </a:cubicBezTo>
                    <a:cubicBezTo>
                      <a:pt x="740" y="20"/>
                      <a:pt x="712" y="43"/>
                      <a:pt x="705" y="76"/>
                    </a:cubicBezTo>
                    <a:cubicBezTo>
                      <a:pt x="645" y="205"/>
                      <a:pt x="594" y="333"/>
                      <a:pt x="560" y="470"/>
                    </a:cubicBezTo>
                    <a:cubicBezTo>
                      <a:pt x="423" y="410"/>
                      <a:pt x="286" y="350"/>
                      <a:pt x="157" y="282"/>
                    </a:cubicBezTo>
                    <a:cubicBezTo>
                      <a:pt x="144" y="274"/>
                      <a:pt x="131" y="270"/>
                      <a:pt x="119" y="270"/>
                    </a:cubicBezTo>
                    <a:cubicBezTo>
                      <a:pt x="50" y="270"/>
                      <a:pt x="1" y="375"/>
                      <a:pt x="80" y="419"/>
                    </a:cubicBezTo>
                    <a:cubicBezTo>
                      <a:pt x="209" y="487"/>
                      <a:pt x="346" y="555"/>
                      <a:pt x="491" y="615"/>
                    </a:cubicBezTo>
                    <a:cubicBezTo>
                      <a:pt x="423" y="769"/>
                      <a:pt x="346" y="923"/>
                      <a:pt x="277" y="1077"/>
                    </a:cubicBezTo>
                    <a:cubicBezTo>
                      <a:pt x="242" y="1141"/>
                      <a:pt x="294" y="1197"/>
                      <a:pt x="347" y="1197"/>
                    </a:cubicBezTo>
                    <a:cubicBezTo>
                      <a:pt x="372" y="1197"/>
                      <a:pt x="398" y="1185"/>
                      <a:pt x="414" y="1154"/>
                    </a:cubicBezTo>
                    <a:cubicBezTo>
                      <a:pt x="448" y="1112"/>
                      <a:pt x="474" y="1060"/>
                      <a:pt x="508" y="1009"/>
                    </a:cubicBezTo>
                    <a:cubicBezTo>
                      <a:pt x="534" y="1009"/>
                      <a:pt x="560" y="983"/>
                      <a:pt x="577" y="958"/>
                    </a:cubicBezTo>
                    <a:cubicBezTo>
                      <a:pt x="611" y="872"/>
                      <a:pt x="637" y="786"/>
                      <a:pt x="671" y="701"/>
                    </a:cubicBezTo>
                    <a:lnTo>
                      <a:pt x="679" y="684"/>
                    </a:lnTo>
                    <a:cubicBezTo>
                      <a:pt x="714" y="701"/>
                      <a:pt x="748" y="709"/>
                      <a:pt x="782" y="718"/>
                    </a:cubicBezTo>
                    <a:cubicBezTo>
                      <a:pt x="816" y="735"/>
                      <a:pt x="996" y="744"/>
                      <a:pt x="1030" y="786"/>
                    </a:cubicBezTo>
                    <a:cubicBezTo>
                      <a:pt x="1046" y="805"/>
                      <a:pt x="1065" y="812"/>
                      <a:pt x="1083" y="812"/>
                    </a:cubicBezTo>
                    <a:cubicBezTo>
                      <a:pt x="1142" y="812"/>
                      <a:pt x="1195" y="734"/>
                      <a:pt x="1150" y="675"/>
                    </a:cubicBezTo>
                    <a:cubicBezTo>
                      <a:pt x="1073" y="581"/>
                      <a:pt x="850" y="573"/>
                      <a:pt x="739" y="538"/>
                    </a:cubicBezTo>
                    <a:cubicBezTo>
                      <a:pt x="765" y="478"/>
                      <a:pt x="782" y="419"/>
                      <a:pt x="799" y="359"/>
                    </a:cubicBezTo>
                    <a:cubicBezTo>
                      <a:pt x="842" y="282"/>
                      <a:pt x="885" y="196"/>
                      <a:pt x="927" y="119"/>
                    </a:cubicBezTo>
                    <a:cubicBezTo>
                      <a:pt x="959" y="62"/>
                      <a:pt x="911" y="0"/>
                      <a:pt x="856" y="0"/>
                    </a:cubicBezTo>
                    <a:close/>
                  </a:path>
                </a:pathLst>
              </a:custGeom>
              <a:solidFill>
                <a:srgbClr val="4C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"/>
              <p:cNvSpPr/>
              <p:nvPr/>
            </p:nvSpPr>
            <p:spPr>
              <a:xfrm>
                <a:off x="8551539" y="5071624"/>
                <a:ext cx="97941" cy="9820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120" extrusionOk="0">
                    <a:moveTo>
                      <a:pt x="573" y="0"/>
                    </a:moveTo>
                    <a:cubicBezTo>
                      <a:pt x="542" y="0"/>
                      <a:pt x="511" y="18"/>
                      <a:pt x="501" y="59"/>
                    </a:cubicBezTo>
                    <a:cubicBezTo>
                      <a:pt x="475" y="187"/>
                      <a:pt x="458" y="324"/>
                      <a:pt x="458" y="453"/>
                    </a:cubicBezTo>
                    <a:cubicBezTo>
                      <a:pt x="389" y="410"/>
                      <a:pt x="330" y="367"/>
                      <a:pt x="270" y="316"/>
                    </a:cubicBezTo>
                    <a:cubicBezTo>
                      <a:pt x="256" y="302"/>
                      <a:pt x="237" y="295"/>
                      <a:pt x="217" y="295"/>
                    </a:cubicBezTo>
                    <a:cubicBezTo>
                      <a:pt x="188" y="295"/>
                      <a:pt x="157" y="311"/>
                      <a:pt x="141" y="341"/>
                    </a:cubicBezTo>
                    <a:lnTo>
                      <a:pt x="133" y="333"/>
                    </a:lnTo>
                    <a:cubicBezTo>
                      <a:pt x="127" y="331"/>
                      <a:pt x="120" y="331"/>
                      <a:pt x="114" y="331"/>
                    </a:cubicBezTo>
                    <a:cubicBezTo>
                      <a:pt x="47" y="331"/>
                      <a:pt x="1" y="415"/>
                      <a:pt x="56" y="470"/>
                    </a:cubicBezTo>
                    <a:cubicBezTo>
                      <a:pt x="167" y="572"/>
                      <a:pt x="295" y="658"/>
                      <a:pt x="432" y="718"/>
                    </a:cubicBezTo>
                    <a:cubicBezTo>
                      <a:pt x="424" y="829"/>
                      <a:pt x="424" y="932"/>
                      <a:pt x="432" y="1043"/>
                    </a:cubicBezTo>
                    <a:cubicBezTo>
                      <a:pt x="441" y="1094"/>
                      <a:pt x="484" y="1120"/>
                      <a:pt x="523" y="1120"/>
                    </a:cubicBezTo>
                    <a:cubicBezTo>
                      <a:pt x="563" y="1120"/>
                      <a:pt x="599" y="1094"/>
                      <a:pt x="595" y="1043"/>
                    </a:cubicBezTo>
                    <a:cubicBezTo>
                      <a:pt x="638" y="1043"/>
                      <a:pt x="672" y="1009"/>
                      <a:pt x="672" y="966"/>
                    </a:cubicBezTo>
                    <a:cubicBezTo>
                      <a:pt x="672" y="906"/>
                      <a:pt x="663" y="855"/>
                      <a:pt x="655" y="795"/>
                    </a:cubicBezTo>
                    <a:lnTo>
                      <a:pt x="655" y="795"/>
                    </a:lnTo>
                    <a:cubicBezTo>
                      <a:pt x="744" y="814"/>
                      <a:pt x="834" y="824"/>
                      <a:pt x="924" y="824"/>
                    </a:cubicBezTo>
                    <a:cubicBezTo>
                      <a:pt x="954" y="824"/>
                      <a:pt x="984" y="823"/>
                      <a:pt x="1014" y="820"/>
                    </a:cubicBezTo>
                    <a:cubicBezTo>
                      <a:pt x="1114" y="820"/>
                      <a:pt x="1117" y="666"/>
                      <a:pt x="1022" y="666"/>
                    </a:cubicBezTo>
                    <a:cubicBezTo>
                      <a:pt x="1019" y="666"/>
                      <a:pt x="1017" y="666"/>
                      <a:pt x="1014" y="666"/>
                    </a:cubicBezTo>
                    <a:cubicBezTo>
                      <a:pt x="1005" y="649"/>
                      <a:pt x="988" y="649"/>
                      <a:pt x="980" y="641"/>
                    </a:cubicBezTo>
                    <a:lnTo>
                      <a:pt x="655" y="521"/>
                    </a:lnTo>
                    <a:lnTo>
                      <a:pt x="655" y="367"/>
                    </a:lnTo>
                    <a:cubicBezTo>
                      <a:pt x="663" y="341"/>
                      <a:pt x="646" y="324"/>
                      <a:pt x="629" y="307"/>
                    </a:cubicBezTo>
                    <a:cubicBezTo>
                      <a:pt x="629" y="239"/>
                      <a:pt x="638" y="170"/>
                      <a:pt x="655" y="102"/>
                    </a:cubicBezTo>
                    <a:cubicBezTo>
                      <a:pt x="670" y="40"/>
                      <a:pt x="621" y="0"/>
                      <a:pt x="573" y="0"/>
                    </a:cubicBezTo>
                    <a:close/>
                  </a:path>
                </a:pathLst>
              </a:custGeom>
              <a:solidFill>
                <a:srgbClr val="4C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3" name="Google Shape;683;p4"/>
          <p:cNvSpPr txBox="1">
            <a:spLocks noGrp="1"/>
          </p:cNvSpPr>
          <p:nvPr>
            <p:ph type="title"/>
          </p:nvPr>
        </p:nvSpPr>
        <p:spPr>
          <a:xfrm>
            <a:off x="685800" y="390525"/>
            <a:ext cx="783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highlight>
                  <a:schemeClr val="accent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"/>
          <p:cNvSpPr txBox="1"/>
          <p:nvPr/>
        </p:nvSpPr>
        <p:spPr>
          <a:xfrm>
            <a:off x="685800" y="390075"/>
            <a:ext cx="778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000000"/>
              </a:solidFill>
              <a:highlight>
                <a:srgbClr val="D6E6DA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6" name="Google Shape;686;p5"/>
          <p:cNvSpPr/>
          <p:nvPr/>
        </p:nvSpPr>
        <p:spPr>
          <a:xfrm>
            <a:off x="8201756" y="4026987"/>
            <a:ext cx="1234586" cy="1248156"/>
          </a:xfrm>
          <a:custGeom>
            <a:avLst/>
            <a:gdLst/>
            <a:ahLst/>
            <a:cxnLst/>
            <a:rect l="l" t="t" r="r" b="b"/>
            <a:pathLst>
              <a:path w="11918" h="12049" extrusionOk="0">
                <a:moveTo>
                  <a:pt x="9808" y="1"/>
                </a:moveTo>
                <a:cubicBezTo>
                  <a:pt x="9284" y="1"/>
                  <a:pt x="8843" y="349"/>
                  <a:pt x="8581" y="790"/>
                </a:cubicBezTo>
                <a:cubicBezTo>
                  <a:pt x="8376" y="1184"/>
                  <a:pt x="8239" y="1603"/>
                  <a:pt x="8196" y="2048"/>
                </a:cubicBezTo>
                <a:cubicBezTo>
                  <a:pt x="8136" y="1954"/>
                  <a:pt x="8068" y="1859"/>
                  <a:pt x="7999" y="1782"/>
                </a:cubicBezTo>
                <a:cubicBezTo>
                  <a:pt x="7663" y="1402"/>
                  <a:pt x="7180" y="1156"/>
                  <a:pt x="6696" y="1156"/>
                </a:cubicBezTo>
                <a:cubicBezTo>
                  <a:pt x="6430" y="1156"/>
                  <a:pt x="6163" y="1230"/>
                  <a:pt x="5920" y="1397"/>
                </a:cubicBezTo>
                <a:cubicBezTo>
                  <a:pt x="5202" y="1902"/>
                  <a:pt x="5416" y="2869"/>
                  <a:pt x="5621" y="3588"/>
                </a:cubicBezTo>
                <a:cubicBezTo>
                  <a:pt x="5647" y="3656"/>
                  <a:pt x="5672" y="3733"/>
                  <a:pt x="5698" y="3801"/>
                </a:cubicBezTo>
                <a:cubicBezTo>
                  <a:pt x="5330" y="3579"/>
                  <a:pt x="4954" y="3382"/>
                  <a:pt x="4560" y="3211"/>
                </a:cubicBezTo>
                <a:cubicBezTo>
                  <a:pt x="4228" y="3068"/>
                  <a:pt x="3749" y="2930"/>
                  <a:pt x="3312" y="2930"/>
                </a:cubicBezTo>
                <a:cubicBezTo>
                  <a:pt x="2783" y="2930"/>
                  <a:pt x="2316" y="3133"/>
                  <a:pt x="2250" y="3776"/>
                </a:cubicBezTo>
                <a:cubicBezTo>
                  <a:pt x="2199" y="4221"/>
                  <a:pt x="2370" y="4717"/>
                  <a:pt x="2533" y="5119"/>
                </a:cubicBezTo>
                <a:cubicBezTo>
                  <a:pt x="2695" y="5529"/>
                  <a:pt x="2909" y="5906"/>
                  <a:pt x="3174" y="6257"/>
                </a:cubicBezTo>
                <a:cubicBezTo>
                  <a:pt x="3217" y="6317"/>
                  <a:pt x="3260" y="6368"/>
                  <a:pt x="3303" y="6419"/>
                </a:cubicBezTo>
                <a:cubicBezTo>
                  <a:pt x="3200" y="6402"/>
                  <a:pt x="3089" y="6376"/>
                  <a:pt x="2986" y="6359"/>
                </a:cubicBezTo>
                <a:cubicBezTo>
                  <a:pt x="2659" y="6300"/>
                  <a:pt x="2211" y="6221"/>
                  <a:pt x="1775" y="6221"/>
                </a:cubicBezTo>
                <a:cubicBezTo>
                  <a:pt x="1196" y="6221"/>
                  <a:pt x="637" y="6361"/>
                  <a:pt x="403" y="6873"/>
                </a:cubicBezTo>
                <a:cubicBezTo>
                  <a:pt x="0" y="7737"/>
                  <a:pt x="959" y="8763"/>
                  <a:pt x="1592" y="9225"/>
                </a:cubicBezTo>
                <a:cubicBezTo>
                  <a:pt x="1797" y="9371"/>
                  <a:pt x="2011" y="9499"/>
                  <a:pt x="2233" y="9610"/>
                </a:cubicBezTo>
                <a:cubicBezTo>
                  <a:pt x="1925" y="9636"/>
                  <a:pt x="1626" y="9713"/>
                  <a:pt x="1335" y="9824"/>
                </a:cubicBezTo>
                <a:cubicBezTo>
                  <a:pt x="924" y="9987"/>
                  <a:pt x="385" y="10372"/>
                  <a:pt x="539" y="10893"/>
                </a:cubicBezTo>
                <a:cubicBezTo>
                  <a:pt x="668" y="11330"/>
                  <a:pt x="1267" y="11578"/>
                  <a:pt x="1660" y="11706"/>
                </a:cubicBezTo>
                <a:cubicBezTo>
                  <a:pt x="2610" y="12005"/>
                  <a:pt x="3679" y="11997"/>
                  <a:pt x="4671" y="12031"/>
                </a:cubicBezTo>
                <a:cubicBezTo>
                  <a:pt x="5019" y="12043"/>
                  <a:pt x="5367" y="12048"/>
                  <a:pt x="5715" y="12048"/>
                </a:cubicBezTo>
                <a:cubicBezTo>
                  <a:pt x="6411" y="12048"/>
                  <a:pt x="7107" y="12025"/>
                  <a:pt x="7803" y="11980"/>
                </a:cubicBezTo>
                <a:cubicBezTo>
                  <a:pt x="8838" y="11911"/>
                  <a:pt x="9881" y="11800"/>
                  <a:pt x="10917" y="11638"/>
                </a:cubicBezTo>
                <a:cubicBezTo>
                  <a:pt x="10958" y="11649"/>
                  <a:pt x="11001" y="11654"/>
                  <a:pt x="11043" y="11654"/>
                </a:cubicBezTo>
                <a:cubicBezTo>
                  <a:pt x="11131" y="11654"/>
                  <a:pt x="11218" y="11630"/>
                  <a:pt x="11293" y="11578"/>
                </a:cubicBezTo>
                <a:lnTo>
                  <a:pt x="11301" y="11578"/>
                </a:lnTo>
                <a:cubicBezTo>
                  <a:pt x="11575" y="11526"/>
                  <a:pt x="11729" y="11236"/>
                  <a:pt x="11627" y="10979"/>
                </a:cubicBezTo>
                <a:cubicBezTo>
                  <a:pt x="11669" y="10697"/>
                  <a:pt x="11627" y="10389"/>
                  <a:pt x="11661" y="10106"/>
                </a:cubicBezTo>
                <a:cubicBezTo>
                  <a:pt x="11712" y="9490"/>
                  <a:pt x="11746" y="8874"/>
                  <a:pt x="11772" y="8258"/>
                </a:cubicBezTo>
                <a:cubicBezTo>
                  <a:pt x="11832" y="7009"/>
                  <a:pt x="11917" y="5752"/>
                  <a:pt x="11806" y="4503"/>
                </a:cubicBezTo>
                <a:cubicBezTo>
                  <a:pt x="11746" y="3913"/>
                  <a:pt x="11661" y="3322"/>
                  <a:pt x="11532" y="2749"/>
                </a:cubicBezTo>
                <a:cubicBezTo>
                  <a:pt x="11413" y="2176"/>
                  <a:pt x="11293" y="1569"/>
                  <a:pt x="11071" y="1021"/>
                </a:cubicBezTo>
                <a:cubicBezTo>
                  <a:pt x="10865" y="499"/>
                  <a:pt x="10472" y="29"/>
                  <a:pt x="9881" y="3"/>
                </a:cubicBezTo>
                <a:cubicBezTo>
                  <a:pt x="9857" y="2"/>
                  <a:pt x="9832" y="1"/>
                  <a:pt x="9808" y="1"/>
                </a:cubicBezTo>
                <a:close/>
              </a:path>
            </a:pathLst>
          </a:custGeom>
          <a:solidFill>
            <a:srgbClr val="FDD6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5"/>
          <p:cNvSpPr/>
          <p:nvPr/>
        </p:nvSpPr>
        <p:spPr>
          <a:xfrm>
            <a:off x="8356110" y="4092250"/>
            <a:ext cx="130213" cy="108977"/>
          </a:xfrm>
          <a:custGeom>
            <a:avLst/>
            <a:gdLst/>
            <a:ahLst/>
            <a:cxnLst/>
            <a:rect l="l" t="t" r="r" b="b"/>
            <a:pathLst>
              <a:path w="1257" h="1052" extrusionOk="0">
                <a:moveTo>
                  <a:pt x="707" y="1"/>
                </a:moveTo>
                <a:cubicBezTo>
                  <a:pt x="656" y="1"/>
                  <a:pt x="604" y="7"/>
                  <a:pt x="555" y="23"/>
                </a:cubicBezTo>
                <a:cubicBezTo>
                  <a:pt x="298" y="32"/>
                  <a:pt x="59" y="143"/>
                  <a:pt x="33" y="442"/>
                </a:cubicBezTo>
                <a:cubicBezTo>
                  <a:pt x="0" y="793"/>
                  <a:pt x="331" y="1052"/>
                  <a:pt x="652" y="1052"/>
                </a:cubicBezTo>
                <a:cubicBezTo>
                  <a:pt x="746" y="1052"/>
                  <a:pt x="840" y="1030"/>
                  <a:pt x="923" y="981"/>
                </a:cubicBezTo>
                <a:cubicBezTo>
                  <a:pt x="1163" y="827"/>
                  <a:pt x="1257" y="536"/>
                  <a:pt x="1145" y="280"/>
                </a:cubicBezTo>
                <a:cubicBezTo>
                  <a:pt x="1137" y="203"/>
                  <a:pt x="1086" y="134"/>
                  <a:pt x="1017" y="109"/>
                </a:cubicBezTo>
                <a:cubicBezTo>
                  <a:pt x="949" y="57"/>
                  <a:pt x="872" y="23"/>
                  <a:pt x="795" y="6"/>
                </a:cubicBezTo>
                <a:cubicBezTo>
                  <a:pt x="766" y="3"/>
                  <a:pt x="737" y="1"/>
                  <a:pt x="7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5"/>
          <p:cNvSpPr/>
          <p:nvPr/>
        </p:nvSpPr>
        <p:spPr>
          <a:xfrm>
            <a:off x="8092776" y="4521125"/>
            <a:ext cx="103797" cy="91781"/>
          </a:xfrm>
          <a:custGeom>
            <a:avLst/>
            <a:gdLst/>
            <a:ahLst/>
            <a:cxnLst/>
            <a:rect l="l" t="t" r="r" b="b"/>
            <a:pathLst>
              <a:path w="1002" h="886" extrusionOk="0">
                <a:moveTo>
                  <a:pt x="719" y="0"/>
                </a:moveTo>
                <a:cubicBezTo>
                  <a:pt x="691" y="0"/>
                  <a:pt x="662" y="5"/>
                  <a:pt x="633" y="15"/>
                </a:cubicBezTo>
                <a:lnTo>
                  <a:pt x="171" y="169"/>
                </a:lnTo>
                <a:cubicBezTo>
                  <a:pt x="52" y="212"/>
                  <a:pt x="0" y="349"/>
                  <a:pt x="43" y="469"/>
                </a:cubicBezTo>
                <a:cubicBezTo>
                  <a:pt x="83" y="557"/>
                  <a:pt x="161" y="615"/>
                  <a:pt x="255" y="615"/>
                </a:cubicBezTo>
                <a:cubicBezTo>
                  <a:pt x="261" y="615"/>
                  <a:pt x="267" y="615"/>
                  <a:pt x="274" y="614"/>
                </a:cubicBezTo>
                <a:lnTo>
                  <a:pt x="274" y="623"/>
                </a:lnTo>
                <a:cubicBezTo>
                  <a:pt x="260" y="772"/>
                  <a:pt x="375" y="886"/>
                  <a:pt x="513" y="886"/>
                </a:cubicBezTo>
                <a:cubicBezTo>
                  <a:pt x="541" y="886"/>
                  <a:pt x="570" y="881"/>
                  <a:pt x="599" y="871"/>
                </a:cubicBezTo>
                <a:cubicBezTo>
                  <a:pt x="847" y="751"/>
                  <a:pt x="1001" y="477"/>
                  <a:pt x="958" y="203"/>
                </a:cubicBezTo>
                <a:cubicBezTo>
                  <a:pt x="938" y="80"/>
                  <a:pt x="834" y="0"/>
                  <a:pt x="7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9" name="Google Shape;689;p5"/>
          <p:cNvGrpSpPr/>
          <p:nvPr/>
        </p:nvGrpSpPr>
        <p:grpSpPr>
          <a:xfrm>
            <a:off x="-57814" y="-73528"/>
            <a:ext cx="2495596" cy="2320006"/>
            <a:chOff x="-57814" y="-73528"/>
            <a:chExt cx="2495596" cy="2320006"/>
          </a:xfrm>
        </p:grpSpPr>
        <p:sp>
          <p:nvSpPr>
            <p:cNvPr id="690" name="Google Shape;690;p5"/>
            <p:cNvSpPr/>
            <p:nvPr/>
          </p:nvSpPr>
          <p:spPr>
            <a:xfrm>
              <a:off x="252240" y="24781"/>
              <a:ext cx="2185542" cy="606934"/>
            </a:xfrm>
            <a:custGeom>
              <a:avLst/>
              <a:gdLst/>
              <a:ahLst/>
              <a:cxnLst/>
              <a:rect l="l" t="t" r="r" b="b"/>
              <a:pathLst>
                <a:path w="21098" h="5859" extrusionOk="0">
                  <a:moveTo>
                    <a:pt x="11407" y="0"/>
                  </a:moveTo>
                  <a:cubicBezTo>
                    <a:pt x="9700" y="0"/>
                    <a:pt x="7998" y="259"/>
                    <a:pt x="6358" y="773"/>
                  </a:cubicBezTo>
                  <a:cubicBezTo>
                    <a:pt x="4852" y="1252"/>
                    <a:pt x="3457" y="1988"/>
                    <a:pt x="2080" y="2767"/>
                  </a:cubicBezTo>
                  <a:cubicBezTo>
                    <a:pt x="1875" y="2767"/>
                    <a:pt x="1669" y="2784"/>
                    <a:pt x="1464" y="2826"/>
                  </a:cubicBezTo>
                  <a:lnTo>
                    <a:pt x="172" y="3032"/>
                  </a:lnTo>
                  <a:cubicBezTo>
                    <a:pt x="1" y="3056"/>
                    <a:pt x="56" y="3307"/>
                    <a:pt x="217" y="3307"/>
                  </a:cubicBezTo>
                  <a:cubicBezTo>
                    <a:pt x="225" y="3307"/>
                    <a:pt x="233" y="3307"/>
                    <a:pt x="241" y="3305"/>
                  </a:cubicBezTo>
                  <a:lnTo>
                    <a:pt x="1353" y="3126"/>
                  </a:lnTo>
                  <a:cubicBezTo>
                    <a:pt x="1541" y="3100"/>
                    <a:pt x="1738" y="3057"/>
                    <a:pt x="1926" y="3040"/>
                  </a:cubicBezTo>
                  <a:cubicBezTo>
                    <a:pt x="1949" y="3080"/>
                    <a:pt x="1993" y="3100"/>
                    <a:pt x="2038" y="3100"/>
                  </a:cubicBezTo>
                  <a:cubicBezTo>
                    <a:pt x="2062" y="3100"/>
                    <a:pt x="2085" y="3095"/>
                    <a:pt x="2106" y="3083"/>
                  </a:cubicBezTo>
                  <a:lnTo>
                    <a:pt x="2149" y="3057"/>
                  </a:lnTo>
                  <a:cubicBezTo>
                    <a:pt x="2303" y="3100"/>
                    <a:pt x="2439" y="3160"/>
                    <a:pt x="2576" y="3237"/>
                  </a:cubicBezTo>
                  <a:cubicBezTo>
                    <a:pt x="3184" y="3562"/>
                    <a:pt x="3808" y="3853"/>
                    <a:pt x="4441" y="4118"/>
                  </a:cubicBezTo>
                  <a:cubicBezTo>
                    <a:pt x="5750" y="4657"/>
                    <a:pt x="7102" y="5068"/>
                    <a:pt x="8479" y="5350"/>
                  </a:cubicBezTo>
                  <a:cubicBezTo>
                    <a:pt x="9822" y="5632"/>
                    <a:pt x="11182" y="5795"/>
                    <a:pt x="12551" y="5846"/>
                  </a:cubicBezTo>
                  <a:cubicBezTo>
                    <a:pt x="12778" y="5854"/>
                    <a:pt x="13004" y="5858"/>
                    <a:pt x="13229" y="5858"/>
                  </a:cubicBezTo>
                  <a:cubicBezTo>
                    <a:pt x="14480" y="5858"/>
                    <a:pt x="15702" y="5727"/>
                    <a:pt x="16906" y="5350"/>
                  </a:cubicBezTo>
                  <a:cubicBezTo>
                    <a:pt x="18377" y="4880"/>
                    <a:pt x="19772" y="4161"/>
                    <a:pt x="21003" y="3228"/>
                  </a:cubicBezTo>
                  <a:cubicBezTo>
                    <a:pt x="21098" y="3177"/>
                    <a:pt x="21098" y="3040"/>
                    <a:pt x="21003" y="2989"/>
                  </a:cubicBezTo>
                  <a:cubicBezTo>
                    <a:pt x="18899" y="1518"/>
                    <a:pt x="16478" y="559"/>
                    <a:pt x="13946" y="192"/>
                  </a:cubicBezTo>
                  <a:cubicBezTo>
                    <a:pt x="13103" y="64"/>
                    <a:pt x="12255" y="0"/>
                    <a:pt x="11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466781" y="272886"/>
              <a:ext cx="1714000" cy="63397"/>
            </a:xfrm>
            <a:custGeom>
              <a:avLst/>
              <a:gdLst/>
              <a:ahLst/>
              <a:cxnLst/>
              <a:rect l="l" t="t" r="r" b="b"/>
              <a:pathLst>
                <a:path w="16546" h="612" extrusionOk="0">
                  <a:moveTo>
                    <a:pt x="9685" y="1"/>
                  </a:moveTo>
                  <a:cubicBezTo>
                    <a:pt x="6480" y="1"/>
                    <a:pt x="3277" y="158"/>
                    <a:pt x="86" y="474"/>
                  </a:cubicBezTo>
                  <a:cubicBezTo>
                    <a:pt x="3" y="482"/>
                    <a:pt x="1" y="611"/>
                    <a:pt x="79" y="611"/>
                  </a:cubicBezTo>
                  <a:cubicBezTo>
                    <a:pt x="81" y="611"/>
                    <a:pt x="83" y="611"/>
                    <a:pt x="86" y="611"/>
                  </a:cubicBezTo>
                  <a:cubicBezTo>
                    <a:pt x="3302" y="293"/>
                    <a:pt x="6530" y="132"/>
                    <a:pt x="9759" y="132"/>
                  </a:cubicBezTo>
                  <a:cubicBezTo>
                    <a:pt x="11993" y="132"/>
                    <a:pt x="14228" y="209"/>
                    <a:pt x="16460" y="363"/>
                  </a:cubicBezTo>
                  <a:cubicBezTo>
                    <a:pt x="16463" y="363"/>
                    <a:pt x="16465" y="363"/>
                    <a:pt x="16468" y="363"/>
                  </a:cubicBezTo>
                  <a:cubicBezTo>
                    <a:pt x="16546" y="363"/>
                    <a:pt x="16543" y="235"/>
                    <a:pt x="16460" y="235"/>
                  </a:cubicBezTo>
                  <a:cubicBezTo>
                    <a:pt x="14203" y="79"/>
                    <a:pt x="11944" y="1"/>
                    <a:pt x="9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927044" y="286457"/>
              <a:ext cx="406280" cy="162429"/>
            </a:xfrm>
            <a:custGeom>
              <a:avLst/>
              <a:gdLst/>
              <a:ahLst/>
              <a:cxnLst/>
              <a:rect l="l" t="t" r="r" b="b"/>
              <a:pathLst>
                <a:path w="3922" h="1568" extrusionOk="0">
                  <a:moveTo>
                    <a:pt x="100" y="1"/>
                  </a:moveTo>
                  <a:cubicBezTo>
                    <a:pt x="29" y="1"/>
                    <a:pt x="0" y="105"/>
                    <a:pt x="74" y="129"/>
                  </a:cubicBezTo>
                  <a:cubicBezTo>
                    <a:pt x="1358" y="497"/>
                    <a:pt x="2598" y="968"/>
                    <a:pt x="3787" y="1558"/>
                  </a:cubicBezTo>
                  <a:cubicBezTo>
                    <a:pt x="3799" y="1564"/>
                    <a:pt x="3810" y="1567"/>
                    <a:pt x="3821" y="1567"/>
                  </a:cubicBezTo>
                  <a:cubicBezTo>
                    <a:pt x="3881" y="1567"/>
                    <a:pt x="3921" y="1476"/>
                    <a:pt x="3856" y="1447"/>
                  </a:cubicBezTo>
                  <a:cubicBezTo>
                    <a:pt x="2658" y="848"/>
                    <a:pt x="1401" y="369"/>
                    <a:pt x="109" y="1"/>
                  </a:cubicBezTo>
                  <a:cubicBezTo>
                    <a:pt x="106" y="1"/>
                    <a:pt x="103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1673328" y="278377"/>
              <a:ext cx="248616" cy="134771"/>
            </a:xfrm>
            <a:custGeom>
              <a:avLst/>
              <a:gdLst/>
              <a:ahLst/>
              <a:cxnLst/>
              <a:rect l="l" t="t" r="r" b="b"/>
              <a:pathLst>
                <a:path w="2400" h="1301" extrusionOk="0">
                  <a:moveTo>
                    <a:pt x="99" y="1"/>
                  </a:moveTo>
                  <a:cubicBezTo>
                    <a:pt x="39" y="1"/>
                    <a:pt x="0" y="86"/>
                    <a:pt x="65" y="122"/>
                  </a:cubicBezTo>
                  <a:lnTo>
                    <a:pt x="2264" y="1294"/>
                  </a:lnTo>
                  <a:cubicBezTo>
                    <a:pt x="2274" y="1298"/>
                    <a:pt x="2284" y="1300"/>
                    <a:pt x="2293" y="1300"/>
                  </a:cubicBezTo>
                  <a:cubicBezTo>
                    <a:pt x="2356" y="1300"/>
                    <a:pt x="2399" y="1211"/>
                    <a:pt x="2332" y="1174"/>
                  </a:cubicBezTo>
                  <a:lnTo>
                    <a:pt x="134" y="11"/>
                  </a:lnTo>
                  <a:cubicBezTo>
                    <a:pt x="122" y="4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1380678" y="277548"/>
              <a:ext cx="256592" cy="155385"/>
            </a:xfrm>
            <a:custGeom>
              <a:avLst/>
              <a:gdLst/>
              <a:ahLst/>
              <a:cxnLst/>
              <a:rect l="l" t="t" r="r" b="b"/>
              <a:pathLst>
                <a:path w="2477" h="1500" extrusionOk="0">
                  <a:moveTo>
                    <a:pt x="97" y="1"/>
                  </a:moveTo>
                  <a:cubicBezTo>
                    <a:pt x="41" y="1"/>
                    <a:pt x="0" y="93"/>
                    <a:pt x="58" y="130"/>
                  </a:cubicBezTo>
                  <a:cubicBezTo>
                    <a:pt x="803" y="609"/>
                    <a:pt x="1564" y="1062"/>
                    <a:pt x="2343" y="1490"/>
                  </a:cubicBezTo>
                  <a:cubicBezTo>
                    <a:pt x="2354" y="1496"/>
                    <a:pt x="2365" y="1499"/>
                    <a:pt x="2376" y="1499"/>
                  </a:cubicBezTo>
                  <a:cubicBezTo>
                    <a:pt x="2437" y="1499"/>
                    <a:pt x="2477" y="1407"/>
                    <a:pt x="2411" y="1370"/>
                  </a:cubicBezTo>
                  <a:cubicBezTo>
                    <a:pt x="1633" y="942"/>
                    <a:pt x="871" y="489"/>
                    <a:pt x="127" y="10"/>
                  </a:cubicBezTo>
                  <a:cubicBezTo>
                    <a:pt x="117" y="4"/>
                    <a:pt x="107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649415" y="296505"/>
              <a:ext cx="202001" cy="89087"/>
            </a:xfrm>
            <a:custGeom>
              <a:avLst/>
              <a:gdLst/>
              <a:ahLst/>
              <a:cxnLst/>
              <a:rect l="l" t="t" r="r" b="b"/>
              <a:pathLst>
                <a:path w="1950" h="860" extrusionOk="0">
                  <a:moveTo>
                    <a:pt x="78" y="1"/>
                  </a:moveTo>
                  <a:cubicBezTo>
                    <a:pt x="19" y="1"/>
                    <a:pt x="0" y="105"/>
                    <a:pt x="68" y="135"/>
                  </a:cubicBezTo>
                  <a:lnTo>
                    <a:pt x="1839" y="854"/>
                  </a:lnTo>
                  <a:cubicBezTo>
                    <a:pt x="1849" y="858"/>
                    <a:pt x="1858" y="859"/>
                    <a:pt x="1867" y="859"/>
                  </a:cubicBezTo>
                  <a:cubicBezTo>
                    <a:pt x="1931" y="859"/>
                    <a:pt x="1950" y="756"/>
                    <a:pt x="1882" y="725"/>
                  </a:cubicBezTo>
                  <a:lnTo>
                    <a:pt x="102" y="7"/>
                  </a:lnTo>
                  <a:cubicBezTo>
                    <a:pt x="94" y="3"/>
                    <a:pt x="85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1178982" y="102787"/>
              <a:ext cx="162843" cy="181386"/>
            </a:xfrm>
            <a:custGeom>
              <a:avLst/>
              <a:gdLst/>
              <a:ahLst/>
              <a:cxnLst/>
              <a:rect l="l" t="t" r="r" b="b"/>
              <a:pathLst>
                <a:path w="1572" h="1751" extrusionOk="0">
                  <a:moveTo>
                    <a:pt x="1472" y="0"/>
                  </a:moveTo>
                  <a:cubicBezTo>
                    <a:pt x="1451" y="0"/>
                    <a:pt x="1430" y="9"/>
                    <a:pt x="1415" y="29"/>
                  </a:cubicBezTo>
                  <a:cubicBezTo>
                    <a:pt x="996" y="602"/>
                    <a:pt x="543" y="1132"/>
                    <a:pt x="46" y="1637"/>
                  </a:cubicBezTo>
                  <a:cubicBezTo>
                    <a:pt x="0" y="1683"/>
                    <a:pt x="46" y="1750"/>
                    <a:pt x="97" y="1750"/>
                  </a:cubicBezTo>
                  <a:cubicBezTo>
                    <a:pt x="112" y="1750"/>
                    <a:pt x="127" y="1745"/>
                    <a:pt x="141" y="1731"/>
                  </a:cubicBezTo>
                  <a:cubicBezTo>
                    <a:pt x="645" y="1218"/>
                    <a:pt x="1107" y="679"/>
                    <a:pt x="1535" y="97"/>
                  </a:cubicBezTo>
                  <a:cubicBezTo>
                    <a:pt x="1571" y="49"/>
                    <a:pt x="1522" y="0"/>
                    <a:pt x="1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1554610" y="127338"/>
              <a:ext cx="148859" cy="160875"/>
            </a:xfrm>
            <a:custGeom>
              <a:avLst/>
              <a:gdLst/>
              <a:ahLst/>
              <a:cxnLst/>
              <a:rect l="l" t="t" r="r" b="b"/>
              <a:pathLst>
                <a:path w="1437" h="1553" extrusionOk="0">
                  <a:moveTo>
                    <a:pt x="1342" y="0"/>
                  </a:moveTo>
                  <a:cubicBezTo>
                    <a:pt x="1327" y="0"/>
                    <a:pt x="1311" y="7"/>
                    <a:pt x="1297" y="23"/>
                  </a:cubicBezTo>
                  <a:lnTo>
                    <a:pt x="39" y="1434"/>
                  </a:lnTo>
                  <a:cubicBezTo>
                    <a:pt x="0" y="1486"/>
                    <a:pt x="44" y="1552"/>
                    <a:pt x="91" y="1552"/>
                  </a:cubicBezTo>
                  <a:cubicBezTo>
                    <a:pt x="105" y="1552"/>
                    <a:pt x="121" y="1545"/>
                    <a:pt x="133" y="1528"/>
                  </a:cubicBezTo>
                  <a:cubicBezTo>
                    <a:pt x="552" y="1058"/>
                    <a:pt x="972" y="587"/>
                    <a:pt x="1391" y="117"/>
                  </a:cubicBezTo>
                  <a:cubicBezTo>
                    <a:pt x="1437" y="71"/>
                    <a:pt x="1392" y="0"/>
                    <a:pt x="1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1924437" y="189287"/>
              <a:ext cx="129280" cy="109909"/>
            </a:xfrm>
            <a:custGeom>
              <a:avLst/>
              <a:gdLst/>
              <a:ahLst/>
              <a:cxnLst/>
              <a:rect l="l" t="t" r="r" b="b"/>
              <a:pathLst>
                <a:path w="1248" h="1061" extrusionOk="0">
                  <a:moveTo>
                    <a:pt x="1145" y="0"/>
                  </a:moveTo>
                  <a:cubicBezTo>
                    <a:pt x="1131" y="0"/>
                    <a:pt x="1118" y="5"/>
                    <a:pt x="1106" y="15"/>
                  </a:cubicBezTo>
                  <a:lnTo>
                    <a:pt x="54" y="948"/>
                  </a:lnTo>
                  <a:cubicBezTo>
                    <a:pt x="1" y="994"/>
                    <a:pt x="45" y="1061"/>
                    <a:pt x="100" y="1061"/>
                  </a:cubicBezTo>
                  <a:cubicBezTo>
                    <a:pt x="116" y="1061"/>
                    <a:pt x="132" y="1055"/>
                    <a:pt x="148" y="1042"/>
                  </a:cubicBezTo>
                  <a:lnTo>
                    <a:pt x="1200" y="118"/>
                  </a:lnTo>
                  <a:cubicBezTo>
                    <a:pt x="1248" y="70"/>
                    <a:pt x="1197" y="0"/>
                    <a:pt x="1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798589" y="132518"/>
              <a:ext cx="172995" cy="166676"/>
            </a:xfrm>
            <a:custGeom>
              <a:avLst/>
              <a:gdLst/>
              <a:ahLst/>
              <a:cxnLst/>
              <a:rect l="l" t="t" r="r" b="b"/>
              <a:pathLst>
                <a:path w="1670" h="1609" extrusionOk="0">
                  <a:moveTo>
                    <a:pt x="1580" y="0"/>
                  </a:moveTo>
                  <a:cubicBezTo>
                    <a:pt x="1565" y="0"/>
                    <a:pt x="1550" y="7"/>
                    <a:pt x="1537" y="24"/>
                  </a:cubicBezTo>
                  <a:lnTo>
                    <a:pt x="870" y="760"/>
                  </a:lnTo>
                  <a:cubicBezTo>
                    <a:pt x="780" y="849"/>
                    <a:pt x="318" y="1475"/>
                    <a:pt x="156" y="1475"/>
                  </a:cubicBezTo>
                  <a:cubicBezTo>
                    <a:pt x="148" y="1475"/>
                    <a:pt x="140" y="1473"/>
                    <a:pt x="134" y="1470"/>
                  </a:cubicBezTo>
                  <a:cubicBezTo>
                    <a:pt x="122" y="1463"/>
                    <a:pt x="110" y="1460"/>
                    <a:pt x="99" y="1460"/>
                  </a:cubicBezTo>
                  <a:cubicBezTo>
                    <a:pt x="39" y="1460"/>
                    <a:pt x="1" y="1545"/>
                    <a:pt x="65" y="1581"/>
                  </a:cubicBezTo>
                  <a:cubicBezTo>
                    <a:pt x="102" y="1600"/>
                    <a:pt x="138" y="1608"/>
                    <a:pt x="172" y="1608"/>
                  </a:cubicBezTo>
                  <a:cubicBezTo>
                    <a:pt x="372" y="1608"/>
                    <a:pt x="538" y="1329"/>
                    <a:pt x="647" y="1205"/>
                  </a:cubicBezTo>
                  <a:lnTo>
                    <a:pt x="1631" y="118"/>
                  </a:lnTo>
                  <a:cubicBezTo>
                    <a:pt x="1670" y="67"/>
                    <a:pt x="1626" y="0"/>
                    <a:pt x="1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-17931" y="71191"/>
              <a:ext cx="631070" cy="2175286"/>
            </a:xfrm>
            <a:custGeom>
              <a:avLst/>
              <a:gdLst/>
              <a:ahLst/>
              <a:cxnLst/>
              <a:rect l="l" t="t" r="r" b="b"/>
              <a:pathLst>
                <a:path w="6092" h="20999" extrusionOk="0">
                  <a:moveTo>
                    <a:pt x="2753" y="1"/>
                  </a:moveTo>
                  <a:cubicBezTo>
                    <a:pt x="2671" y="1"/>
                    <a:pt x="2580" y="72"/>
                    <a:pt x="2601" y="180"/>
                  </a:cubicBezTo>
                  <a:lnTo>
                    <a:pt x="2772" y="1292"/>
                  </a:lnTo>
                  <a:cubicBezTo>
                    <a:pt x="2797" y="1480"/>
                    <a:pt x="2840" y="1668"/>
                    <a:pt x="2857" y="1857"/>
                  </a:cubicBezTo>
                  <a:cubicBezTo>
                    <a:pt x="2797" y="1899"/>
                    <a:pt x="2780" y="1976"/>
                    <a:pt x="2815" y="2036"/>
                  </a:cubicBezTo>
                  <a:lnTo>
                    <a:pt x="2840" y="2088"/>
                  </a:lnTo>
                  <a:cubicBezTo>
                    <a:pt x="2797" y="2233"/>
                    <a:pt x="2738" y="2378"/>
                    <a:pt x="2661" y="2507"/>
                  </a:cubicBezTo>
                  <a:cubicBezTo>
                    <a:pt x="2335" y="3114"/>
                    <a:pt x="2045" y="3739"/>
                    <a:pt x="1779" y="4380"/>
                  </a:cubicBezTo>
                  <a:cubicBezTo>
                    <a:pt x="1240" y="5681"/>
                    <a:pt x="830" y="7032"/>
                    <a:pt x="548" y="8418"/>
                  </a:cubicBezTo>
                  <a:cubicBezTo>
                    <a:pt x="265" y="9761"/>
                    <a:pt x="103" y="11121"/>
                    <a:pt x="51" y="12490"/>
                  </a:cubicBezTo>
                  <a:cubicBezTo>
                    <a:pt x="0" y="13970"/>
                    <a:pt x="103" y="15416"/>
                    <a:pt x="556" y="16836"/>
                  </a:cubicBezTo>
                  <a:cubicBezTo>
                    <a:pt x="1018" y="18308"/>
                    <a:pt x="1737" y="19693"/>
                    <a:pt x="2669" y="20934"/>
                  </a:cubicBezTo>
                  <a:cubicBezTo>
                    <a:pt x="2695" y="20977"/>
                    <a:pt x="2742" y="20998"/>
                    <a:pt x="2789" y="20998"/>
                  </a:cubicBezTo>
                  <a:cubicBezTo>
                    <a:pt x="2836" y="20998"/>
                    <a:pt x="2883" y="20977"/>
                    <a:pt x="2909" y="20934"/>
                  </a:cubicBezTo>
                  <a:cubicBezTo>
                    <a:pt x="4380" y="18829"/>
                    <a:pt x="5338" y="16417"/>
                    <a:pt x="5706" y="13876"/>
                  </a:cubicBezTo>
                  <a:cubicBezTo>
                    <a:pt x="6091" y="11335"/>
                    <a:pt x="5894" y="8743"/>
                    <a:pt x="5124" y="6297"/>
                  </a:cubicBezTo>
                  <a:cubicBezTo>
                    <a:pt x="4645" y="4782"/>
                    <a:pt x="3910" y="3388"/>
                    <a:pt x="3131" y="2019"/>
                  </a:cubicBezTo>
                  <a:cubicBezTo>
                    <a:pt x="3131" y="1805"/>
                    <a:pt x="3114" y="1600"/>
                    <a:pt x="3071" y="1403"/>
                  </a:cubicBezTo>
                  <a:cubicBezTo>
                    <a:pt x="3003" y="967"/>
                    <a:pt x="2934" y="539"/>
                    <a:pt x="2866" y="103"/>
                  </a:cubicBezTo>
                  <a:cubicBezTo>
                    <a:pt x="2856" y="31"/>
                    <a:pt x="2806" y="1"/>
                    <a:pt x="2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281142" y="280759"/>
              <a:ext cx="78521" cy="1709546"/>
            </a:xfrm>
            <a:custGeom>
              <a:avLst/>
              <a:gdLst/>
              <a:ahLst/>
              <a:cxnLst/>
              <a:rect l="l" t="t" r="r" b="b"/>
              <a:pathLst>
                <a:path w="758" h="16503" extrusionOk="0">
                  <a:moveTo>
                    <a:pt x="67" y="0"/>
                  </a:moveTo>
                  <a:cubicBezTo>
                    <a:pt x="32" y="0"/>
                    <a:pt x="0" y="22"/>
                    <a:pt x="5" y="65"/>
                  </a:cubicBezTo>
                  <a:cubicBezTo>
                    <a:pt x="544" y="5505"/>
                    <a:pt x="629" y="10981"/>
                    <a:pt x="253" y="16439"/>
                  </a:cubicBezTo>
                  <a:cubicBezTo>
                    <a:pt x="248" y="16481"/>
                    <a:pt x="280" y="16503"/>
                    <a:pt x="314" y="16503"/>
                  </a:cubicBezTo>
                  <a:cubicBezTo>
                    <a:pt x="347" y="16503"/>
                    <a:pt x="381" y="16481"/>
                    <a:pt x="381" y="16439"/>
                  </a:cubicBezTo>
                  <a:cubicBezTo>
                    <a:pt x="757" y="10981"/>
                    <a:pt x="680" y="5505"/>
                    <a:pt x="141" y="65"/>
                  </a:cubicBezTo>
                  <a:cubicBezTo>
                    <a:pt x="137" y="22"/>
                    <a:pt x="101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167501" y="742058"/>
              <a:ext cx="164294" cy="399650"/>
            </a:xfrm>
            <a:custGeom>
              <a:avLst/>
              <a:gdLst/>
              <a:ahLst/>
              <a:cxnLst/>
              <a:rect l="l" t="t" r="r" b="b"/>
              <a:pathLst>
                <a:path w="1586" h="3858" extrusionOk="0">
                  <a:moveTo>
                    <a:pt x="1509" y="0"/>
                  </a:moveTo>
                  <a:cubicBezTo>
                    <a:pt x="1485" y="0"/>
                    <a:pt x="1462" y="13"/>
                    <a:pt x="1452" y="43"/>
                  </a:cubicBezTo>
                  <a:cubicBezTo>
                    <a:pt x="1084" y="1326"/>
                    <a:pt x="614" y="2567"/>
                    <a:pt x="24" y="3756"/>
                  </a:cubicBezTo>
                  <a:cubicBezTo>
                    <a:pt x="0" y="3809"/>
                    <a:pt x="46" y="3858"/>
                    <a:pt x="87" y="3858"/>
                  </a:cubicBezTo>
                  <a:cubicBezTo>
                    <a:pt x="106" y="3858"/>
                    <a:pt x="124" y="3848"/>
                    <a:pt x="135" y="3824"/>
                  </a:cubicBezTo>
                  <a:cubicBezTo>
                    <a:pt x="734" y="2627"/>
                    <a:pt x="1213" y="1369"/>
                    <a:pt x="1581" y="86"/>
                  </a:cubicBezTo>
                  <a:cubicBezTo>
                    <a:pt x="1586" y="33"/>
                    <a:pt x="1546" y="0"/>
                    <a:pt x="1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203137" y="1488237"/>
              <a:ext cx="138293" cy="241986"/>
            </a:xfrm>
            <a:custGeom>
              <a:avLst/>
              <a:gdLst/>
              <a:ahLst/>
              <a:cxnLst/>
              <a:rect l="l" t="t" r="r" b="b"/>
              <a:pathLst>
                <a:path w="1335" h="2336" extrusionOk="0">
                  <a:moveTo>
                    <a:pt x="1243" y="1"/>
                  </a:moveTo>
                  <a:cubicBezTo>
                    <a:pt x="1223" y="1"/>
                    <a:pt x="1204" y="11"/>
                    <a:pt x="1194" y="35"/>
                  </a:cubicBezTo>
                  <a:cubicBezTo>
                    <a:pt x="800" y="770"/>
                    <a:pt x="415" y="1506"/>
                    <a:pt x="30" y="2233"/>
                  </a:cubicBezTo>
                  <a:cubicBezTo>
                    <a:pt x="1" y="2286"/>
                    <a:pt x="45" y="2335"/>
                    <a:pt x="89" y="2335"/>
                  </a:cubicBezTo>
                  <a:cubicBezTo>
                    <a:pt x="109" y="2335"/>
                    <a:pt x="128" y="2325"/>
                    <a:pt x="142" y="2302"/>
                  </a:cubicBezTo>
                  <a:lnTo>
                    <a:pt x="1305" y="103"/>
                  </a:lnTo>
                  <a:cubicBezTo>
                    <a:pt x="1335" y="50"/>
                    <a:pt x="1287" y="1"/>
                    <a:pt x="1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183661" y="1195484"/>
              <a:ext cx="159321" cy="250273"/>
            </a:xfrm>
            <a:custGeom>
              <a:avLst/>
              <a:gdLst/>
              <a:ahLst/>
              <a:cxnLst/>
              <a:rect l="l" t="t" r="r" b="b"/>
              <a:pathLst>
                <a:path w="1538" h="2416" extrusionOk="0">
                  <a:moveTo>
                    <a:pt x="1442" y="1"/>
                  </a:moveTo>
                  <a:cubicBezTo>
                    <a:pt x="1422" y="1"/>
                    <a:pt x="1403" y="9"/>
                    <a:pt x="1390" y="29"/>
                  </a:cubicBezTo>
                  <a:cubicBezTo>
                    <a:pt x="903" y="773"/>
                    <a:pt x="449" y="1535"/>
                    <a:pt x="30" y="2313"/>
                  </a:cubicBezTo>
                  <a:cubicBezTo>
                    <a:pt x="1" y="2366"/>
                    <a:pt x="44" y="2415"/>
                    <a:pt x="89" y="2415"/>
                  </a:cubicBezTo>
                  <a:cubicBezTo>
                    <a:pt x="108" y="2415"/>
                    <a:pt x="128" y="2405"/>
                    <a:pt x="141" y="2382"/>
                  </a:cubicBezTo>
                  <a:cubicBezTo>
                    <a:pt x="569" y="1603"/>
                    <a:pt x="1023" y="842"/>
                    <a:pt x="1502" y="97"/>
                  </a:cubicBezTo>
                  <a:cubicBezTo>
                    <a:pt x="1538" y="49"/>
                    <a:pt x="1489" y="1"/>
                    <a:pt x="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230692" y="463704"/>
              <a:ext cx="92092" cy="196925"/>
            </a:xfrm>
            <a:custGeom>
              <a:avLst/>
              <a:gdLst/>
              <a:ahLst/>
              <a:cxnLst/>
              <a:rect l="l" t="t" r="r" b="b"/>
              <a:pathLst>
                <a:path w="889" h="1901" extrusionOk="0">
                  <a:moveTo>
                    <a:pt x="808" y="0"/>
                  </a:moveTo>
                  <a:cubicBezTo>
                    <a:pt x="781" y="0"/>
                    <a:pt x="753" y="13"/>
                    <a:pt x="740" y="44"/>
                  </a:cubicBezTo>
                  <a:cubicBezTo>
                    <a:pt x="500" y="634"/>
                    <a:pt x="261" y="1224"/>
                    <a:pt x="21" y="1815"/>
                  </a:cubicBezTo>
                  <a:cubicBezTo>
                    <a:pt x="0" y="1867"/>
                    <a:pt x="40" y="1900"/>
                    <a:pt x="82" y="1900"/>
                  </a:cubicBezTo>
                  <a:cubicBezTo>
                    <a:pt x="109" y="1900"/>
                    <a:pt x="136" y="1887"/>
                    <a:pt x="149" y="1857"/>
                  </a:cubicBezTo>
                  <a:cubicBezTo>
                    <a:pt x="389" y="1267"/>
                    <a:pt x="628" y="668"/>
                    <a:pt x="868" y="78"/>
                  </a:cubicBezTo>
                  <a:cubicBezTo>
                    <a:pt x="889" y="31"/>
                    <a:pt x="850" y="0"/>
                    <a:pt x="8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330867" y="993478"/>
              <a:ext cx="187084" cy="157560"/>
            </a:xfrm>
            <a:custGeom>
              <a:avLst/>
              <a:gdLst/>
              <a:ahLst/>
              <a:cxnLst/>
              <a:rect l="l" t="t" r="r" b="b"/>
              <a:pathLst>
                <a:path w="1806" h="1521" extrusionOk="0">
                  <a:moveTo>
                    <a:pt x="97" y="1"/>
                  </a:moveTo>
                  <a:cubicBezTo>
                    <a:pt x="46" y="1"/>
                    <a:pt x="0" y="68"/>
                    <a:pt x="46" y="114"/>
                  </a:cubicBezTo>
                  <a:cubicBezTo>
                    <a:pt x="560" y="619"/>
                    <a:pt x="1099" y="1081"/>
                    <a:pt x="1680" y="1508"/>
                  </a:cubicBezTo>
                  <a:cubicBezTo>
                    <a:pt x="1692" y="1517"/>
                    <a:pt x="1704" y="1521"/>
                    <a:pt x="1715" y="1521"/>
                  </a:cubicBezTo>
                  <a:cubicBezTo>
                    <a:pt x="1768" y="1521"/>
                    <a:pt x="1806" y="1431"/>
                    <a:pt x="1749" y="1389"/>
                  </a:cubicBezTo>
                  <a:cubicBezTo>
                    <a:pt x="1176" y="969"/>
                    <a:pt x="645" y="516"/>
                    <a:pt x="141" y="20"/>
                  </a:cubicBezTo>
                  <a:cubicBezTo>
                    <a:pt x="127" y="6"/>
                    <a:pt x="112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326412" y="1368795"/>
              <a:ext cx="167194" cy="143679"/>
            </a:xfrm>
            <a:custGeom>
              <a:avLst/>
              <a:gdLst/>
              <a:ahLst/>
              <a:cxnLst/>
              <a:rect l="l" t="t" r="r" b="b"/>
              <a:pathLst>
                <a:path w="1614" h="1387" extrusionOk="0">
                  <a:moveTo>
                    <a:pt x="106" y="1"/>
                  </a:moveTo>
                  <a:cubicBezTo>
                    <a:pt x="50" y="1"/>
                    <a:pt x="1" y="70"/>
                    <a:pt x="55" y="118"/>
                  </a:cubicBezTo>
                  <a:lnTo>
                    <a:pt x="1467" y="1367"/>
                  </a:lnTo>
                  <a:cubicBezTo>
                    <a:pt x="1480" y="1381"/>
                    <a:pt x="1496" y="1386"/>
                    <a:pt x="1511" y="1386"/>
                  </a:cubicBezTo>
                  <a:cubicBezTo>
                    <a:pt x="1564" y="1386"/>
                    <a:pt x="1614" y="1320"/>
                    <a:pt x="1561" y="1273"/>
                  </a:cubicBezTo>
                  <a:lnTo>
                    <a:pt x="149" y="16"/>
                  </a:lnTo>
                  <a:cubicBezTo>
                    <a:pt x="135" y="5"/>
                    <a:pt x="121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316571" y="1739243"/>
              <a:ext cx="114571" cy="123272"/>
            </a:xfrm>
            <a:custGeom>
              <a:avLst/>
              <a:gdLst/>
              <a:ahLst/>
              <a:cxnLst/>
              <a:rect l="l" t="t" r="r" b="b"/>
              <a:pathLst>
                <a:path w="1106" h="1190" extrusionOk="0">
                  <a:moveTo>
                    <a:pt x="90" y="0"/>
                  </a:moveTo>
                  <a:cubicBezTo>
                    <a:pt x="44" y="0"/>
                    <a:pt x="0" y="67"/>
                    <a:pt x="39" y="118"/>
                  </a:cubicBezTo>
                  <a:lnTo>
                    <a:pt x="971" y="1170"/>
                  </a:lnTo>
                  <a:cubicBezTo>
                    <a:pt x="983" y="1184"/>
                    <a:pt x="997" y="1190"/>
                    <a:pt x="1011" y="1190"/>
                  </a:cubicBezTo>
                  <a:cubicBezTo>
                    <a:pt x="1058" y="1190"/>
                    <a:pt x="1105" y="1123"/>
                    <a:pt x="1066" y="1076"/>
                  </a:cubicBezTo>
                  <a:lnTo>
                    <a:pt x="133" y="24"/>
                  </a:lnTo>
                  <a:cubicBezTo>
                    <a:pt x="120" y="7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308180" y="613603"/>
              <a:ext cx="180350" cy="167298"/>
            </a:xfrm>
            <a:custGeom>
              <a:avLst/>
              <a:gdLst/>
              <a:ahLst/>
              <a:cxnLst/>
              <a:rect l="l" t="t" r="r" b="b"/>
              <a:pathLst>
                <a:path w="1741" h="1615" extrusionOk="0">
                  <a:moveTo>
                    <a:pt x="182" y="0"/>
                  </a:moveTo>
                  <a:cubicBezTo>
                    <a:pt x="162" y="0"/>
                    <a:pt x="142" y="10"/>
                    <a:pt x="129" y="34"/>
                  </a:cubicBezTo>
                  <a:cubicBezTo>
                    <a:pt x="0" y="282"/>
                    <a:pt x="360" y="487"/>
                    <a:pt x="513" y="616"/>
                  </a:cubicBezTo>
                  <a:lnTo>
                    <a:pt x="1591" y="1599"/>
                  </a:lnTo>
                  <a:cubicBezTo>
                    <a:pt x="1605" y="1610"/>
                    <a:pt x="1620" y="1614"/>
                    <a:pt x="1635" y="1614"/>
                  </a:cubicBezTo>
                  <a:cubicBezTo>
                    <a:pt x="1691" y="1614"/>
                    <a:pt x="1740" y="1546"/>
                    <a:pt x="1686" y="1505"/>
                  </a:cubicBezTo>
                  <a:lnTo>
                    <a:pt x="950" y="838"/>
                  </a:lnTo>
                  <a:cubicBezTo>
                    <a:pt x="856" y="744"/>
                    <a:pt x="171" y="239"/>
                    <a:pt x="248" y="102"/>
                  </a:cubicBezTo>
                  <a:cubicBezTo>
                    <a:pt x="272" y="49"/>
                    <a:pt x="226" y="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-57814" y="-73528"/>
              <a:ext cx="1232721" cy="1248260"/>
            </a:xfrm>
            <a:custGeom>
              <a:avLst/>
              <a:gdLst/>
              <a:ahLst/>
              <a:cxnLst/>
              <a:rect l="l" t="t" r="r" b="b"/>
              <a:pathLst>
                <a:path w="11900" h="12050" extrusionOk="0">
                  <a:moveTo>
                    <a:pt x="6072" y="0"/>
                  </a:moveTo>
                  <a:cubicBezTo>
                    <a:pt x="5417" y="0"/>
                    <a:pt x="4762" y="20"/>
                    <a:pt x="4106" y="63"/>
                  </a:cubicBezTo>
                  <a:cubicBezTo>
                    <a:pt x="3063" y="131"/>
                    <a:pt x="2028" y="242"/>
                    <a:pt x="992" y="413"/>
                  </a:cubicBezTo>
                  <a:cubicBezTo>
                    <a:pt x="951" y="399"/>
                    <a:pt x="908" y="393"/>
                    <a:pt x="865" y="393"/>
                  </a:cubicBezTo>
                  <a:cubicBezTo>
                    <a:pt x="778" y="393"/>
                    <a:pt x="691" y="421"/>
                    <a:pt x="616" y="473"/>
                  </a:cubicBezTo>
                  <a:cubicBezTo>
                    <a:pt x="342" y="525"/>
                    <a:pt x="180" y="807"/>
                    <a:pt x="282" y="1072"/>
                  </a:cubicBezTo>
                  <a:cubicBezTo>
                    <a:pt x="240" y="1354"/>
                    <a:pt x="282" y="1654"/>
                    <a:pt x="257" y="1936"/>
                  </a:cubicBezTo>
                  <a:cubicBezTo>
                    <a:pt x="197" y="2552"/>
                    <a:pt x="163" y="3168"/>
                    <a:pt x="137" y="3784"/>
                  </a:cubicBezTo>
                  <a:cubicBezTo>
                    <a:pt x="86" y="5033"/>
                    <a:pt x="0" y="6299"/>
                    <a:pt x="111" y="7540"/>
                  </a:cubicBezTo>
                  <a:cubicBezTo>
                    <a:pt x="163" y="8130"/>
                    <a:pt x="257" y="8720"/>
                    <a:pt x="376" y="9302"/>
                  </a:cubicBezTo>
                  <a:cubicBezTo>
                    <a:pt x="496" y="9875"/>
                    <a:pt x="616" y="10474"/>
                    <a:pt x="838" y="11021"/>
                  </a:cubicBezTo>
                  <a:cubicBezTo>
                    <a:pt x="1044" y="11543"/>
                    <a:pt x="1429" y="12014"/>
                    <a:pt x="2019" y="12048"/>
                  </a:cubicBezTo>
                  <a:cubicBezTo>
                    <a:pt x="2038" y="12049"/>
                    <a:pt x="2058" y="12049"/>
                    <a:pt x="2077" y="12049"/>
                  </a:cubicBezTo>
                  <a:cubicBezTo>
                    <a:pt x="2615" y="12049"/>
                    <a:pt x="3055" y="11707"/>
                    <a:pt x="3319" y="11252"/>
                  </a:cubicBezTo>
                  <a:cubicBezTo>
                    <a:pt x="3533" y="10867"/>
                    <a:pt x="3662" y="10440"/>
                    <a:pt x="3704" y="10003"/>
                  </a:cubicBezTo>
                  <a:cubicBezTo>
                    <a:pt x="3764" y="10097"/>
                    <a:pt x="3833" y="10183"/>
                    <a:pt x="3910" y="10269"/>
                  </a:cubicBezTo>
                  <a:cubicBezTo>
                    <a:pt x="4240" y="10643"/>
                    <a:pt x="4720" y="10890"/>
                    <a:pt x="5203" y="10890"/>
                  </a:cubicBezTo>
                  <a:cubicBezTo>
                    <a:pt x="5469" y="10890"/>
                    <a:pt x="5737" y="10815"/>
                    <a:pt x="5980" y="10645"/>
                  </a:cubicBezTo>
                  <a:cubicBezTo>
                    <a:pt x="6699" y="10149"/>
                    <a:pt x="6493" y="9174"/>
                    <a:pt x="6279" y="8463"/>
                  </a:cubicBezTo>
                  <a:cubicBezTo>
                    <a:pt x="6254" y="8386"/>
                    <a:pt x="6237" y="8318"/>
                    <a:pt x="6211" y="8250"/>
                  </a:cubicBezTo>
                  <a:lnTo>
                    <a:pt x="6211" y="8250"/>
                  </a:lnTo>
                  <a:cubicBezTo>
                    <a:pt x="6570" y="8463"/>
                    <a:pt x="6955" y="8660"/>
                    <a:pt x="7340" y="8831"/>
                  </a:cubicBezTo>
                  <a:cubicBezTo>
                    <a:pt x="7673" y="8978"/>
                    <a:pt x="8153" y="9118"/>
                    <a:pt x="8590" y="9118"/>
                  </a:cubicBezTo>
                  <a:cubicBezTo>
                    <a:pt x="9120" y="9118"/>
                    <a:pt x="9588" y="8913"/>
                    <a:pt x="9658" y="8267"/>
                  </a:cubicBezTo>
                  <a:cubicBezTo>
                    <a:pt x="9701" y="7830"/>
                    <a:pt x="9539" y="7326"/>
                    <a:pt x="9376" y="6924"/>
                  </a:cubicBezTo>
                  <a:cubicBezTo>
                    <a:pt x="9214" y="6522"/>
                    <a:pt x="8991" y="6137"/>
                    <a:pt x="8735" y="5786"/>
                  </a:cubicBezTo>
                  <a:cubicBezTo>
                    <a:pt x="8692" y="5734"/>
                    <a:pt x="8649" y="5683"/>
                    <a:pt x="8606" y="5623"/>
                  </a:cubicBezTo>
                  <a:lnTo>
                    <a:pt x="8606" y="5623"/>
                  </a:lnTo>
                  <a:cubicBezTo>
                    <a:pt x="8709" y="5649"/>
                    <a:pt x="8820" y="5666"/>
                    <a:pt x="8923" y="5692"/>
                  </a:cubicBezTo>
                  <a:cubicBezTo>
                    <a:pt x="9248" y="5750"/>
                    <a:pt x="9690" y="5827"/>
                    <a:pt x="10122" y="5827"/>
                  </a:cubicBezTo>
                  <a:cubicBezTo>
                    <a:pt x="10703" y="5827"/>
                    <a:pt x="11266" y="5688"/>
                    <a:pt x="11506" y="5178"/>
                  </a:cubicBezTo>
                  <a:cubicBezTo>
                    <a:pt x="11900" y="4314"/>
                    <a:pt x="10950" y="3288"/>
                    <a:pt x="10309" y="2826"/>
                  </a:cubicBezTo>
                  <a:cubicBezTo>
                    <a:pt x="10103" y="2680"/>
                    <a:pt x="9889" y="2552"/>
                    <a:pt x="9667" y="2441"/>
                  </a:cubicBezTo>
                  <a:cubicBezTo>
                    <a:pt x="9975" y="2407"/>
                    <a:pt x="10274" y="2330"/>
                    <a:pt x="10565" y="2227"/>
                  </a:cubicBezTo>
                  <a:cubicBezTo>
                    <a:pt x="10976" y="2064"/>
                    <a:pt x="11515" y="1671"/>
                    <a:pt x="11369" y="1158"/>
                  </a:cubicBezTo>
                  <a:cubicBezTo>
                    <a:pt x="11233" y="713"/>
                    <a:pt x="10642" y="465"/>
                    <a:pt x="10240" y="336"/>
                  </a:cubicBezTo>
                  <a:cubicBezTo>
                    <a:pt x="9291" y="37"/>
                    <a:pt x="8221" y="54"/>
                    <a:pt x="7237" y="20"/>
                  </a:cubicBezTo>
                  <a:cubicBezTo>
                    <a:pt x="6849" y="7"/>
                    <a:pt x="6460" y="0"/>
                    <a:pt x="6072" y="0"/>
                  </a:cubicBezTo>
                  <a:close/>
                </a:path>
              </a:pathLst>
            </a:custGeom>
            <a:solidFill>
              <a:srgbClr val="FDD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815268" y="980322"/>
              <a:ext cx="120475" cy="118921"/>
            </a:xfrm>
            <a:custGeom>
              <a:avLst/>
              <a:gdLst/>
              <a:ahLst/>
              <a:cxnLst/>
              <a:rect l="l" t="t" r="r" b="b"/>
              <a:pathLst>
                <a:path w="1163" h="1148" extrusionOk="0">
                  <a:moveTo>
                    <a:pt x="551" y="1"/>
                  </a:moveTo>
                  <a:cubicBezTo>
                    <a:pt x="420" y="1"/>
                    <a:pt x="288" y="51"/>
                    <a:pt x="187" y="155"/>
                  </a:cubicBezTo>
                  <a:cubicBezTo>
                    <a:pt x="84" y="267"/>
                    <a:pt x="33" y="412"/>
                    <a:pt x="58" y="558"/>
                  </a:cubicBezTo>
                  <a:cubicBezTo>
                    <a:pt x="33" y="634"/>
                    <a:pt x="50" y="720"/>
                    <a:pt x="93" y="780"/>
                  </a:cubicBezTo>
                  <a:cubicBezTo>
                    <a:pt x="0" y="919"/>
                    <a:pt x="74" y="1148"/>
                    <a:pt x="259" y="1148"/>
                  </a:cubicBezTo>
                  <a:cubicBezTo>
                    <a:pt x="279" y="1148"/>
                    <a:pt x="301" y="1145"/>
                    <a:pt x="324" y="1139"/>
                  </a:cubicBezTo>
                  <a:cubicBezTo>
                    <a:pt x="409" y="1122"/>
                    <a:pt x="495" y="1088"/>
                    <a:pt x="580" y="1054"/>
                  </a:cubicBezTo>
                  <a:cubicBezTo>
                    <a:pt x="589" y="1054"/>
                    <a:pt x="598" y="1054"/>
                    <a:pt x="606" y="1054"/>
                  </a:cubicBezTo>
                  <a:cubicBezTo>
                    <a:pt x="786" y="1054"/>
                    <a:pt x="962" y="970"/>
                    <a:pt x="1077" y="823"/>
                  </a:cubicBezTo>
                  <a:cubicBezTo>
                    <a:pt x="1145" y="737"/>
                    <a:pt x="1162" y="626"/>
                    <a:pt x="1128" y="523"/>
                  </a:cubicBezTo>
                  <a:cubicBezTo>
                    <a:pt x="1145" y="421"/>
                    <a:pt x="1102" y="318"/>
                    <a:pt x="1008" y="267"/>
                  </a:cubicBezTo>
                  <a:cubicBezTo>
                    <a:pt x="909" y="94"/>
                    <a:pt x="73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999456" y="762362"/>
              <a:ext cx="125862" cy="123583"/>
            </a:xfrm>
            <a:custGeom>
              <a:avLst/>
              <a:gdLst/>
              <a:ahLst/>
              <a:cxnLst/>
              <a:rect l="l" t="t" r="r" b="b"/>
              <a:pathLst>
                <a:path w="1215" h="1193" extrusionOk="0">
                  <a:moveTo>
                    <a:pt x="897" y="0"/>
                  </a:moveTo>
                  <a:cubicBezTo>
                    <a:pt x="846" y="0"/>
                    <a:pt x="794" y="14"/>
                    <a:pt x="753" y="44"/>
                  </a:cubicBezTo>
                  <a:cubicBezTo>
                    <a:pt x="599" y="155"/>
                    <a:pt x="385" y="181"/>
                    <a:pt x="231" y="300"/>
                  </a:cubicBezTo>
                  <a:cubicBezTo>
                    <a:pt x="103" y="412"/>
                    <a:pt x="26" y="557"/>
                    <a:pt x="17" y="720"/>
                  </a:cubicBezTo>
                  <a:cubicBezTo>
                    <a:pt x="0" y="882"/>
                    <a:pt x="68" y="1036"/>
                    <a:pt x="205" y="1130"/>
                  </a:cubicBezTo>
                  <a:cubicBezTo>
                    <a:pt x="273" y="1175"/>
                    <a:pt x="346" y="1192"/>
                    <a:pt x="421" y="1192"/>
                  </a:cubicBezTo>
                  <a:cubicBezTo>
                    <a:pt x="546" y="1192"/>
                    <a:pt x="675" y="1144"/>
                    <a:pt x="787" y="1096"/>
                  </a:cubicBezTo>
                  <a:cubicBezTo>
                    <a:pt x="967" y="1028"/>
                    <a:pt x="1112" y="882"/>
                    <a:pt x="1181" y="702"/>
                  </a:cubicBezTo>
                  <a:cubicBezTo>
                    <a:pt x="1215" y="574"/>
                    <a:pt x="1198" y="429"/>
                    <a:pt x="1121" y="309"/>
                  </a:cubicBezTo>
                  <a:cubicBezTo>
                    <a:pt x="1129" y="292"/>
                    <a:pt x="1129" y="266"/>
                    <a:pt x="1138" y="240"/>
                  </a:cubicBezTo>
                  <a:cubicBezTo>
                    <a:pt x="1156" y="88"/>
                    <a:pt x="1026" y="0"/>
                    <a:pt x="8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542093" y="917855"/>
              <a:ext cx="158803" cy="141400"/>
            </a:xfrm>
            <a:custGeom>
              <a:avLst/>
              <a:gdLst/>
              <a:ahLst/>
              <a:cxnLst/>
              <a:rect l="l" t="t" r="r" b="b"/>
              <a:pathLst>
                <a:path w="1533" h="1365" extrusionOk="0">
                  <a:moveTo>
                    <a:pt x="1138" y="0"/>
                  </a:moveTo>
                  <a:cubicBezTo>
                    <a:pt x="1121" y="0"/>
                    <a:pt x="1104" y="2"/>
                    <a:pt x="1087" y="6"/>
                  </a:cubicBezTo>
                  <a:cubicBezTo>
                    <a:pt x="873" y="40"/>
                    <a:pt x="642" y="91"/>
                    <a:pt x="488" y="271"/>
                  </a:cubicBezTo>
                  <a:cubicBezTo>
                    <a:pt x="454" y="314"/>
                    <a:pt x="428" y="356"/>
                    <a:pt x="403" y="408"/>
                  </a:cubicBezTo>
                  <a:cubicBezTo>
                    <a:pt x="240" y="459"/>
                    <a:pt x="103" y="579"/>
                    <a:pt x="35" y="733"/>
                  </a:cubicBezTo>
                  <a:cubicBezTo>
                    <a:pt x="1" y="835"/>
                    <a:pt x="35" y="947"/>
                    <a:pt x="120" y="1007"/>
                  </a:cubicBezTo>
                  <a:cubicBezTo>
                    <a:pt x="138" y="1015"/>
                    <a:pt x="155" y="1024"/>
                    <a:pt x="172" y="1032"/>
                  </a:cubicBezTo>
                  <a:cubicBezTo>
                    <a:pt x="223" y="1195"/>
                    <a:pt x="360" y="1314"/>
                    <a:pt x="523" y="1357"/>
                  </a:cubicBezTo>
                  <a:cubicBezTo>
                    <a:pt x="548" y="1362"/>
                    <a:pt x="574" y="1364"/>
                    <a:pt x="600" y="1364"/>
                  </a:cubicBezTo>
                  <a:cubicBezTo>
                    <a:pt x="760" y="1364"/>
                    <a:pt x="910" y="1274"/>
                    <a:pt x="976" y="1126"/>
                  </a:cubicBezTo>
                  <a:lnTo>
                    <a:pt x="1053" y="1101"/>
                  </a:lnTo>
                  <a:cubicBezTo>
                    <a:pt x="1083" y="1117"/>
                    <a:pt x="1115" y="1124"/>
                    <a:pt x="1147" y="1124"/>
                  </a:cubicBezTo>
                  <a:cubicBezTo>
                    <a:pt x="1217" y="1124"/>
                    <a:pt x="1286" y="1088"/>
                    <a:pt x="1327" y="1024"/>
                  </a:cubicBezTo>
                  <a:cubicBezTo>
                    <a:pt x="1532" y="741"/>
                    <a:pt x="1523" y="356"/>
                    <a:pt x="1310" y="83"/>
                  </a:cubicBezTo>
                  <a:cubicBezTo>
                    <a:pt x="1269" y="28"/>
                    <a:pt x="1206" y="0"/>
                    <a:pt x="1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729078" y="774172"/>
              <a:ext cx="129488" cy="105144"/>
            </a:xfrm>
            <a:custGeom>
              <a:avLst/>
              <a:gdLst/>
              <a:ahLst/>
              <a:cxnLst/>
              <a:rect l="l" t="t" r="r" b="b"/>
              <a:pathLst>
                <a:path w="1250" h="1015" extrusionOk="0">
                  <a:moveTo>
                    <a:pt x="396" y="468"/>
                  </a:moveTo>
                  <a:cubicBezTo>
                    <a:pt x="402" y="468"/>
                    <a:pt x="408" y="471"/>
                    <a:pt x="411" y="477"/>
                  </a:cubicBezTo>
                  <a:cubicBezTo>
                    <a:pt x="403" y="477"/>
                    <a:pt x="394" y="486"/>
                    <a:pt x="394" y="486"/>
                  </a:cubicBezTo>
                  <a:lnTo>
                    <a:pt x="369" y="486"/>
                  </a:lnTo>
                  <a:cubicBezTo>
                    <a:pt x="374" y="475"/>
                    <a:pt x="386" y="468"/>
                    <a:pt x="396" y="468"/>
                  </a:cubicBezTo>
                  <a:close/>
                  <a:moveTo>
                    <a:pt x="824" y="0"/>
                  </a:moveTo>
                  <a:cubicBezTo>
                    <a:pt x="688" y="0"/>
                    <a:pt x="557" y="52"/>
                    <a:pt x="446" y="144"/>
                  </a:cubicBezTo>
                  <a:cubicBezTo>
                    <a:pt x="300" y="246"/>
                    <a:pt x="86" y="383"/>
                    <a:pt x="35" y="571"/>
                  </a:cubicBezTo>
                  <a:cubicBezTo>
                    <a:pt x="1" y="742"/>
                    <a:pt x="121" y="922"/>
                    <a:pt x="300" y="948"/>
                  </a:cubicBezTo>
                  <a:cubicBezTo>
                    <a:pt x="345" y="993"/>
                    <a:pt x="402" y="1014"/>
                    <a:pt x="460" y="1014"/>
                  </a:cubicBezTo>
                  <a:cubicBezTo>
                    <a:pt x="512" y="1014"/>
                    <a:pt x="564" y="997"/>
                    <a:pt x="608" y="965"/>
                  </a:cubicBezTo>
                  <a:cubicBezTo>
                    <a:pt x="719" y="871"/>
                    <a:pt x="865" y="777"/>
                    <a:pt x="976" y="674"/>
                  </a:cubicBezTo>
                  <a:cubicBezTo>
                    <a:pt x="1121" y="571"/>
                    <a:pt x="1250" y="409"/>
                    <a:pt x="1164" y="229"/>
                  </a:cubicBezTo>
                  <a:cubicBezTo>
                    <a:pt x="1139" y="126"/>
                    <a:pt x="1053" y="41"/>
                    <a:pt x="950" y="15"/>
                  </a:cubicBezTo>
                  <a:cubicBezTo>
                    <a:pt x="908" y="5"/>
                    <a:pt x="866" y="0"/>
                    <a:pt x="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1052599" y="939506"/>
              <a:ext cx="130316" cy="111048"/>
            </a:xfrm>
            <a:custGeom>
              <a:avLst/>
              <a:gdLst/>
              <a:ahLst/>
              <a:cxnLst/>
              <a:rect l="l" t="t" r="r" b="b"/>
              <a:pathLst>
                <a:path w="1258" h="1072" extrusionOk="0">
                  <a:moveTo>
                    <a:pt x="611" y="0"/>
                  </a:moveTo>
                  <a:cubicBezTo>
                    <a:pt x="447" y="0"/>
                    <a:pt x="284" y="59"/>
                    <a:pt x="171" y="182"/>
                  </a:cubicBezTo>
                  <a:cubicBezTo>
                    <a:pt x="0" y="395"/>
                    <a:pt x="0" y="703"/>
                    <a:pt x="180" y="917"/>
                  </a:cubicBezTo>
                  <a:cubicBezTo>
                    <a:pt x="214" y="986"/>
                    <a:pt x="283" y="1037"/>
                    <a:pt x="360" y="1037"/>
                  </a:cubicBezTo>
                  <a:cubicBezTo>
                    <a:pt x="411" y="1060"/>
                    <a:pt x="466" y="1071"/>
                    <a:pt x="520" y="1071"/>
                  </a:cubicBezTo>
                  <a:cubicBezTo>
                    <a:pt x="547" y="1071"/>
                    <a:pt x="573" y="1068"/>
                    <a:pt x="599" y="1063"/>
                  </a:cubicBezTo>
                  <a:cubicBezTo>
                    <a:pt x="676" y="1054"/>
                    <a:pt x="753" y="1020"/>
                    <a:pt x="822" y="977"/>
                  </a:cubicBezTo>
                  <a:cubicBezTo>
                    <a:pt x="1070" y="892"/>
                    <a:pt x="1258" y="712"/>
                    <a:pt x="1189" y="413"/>
                  </a:cubicBezTo>
                  <a:cubicBezTo>
                    <a:pt x="1127" y="146"/>
                    <a:pt x="868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1249322" y="666746"/>
              <a:ext cx="105558" cy="96132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555" y="0"/>
                  </a:moveTo>
                  <a:cubicBezTo>
                    <a:pt x="448" y="0"/>
                    <a:pt x="341" y="39"/>
                    <a:pt x="257" y="120"/>
                  </a:cubicBezTo>
                  <a:cubicBezTo>
                    <a:pt x="0" y="334"/>
                    <a:pt x="52" y="736"/>
                    <a:pt x="351" y="873"/>
                  </a:cubicBezTo>
                  <a:cubicBezTo>
                    <a:pt x="394" y="890"/>
                    <a:pt x="437" y="898"/>
                    <a:pt x="488" y="907"/>
                  </a:cubicBezTo>
                  <a:cubicBezTo>
                    <a:pt x="519" y="919"/>
                    <a:pt x="555" y="927"/>
                    <a:pt x="592" y="927"/>
                  </a:cubicBezTo>
                  <a:cubicBezTo>
                    <a:pt x="606" y="927"/>
                    <a:pt x="620" y="926"/>
                    <a:pt x="634" y="924"/>
                  </a:cubicBezTo>
                  <a:cubicBezTo>
                    <a:pt x="719" y="898"/>
                    <a:pt x="796" y="856"/>
                    <a:pt x="865" y="787"/>
                  </a:cubicBezTo>
                  <a:cubicBezTo>
                    <a:pt x="950" y="719"/>
                    <a:pt x="1001" y="616"/>
                    <a:pt x="1019" y="496"/>
                  </a:cubicBezTo>
                  <a:cubicBezTo>
                    <a:pt x="1019" y="453"/>
                    <a:pt x="1010" y="411"/>
                    <a:pt x="993" y="368"/>
                  </a:cubicBezTo>
                  <a:cubicBezTo>
                    <a:pt x="984" y="334"/>
                    <a:pt x="976" y="299"/>
                    <a:pt x="959" y="257"/>
                  </a:cubicBezTo>
                  <a:cubicBezTo>
                    <a:pt x="881" y="91"/>
                    <a:pt x="719" y="0"/>
                    <a:pt x="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985264" y="562014"/>
              <a:ext cx="100172" cy="98411"/>
            </a:xfrm>
            <a:custGeom>
              <a:avLst/>
              <a:gdLst/>
              <a:ahLst/>
              <a:cxnLst/>
              <a:rect l="l" t="t" r="r" b="b"/>
              <a:pathLst>
                <a:path w="967" h="950" extrusionOk="0">
                  <a:moveTo>
                    <a:pt x="414" y="1"/>
                  </a:moveTo>
                  <a:cubicBezTo>
                    <a:pt x="279" y="1"/>
                    <a:pt x="145" y="62"/>
                    <a:pt x="60" y="173"/>
                  </a:cubicBezTo>
                  <a:cubicBezTo>
                    <a:pt x="17" y="224"/>
                    <a:pt x="0" y="301"/>
                    <a:pt x="9" y="369"/>
                  </a:cubicBezTo>
                  <a:cubicBezTo>
                    <a:pt x="9" y="404"/>
                    <a:pt x="0" y="438"/>
                    <a:pt x="0" y="472"/>
                  </a:cubicBezTo>
                  <a:cubicBezTo>
                    <a:pt x="0" y="532"/>
                    <a:pt x="17" y="592"/>
                    <a:pt x="43" y="652"/>
                  </a:cubicBezTo>
                  <a:cubicBezTo>
                    <a:pt x="7" y="810"/>
                    <a:pt x="128" y="950"/>
                    <a:pt x="279" y="950"/>
                  </a:cubicBezTo>
                  <a:cubicBezTo>
                    <a:pt x="308" y="950"/>
                    <a:pt x="338" y="945"/>
                    <a:pt x="368" y="934"/>
                  </a:cubicBezTo>
                  <a:cubicBezTo>
                    <a:pt x="428" y="908"/>
                    <a:pt x="479" y="874"/>
                    <a:pt x="531" y="831"/>
                  </a:cubicBezTo>
                  <a:cubicBezTo>
                    <a:pt x="590" y="814"/>
                    <a:pt x="650" y="780"/>
                    <a:pt x="702" y="746"/>
                  </a:cubicBezTo>
                  <a:cubicBezTo>
                    <a:pt x="967" y="532"/>
                    <a:pt x="873" y="104"/>
                    <a:pt x="539" y="19"/>
                  </a:cubicBezTo>
                  <a:cubicBezTo>
                    <a:pt x="498" y="6"/>
                    <a:pt x="456" y="1"/>
                    <a:pt x="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1197008" y="463704"/>
              <a:ext cx="102968" cy="96442"/>
            </a:xfrm>
            <a:custGeom>
              <a:avLst/>
              <a:gdLst/>
              <a:ahLst/>
              <a:cxnLst/>
              <a:rect l="l" t="t" r="r" b="b"/>
              <a:pathLst>
                <a:path w="994" h="931" extrusionOk="0">
                  <a:moveTo>
                    <a:pt x="420" y="0"/>
                  </a:moveTo>
                  <a:cubicBezTo>
                    <a:pt x="370" y="0"/>
                    <a:pt x="318" y="17"/>
                    <a:pt x="274" y="52"/>
                  </a:cubicBezTo>
                  <a:cubicBezTo>
                    <a:pt x="61" y="249"/>
                    <a:pt x="1" y="548"/>
                    <a:pt x="129" y="805"/>
                  </a:cubicBezTo>
                  <a:cubicBezTo>
                    <a:pt x="171" y="884"/>
                    <a:pt x="256" y="931"/>
                    <a:pt x="342" y="931"/>
                  </a:cubicBezTo>
                  <a:cubicBezTo>
                    <a:pt x="396" y="931"/>
                    <a:pt x="451" y="913"/>
                    <a:pt x="497" y="874"/>
                  </a:cubicBezTo>
                  <a:lnTo>
                    <a:pt x="890" y="591"/>
                  </a:lnTo>
                  <a:cubicBezTo>
                    <a:pt x="985" y="506"/>
                    <a:pt x="993" y="360"/>
                    <a:pt x="916" y="266"/>
                  </a:cubicBezTo>
                  <a:cubicBezTo>
                    <a:pt x="868" y="212"/>
                    <a:pt x="802" y="183"/>
                    <a:pt x="734" y="183"/>
                  </a:cubicBezTo>
                  <a:cubicBezTo>
                    <a:pt x="707" y="183"/>
                    <a:pt x="678" y="188"/>
                    <a:pt x="651" y="198"/>
                  </a:cubicBezTo>
                  <a:cubicBezTo>
                    <a:pt x="651" y="198"/>
                    <a:pt x="651" y="189"/>
                    <a:pt x="651" y="189"/>
                  </a:cubicBezTo>
                  <a:cubicBezTo>
                    <a:pt x="628" y="73"/>
                    <a:pt x="526" y="0"/>
                    <a:pt x="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1263514" y="851556"/>
              <a:ext cx="70130" cy="78936"/>
            </a:xfrm>
            <a:custGeom>
              <a:avLst/>
              <a:gdLst/>
              <a:ahLst/>
              <a:cxnLst/>
              <a:rect l="l" t="t" r="r" b="b"/>
              <a:pathLst>
                <a:path w="677" h="762" extrusionOk="0">
                  <a:moveTo>
                    <a:pt x="332" y="1"/>
                  </a:moveTo>
                  <a:cubicBezTo>
                    <a:pt x="319" y="1"/>
                    <a:pt x="305" y="2"/>
                    <a:pt x="291" y="4"/>
                  </a:cubicBezTo>
                  <a:cubicBezTo>
                    <a:pt x="129" y="30"/>
                    <a:pt x="9" y="175"/>
                    <a:pt x="17" y="338"/>
                  </a:cubicBezTo>
                  <a:cubicBezTo>
                    <a:pt x="17" y="372"/>
                    <a:pt x="17" y="406"/>
                    <a:pt x="26" y="440"/>
                  </a:cubicBezTo>
                  <a:cubicBezTo>
                    <a:pt x="0" y="500"/>
                    <a:pt x="0" y="577"/>
                    <a:pt x="26" y="637"/>
                  </a:cubicBezTo>
                  <a:cubicBezTo>
                    <a:pt x="69" y="717"/>
                    <a:pt x="151" y="761"/>
                    <a:pt x="239" y="761"/>
                  </a:cubicBezTo>
                  <a:cubicBezTo>
                    <a:pt x="273" y="761"/>
                    <a:pt x="309" y="754"/>
                    <a:pt x="343" y="740"/>
                  </a:cubicBezTo>
                  <a:cubicBezTo>
                    <a:pt x="454" y="688"/>
                    <a:pt x="548" y="594"/>
                    <a:pt x="582" y="474"/>
                  </a:cubicBezTo>
                  <a:lnTo>
                    <a:pt x="591" y="440"/>
                  </a:lnTo>
                  <a:cubicBezTo>
                    <a:pt x="599" y="406"/>
                    <a:pt x="616" y="363"/>
                    <a:pt x="633" y="329"/>
                  </a:cubicBezTo>
                  <a:cubicBezTo>
                    <a:pt x="676" y="201"/>
                    <a:pt x="616" y="72"/>
                    <a:pt x="488" y="30"/>
                  </a:cubicBezTo>
                  <a:cubicBezTo>
                    <a:pt x="479" y="21"/>
                    <a:pt x="462" y="21"/>
                    <a:pt x="437" y="21"/>
                  </a:cubicBezTo>
                  <a:cubicBezTo>
                    <a:pt x="405" y="9"/>
                    <a:pt x="369" y="1"/>
                    <a:pt x="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622067" y="158209"/>
              <a:ext cx="136946" cy="130316"/>
            </a:xfrm>
            <a:custGeom>
              <a:avLst/>
              <a:gdLst/>
              <a:ahLst/>
              <a:cxnLst/>
              <a:rect l="l" t="t" r="r" b="b"/>
              <a:pathLst>
                <a:path w="1322" h="1258" extrusionOk="0">
                  <a:moveTo>
                    <a:pt x="968" y="0"/>
                  </a:moveTo>
                  <a:cubicBezTo>
                    <a:pt x="945" y="0"/>
                    <a:pt x="921" y="12"/>
                    <a:pt x="905" y="41"/>
                  </a:cubicBezTo>
                  <a:cubicBezTo>
                    <a:pt x="846" y="144"/>
                    <a:pt x="786" y="255"/>
                    <a:pt x="734" y="366"/>
                  </a:cubicBezTo>
                  <a:cubicBezTo>
                    <a:pt x="700" y="375"/>
                    <a:pt x="674" y="392"/>
                    <a:pt x="666" y="426"/>
                  </a:cubicBezTo>
                  <a:lnTo>
                    <a:pt x="649" y="460"/>
                  </a:lnTo>
                  <a:cubicBezTo>
                    <a:pt x="495" y="307"/>
                    <a:pt x="332" y="161"/>
                    <a:pt x="153" y="33"/>
                  </a:cubicBezTo>
                  <a:cubicBezTo>
                    <a:pt x="140" y="24"/>
                    <a:pt x="126" y="20"/>
                    <a:pt x="114" y="20"/>
                  </a:cubicBezTo>
                  <a:cubicBezTo>
                    <a:pt x="51" y="20"/>
                    <a:pt x="0" y="111"/>
                    <a:pt x="50" y="161"/>
                  </a:cubicBezTo>
                  <a:lnTo>
                    <a:pt x="153" y="264"/>
                  </a:lnTo>
                  <a:cubicBezTo>
                    <a:pt x="136" y="289"/>
                    <a:pt x="144" y="315"/>
                    <a:pt x="170" y="332"/>
                  </a:cubicBezTo>
                  <a:lnTo>
                    <a:pt x="178" y="341"/>
                  </a:lnTo>
                  <a:cubicBezTo>
                    <a:pt x="178" y="358"/>
                    <a:pt x="187" y="383"/>
                    <a:pt x="204" y="392"/>
                  </a:cubicBezTo>
                  <a:cubicBezTo>
                    <a:pt x="289" y="495"/>
                    <a:pt x="384" y="589"/>
                    <a:pt x="486" y="674"/>
                  </a:cubicBezTo>
                  <a:cubicBezTo>
                    <a:pt x="409" y="794"/>
                    <a:pt x="366" y="922"/>
                    <a:pt x="332" y="1051"/>
                  </a:cubicBezTo>
                  <a:cubicBezTo>
                    <a:pt x="332" y="1076"/>
                    <a:pt x="332" y="1102"/>
                    <a:pt x="349" y="1119"/>
                  </a:cubicBezTo>
                  <a:cubicBezTo>
                    <a:pt x="332" y="1171"/>
                    <a:pt x="358" y="1222"/>
                    <a:pt x="409" y="1239"/>
                  </a:cubicBezTo>
                  <a:cubicBezTo>
                    <a:pt x="421" y="1251"/>
                    <a:pt x="437" y="1257"/>
                    <a:pt x="453" y="1257"/>
                  </a:cubicBezTo>
                  <a:cubicBezTo>
                    <a:pt x="471" y="1257"/>
                    <a:pt x="490" y="1249"/>
                    <a:pt x="503" y="1230"/>
                  </a:cubicBezTo>
                  <a:cubicBezTo>
                    <a:pt x="597" y="1136"/>
                    <a:pt x="683" y="1025"/>
                    <a:pt x="751" y="914"/>
                  </a:cubicBezTo>
                  <a:lnTo>
                    <a:pt x="846" y="982"/>
                  </a:lnTo>
                  <a:cubicBezTo>
                    <a:pt x="871" y="1017"/>
                    <a:pt x="905" y="1051"/>
                    <a:pt x="931" y="1094"/>
                  </a:cubicBezTo>
                  <a:cubicBezTo>
                    <a:pt x="942" y="1110"/>
                    <a:pt x="960" y="1120"/>
                    <a:pt x="979" y="1120"/>
                  </a:cubicBezTo>
                  <a:cubicBezTo>
                    <a:pt x="989" y="1120"/>
                    <a:pt x="999" y="1117"/>
                    <a:pt x="1008" y="1111"/>
                  </a:cubicBezTo>
                  <a:cubicBezTo>
                    <a:pt x="1059" y="1153"/>
                    <a:pt x="1119" y="1188"/>
                    <a:pt x="1171" y="1222"/>
                  </a:cubicBezTo>
                  <a:cubicBezTo>
                    <a:pt x="1184" y="1231"/>
                    <a:pt x="1197" y="1234"/>
                    <a:pt x="1210" y="1234"/>
                  </a:cubicBezTo>
                  <a:cubicBezTo>
                    <a:pt x="1272" y="1234"/>
                    <a:pt x="1322" y="1143"/>
                    <a:pt x="1265" y="1094"/>
                  </a:cubicBezTo>
                  <a:lnTo>
                    <a:pt x="1136" y="974"/>
                  </a:lnTo>
                  <a:cubicBezTo>
                    <a:pt x="1042" y="880"/>
                    <a:pt x="948" y="786"/>
                    <a:pt x="854" y="700"/>
                  </a:cubicBezTo>
                  <a:cubicBezTo>
                    <a:pt x="888" y="623"/>
                    <a:pt x="923" y="546"/>
                    <a:pt x="940" y="460"/>
                  </a:cubicBezTo>
                  <a:cubicBezTo>
                    <a:pt x="948" y="452"/>
                    <a:pt x="948" y="435"/>
                    <a:pt x="940" y="418"/>
                  </a:cubicBezTo>
                  <a:cubicBezTo>
                    <a:pt x="957" y="383"/>
                    <a:pt x="965" y="349"/>
                    <a:pt x="982" y="315"/>
                  </a:cubicBezTo>
                  <a:cubicBezTo>
                    <a:pt x="991" y="289"/>
                    <a:pt x="991" y="272"/>
                    <a:pt x="982" y="255"/>
                  </a:cubicBezTo>
                  <a:lnTo>
                    <a:pt x="1042" y="118"/>
                  </a:lnTo>
                  <a:cubicBezTo>
                    <a:pt x="1072" y="59"/>
                    <a:pt x="1020" y="0"/>
                    <a:pt x="968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417781" y="140184"/>
              <a:ext cx="143265" cy="122029"/>
            </a:xfrm>
            <a:custGeom>
              <a:avLst/>
              <a:gdLst/>
              <a:ahLst/>
              <a:cxnLst/>
              <a:rect l="l" t="t" r="r" b="b"/>
              <a:pathLst>
                <a:path w="1383" h="1178" extrusionOk="0">
                  <a:moveTo>
                    <a:pt x="992" y="0"/>
                  </a:moveTo>
                  <a:cubicBezTo>
                    <a:pt x="961" y="0"/>
                    <a:pt x="934" y="16"/>
                    <a:pt x="927" y="53"/>
                  </a:cubicBezTo>
                  <a:cubicBezTo>
                    <a:pt x="927" y="78"/>
                    <a:pt x="918" y="104"/>
                    <a:pt x="910" y="130"/>
                  </a:cubicBezTo>
                  <a:cubicBezTo>
                    <a:pt x="895" y="105"/>
                    <a:pt x="868" y="92"/>
                    <a:pt x="842" y="92"/>
                  </a:cubicBezTo>
                  <a:cubicBezTo>
                    <a:pt x="823" y="92"/>
                    <a:pt x="804" y="98"/>
                    <a:pt x="790" y="113"/>
                  </a:cubicBezTo>
                  <a:lnTo>
                    <a:pt x="764" y="138"/>
                  </a:lnTo>
                  <a:cubicBezTo>
                    <a:pt x="679" y="224"/>
                    <a:pt x="610" y="318"/>
                    <a:pt x="568" y="429"/>
                  </a:cubicBezTo>
                  <a:lnTo>
                    <a:pt x="157" y="173"/>
                  </a:lnTo>
                  <a:cubicBezTo>
                    <a:pt x="141" y="162"/>
                    <a:pt x="125" y="158"/>
                    <a:pt x="110" y="158"/>
                  </a:cubicBezTo>
                  <a:cubicBezTo>
                    <a:pt x="41" y="158"/>
                    <a:pt x="1" y="260"/>
                    <a:pt x="71" y="309"/>
                  </a:cubicBezTo>
                  <a:lnTo>
                    <a:pt x="337" y="506"/>
                  </a:lnTo>
                  <a:cubicBezTo>
                    <a:pt x="320" y="549"/>
                    <a:pt x="345" y="592"/>
                    <a:pt x="388" y="609"/>
                  </a:cubicBezTo>
                  <a:lnTo>
                    <a:pt x="508" y="652"/>
                  </a:lnTo>
                  <a:cubicBezTo>
                    <a:pt x="508" y="694"/>
                    <a:pt x="508" y="737"/>
                    <a:pt x="508" y="780"/>
                  </a:cubicBezTo>
                  <a:cubicBezTo>
                    <a:pt x="499" y="831"/>
                    <a:pt x="491" y="883"/>
                    <a:pt x="482" y="934"/>
                  </a:cubicBezTo>
                  <a:cubicBezTo>
                    <a:pt x="448" y="968"/>
                    <a:pt x="405" y="1011"/>
                    <a:pt x="362" y="1045"/>
                  </a:cubicBezTo>
                  <a:cubicBezTo>
                    <a:pt x="302" y="1098"/>
                    <a:pt x="357" y="1178"/>
                    <a:pt x="420" y="1178"/>
                  </a:cubicBezTo>
                  <a:cubicBezTo>
                    <a:pt x="438" y="1178"/>
                    <a:pt x="457" y="1171"/>
                    <a:pt x="474" y="1156"/>
                  </a:cubicBezTo>
                  <a:lnTo>
                    <a:pt x="482" y="1148"/>
                  </a:lnTo>
                  <a:cubicBezTo>
                    <a:pt x="500" y="1160"/>
                    <a:pt x="520" y="1166"/>
                    <a:pt x="538" y="1166"/>
                  </a:cubicBezTo>
                  <a:cubicBezTo>
                    <a:pt x="572" y="1166"/>
                    <a:pt x="602" y="1147"/>
                    <a:pt x="619" y="1114"/>
                  </a:cubicBezTo>
                  <a:lnTo>
                    <a:pt x="628" y="1096"/>
                  </a:lnTo>
                  <a:cubicBezTo>
                    <a:pt x="634" y="1098"/>
                    <a:pt x="639" y="1099"/>
                    <a:pt x="645" y="1099"/>
                  </a:cubicBezTo>
                  <a:cubicBezTo>
                    <a:pt x="671" y="1099"/>
                    <a:pt x="690" y="1083"/>
                    <a:pt x="705" y="1062"/>
                  </a:cubicBezTo>
                  <a:cubicBezTo>
                    <a:pt x="747" y="985"/>
                    <a:pt x="781" y="917"/>
                    <a:pt x="824" y="848"/>
                  </a:cubicBezTo>
                  <a:lnTo>
                    <a:pt x="1124" y="1062"/>
                  </a:lnTo>
                  <a:cubicBezTo>
                    <a:pt x="1138" y="1069"/>
                    <a:pt x="1152" y="1073"/>
                    <a:pt x="1166" y="1073"/>
                  </a:cubicBezTo>
                  <a:cubicBezTo>
                    <a:pt x="1185" y="1073"/>
                    <a:pt x="1203" y="1065"/>
                    <a:pt x="1218" y="1045"/>
                  </a:cubicBezTo>
                  <a:lnTo>
                    <a:pt x="1235" y="1054"/>
                  </a:lnTo>
                  <a:cubicBezTo>
                    <a:pt x="1250" y="1064"/>
                    <a:pt x="1264" y="1069"/>
                    <a:pt x="1278" y="1069"/>
                  </a:cubicBezTo>
                  <a:cubicBezTo>
                    <a:pt x="1342" y="1069"/>
                    <a:pt x="1383" y="966"/>
                    <a:pt x="1312" y="917"/>
                  </a:cubicBezTo>
                  <a:cubicBezTo>
                    <a:pt x="1278" y="891"/>
                    <a:pt x="1243" y="865"/>
                    <a:pt x="1209" y="840"/>
                  </a:cubicBezTo>
                  <a:cubicBezTo>
                    <a:pt x="1175" y="814"/>
                    <a:pt x="1158" y="806"/>
                    <a:pt x="1132" y="788"/>
                  </a:cubicBezTo>
                  <a:cubicBezTo>
                    <a:pt x="1124" y="780"/>
                    <a:pt x="1115" y="771"/>
                    <a:pt x="1107" y="763"/>
                  </a:cubicBezTo>
                  <a:cubicBezTo>
                    <a:pt x="1055" y="729"/>
                    <a:pt x="1004" y="694"/>
                    <a:pt x="944" y="660"/>
                  </a:cubicBezTo>
                  <a:lnTo>
                    <a:pt x="910" y="643"/>
                  </a:lnTo>
                  <a:cubicBezTo>
                    <a:pt x="987" y="472"/>
                    <a:pt x="1038" y="284"/>
                    <a:pt x="1081" y="96"/>
                  </a:cubicBezTo>
                  <a:cubicBezTo>
                    <a:pt x="1091" y="38"/>
                    <a:pt x="1038" y="0"/>
                    <a:pt x="992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1637" y="-4017"/>
              <a:ext cx="141608" cy="122651"/>
            </a:xfrm>
            <a:custGeom>
              <a:avLst/>
              <a:gdLst/>
              <a:ahLst/>
              <a:cxnLst/>
              <a:rect l="l" t="t" r="r" b="b"/>
              <a:pathLst>
                <a:path w="1367" h="1184" extrusionOk="0">
                  <a:moveTo>
                    <a:pt x="977" y="0"/>
                  </a:moveTo>
                  <a:cubicBezTo>
                    <a:pt x="946" y="0"/>
                    <a:pt x="917" y="18"/>
                    <a:pt x="911" y="59"/>
                  </a:cubicBezTo>
                  <a:cubicBezTo>
                    <a:pt x="911" y="85"/>
                    <a:pt x="902" y="102"/>
                    <a:pt x="894" y="127"/>
                  </a:cubicBezTo>
                  <a:cubicBezTo>
                    <a:pt x="880" y="105"/>
                    <a:pt x="857" y="94"/>
                    <a:pt x="833" y="94"/>
                  </a:cubicBezTo>
                  <a:cubicBezTo>
                    <a:pt x="812" y="94"/>
                    <a:pt x="790" y="103"/>
                    <a:pt x="774" y="119"/>
                  </a:cubicBezTo>
                  <a:lnTo>
                    <a:pt x="748" y="136"/>
                  </a:lnTo>
                  <a:cubicBezTo>
                    <a:pt x="663" y="221"/>
                    <a:pt x="603" y="324"/>
                    <a:pt x="551" y="427"/>
                  </a:cubicBezTo>
                  <a:lnTo>
                    <a:pt x="149" y="187"/>
                  </a:lnTo>
                  <a:cubicBezTo>
                    <a:pt x="134" y="177"/>
                    <a:pt x="120" y="172"/>
                    <a:pt x="106" y="172"/>
                  </a:cubicBezTo>
                  <a:cubicBezTo>
                    <a:pt x="42" y="172"/>
                    <a:pt x="0" y="275"/>
                    <a:pt x="64" y="324"/>
                  </a:cubicBezTo>
                  <a:lnTo>
                    <a:pt x="337" y="512"/>
                  </a:lnTo>
                  <a:cubicBezTo>
                    <a:pt x="320" y="555"/>
                    <a:pt x="346" y="606"/>
                    <a:pt x="389" y="623"/>
                  </a:cubicBezTo>
                  <a:lnTo>
                    <a:pt x="500" y="666"/>
                  </a:lnTo>
                  <a:cubicBezTo>
                    <a:pt x="500" y="709"/>
                    <a:pt x="500" y="752"/>
                    <a:pt x="500" y="795"/>
                  </a:cubicBezTo>
                  <a:cubicBezTo>
                    <a:pt x="491" y="846"/>
                    <a:pt x="483" y="889"/>
                    <a:pt x="474" y="940"/>
                  </a:cubicBezTo>
                  <a:cubicBezTo>
                    <a:pt x="440" y="983"/>
                    <a:pt x="397" y="1026"/>
                    <a:pt x="363" y="1060"/>
                  </a:cubicBezTo>
                  <a:cubicBezTo>
                    <a:pt x="297" y="1106"/>
                    <a:pt x="354" y="1184"/>
                    <a:pt x="415" y="1184"/>
                  </a:cubicBezTo>
                  <a:cubicBezTo>
                    <a:pt x="433" y="1184"/>
                    <a:pt x="451" y="1178"/>
                    <a:pt x="466" y="1162"/>
                  </a:cubicBezTo>
                  <a:cubicBezTo>
                    <a:pt x="466" y="1162"/>
                    <a:pt x="474" y="1162"/>
                    <a:pt x="474" y="1154"/>
                  </a:cubicBezTo>
                  <a:cubicBezTo>
                    <a:pt x="489" y="1166"/>
                    <a:pt x="508" y="1172"/>
                    <a:pt x="526" y="1172"/>
                  </a:cubicBezTo>
                  <a:cubicBezTo>
                    <a:pt x="560" y="1172"/>
                    <a:pt x="595" y="1153"/>
                    <a:pt x="611" y="1120"/>
                  </a:cubicBezTo>
                  <a:lnTo>
                    <a:pt x="611" y="1103"/>
                  </a:lnTo>
                  <a:cubicBezTo>
                    <a:pt x="617" y="1104"/>
                    <a:pt x="623" y="1105"/>
                    <a:pt x="629" y="1105"/>
                  </a:cubicBezTo>
                  <a:cubicBezTo>
                    <a:pt x="654" y="1105"/>
                    <a:pt x="674" y="1089"/>
                    <a:pt x="688" y="1068"/>
                  </a:cubicBezTo>
                  <a:cubicBezTo>
                    <a:pt x="731" y="991"/>
                    <a:pt x="774" y="923"/>
                    <a:pt x="808" y="854"/>
                  </a:cubicBezTo>
                  <a:lnTo>
                    <a:pt x="1107" y="1068"/>
                  </a:lnTo>
                  <a:cubicBezTo>
                    <a:pt x="1122" y="1075"/>
                    <a:pt x="1136" y="1080"/>
                    <a:pt x="1149" y="1080"/>
                  </a:cubicBezTo>
                  <a:cubicBezTo>
                    <a:pt x="1168" y="1080"/>
                    <a:pt x="1186" y="1071"/>
                    <a:pt x="1202" y="1051"/>
                  </a:cubicBezTo>
                  <a:lnTo>
                    <a:pt x="1219" y="1060"/>
                  </a:lnTo>
                  <a:cubicBezTo>
                    <a:pt x="1233" y="1070"/>
                    <a:pt x="1248" y="1075"/>
                    <a:pt x="1261" y="1075"/>
                  </a:cubicBezTo>
                  <a:cubicBezTo>
                    <a:pt x="1326" y="1075"/>
                    <a:pt x="1366" y="972"/>
                    <a:pt x="1296" y="923"/>
                  </a:cubicBezTo>
                  <a:cubicBezTo>
                    <a:pt x="1261" y="897"/>
                    <a:pt x="1227" y="872"/>
                    <a:pt x="1193" y="846"/>
                  </a:cubicBezTo>
                  <a:cubicBezTo>
                    <a:pt x="1159" y="820"/>
                    <a:pt x="1142" y="812"/>
                    <a:pt x="1116" y="795"/>
                  </a:cubicBezTo>
                  <a:cubicBezTo>
                    <a:pt x="1107" y="786"/>
                    <a:pt x="1099" y="777"/>
                    <a:pt x="1090" y="769"/>
                  </a:cubicBezTo>
                  <a:cubicBezTo>
                    <a:pt x="1039" y="735"/>
                    <a:pt x="988" y="700"/>
                    <a:pt x="928" y="666"/>
                  </a:cubicBezTo>
                  <a:lnTo>
                    <a:pt x="894" y="649"/>
                  </a:lnTo>
                  <a:cubicBezTo>
                    <a:pt x="971" y="470"/>
                    <a:pt x="1022" y="290"/>
                    <a:pt x="1065" y="102"/>
                  </a:cubicBezTo>
                  <a:cubicBezTo>
                    <a:pt x="1075" y="40"/>
                    <a:pt x="1024" y="0"/>
                    <a:pt x="977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301550" y="18566"/>
              <a:ext cx="128970" cy="106180"/>
            </a:xfrm>
            <a:custGeom>
              <a:avLst/>
              <a:gdLst/>
              <a:ahLst/>
              <a:cxnLst/>
              <a:rect l="l" t="t" r="r" b="b"/>
              <a:pathLst>
                <a:path w="1245" h="1025" extrusionOk="0">
                  <a:moveTo>
                    <a:pt x="881" y="0"/>
                  </a:moveTo>
                  <a:cubicBezTo>
                    <a:pt x="856" y="0"/>
                    <a:pt x="832" y="12"/>
                    <a:pt x="817" y="38"/>
                  </a:cubicBezTo>
                  <a:cubicBezTo>
                    <a:pt x="800" y="80"/>
                    <a:pt x="783" y="115"/>
                    <a:pt x="766" y="149"/>
                  </a:cubicBezTo>
                  <a:cubicBezTo>
                    <a:pt x="723" y="183"/>
                    <a:pt x="680" y="226"/>
                    <a:pt x="646" y="277"/>
                  </a:cubicBezTo>
                  <a:cubicBezTo>
                    <a:pt x="535" y="209"/>
                    <a:pt x="424" y="157"/>
                    <a:pt x="304" y="115"/>
                  </a:cubicBezTo>
                  <a:cubicBezTo>
                    <a:pt x="294" y="109"/>
                    <a:pt x="283" y="106"/>
                    <a:pt x="272" y="106"/>
                  </a:cubicBezTo>
                  <a:cubicBezTo>
                    <a:pt x="236" y="106"/>
                    <a:pt x="201" y="135"/>
                    <a:pt x="201" y="175"/>
                  </a:cubicBezTo>
                  <a:lnTo>
                    <a:pt x="107" y="166"/>
                  </a:lnTo>
                  <a:cubicBezTo>
                    <a:pt x="102" y="165"/>
                    <a:pt x="97" y="165"/>
                    <a:pt x="93" y="165"/>
                  </a:cubicBezTo>
                  <a:cubicBezTo>
                    <a:pt x="11" y="165"/>
                    <a:pt x="0" y="304"/>
                    <a:pt x="81" y="320"/>
                  </a:cubicBezTo>
                  <a:cubicBezTo>
                    <a:pt x="244" y="354"/>
                    <a:pt x="398" y="405"/>
                    <a:pt x="552" y="465"/>
                  </a:cubicBezTo>
                  <a:cubicBezTo>
                    <a:pt x="526" y="542"/>
                    <a:pt x="518" y="636"/>
                    <a:pt x="518" y="722"/>
                  </a:cubicBezTo>
                  <a:lnTo>
                    <a:pt x="492" y="756"/>
                  </a:lnTo>
                  <a:cubicBezTo>
                    <a:pt x="475" y="790"/>
                    <a:pt x="483" y="833"/>
                    <a:pt x="518" y="859"/>
                  </a:cubicBezTo>
                  <a:lnTo>
                    <a:pt x="500" y="927"/>
                  </a:lnTo>
                  <a:cubicBezTo>
                    <a:pt x="488" y="983"/>
                    <a:pt x="534" y="1025"/>
                    <a:pt x="582" y="1025"/>
                  </a:cubicBezTo>
                  <a:cubicBezTo>
                    <a:pt x="601" y="1025"/>
                    <a:pt x="621" y="1019"/>
                    <a:pt x="637" y="1004"/>
                  </a:cubicBezTo>
                  <a:cubicBezTo>
                    <a:pt x="663" y="1004"/>
                    <a:pt x="680" y="996"/>
                    <a:pt x="706" y="979"/>
                  </a:cubicBezTo>
                  <a:cubicBezTo>
                    <a:pt x="791" y="876"/>
                    <a:pt x="860" y="765"/>
                    <a:pt x="903" y="636"/>
                  </a:cubicBezTo>
                  <a:lnTo>
                    <a:pt x="920" y="636"/>
                  </a:lnTo>
                  <a:cubicBezTo>
                    <a:pt x="971" y="679"/>
                    <a:pt x="1022" y="722"/>
                    <a:pt x="1074" y="765"/>
                  </a:cubicBezTo>
                  <a:cubicBezTo>
                    <a:pt x="1091" y="780"/>
                    <a:pt x="1109" y="786"/>
                    <a:pt x="1127" y="786"/>
                  </a:cubicBezTo>
                  <a:cubicBezTo>
                    <a:pt x="1191" y="786"/>
                    <a:pt x="1245" y="707"/>
                    <a:pt x="1185" y="654"/>
                  </a:cubicBezTo>
                  <a:lnTo>
                    <a:pt x="1125" y="611"/>
                  </a:lnTo>
                  <a:cubicBezTo>
                    <a:pt x="1125" y="577"/>
                    <a:pt x="1108" y="559"/>
                    <a:pt x="1091" y="542"/>
                  </a:cubicBezTo>
                  <a:cubicBezTo>
                    <a:pt x="1039" y="517"/>
                    <a:pt x="997" y="491"/>
                    <a:pt x="954" y="465"/>
                  </a:cubicBezTo>
                  <a:cubicBezTo>
                    <a:pt x="962" y="388"/>
                    <a:pt x="971" y="303"/>
                    <a:pt x="971" y="217"/>
                  </a:cubicBezTo>
                  <a:lnTo>
                    <a:pt x="988" y="175"/>
                  </a:lnTo>
                  <a:cubicBezTo>
                    <a:pt x="1005" y="132"/>
                    <a:pt x="997" y="89"/>
                    <a:pt x="962" y="63"/>
                  </a:cubicBezTo>
                  <a:lnTo>
                    <a:pt x="962" y="55"/>
                  </a:lnTo>
                  <a:cubicBezTo>
                    <a:pt x="948" y="21"/>
                    <a:pt x="914" y="0"/>
                    <a:pt x="881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258766" y="218811"/>
              <a:ext cx="121407" cy="98825"/>
            </a:xfrm>
            <a:custGeom>
              <a:avLst/>
              <a:gdLst/>
              <a:ahLst/>
              <a:cxnLst/>
              <a:rect l="l" t="t" r="r" b="b"/>
              <a:pathLst>
                <a:path w="1172" h="954" extrusionOk="0">
                  <a:moveTo>
                    <a:pt x="804" y="1"/>
                  </a:moveTo>
                  <a:cubicBezTo>
                    <a:pt x="778" y="1"/>
                    <a:pt x="753" y="12"/>
                    <a:pt x="734" y="38"/>
                  </a:cubicBezTo>
                  <a:cubicBezTo>
                    <a:pt x="691" y="115"/>
                    <a:pt x="640" y="192"/>
                    <a:pt x="606" y="278"/>
                  </a:cubicBezTo>
                  <a:lnTo>
                    <a:pt x="597" y="278"/>
                  </a:lnTo>
                  <a:lnTo>
                    <a:pt x="392" y="141"/>
                  </a:lnTo>
                  <a:cubicBezTo>
                    <a:pt x="380" y="134"/>
                    <a:pt x="367" y="131"/>
                    <a:pt x="355" y="131"/>
                  </a:cubicBezTo>
                  <a:cubicBezTo>
                    <a:pt x="320" y="131"/>
                    <a:pt x="284" y="154"/>
                    <a:pt x="272" y="192"/>
                  </a:cubicBezTo>
                  <a:cubicBezTo>
                    <a:pt x="229" y="183"/>
                    <a:pt x="186" y="166"/>
                    <a:pt x="135" y="158"/>
                  </a:cubicBezTo>
                  <a:cubicBezTo>
                    <a:pt x="132" y="157"/>
                    <a:pt x="129" y="157"/>
                    <a:pt x="125" y="157"/>
                  </a:cubicBezTo>
                  <a:cubicBezTo>
                    <a:pt x="60" y="157"/>
                    <a:pt x="1" y="238"/>
                    <a:pt x="58" y="295"/>
                  </a:cubicBezTo>
                  <a:lnTo>
                    <a:pt x="101" y="329"/>
                  </a:lnTo>
                  <a:cubicBezTo>
                    <a:pt x="115" y="343"/>
                    <a:pt x="134" y="349"/>
                    <a:pt x="154" y="349"/>
                  </a:cubicBezTo>
                  <a:cubicBezTo>
                    <a:pt x="171" y="349"/>
                    <a:pt x="188" y="345"/>
                    <a:pt x="203" y="337"/>
                  </a:cubicBezTo>
                  <a:cubicBezTo>
                    <a:pt x="306" y="363"/>
                    <a:pt x="417" y="397"/>
                    <a:pt x="520" y="440"/>
                  </a:cubicBezTo>
                  <a:cubicBezTo>
                    <a:pt x="469" y="543"/>
                    <a:pt x="426" y="654"/>
                    <a:pt x="392" y="765"/>
                  </a:cubicBezTo>
                  <a:cubicBezTo>
                    <a:pt x="366" y="782"/>
                    <a:pt x="349" y="808"/>
                    <a:pt x="323" y="825"/>
                  </a:cubicBezTo>
                  <a:cubicBezTo>
                    <a:pt x="262" y="873"/>
                    <a:pt x="320" y="953"/>
                    <a:pt x="386" y="953"/>
                  </a:cubicBezTo>
                  <a:cubicBezTo>
                    <a:pt x="402" y="953"/>
                    <a:pt x="419" y="948"/>
                    <a:pt x="434" y="936"/>
                  </a:cubicBezTo>
                  <a:cubicBezTo>
                    <a:pt x="563" y="834"/>
                    <a:pt x="665" y="705"/>
                    <a:pt x="742" y="568"/>
                  </a:cubicBezTo>
                  <a:lnTo>
                    <a:pt x="973" y="731"/>
                  </a:lnTo>
                  <a:cubicBezTo>
                    <a:pt x="985" y="739"/>
                    <a:pt x="1000" y="743"/>
                    <a:pt x="1014" y="743"/>
                  </a:cubicBezTo>
                  <a:cubicBezTo>
                    <a:pt x="1032" y="743"/>
                    <a:pt x="1050" y="737"/>
                    <a:pt x="1059" y="722"/>
                  </a:cubicBezTo>
                  <a:cubicBezTo>
                    <a:pt x="1069" y="726"/>
                    <a:pt x="1078" y="728"/>
                    <a:pt x="1086" y="728"/>
                  </a:cubicBezTo>
                  <a:cubicBezTo>
                    <a:pt x="1151" y="728"/>
                    <a:pt x="1172" y="623"/>
                    <a:pt x="1119" y="586"/>
                  </a:cubicBezTo>
                  <a:cubicBezTo>
                    <a:pt x="1016" y="517"/>
                    <a:pt x="922" y="457"/>
                    <a:pt x="819" y="406"/>
                  </a:cubicBezTo>
                  <a:cubicBezTo>
                    <a:pt x="862" y="303"/>
                    <a:pt x="888" y="192"/>
                    <a:pt x="896" y="81"/>
                  </a:cubicBezTo>
                  <a:cubicBezTo>
                    <a:pt x="905" y="38"/>
                    <a:pt x="871" y="4"/>
                    <a:pt x="828" y="4"/>
                  </a:cubicBezTo>
                  <a:cubicBezTo>
                    <a:pt x="820" y="2"/>
                    <a:pt x="812" y="1"/>
                    <a:pt x="804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139634" y="60624"/>
              <a:ext cx="123376" cy="123479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854" y="0"/>
                  </a:moveTo>
                  <a:cubicBezTo>
                    <a:pt x="831" y="0"/>
                    <a:pt x="807" y="10"/>
                    <a:pt x="789" y="34"/>
                  </a:cubicBezTo>
                  <a:cubicBezTo>
                    <a:pt x="755" y="76"/>
                    <a:pt x="720" y="128"/>
                    <a:pt x="695" y="179"/>
                  </a:cubicBezTo>
                  <a:cubicBezTo>
                    <a:pt x="660" y="179"/>
                    <a:pt x="635" y="205"/>
                    <a:pt x="626" y="230"/>
                  </a:cubicBezTo>
                  <a:cubicBezTo>
                    <a:pt x="592" y="316"/>
                    <a:pt x="558" y="402"/>
                    <a:pt x="532" y="487"/>
                  </a:cubicBezTo>
                  <a:lnTo>
                    <a:pt x="532" y="504"/>
                  </a:lnTo>
                  <a:cubicBezTo>
                    <a:pt x="489" y="496"/>
                    <a:pt x="455" y="479"/>
                    <a:pt x="421" y="470"/>
                  </a:cubicBezTo>
                  <a:cubicBezTo>
                    <a:pt x="387" y="461"/>
                    <a:pt x="207" y="444"/>
                    <a:pt x="173" y="402"/>
                  </a:cubicBezTo>
                  <a:cubicBezTo>
                    <a:pt x="157" y="384"/>
                    <a:pt x="139" y="377"/>
                    <a:pt x="121" y="377"/>
                  </a:cubicBezTo>
                  <a:cubicBezTo>
                    <a:pt x="60" y="377"/>
                    <a:pt x="0" y="462"/>
                    <a:pt x="53" y="521"/>
                  </a:cubicBezTo>
                  <a:cubicBezTo>
                    <a:pt x="130" y="607"/>
                    <a:pt x="353" y="615"/>
                    <a:pt x="464" y="650"/>
                  </a:cubicBezTo>
                  <a:cubicBezTo>
                    <a:pt x="447" y="710"/>
                    <a:pt x="421" y="769"/>
                    <a:pt x="404" y="829"/>
                  </a:cubicBezTo>
                  <a:cubicBezTo>
                    <a:pt x="361" y="906"/>
                    <a:pt x="318" y="992"/>
                    <a:pt x="276" y="1069"/>
                  </a:cubicBezTo>
                  <a:cubicBezTo>
                    <a:pt x="243" y="1128"/>
                    <a:pt x="295" y="1192"/>
                    <a:pt x="352" y="1192"/>
                  </a:cubicBezTo>
                  <a:cubicBezTo>
                    <a:pt x="370" y="1192"/>
                    <a:pt x="388" y="1186"/>
                    <a:pt x="404" y="1172"/>
                  </a:cubicBezTo>
                  <a:cubicBezTo>
                    <a:pt x="408" y="1173"/>
                    <a:pt x="413" y="1173"/>
                    <a:pt x="418" y="1173"/>
                  </a:cubicBezTo>
                  <a:cubicBezTo>
                    <a:pt x="451" y="1173"/>
                    <a:pt x="491" y="1149"/>
                    <a:pt x="498" y="1112"/>
                  </a:cubicBezTo>
                  <a:cubicBezTo>
                    <a:pt x="558" y="983"/>
                    <a:pt x="609" y="855"/>
                    <a:pt x="643" y="718"/>
                  </a:cubicBezTo>
                  <a:cubicBezTo>
                    <a:pt x="780" y="778"/>
                    <a:pt x="917" y="838"/>
                    <a:pt x="1045" y="915"/>
                  </a:cubicBezTo>
                  <a:cubicBezTo>
                    <a:pt x="1056" y="919"/>
                    <a:pt x="1066" y="921"/>
                    <a:pt x="1076" y="921"/>
                  </a:cubicBezTo>
                  <a:cubicBezTo>
                    <a:pt x="1145" y="921"/>
                    <a:pt x="1190" y="822"/>
                    <a:pt x="1122" y="769"/>
                  </a:cubicBezTo>
                  <a:cubicBezTo>
                    <a:pt x="994" y="701"/>
                    <a:pt x="857" y="633"/>
                    <a:pt x="712" y="573"/>
                  </a:cubicBezTo>
                  <a:cubicBezTo>
                    <a:pt x="780" y="419"/>
                    <a:pt x="857" y="265"/>
                    <a:pt x="926" y="111"/>
                  </a:cubicBezTo>
                  <a:cubicBezTo>
                    <a:pt x="955" y="51"/>
                    <a:pt x="907" y="0"/>
                    <a:pt x="854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729078" y="30893"/>
              <a:ext cx="115814" cy="116435"/>
            </a:xfrm>
            <a:custGeom>
              <a:avLst/>
              <a:gdLst/>
              <a:ahLst/>
              <a:cxnLst/>
              <a:rect l="l" t="t" r="r" b="b"/>
              <a:pathLst>
                <a:path w="1118" h="1124" extrusionOk="0">
                  <a:moveTo>
                    <a:pt x="596" y="1"/>
                  </a:moveTo>
                  <a:cubicBezTo>
                    <a:pt x="558" y="1"/>
                    <a:pt x="523" y="27"/>
                    <a:pt x="531" y="81"/>
                  </a:cubicBezTo>
                  <a:cubicBezTo>
                    <a:pt x="480" y="81"/>
                    <a:pt x="446" y="115"/>
                    <a:pt x="454" y="158"/>
                  </a:cubicBezTo>
                  <a:cubicBezTo>
                    <a:pt x="454" y="210"/>
                    <a:pt x="463" y="261"/>
                    <a:pt x="463" y="321"/>
                  </a:cubicBezTo>
                  <a:cubicBezTo>
                    <a:pt x="375" y="308"/>
                    <a:pt x="292" y="300"/>
                    <a:pt x="207" y="300"/>
                  </a:cubicBezTo>
                  <a:cubicBezTo>
                    <a:pt x="176" y="300"/>
                    <a:pt x="144" y="301"/>
                    <a:pt x="112" y="304"/>
                  </a:cubicBezTo>
                  <a:cubicBezTo>
                    <a:pt x="9" y="304"/>
                    <a:pt x="1" y="466"/>
                    <a:pt x="112" y="466"/>
                  </a:cubicBezTo>
                  <a:cubicBezTo>
                    <a:pt x="121" y="475"/>
                    <a:pt x="129" y="483"/>
                    <a:pt x="146" y="483"/>
                  </a:cubicBezTo>
                  <a:lnTo>
                    <a:pt x="463" y="603"/>
                  </a:lnTo>
                  <a:lnTo>
                    <a:pt x="463" y="757"/>
                  </a:lnTo>
                  <a:cubicBezTo>
                    <a:pt x="463" y="783"/>
                    <a:pt x="480" y="808"/>
                    <a:pt x="497" y="817"/>
                  </a:cubicBezTo>
                  <a:cubicBezTo>
                    <a:pt x="488" y="885"/>
                    <a:pt x="480" y="954"/>
                    <a:pt x="471" y="1022"/>
                  </a:cubicBezTo>
                  <a:cubicBezTo>
                    <a:pt x="456" y="1084"/>
                    <a:pt x="505" y="1124"/>
                    <a:pt x="553" y="1124"/>
                  </a:cubicBezTo>
                  <a:cubicBezTo>
                    <a:pt x="584" y="1124"/>
                    <a:pt x="615" y="1106"/>
                    <a:pt x="625" y="1065"/>
                  </a:cubicBezTo>
                  <a:cubicBezTo>
                    <a:pt x="651" y="937"/>
                    <a:pt x="659" y="808"/>
                    <a:pt x="668" y="671"/>
                  </a:cubicBezTo>
                  <a:cubicBezTo>
                    <a:pt x="728" y="714"/>
                    <a:pt x="788" y="757"/>
                    <a:pt x="848" y="808"/>
                  </a:cubicBezTo>
                  <a:cubicBezTo>
                    <a:pt x="865" y="826"/>
                    <a:pt x="885" y="833"/>
                    <a:pt x="904" y="833"/>
                  </a:cubicBezTo>
                  <a:cubicBezTo>
                    <a:pt x="933" y="833"/>
                    <a:pt x="961" y="817"/>
                    <a:pt x="976" y="791"/>
                  </a:cubicBezTo>
                  <a:lnTo>
                    <a:pt x="993" y="791"/>
                  </a:lnTo>
                  <a:cubicBezTo>
                    <a:pt x="999" y="793"/>
                    <a:pt x="1005" y="793"/>
                    <a:pt x="1011" y="793"/>
                  </a:cubicBezTo>
                  <a:cubicBezTo>
                    <a:pt x="1078" y="793"/>
                    <a:pt x="1117" y="709"/>
                    <a:pt x="1070" y="654"/>
                  </a:cubicBezTo>
                  <a:cubicBezTo>
                    <a:pt x="959" y="552"/>
                    <a:pt x="831" y="466"/>
                    <a:pt x="685" y="398"/>
                  </a:cubicBezTo>
                  <a:cubicBezTo>
                    <a:pt x="694" y="295"/>
                    <a:pt x="694" y="184"/>
                    <a:pt x="685" y="81"/>
                  </a:cubicBezTo>
                  <a:cubicBezTo>
                    <a:pt x="681" y="29"/>
                    <a:pt x="636" y="1"/>
                    <a:pt x="596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5"/>
          <p:cNvGrpSpPr/>
          <p:nvPr/>
        </p:nvGrpSpPr>
        <p:grpSpPr>
          <a:xfrm rot="-9870191">
            <a:off x="7007449" y="-112443"/>
            <a:ext cx="3338781" cy="1635791"/>
            <a:chOff x="-513416" y="3842384"/>
            <a:chExt cx="3338591" cy="1635698"/>
          </a:xfrm>
        </p:grpSpPr>
        <p:sp>
          <p:nvSpPr>
            <p:cNvPr id="728" name="Google Shape;728;p5"/>
            <p:cNvSpPr/>
            <p:nvPr/>
          </p:nvSpPr>
          <p:spPr>
            <a:xfrm>
              <a:off x="-513416" y="3842384"/>
              <a:ext cx="2011821" cy="1602227"/>
            </a:xfrm>
            <a:custGeom>
              <a:avLst/>
              <a:gdLst/>
              <a:ahLst/>
              <a:cxnLst/>
              <a:rect l="l" t="t" r="r" b="b"/>
              <a:pathLst>
                <a:path w="19421" h="15467" extrusionOk="0">
                  <a:moveTo>
                    <a:pt x="9144" y="1"/>
                  </a:moveTo>
                  <a:cubicBezTo>
                    <a:pt x="8325" y="1"/>
                    <a:pt x="7450" y="364"/>
                    <a:pt x="6734" y="1289"/>
                  </a:cubicBezTo>
                  <a:cubicBezTo>
                    <a:pt x="6133" y="2062"/>
                    <a:pt x="5625" y="2238"/>
                    <a:pt x="5143" y="2238"/>
                  </a:cubicBezTo>
                  <a:cubicBezTo>
                    <a:pt x="4741" y="2238"/>
                    <a:pt x="4358" y="2115"/>
                    <a:pt x="3954" y="2115"/>
                  </a:cubicBezTo>
                  <a:cubicBezTo>
                    <a:pt x="3373" y="2115"/>
                    <a:pt x="2750" y="2368"/>
                    <a:pt x="1968" y="3599"/>
                  </a:cubicBezTo>
                  <a:cubicBezTo>
                    <a:pt x="1" y="6704"/>
                    <a:pt x="4629" y="14960"/>
                    <a:pt x="4629" y="14960"/>
                  </a:cubicBezTo>
                  <a:cubicBezTo>
                    <a:pt x="6342" y="15314"/>
                    <a:pt x="7878" y="15467"/>
                    <a:pt x="9249" y="15467"/>
                  </a:cubicBezTo>
                  <a:cubicBezTo>
                    <a:pt x="16283" y="15467"/>
                    <a:pt x="19005" y="11456"/>
                    <a:pt x="19198" y="10117"/>
                  </a:cubicBezTo>
                  <a:cubicBezTo>
                    <a:pt x="19420" y="8518"/>
                    <a:pt x="18462" y="9262"/>
                    <a:pt x="17547" y="8193"/>
                  </a:cubicBezTo>
                  <a:cubicBezTo>
                    <a:pt x="16632" y="7132"/>
                    <a:pt x="18146" y="6713"/>
                    <a:pt x="17521" y="4480"/>
                  </a:cubicBezTo>
                  <a:cubicBezTo>
                    <a:pt x="17151" y="3155"/>
                    <a:pt x="16280" y="2824"/>
                    <a:pt x="15528" y="2824"/>
                  </a:cubicBezTo>
                  <a:cubicBezTo>
                    <a:pt x="15012" y="2824"/>
                    <a:pt x="14553" y="2979"/>
                    <a:pt x="14347" y="3077"/>
                  </a:cubicBezTo>
                  <a:cubicBezTo>
                    <a:pt x="14175" y="3159"/>
                    <a:pt x="13854" y="3235"/>
                    <a:pt x="13493" y="3235"/>
                  </a:cubicBezTo>
                  <a:cubicBezTo>
                    <a:pt x="12797" y="3235"/>
                    <a:pt x="11952" y="2950"/>
                    <a:pt x="11738" y="1862"/>
                  </a:cubicBezTo>
                  <a:cubicBezTo>
                    <a:pt x="11536" y="865"/>
                    <a:pt x="10407" y="1"/>
                    <a:pt x="9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481802" y="5096479"/>
              <a:ext cx="107423" cy="86705"/>
            </a:xfrm>
            <a:custGeom>
              <a:avLst/>
              <a:gdLst/>
              <a:ahLst/>
              <a:cxnLst/>
              <a:rect l="l" t="t" r="r" b="b"/>
              <a:pathLst>
                <a:path w="1037" h="837" extrusionOk="0">
                  <a:moveTo>
                    <a:pt x="767" y="1"/>
                  </a:moveTo>
                  <a:cubicBezTo>
                    <a:pt x="742" y="1"/>
                    <a:pt x="717" y="5"/>
                    <a:pt x="694" y="13"/>
                  </a:cubicBezTo>
                  <a:cubicBezTo>
                    <a:pt x="557" y="65"/>
                    <a:pt x="377" y="56"/>
                    <a:pt x="240" y="125"/>
                  </a:cubicBezTo>
                  <a:cubicBezTo>
                    <a:pt x="129" y="176"/>
                    <a:pt x="52" y="278"/>
                    <a:pt x="27" y="398"/>
                  </a:cubicBezTo>
                  <a:cubicBezTo>
                    <a:pt x="1" y="527"/>
                    <a:pt x="52" y="663"/>
                    <a:pt x="155" y="749"/>
                  </a:cubicBezTo>
                  <a:cubicBezTo>
                    <a:pt x="243" y="816"/>
                    <a:pt x="346" y="836"/>
                    <a:pt x="448" y="836"/>
                  </a:cubicBezTo>
                  <a:cubicBezTo>
                    <a:pt x="515" y="836"/>
                    <a:pt x="581" y="828"/>
                    <a:pt x="643" y="817"/>
                  </a:cubicBezTo>
                  <a:cubicBezTo>
                    <a:pt x="788" y="800"/>
                    <a:pt x="925" y="715"/>
                    <a:pt x="1002" y="586"/>
                  </a:cubicBezTo>
                  <a:cubicBezTo>
                    <a:pt x="1036" y="484"/>
                    <a:pt x="1036" y="373"/>
                    <a:pt x="985" y="278"/>
                  </a:cubicBezTo>
                  <a:cubicBezTo>
                    <a:pt x="985" y="261"/>
                    <a:pt x="993" y="244"/>
                    <a:pt x="1002" y="227"/>
                  </a:cubicBezTo>
                  <a:cubicBezTo>
                    <a:pt x="1030" y="99"/>
                    <a:pt x="893" y="1"/>
                    <a:pt x="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90117" y="5142785"/>
              <a:ext cx="133942" cy="98825"/>
            </a:xfrm>
            <a:custGeom>
              <a:avLst/>
              <a:gdLst/>
              <a:ahLst/>
              <a:cxnLst/>
              <a:rect l="l" t="t" r="r" b="b"/>
              <a:pathLst>
                <a:path w="1293" h="954" extrusionOk="0">
                  <a:moveTo>
                    <a:pt x="866" y="0"/>
                  </a:moveTo>
                  <a:cubicBezTo>
                    <a:pt x="711" y="0"/>
                    <a:pt x="558" y="21"/>
                    <a:pt x="446" y="105"/>
                  </a:cubicBezTo>
                  <a:cubicBezTo>
                    <a:pt x="411" y="131"/>
                    <a:pt x="386" y="165"/>
                    <a:pt x="369" y="191"/>
                  </a:cubicBezTo>
                  <a:cubicBezTo>
                    <a:pt x="232" y="199"/>
                    <a:pt x="112" y="268"/>
                    <a:pt x="35" y="379"/>
                  </a:cubicBezTo>
                  <a:cubicBezTo>
                    <a:pt x="1" y="456"/>
                    <a:pt x="18" y="542"/>
                    <a:pt x="86" y="593"/>
                  </a:cubicBezTo>
                  <a:lnTo>
                    <a:pt x="120" y="627"/>
                  </a:lnTo>
                  <a:cubicBezTo>
                    <a:pt x="163" y="764"/>
                    <a:pt x="257" y="875"/>
                    <a:pt x="394" y="927"/>
                  </a:cubicBezTo>
                  <a:cubicBezTo>
                    <a:pt x="436" y="945"/>
                    <a:pt x="480" y="953"/>
                    <a:pt x="523" y="953"/>
                  </a:cubicBezTo>
                  <a:cubicBezTo>
                    <a:pt x="623" y="953"/>
                    <a:pt x="722" y="907"/>
                    <a:pt x="788" y="824"/>
                  </a:cubicBezTo>
                  <a:cubicBezTo>
                    <a:pt x="805" y="824"/>
                    <a:pt x="831" y="824"/>
                    <a:pt x="848" y="815"/>
                  </a:cubicBezTo>
                  <a:cubicBezTo>
                    <a:pt x="883" y="843"/>
                    <a:pt x="923" y="856"/>
                    <a:pt x="962" y="856"/>
                  </a:cubicBezTo>
                  <a:cubicBezTo>
                    <a:pt x="1007" y="856"/>
                    <a:pt x="1051" y="839"/>
                    <a:pt x="1087" y="807"/>
                  </a:cubicBezTo>
                  <a:cubicBezTo>
                    <a:pt x="1284" y="627"/>
                    <a:pt x="1292" y="345"/>
                    <a:pt x="1147" y="97"/>
                  </a:cubicBezTo>
                  <a:cubicBezTo>
                    <a:pt x="1104" y="37"/>
                    <a:pt x="1036" y="3"/>
                    <a:pt x="967" y="3"/>
                  </a:cubicBezTo>
                  <a:cubicBezTo>
                    <a:pt x="934" y="1"/>
                    <a:pt x="900" y="0"/>
                    <a:pt x="8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255866" y="5059600"/>
              <a:ext cx="111774" cy="74481"/>
            </a:xfrm>
            <a:custGeom>
              <a:avLst/>
              <a:gdLst/>
              <a:ahLst/>
              <a:cxnLst/>
              <a:rect l="l" t="t" r="r" b="b"/>
              <a:pathLst>
                <a:path w="1079" h="719" extrusionOk="0">
                  <a:moveTo>
                    <a:pt x="360" y="294"/>
                  </a:moveTo>
                  <a:cubicBezTo>
                    <a:pt x="366" y="294"/>
                    <a:pt x="373" y="297"/>
                    <a:pt x="377" y="301"/>
                  </a:cubicBezTo>
                  <a:lnTo>
                    <a:pt x="343" y="301"/>
                  </a:lnTo>
                  <a:cubicBezTo>
                    <a:pt x="347" y="297"/>
                    <a:pt x="353" y="294"/>
                    <a:pt x="360" y="294"/>
                  </a:cubicBezTo>
                  <a:close/>
                  <a:moveTo>
                    <a:pt x="658" y="0"/>
                  </a:moveTo>
                  <a:cubicBezTo>
                    <a:pt x="583" y="0"/>
                    <a:pt x="507" y="17"/>
                    <a:pt x="437" y="53"/>
                  </a:cubicBezTo>
                  <a:cubicBezTo>
                    <a:pt x="308" y="113"/>
                    <a:pt x="112" y="173"/>
                    <a:pt x="60" y="301"/>
                  </a:cubicBezTo>
                  <a:cubicBezTo>
                    <a:pt x="0" y="438"/>
                    <a:pt x="103" y="583"/>
                    <a:pt x="249" y="643"/>
                  </a:cubicBezTo>
                  <a:cubicBezTo>
                    <a:pt x="291" y="691"/>
                    <a:pt x="354" y="718"/>
                    <a:pt x="420" y="718"/>
                  </a:cubicBezTo>
                  <a:cubicBezTo>
                    <a:pt x="448" y="718"/>
                    <a:pt x="477" y="713"/>
                    <a:pt x="505" y="703"/>
                  </a:cubicBezTo>
                  <a:cubicBezTo>
                    <a:pt x="608" y="652"/>
                    <a:pt x="728" y="609"/>
                    <a:pt x="830" y="549"/>
                  </a:cubicBezTo>
                  <a:cubicBezTo>
                    <a:pt x="959" y="489"/>
                    <a:pt x="1078" y="386"/>
                    <a:pt x="1027" y="241"/>
                  </a:cubicBezTo>
                  <a:cubicBezTo>
                    <a:pt x="1001" y="155"/>
                    <a:pt x="941" y="78"/>
                    <a:pt x="865" y="44"/>
                  </a:cubicBezTo>
                  <a:cubicBezTo>
                    <a:pt x="798" y="15"/>
                    <a:pt x="728" y="0"/>
                    <a:pt x="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701626" y="5059807"/>
              <a:ext cx="87844" cy="74481"/>
            </a:xfrm>
            <a:custGeom>
              <a:avLst/>
              <a:gdLst/>
              <a:ahLst/>
              <a:cxnLst/>
              <a:rect l="l" t="t" r="r" b="b"/>
              <a:pathLst>
                <a:path w="848" h="719" extrusionOk="0">
                  <a:moveTo>
                    <a:pt x="424" y="0"/>
                  </a:moveTo>
                  <a:cubicBezTo>
                    <a:pt x="359" y="0"/>
                    <a:pt x="293" y="16"/>
                    <a:pt x="232" y="51"/>
                  </a:cubicBezTo>
                  <a:cubicBezTo>
                    <a:pt x="1" y="179"/>
                    <a:pt x="9" y="521"/>
                    <a:pt x="249" y="632"/>
                  </a:cubicBezTo>
                  <a:cubicBezTo>
                    <a:pt x="283" y="650"/>
                    <a:pt x="326" y="667"/>
                    <a:pt x="368" y="684"/>
                  </a:cubicBezTo>
                  <a:cubicBezTo>
                    <a:pt x="403" y="701"/>
                    <a:pt x="445" y="718"/>
                    <a:pt x="488" y="718"/>
                  </a:cubicBezTo>
                  <a:cubicBezTo>
                    <a:pt x="557" y="718"/>
                    <a:pt x="625" y="692"/>
                    <a:pt x="685" y="658"/>
                  </a:cubicBezTo>
                  <a:cubicBezTo>
                    <a:pt x="762" y="615"/>
                    <a:pt x="813" y="547"/>
                    <a:pt x="839" y="461"/>
                  </a:cubicBezTo>
                  <a:cubicBezTo>
                    <a:pt x="847" y="427"/>
                    <a:pt x="839" y="384"/>
                    <a:pt x="822" y="359"/>
                  </a:cubicBezTo>
                  <a:cubicBezTo>
                    <a:pt x="822" y="325"/>
                    <a:pt x="813" y="290"/>
                    <a:pt x="805" y="265"/>
                  </a:cubicBezTo>
                  <a:cubicBezTo>
                    <a:pt x="744" y="100"/>
                    <a:pt x="58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487603" y="4935703"/>
              <a:ext cx="85669" cy="73238"/>
            </a:xfrm>
            <a:custGeom>
              <a:avLst/>
              <a:gdLst/>
              <a:ahLst/>
              <a:cxnLst/>
              <a:rect l="l" t="t" r="r" b="b"/>
              <a:pathLst>
                <a:path w="827" h="707" extrusionOk="0">
                  <a:moveTo>
                    <a:pt x="330" y="0"/>
                  </a:moveTo>
                  <a:cubicBezTo>
                    <a:pt x="244" y="0"/>
                    <a:pt x="160" y="27"/>
                    <a:pt x="90" y="77"/>
                  </a:cubicBezTo>
                  <a:cubicBezTo>
                    <a:pt x="48" y="111"/>
                    <a:pt x="31" y="171"/>
                    <a:pt x="39" y="222"/>
                  </a:cubicBezTo>
                  <a:cubicBezTo>
                    <a:pt x="31" y="248"/>
                    <a:pt x="22" y="265"/>
                    <a:pt x="22" y="291"/>
                  </a:cubicBezTo>
                  <a:cubicBezTo>
                    <a:pt x="13" y="342"/>
                    <a:pt x="22" y="385"/>
                    <a:pt x="39" y="436"/>
                  </a:cubicBezTo>
                  <a:cubicBezTo>
                    <a:pt x="1" y="575"/>
                    <a:pt x="108" y="706"/>
                    <a:pt x="242" y="706"/>
                  </a:cubicBezTo>
                  <a:cubicBezTo>
                    <a:pt x="257" y="706"/>
                    <a:pt x="272" y="705"/>
                    <a:pt x="287" y="701"/>
                  </a:cubicBezTo>
                  <a:cubicBezTo>
                    <a:pt x="338" y="693"/>
                    <a:pt x="390" y="676"/>
                    <a:pt x="433" y="650"/>
                  </a:cubicBezTo>
                  <a:cubicBezTo>
                    <a:pt x="484" y="650"/>
                    <a:pt x="535" y="633"/>
                    <a:pt x="578" y="616"/>
                  </a:cubicBezTo>
                  <a:cubicBezTo>
                    <a:pt x="826" y="496"/>
                    <a:pt x="775" y="162"/>
                    <a:pt x="510" y="43"/>
                  </a:cubicBezTo>
                  <a:cubicBezTo>
                    <a:pt x="452" y="14"/>
                    <a:pt x="391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673242" y="4896441"/>
              <a:ext cx="87016" cy="72202"/>
            </a:xfrm>
            <a:custGeom>
              <a:avLst/>
              <a:gdLst/>
              <a:ahLst/>
              <a:cxnLst/>
              <a:rect l="l" t="t" r="r" b="b"/>
              <a:pathLst>
                <a:path w="840" h="697" extrusionOk="0">
                  <a:moveTo>
                    <a:pt x="337" y="1"/>
                  </a:moveTo>
                  <a:cubicBezTo>
                    <a:pt x="308" y="1"/>
                    <a:pt x="281" y="7"/>
                    <a:pt x="257" y="19"/>
                  </a:cubicBezTo>
                  <a:cubicBezTo>
                    <a:pt x="69" y="131"/>
                    <a:pt x="1" y="362"/>
                    <a:pt x="78" y="558"/>
                  </a:cubicBezTo>
                  <a:cubicBezTo>
                    <a:pt x="116" y="642"/>
                    <a:pt x="204" y="697"/>
                    <a:pt x="292" y="697"/>
                  </a:cubicBezTo>
                  <a:cubicBezTo>
                    <a:pt x="321" y="697"/>
                    <a:pt x="350" y="691"/>
                    <a:pt x="377" y="678"/>
                  </a:cubicBezTo>
                  <a:lnTo>
                    <a:pt x="728" y="524"/>
                  </a:lnTo>
                  <a:cubicBezTo>
                    <a:pt x="814" y="481"/>
                    <a:pt x="839" y="362"/>
                    <a:pt x="779" y="285"/>
                  </a:cubicBezTo>
                  <a:cubicBezTo>
                    <a:pt x="733" y="223"/>
                    <a:pt x="659" y="189"/>
                    <a:pt x="589" y="189"/>
                  </a:cubicBezTo>
                  <a:cubicBezTo>
                    <a:pt x="581" y="189"/>
                    <a:pt x="573" y="190"/>
                    <a:pt x="565" y="191"/>
                  </a:cubicBezTo>
                  <a:lnTo>
                    <a:pt x="565" y="182"/>
                  </a:lnTo>
                  <a:cubicBezTo>
                    <a:pt x="565" y="81"/>
                    <a:pt x="443" y="1"/>
                    <a:pt x="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674657" y="4245878"/>
              <a:ext cx="73652" cy="81525"/>
            </a:xfrm>
            <a:custGeom>
              <a:avLst/>
              <a:gdLst/>
              <a:ahLst/>
              <a:cxnLst/>
              <a:rect l="l" t="t" r="r" b="b"/>
              <a:pathLst>
                <a:path w="711" h="787" extrusionOk="0">
                  <a:moveTo>
                    <a:pt x="269" y="1"/>
                  </a:moveTo>
                  <a:cubicBezTo>
                    <a:pt x="29" y="1"/>
                    <a:pt x="0" y="328"/>
                    <a:pt x="49" y="508"/>
                  </a:cubicBezTo>
                  <a:cubicBezTo>
                    <a:pt x="91" y="664"/>
                    <a:pt x="234" y="786"/>
                    <a:pt x="384" y="786"/>
                  </a:cubicBezTo>
                  <a:cubicBezTo>
                    <a:pt x="447" y="786"/>
                    <a:pt x="512" y="764"/>
                    <a:pt x="571" y="713"/>
                  </a:cubicBezTo>
                  <a:cubicBezTo>
                    <a:pt x="585" y="701"/>
                    <a:pt x="597" y="688"/>
                    <a:pt x="609" y="675"/>
                  </a:cubicBezTo>
                  <a:lnTo>
                    <a:pt x="609" y="675"/>
                  </a:lnTo>
                  <a:cubicBezTo>
                    <a:pt x="644" y="647"/>
                    <a:pt x="669" y="604"/>
                    <a:pt x="674" y="549"/>
                  </a:cubicBezTo>
                  <a:lnTo>
                    <a:pt x="674" y="549"/>
                  </a:lnTo>
                  <a:cubicBezTo>
                    <a:pt x="710" y="400"/>
                    <a:pt x="632" y="231"/>
                    <a:pt x="528" y="114"/>
                  </a:cubicBezTo>
                  <a:cubicBezTo>
                    <a:pt x="499" y="80"/>
                    <a:pt x="463" y="61"/>
                    <a:pt x="426" y="55"/>
                  </a:cubicBezTo>
                  <a:lnTo>
                    <a:pt x="426" y="55"/>
                  </a:lnTo>
                  <a:cubicBezTo>
                    <a:pt x="390" y="29"/>
                    <a:pt x="350" y="10"/>
                    <a:pt x="306" y="3"/>
                  </a:cubicBezTo>
                  <a:cubicBezTo>
                    <a:pt x="293" y="2"/>
                    <a:pt x="281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591990" y="4452961"/>
              <a:ext cx="89087" cy="78521"/>
            </a:xfrm>
            <a:custGeom>
              <a:avLst/>
              <a:gdLst/>
              <a:ahLst/>
              <a:cxnLst/>
              <a:rect l="l" t="t" r="r" b="b"/>
              <a:pathLst>
                <a:path w="860" h="758" extrusionOk="0">
                  <a:moveTo>
                    <a:pt x="369" y="1"/>
                  </a:moveTo>
                  <a:cubicBezTo>
                    <a:pt x="278" y="1"/>
                    <a:pt x="194" y="33"/>
                    <a:pt x="137" y="117"/>
                  </a:cubicBezTo>
                  <a:cubicBezTo>
                    <a:pt x="0" y="305"/>
                    <a:pt x="94" y="579"/>
                    <a:pt x="282" y="699"/>
                  </a:cubicBezTo>
                  <a:cubicBezTo>
                    <a:pt x="347" y="738"/>
                    <a:pt x="419" y="757"/>
                    <a:pt x="489" y="757"/>
                  </a:cubicBezTo>
                  <a:cubicBezTo>
                    <a:pt x="631" y="757"/>
                    <a:pt x="767" y="679"/>
                    <a:pt x="830" y="536"/>
                  </a:cubicBezTo>
                  <a:cubicBezTo>
                    <a:pt x="858" y="469"/>
                    <a:pt x="859" y="395"/>
                    <a:pt x="840" y="327"/>
                  </a:cubicBezTo>
                  <a:lnTo>
                    <a:pt x="840" y="327"/>
                  </a:lnTo>
                  <a:cubicBezTo>
                    <a:pt x="842" y="269"/>
                    <a:pt x="817" y="211"/>
                    <a:pt x="770" y="168"/>
                  </a:cubicBezTo>
                  <a:lnTo>
                    <a:pt x="762" y="168"/>
                  </a:lnTo>
                  <a:cubicBezTo>
                    <a:pt x="668" y="80"/>
                    <a:pt x="511" y="1"/>
                    <a:pt x="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732877" y="4371744"/>
              <a:ext cx="92299" cy="75621"/>
            </a:xfrm>
            <a:custGeom>
              <a:avLst/>
              <a:gdLst/>
              <a:ahLst/>
              <a:cxnLst/>
              <a:rect l="l" t="t" r="r" b="b"/>
              <a:pathLst>
                <a:path w="891" h="730" extrusionOk="0">
                  <a:moveTo>
                    <a:pt x="382" y="0"/>
                  </a:moveTo>
                  <a:cubicBezTo>
                    <a:pt x="314" y="0"/>
                    <a:pt x="247" y="23"/>
                    <a:pt x="197" y="63"/>
                  </a:cubicBezTo>
                  <a:cubicBezTo>
                    <a:pt x="0" y="225"/>
                    <a:pt x="60" y="542"/>
                    <a:pt x="257" y="662"/>
                  </a:cubicBezTo>
                  <a:cubicBezTo>
                    <a:pt x="327" y="707"/>
                    <a:pt x="410" y="730"/>
                    <a:pt x="492" y="730"/>
                  </a:cubicBezTo>
                  <a:cubicBezTo>
                    <a:pt x="642" y="730"/>
                    <a:pt x="786" y="654"/>
                    <a:pt x="830" y="499"/>
                  </a:cubicBezTo>
                  <a:cubicBezTo>
                    <a:pt x="891" y="302"/>
                    <a:pt x="763" y="70"/>
                    <a:pt x="554" y="51"/>
                  </a:cubicBezTo>
                  <a:lnTo>
                    <a:pt x="554" y="51"/>
                  </a:lnTo>
                  <a:cubicBezTo>
                    <a:pt x="544" y="46"/>
                    <a:pt x="533" y="41"/>
                    <a:pt x="522" y="37"/>
                  </a:cubicBezTo>
                  <a:cubicBezTo>
                    <a:pt x="479" y="12"/>
                    <a:pt x="430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2718684" y="4553860"/>
              <a:ext cx="79764" cy="67644"/>
            </a:xfrm>
            <a:custGeom>
              <a:avLst/>
              <a:gdLst/>
              <a:ahLst/>
              <a:cxnLst/>
              <a:rect l="l" t="t" r="r" b="b"/>
              <a:pathLst>
                <a:path w="770" h="653" extrusionOk="0">
                  <a:moveTo>
                    <a:pt x="241" y="1"/>
                  </a:moveTo>
                  <a:cubicBezTo>
                    <a:pt x="216" y="1"/>
                    <a:pt x="189" y="3"/>
                    <a:pt x="163" y="7"/>
                  </a:cubicBezTo>
                  <a:cubicBezTo>
                    <a:pt x="86" y="24"/>
                    <a:pt x="18" y="93"/>
                    <a:pt x="9" y="170"/>
                  </a:cubicBezTo>
                  <a:cubicBezTo>
                    <a:pt x="0" y="307"/>
                    <a:pt x="43" y="435"/>
                    <a:pt x="129" y="529"/>
                  </a:cubicBezTo>
                  <a:cubicBezTo>
                    <a:pt x="202" y="610"/>
                    <a:pt x="300" y="652"/>
                    <a:pt x="402" y="652"/>
                  </a:cubicBezTo>
                  <a:cubicBezTo>
                    <a:pt x="419" y="652"/>
                    <a:pt x="437" y="651"/>
                    <a:pt x="454" y="649"/>
                  </a:cubicBezTo>
                  <a:cubicBezTo>
                    <a:pt x="469" y="647"/>
                    <a:pt x="483" y="644"/>
                    <a:pt x="497" y="640"/>
                  </a:cubicBezTo>
                  <a:lnTo>
                    <a:pt x="497" y="640"/>
                  </a:lnTo>
                  <a:cubicBezTo>
                    <a:pt x="514" y="644"/>
                    <a:pt x="532" y="646"/>
                    <a:pt x="549" y="646"/>
                  </a:cubicBezTo>
                  <a:cubicBezTo>
                    <a:pt x="658" y="646"/>
                    <a:pt x="770" y="562"/>
                    <a:pt x="736" y="418"/>
                  </a:cubicBezTo>
                  <a:lnTo>
                    <a:pt x="736" y="409"/>
                  </a:lnTo>
                  <a:cubicBezTo>
                    <a:pt x="733" y="393"/>
                    <a:pt x="729" y="378"/>
                    <a:pt x="725" y="363"/>
                  </a:cubicBezTo>
                  <a:lnTo>
                    <a:pt x="725" y="363"/>
                  </a:lnTo>
                  <a:cubicBezTo>
                    <a:pt x="732" y="258"/>
                    <a:pt x="681" y="155"/>
                    <a:pt x="591" y="93"/>
                  </a:cubicBezTo>
                  <a:cubicBezTo>
                    <a:pt x="560" y="69"/>
                    <a:pt x="523" y="57"/>
                    <a:pt x="485" y="57"/>
                  </a:cubicBezTo>
                  <a:cubicBezTo>
                    <a:pt x="481" y="57"/>
                    <a:pt x="476" y="57"/>
                    <a:pt x="472" y="58"/>
                  </a:cubicBezTo>
                  <a:lnTo>
                    <a:pt x="472" y="58"/>
                  </a:lnTo>
                  <a:cubicBezTo>
                    <a:pt x="402" y="21"/>
                    <a:pt x="323" y="1"/>
                    <a:pt x="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2739196" y="4702412"/>
              <a:ext cx="76967" cy="73963"/>
            </a:xfrm>
            <a:custGeom>
              <a:avLst/>
              <a:gdLst/>
              <a:ahLst/>
              <a:cxnLst/>
              <a:rect l="l" t="t" r="r" b="b"/>
              <a:pathLst>
                <a:path w="743" h="714" extrusionOk="0">
                  <a:moveTo>
                    <a:pt x="213" y="394"/>
                  </a:moveTo>
                  <a:cubicBezTo>
                    <a:pt x="213" y="404"/>
                    <a:pt x="213" y="413"/>
                    <a:pt x="213" y="421"/>
                  </a:cubicBezTo>
                  <a:cubicBezTo>
                    <a:pt x="196" y="415"/>
                    <a:pt x="201" y="405"/>
                    <a:pt x="213" y="394"/>
                  </a:cubicBezTo>
                  <a:close/>
                  <a:moveTo>
                    <a:pt x="331" y="1"/>
                  </a:moveTo>
                  <a:cubicBezTo>
                    <a:pt x="147" y="1"/>
                    <a:pt x="0" y="165"/>
                    <a:pt x="25" y="344"/>
                  </a:cubicBezTo>
                  <a:cubicBezTo>
                    <a:pt x="41" y="514"/>
                    <a:pt x="141" y="714"/>
                    <a:pt x="325" y="714"/>
                  </a:cubicBezTo>
                  <a:cubicBezTo>
                    <a:pt x="336" y="714"/>
                    <a:pt x="347" y="713"/>
                    <a:pt x="359" y="712"/>
                  </a:cubicBezTo>
                  <a:cubicBezTo>
                    <a:pt x="380" y="706"/>
                    <a:pt x="401" y="699"/>
                    <a:pt x="420" y="690"/>
                  </a:cubicBezTo>
                  <a:lnTo>
                    <a:pt x="420" y="690"/>
                  </a:lnTo>
                  <a:cubicBezTo>
                    <a:pt x="444" y="703"/>
                    <a:pt x="471" y="709"/>
                    <a:pt x="498" y="709"/>
                  </a:cubicBezTo>
                  <a:cubicBezTo>
                    <a:pt x="618" y="709"/>
                    <a:pt x="742" y="593"/>
                    <a:pt x="675" y="447"/>
                  </a:cubicBezTo>
                  <a:lnTo>
                    <a:pt x="588" y="244"/>
                  </a:lnTo>
                  <a:lnTo>
                    <a:pt x="588" y="244"/>
                  </a:lnTo>
                  <a:cubicBezTo>
                    <a:pt x="587" y="173"/>
                    <a:pt x="550" y="105"/>
                    <a:pt x="484" y="69"/>
                  </a:cubicBezTo>
                  <a:lnTo>
                    <a:pt x="484" y="69"/>
                  </a:lnTo>
                  <a:cubicBezTo>
                    <a:pt x="449" y="37"/>
                    <a:pt x="406" y="14"/>
                    <a:pt x="359" y="2"/>
                  </a:cubicBezTo>
                  <a:cubicBezTo>
                    <a:pt x="349" y="1"/>
                    <a:pt x="340" y="1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2441263" y="4562251"/>
              <a:ext cx="78625" cy="85980"/>
            </a:xfrm>
            <a:custGeom>
              <a:avLst/>
              <a:gdLst/>
              <a:ahLst/>
              <a:cxnLst/>
              <a:rect l="l" t="t" r="r" b="b"/>
              <a:pathLst>
                <a:path w="759" h="830" extrusionOk="0">
                  <a:moveTo>
                    <a:pt x="324" y="507"/>
                  </a:moveTo>
                  <a:cubicBezTo>
                    <a:pt x="322" y="517"/>
                    <a:pt x="320" y="521"/>
                    <a:pt x="320" y="521"/>
                  </a:cubicBezTo>
                  <a:cubicBezTo>
                    <a:pt x="319" y="521"/>
                    <a:pt x="320" y="515"/>
                    <a:pt x="324" y="507"/>
                  </a:cubicBezTo>
                  <a:close/>
                  <a:moveTo>
                    <a:pt x="383" y="0"/>
                  </a:moveTo>
                  <a:cubicBezTo>
                    <a:pt x="370" y="0"/>
                    <a:pt x="357" y="1"/>
                    <a:pt x="343" y="3"/>
                  </a:cubicBezTo>
                  <a:cubicBezTo>
                    <a:pt x="95" y="37"/>
                    <a:pt x="1" y="294"/>
                    <a:pt x="86" y="508"/>
                  </a:cubicBezTo>
                  <a:cubicBezTo>
                    <a:pt x="139" y="646"/>
                    <a:pt x="277" y="829"/>
                    <a:pt x="432" y="829"/>
                  </a:cubicBezTo>
                  <a:cubicBezTo>
                    <a:pt x="478" y="829"/>
                    <a:pt x="526" y="813"/>
                    <a:pt x="574" y="773"/>
                  </a:cubicBezTo>
                  <a:cubicBezTo>
                    <a:pt x="634" y="725"/>
                    <a:pt x="667" y="658"/>
                    <a:pt x="682" y="582"/>
                  </a:cubicBezTo>
                  <a:lnTo>
                    <a:pt x="682" y="582"/>
                  </a:lnTo>
                  <a:cubicBezTo>
                    <a:pt x="738" y="522"/>
                    <a:pt x="759" y="430"/>
                    <a:pt x="694" y="345"/>
                  </a:cubicBezTo>
                  <a:lnTo>
                    <a:pt x="694" y="337"/>
                  </a:lnTo>
                  <a:cubicBezTo>
                    <a:pt x="685" y="320"/>
                    <a:pt x="677" y="303"/>
                    <a:pt x="677" y="285"/>
                  </a:cubicBezTo>
                  <a:cubicBezTo>
                    <a:pt x="674" y="268"/>
                    <a:pt x="670" y="252"/>
                    <a:pt x="665" y="237"/>
                  </a:cubicBezTo>
                  <a:lnTo>
                    <a:pt x="665" y="237"/>
                  </a:lnTo>
                  <a:cubicBezTo>
                    <a:pt x="656" y="196"/>
                    <a:pt x="645" y="157"/>
                    <a:pt x="634" y="123"/>
                  </a:cubicBezTo>
                  <a:cubicBezTo>
                    <a:pt x="602" y="54"/>
                    <a:pt x="534" y="12"/>
                    <a:pt x="463" y="12"/>
                  </a:cubicBezTo>
                  <a:lnTo>
                    <a:pt x="463" y="12"/>
                  </a:lnTo>
                  <a:cubicBezTo>
                    <a:pt x="438" y="4"/>
                    <a:pt x="411" y="0"/>
                    <a:pt x="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2513363" y="4199158"/>
              <a:ext cx="81318" cy="92402"/>
            </a:xfrm>
            <a:custGeom>
              <a:avLst/>
              <a:gdLst/>
              <a:ahLst/>
              <a:cxnLst/>
              <a:rect l="l" t="t" r="r" b="b"/>
              <a:pathLst>
                <a:path w="785" h="892" extrusionOk="0">
                  <a:moveTo>
                    <a:pt x="325" y="0"/>
                  </a:moveTo>
                  <a:cubicBezTo>
                    <a:pt x="159" y="0"/>
                    <a:pt x="0" y="133"/>
                    <a:pt x="6" y="326"/>
                  </a:cubicBezTo>
                  <a:cubicBezTo>
                    <a:pt x="6" y="523"/>
                    <a:pt x="186" y="873"/>
                    <a:pt x="408" y="890"/>
                  </a:cubicBezTo>
                  <a:cubicBezTo>
                    <a:pt x="414" y="891"/>
                    <a:pt x="420" y="891"/>
                    <a:pt x="425" y="891"/>
                  </a:cubicBezTo>
                  <a:cubicBezTo>
                    <a:pt x="465" y="891"/>
                    <a:pt x="503" y="881"/>
                    <a:pt x="538" y="862"/>
                  </a:cubicBezTo>
                  <a:lnTo>
                    <a:pt x="538" y="862"/>
                  </a:lnTo>
                  <a:cubicBezTo>
                    <a:pt x="547" y="863"/>
                    <a:pt x="557" y="864"/>
                    <a:pt x="566" y="864"/>
                  </a:cubicBezTo>
                  <a:cubicBezTo>
                    <a:pt x="651" y="864"/>
                    <a:pt x="735" y="816"/>
                    <a:pt x="751" y="711"/>
                  </a:cubicBezTo>
                  <a:cubicBezTo>
                    <a:pt x="785" y="471"/>
                    <a:pt x="699" y="240"/>
                    <a:pt x="528" y="78"/>
                  </a:cubicBezTo>
                  <a:cubicBezTo>
                    <a:pt x="467" y="24"/>
                    <a:pt x="395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2407595" y="4100641"/>
              <a:ext cx="103694" cy="72617"/>
            </a:xfrm>
            <a:custGeom>
              <a:avLst/>
              <a:gdLst/>
              <a:ahLst/>
              <a:cxnLst/>
              <a:rect l="l" t="t" r="r" b="b"/>
              <a:pathLst>
                <a:path w="1001" h="701" extrusionOk="0">
                  <a:moveTo>
                    <a:pt x="410" y="411"/>
                  </a:moveTo>
                  <a:cubicBezTo>
                    <a:pt x="410" y="411"/>
                    <a:pt x="411" y="411"/>
                    <a:pt x="412" y="411"/>
                  </a:cubicBezTo>
                  <a:lnTo>
                    <a:pt x="412" y="411"/>
                  </a:lnTo>
                  <a:lnTo>
                    <a:pt x="411" y="413"/>
                  </a:lnTo>
                  <a:cubicBezTo>
                    <a:pt x="405" y="417"/>
                    <a:pt x="400" y="419"/>
                    <a:pt x="398" y="419"/>
                  </a:cubicBezTo>
                  <a:cubicBezTo>
                    <a:pt x="393" y="419"/>
                    <a:pt x="398" y="411"/>
                    <a:pt x="410" y="411"/>
                  </a:cubicBezTo>
                  <a:close/>
                  <a:moveTo>
                    <a:pt x="446" y="1"/>
                  </a:moveTo>
                  <a:cubicBezTo>
                    <a:pt x="405" y="1"/>
                    <a:pt x="370" y="17"/>
                    <a:pt x="342" y="44"/>
                  </a:cubicBezTo>
                  <a:lnTo>
                    <a:pt x="342" y="44"/>
                  </a:lnTo>
                  <a:cubicBezTo>
                    <a:pt x="252" y="60"/>
                    <a:pt x="170" y="118"/>
                    <a:pt x="120" y="199"/>
                  </a:cubicBezTo>
                  <a:cubicBezTo>
                    <a:pt x="1" y="447"/>
                    <a:pt x="343" y="661"/>
                    <a:pt x="548" y="695"/>
                  </a:cubicBezTo>
                  <a:cubicBezTo>
                    <a:pt x="570" y="699"/>
                    <a:pt x="592" y="701"/>
                    <a:pt x="614" y="701"/>
                  </a:cubicBezTo>
                  <a:cubicBezTo>
                    <a:pt x="825" y="701"/>
                    <a:pt x="1000" y="518"/>
                    <a:pt x="985" y="293"/>
                  </a:cubicBezTo>
                  <a:cubicBezTo>
                    <a:pt x="967" y="182"/>
                    <a:pt x="890" y="96"/>
                    <a:pt x="779" y="53"/>
                  </a:cubicBezTo>
                  <a:cubicBezTo>
                    <a:pt x="702" y="28"/>
                    <a:pt x="600" y="53"/>
                    <a:pt x="523" y="19"/>
                  </a:cubicBezTo>
                  <a:cubicBezTo>
                    <a:pt x="496" y="6"/>
                    <a:pt x="470" y="1"/>
                    <a:pt x="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2291571" y="4136899"/>
              <a:ext cx="92195" cy="70545"/>
            </a:xfrm>
            <a:custGeom>
              <a:avLst/>
              <a:gdLst/>
              <a:ahLst/>
              <a:cxnLst/>
              <a:rect l="l" t="t" r="r" b="b"/>
              <a:pathLst>
                <a:path w="890" h="681" extrusionOk="0">
                  <a:moveTo>
                    <a:pt x="407" y="357"/>
                  </a:moveTo>
                  <a:cubicBezTo>
                    <a:pt x="411" y="359"/>
                    <a:pt x="415" y="361"/>
                    <a:pt x="419" y="362"/>
                  </a:cubicBezTo>
                  <a:cubicBezTo>
                    <a:pt x="415" y="362"/>
                    <a:pt x="411" y="360"/>
                    <a:pt x="407" y="357"/>
                  </a:cubicBezTo>
                  <a:close/>
                  <a:moveTo>
                    <a:pt x="487" y="1"/>
                  </a:moveTo>
                  <a:cubicBezTo>
                    <a:pt x="439" y="1"/>
                    <a:pt x="391" y="21"/>
                    <a:pt x="355" y="56"/>
                  </a:cubicBezTo>
                  <a:lnTo>
                    <a:pt x="355" y="56"/>
                  </a:lnTo>
                  <a:cubicBezTo>
                    <a:pt x="347" y="56"/>
                    <a:pt x="339" y="55"/>
                    <a:pt x="332" y="55"/>
                  </a:cubicBezTo>
                  <a:cubicBezTo>
                    <a:pt x="276" y="55"/>
                    <a:pt x="222" y="72"/>
                    <a:pt x="171" y="114"/>
                  </a:cubicBezTo>
                  <a:cubicBezTo>
                    <a:pt x="0" y="259"/>
                    <a:pt x="68" y="525"/>
                    <a:pt x="248" y="627"/>
                  </a:cubicBezTo>
                  <a:cubicBezTo>
                    <a:pt x="304" y="664"/>
                    <a:pt x="367" y="681"/>
                    <a:pt x="428" y="681"/>
                  </a:cubicBezTo>
                  <a:cubicBezTo>
                    <a:pt x="507" y="681"/>
                    <a:pt x="585" y="652"/>
                    <a:pt x="645" y="599"/>
                  </a:cubicBezTo>
                  <a:lnTo>
                    <a:pt x="645" y="599"/>
                  </a:lnTo>
                  <a:cubicBezTo>
                    <a:pt x="657" y="602"/>
                    <a:pt x="670" y="603"/>
                    <a:pt x="683" y="603"/>
                  </a:cubicBezTo>
                  <a:cubicBezTo>
                    <a:pt x="739" y="603"/>
                    <a:pt x="794" y="576"/>
                    <a:pt x="830" y="525"/>
                  </a:cubicBezTo>
                  <a:cubicBezTo>
                    <a:pt x="890" y="439"/>
                    <a:pt x="873" y="328"/>
                    <a:pt x="796" y="268"/>
                  </a:cubicBezTo>
                  <a:lnTo>
                    <a:pt x="787" y="277"/>
                  </a:lnTo>
                  <a:cubicBezTo>
                    <a:pt x="774" y="268"/>
                    <a:pt x="760" y="259"/>
                    <a:pt x="746" y="249"/>
                  </a:cubicBezTo>
                  <a:lnTo>
                    <a:pt x="746" y="249"/>
                  </a:lnTo>
                  <a:cubicBezTo>
                    <a:pt x="720" y="149"/>
                    <a:pt x="650" y="60"/>
                    <a:pt x="548" y="11"/>
                  </a:cubicBezTo>
                  <a:cubicBezTo>
                    <a:pt x="528" y="4"/>
                    <a:pt x="507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2303070" y="4272813"/>
              <a:ext cx="90434" cy="81215"/>
            </a:xfrm>
            <a:custGeom>
              <a:avLst/>
              <a:gdLst/>
              <a:ahLst/>
              <a:cxnLst/>
              <a:rect l="l" t="t" r="r" b="b"/>
              <a:pathLst>
                <a:path w="873" h="784" extrusionOk="0">
                  <a:moveTo>
                    <a:pt x="359" y="357"/>
                  </a:moveTo>
                  <a:lnTo>
                    <a:pt x="359" y="357"/>
                  </a:lnTo>
                  <a:cubicBezTo>
                    <a:pt x="359" y="357"/>
                    <a:pt x="360" y="359"/>
                    <a:pt x="363" y="364"/>
                  </a:cubicBezTo>
                  <a:lnTo>
                    <a:pt x="363" y="364"/>
                  </a:lnTo>
                  <a:cubicBezTo>
                    <a:pt x="360" y="361"/>
                    <a:pt x="358" y="357"/>
                    <a:pt x="359" y="357"/>
                  </a:cubicBezTo>
                  <a:close/>
                  <a:moveTo>
                    <a:pt x="372" y="1"/>
                  </a:moveTo>
                  <a:cubicBezTo>
                    <a:pt x="321" y="1"/>
                    <a:pt x="270" y="12"/>
                    <a:pt x="223" y="34"/>
                  </a:cubicBezTo>
                  <a:cubicBezTo>
                    <a:pt x="0" y="137"/>
                    <a:pt x="9" y="479"/>
                    <a:pt x="146" y="650"/>
                  </a:cubicBezTo>
                  <a:cubicBezTo>
                    <a:pt x="224" y="738"/>
                    <a:pt x="336" y="783"/>
                    <a:pt x="447" y="783"/>
                  </a:cubicBezTo>
                  <a:cubicBezTo>
                    <a:pt x="541" y="783"/>
                    <a:pt x="636" y="751"/>
                    <a:pt x="710" y="684"/>
                  </a:cubicBezTo>
                  <a:cubicBezTo>
                    <a:pt x="873" y="522"/>
                    <a:pt x="847" y="256"/>
                    <a:pt x="659" y="128"/>
                  </a:cubicBezTo>
                  <a:cubicBezTo>
                    <a:pt x="644" y="119"/>
                    <a:pt x="629" y="113"/>
                    <a:pt x="613" y="108"/>
                  </a:cubicBezTo>
                  <a:lnTo>
                    <a:pt x="613" y="108"/>
                  </a:lnTo>
                  <a:cubicBezTo>
                    <a:pt x="598" y="91"/>
                    <a:pt x="582" y="74"/>
                    <a:pt x="565" y="60"/>
                  </a:cubicBezTo>
                  <a:cubicBezTo>
                    <a:pt x="506" y="21"/>
                    <a:pt x="439" y="1"/>
                    <a:pt x="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2331350" y="4431310"/>
              <a:ext cx="79868" cy="82250"/>
            </a:xfrm>
            <a:custGeom>
              <a:avLst/>
              <a:gdLst/>
              <a:ahLst/>
              <a:cxnLst/>
              <a:rect l="l" t="t" r="r" b="b"/>
              <a:pathLst>
                <a:path w="771" h="794" extrusionOk="0">
                  <a:moveTo>
                    <a:pt x="359" y="0"/>
                  </a:moveTo>
                  <a:cubicBezTo>
                    <a:pt x="351" y="0"/>
                    <a:pt x="343" y="0"/>
                    <a:pt x="335" y="1"/>
                  </a:cubicBezTo>
                  <a:cubicBezTo>
                    <a:pt x="129" y="35"/>
                    <a:pt x="1" y="232"/>
                    <a:pt x="61" y="429"/>
                  </a:cubicBezTo>
                  <a:cubicBezTo>
                    <a:pt x="108" y="593"/>
                    <a:pt x="234" y="793"/>
                    <a:pt x="419" y="793"/>
                  </a:cubicBezTo>
                  <a:cubicBezTo>
                    <a:pt x="436" y="793"/>
                    <a:pt x="453" y="792"/>
                    <a:pt x="472" y="788"/>
                  </a:cubicBezTo>
                  <a:cubicBezTo>
                    <a:pt x="720" y="745"/>
                    <a:pt x="771" y="497"/>
                    <a:pt x="754" y="283"/>
                  </a:cubicBezTo>
                  <a:cubicBezTo>
                    <a:pt x="744" y="180"/>
                    <a:pt x="677" y="127"/>
                    <a:pt x="602" y="117"/>
                  </a:cubicBezTo>
                  <a:lnTo>
                    <a:pt x="602" y="117"/>
                  </a:lnTo>
                  <a:cubicBezTo>
                    <a:pt x="545" y="46"/>
                    <a:pt x="458" y="0"/>
                    <a:pt x="3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2511291" y="4694125"/>
              <a:ext cx="84840" cy="75828"/>
            </a:xfrm>
            <a:custGeom>
              <a:avLst/>
              <a:gdLst/>
              <a:ahLst/>
              <a:cxnLst/>
              <a:rect l="l" t="t" r="r" b="b"/>
              <a:pathLst>
                <a:path w="819" h="732" extrusionOk="0">
                  <a:moveTo>
                    <a:pt x="366" y="0"/>
                  </a:moveTo>
                  <a:cubicBezTo>
                    <a:pt x="297" y="0"/>
                    <a:pt x="228" y="21"/>
                    <a:pt x="163" y="73"/>
                  </a:cubicBezTo>
                  <a:cubicBezTo>
                    <a:pt x="1" y="202"/>
                    <a:pt x="61" y="458"/>
                    <a:pt x="197" y="604"/>
                  </a:cubicBezTo>
                  <a:cubicBezTo>
                    <a:pt x="279" y="685"/>
                    <a:pt x="378" y="731"/>
                    <a:pt x="476" y="731"/>
                  </a:cubicBezTo>
                  <a:cubicBezTo>
                    <a:pt x="553" y="731"/>
                    <a:pt x="629" y="702"/>
                    <a:pt x="694" y="638"/>
                  </a:cubicBezTo>
                  <a:cubicBezTo>
                    <a:pt x="788" y="536"/>
                    <a:pt x="819" y="366"/>
                    <a:pt x="743" y="252"/>
                  </a:cubicBezTo>
                  <a:lnTo>
                    <a:pt x="743" y="252"/>
                  </a:lnTo>
                  <a:cubicBezTo>
                    <a:pt x="740" y="210"/>
                    <a:pt x="723" y="169"/>
                    <a:pt x="685" y="133"/>
                  </a:cubicBezTo>
                  <a:lnTo>
                    <a:pt x="685" y="125"/>
                  </a:lnTo>
                  <a:cubicBezTo>
                    <a:pt x="590" y="56"/>
                    <a:pt x="478" y="0"/>
                    <a:pt x="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2614366" y="4869818"/>
              <a:ext cx="84944" cy="78314"/>
            </a:xfrm>
            <a:custGeom>
              <a:avLst/>
              <a:gdLst/>
              <a:ahLst/>
              <a:cxnLst/>
              <a:rect l="l" t="t" r="r" b="b"/>
              <a:pathLst>
                <a:path w="820" h="756" extrusionOk="0">
                  <a:moveTo>
                    <a:pt x="259" y="0"/>
                  </a:moveTo>
                  <a:cubicBezTo>
                    <a:pt x="44" y="0"/>
                    <a:pt x="1" y="277"/>
                    <a:pt x="49" y="448"/>
                  </a:cubicBezTo>
                  <a:cubicBezTo>
                    <a:pt x="91" y="607"/>
                    <a:pt x="211" y="756"/>
                    <a:pt x="374" y="756"/>
                  </a:cubicBezTo>
                  <a:cubicBezTo>
                    <a:pt x="412" y="756"/>
                    <a:pt x="452" y="748"/>
                    <a:pt x="494" y="730"/>
                  </a:cubicBezTo>
                  <a:cubicBezTo>
                    <a:pt x="500" y="727"/>
                    <a:pt x="505" y="725"/>
                    <a:pt x="511" y="722"/>
                  </a:cubicBezTo>
                  <a:lnTo>
                    <a:pt x="511" y="722"/>
                  </a:lnTo>
                  <a:cubicBezTo>
                    <a:pt x="542" y="741"/>
                    <a:pt x="579" y="751"/>
                    <a:pt x="617" y="751"/>
                  </a:cubicBezTo>
                  <a:cubicBezTo>
                    <a:pt x="642" y="751"/>
                    <a:pt x="667" y="747"/>
                    <a:pt x="691" y="738"/>
                  </a:cubicBezTo>
                  <a:cubicBezTo>
                    <a:pt x="785" y="696"/>
                    <a:pt x="819" y="584"/>
                    <a:pt x="785" y="490"/>
                  </a:cubicBezTo>
                  <a:lnTo>
                    <a:pt x="776" y="490"/>
                  </a:lnTo>
                  <a:cubicBezTo>
                    <a:pt x="752" y="441"/>
                    <a:pt x="723" y="394"/>
                    <a:pt x="692" y="348"/>
                  </a:cubicBezTo>
                  <a:lnTo>
                    <a:pt x="692" y="348"/>
                  </a:lnTo>
                  <a:cubicBezTo>
                    <a:pt x="685" y="271"/>
                    <a:pt x="663" y="196"/>
                    <a:pt x="622" y="131"/>
                  </a:cubicBezTo>
                  <a:cubicBezTo>
                    <a:pt x="585" y="61"/>
                    <a:pt x="525" y="32"/>
                    <a:pt x="467" y="32"/>
                  </a:cubicBezTo>
                  <a:cubicBezTo>
                    <a:pt x="448" y="32"/>
                    <a:pt x="430" y="35"/>
                    <a:pt x="412" y="40"/>
                  </a:cubicBezTo>
                  <a:lnTo>
                    <a:pt x="412" y="40"/>
                  </a:lnTo>
                  <a:cubicBezTo>
                    <a:pt x="378" y="20"/>
                    <a:pt x="340" y="6"/>
                    <a:pt x="297" y="3"/>
                  </a:cubicBezTo>
                  <a:cubicBezTo>
                    <a:pt x="284" y="1"/>
                    <a:pt x="272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2352691" y="4706141"/>
              <a:ext cx="117678" cy="82872"/>
            </a:xfrm>
            <a:custGeom>
              <a:avLst/>
              <a:gdLst/>
              <a:ahLst/>
              <a:cxnLst/>
              <a:rect l="l" t="t" r="r" b="b"/>
              <a:pathLst>
                <a:path w="1136" h="800" extrusionOk="0">
                  <a:moveTo>
                    <a:pt x="334" y="0"/>
                  </a:moveTo>
                  <a:cubicBezTo>
                    <a:pt x="69" y="17"/>
                    <a:pt x="0" y="351"/>
                    <a:pt x="94" y="565"/>
                  </a:cubicBezTo>
                  <a:cubicBezTo>
                    <a:pt x="158" y="703"/>
                    <a:pt x="304" y="799"/>
                    <a:pt x="449" y="799"/>
                  </a:cubicBezTo>
                  <a:cubicBezTo>
                    <a:pt x="519" y="799"/>
                    <a:pt x="589" y="777"/>
                    <a:pt x="650" y="727"/>
                  </a:cubicBezTo>
                  <a:cubicBezTo>
                    <a:pt x="690" y="695"/>
                    <a:pt x="719" y="656"/>
                    <a:pt x="740" y="614"/>
                  </a:cubicBezTo>
                  <a:lnTo>
                    <a:pt x="740" y="614"/>
                  </a:lnTo>
                  <a:cubicBezTo>
                    <a:pt x="744" y="618"/>
                    <a:pt x="749" y="621"/>
                    <a:pt x="753" y="625"/>
                  </a:cubicBezTo>
                  <a:cubicBezTo>
                    <a:pt x="788" y="649"/>
                    <a:pt x="824" y="660"/>
                    <a:pt x="859" y="660"/>
                  </a:cubicBezTo>
                  <a:cubicBezTo>
                    <a:pt x="1016" y="660"/>
                    <a:pt x="1136" y="438"/>
                    <a:pt x="967" y="325"/>
                  </a:cubicBezTo>
                  <a:lnTo>
                    <a:pt x="984" y="325"/>
                  </a:lnTo>
                  <a:cubicBezTo>
                    <a:pt x="905" y="266"/>
                    <a:pt x="826" y="217"/>
                    <a:pt x="748" y="166"/>
                  </a:cubicBezTo>
                  <a:lnTo>
                    <a:pt x="748" y="166"/>
                  </a:lnTo>
                  <a:cubicBezTo>
                    <a:pt x="712" y="92"/>
                    <a:pt x="639" y="57"/>
                    <a:pt x="569" y="56"/>
                  </a:cubicBezTo>
                  <a:lnTo>
                    <a:pt x="569" y="56"/>
                  </a:lnTo>
                  <a:cubicBezTo>
                    <a:pt x="497" y="22"/>
                    <a:pt x="4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2113391" y="4329789"/>
              <a:ext cx="78832" cy="89502"/>
            </a:xfrm>
            <a:custGeom>
              <a:avLst/>
              <a:gdLst/>
              <a:ahLst/>
              <a:cxnLst/>
              <a:rect l="l" t="t" r="r" b="b"/>
              <a:pathLst>
                <a:path w="761" h="864" extrusionOk="0">
                  <a:moveTo>
                    <a:pt x="278" y="0"/>
                  </a:moveTo>
                  <a:cubicBezTo>
                    <a:pt x="159" y="0"/>
                    <a:pt x="49" y="86"/>
                    <a:pt x="35" y="211"/>
                  </a:cubicBezTo>
                  <a:cubicBezTo>
                    <a:pt x="0" y="434"/>
                    <a:pt x="172" y="767"/>
                    <a:pt x="385" y="853"/>
                  </a:cubicBezTo>
                  <a:cubicBezTo>
                    <a:pt x="409" y="860"/>
                    <a:pt x="433" y="863"/>
                    <a:pt x="457" y="863"/>
                  </a:cubicBezTo>
                  <a:cubicBezTo>
                    <a:pt x="575" y="863"/>
                    <a:pt x="679" y="777"/>
                    <a:pt x="693" y="656"/>
                  </a:cubicBezTo>
                  <a:cubicBezTo>
                    <a:pt x="693" y="655"/>
                    <a:pt x="693" y="654"/>
                    <a:pt x="693" y="654"/>
                  </a:cubicBezTo>
                  <a:lnTo>
                    <a:pt x="693" y="654"/>
                  </a:lnTo>
                  <a:cubicBezTo>
                    <a:pt x="761" y="530"/>
                    <a:pt x="754" y="369"/>
                    <a:pt x="651" y="245"/>
                  </a:cubicBezTo>
                  <a:cubicBezTo>
                    <a:pt x="648" y="241"/>
                    <a:pt x="645" y="237"/>
                    <a:pt x="641" y="233"/>
                  </a:cubicBezTo>
                  <a:lnTo>
                    <a:pt x="641" y="233"/>
                  </a:lnTo>
                  <a:cubicBezTo>
                    <a:pt x="623" y="140"/>
                    <a:pt x="556" y="92"/>
                    <a:pt x="484" y="83"/>
                  </a:cubicBezTo>
                  <a:lnTo>
                    <a:pt x="484" y="83"/>
                  </a:lnTo>
                  <a:cubicBezTo>
                    <a:pt x="446" y="56"/>
                    <a:pt x="405" y="34"/>
                    <a:pt x="360" y="14"/>
                  </a:cubicBezTo>
                  <a:cubicBezTo>
                    <a:pt x="333" y="5"/>
                    <a:pt x="305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2242157" y="4386040"/>
              <a:ext cx="64329" cy="75724"/>
            </a:xfrm>
            <a:custGeom>
              <a:avLst/>
              <a:gdLst/>
              <a:ahLst/>
              <a:cxnLst/>
              <a:rect l="l" t="t" r="r" b="b"/>
              <a:pathLst>
                <a:path w="621" h="731" extrusionOk="0">
                  <a:moveTo>
                    <a:pt x="297" y="1"/>
                  </a:moveTo>
                  <a:cubicBezTo>
                    <a:pt x="130" y="1"/>
                    <a:pt x="0" y="156"/>
                    <a:pt x="41" y="318"/>
                  </a:cubicBezTo>
                  <a:cubicBezTo>
                    <a:pt x="66" y="464"/>
                    <a:pt x="143" y="601"/>
                    <a:pt x="255" y="695"/>
                  </a:cubicBezTo>
                  <a:cubicBezTo>
                    <a:pt x="289" y="719"/>
                    <a:pt x="327" y="731"/>
                    <a:pt x="363" y="731"/>
                  </a:cubicBezTo>
                  <a:cubicBezTo>
                    <a:pt x="453" y="731"/>
                    <a:pt x="536" y="664"/>
                    <a:pt x="554" y="566"/>
                  </a:cubicBezTo>
                  <a:cubicBezTo>
                    <a:pt x="554" y="554"/>
                    <a:pt x="554" y="541"/>
                    <a:pt x="554" y="529"/>
                  </a:cubicBezTo>
                  <a:lnTo>
                    <a:pt x="554" y="529"/>
                  </a:lnTo>
                  <a:cubicBezTo>
                    <a:pt x="603" y="464"/>
                    <a:pt x="620" y="383"/>
                    <a:pt x="605" y="301"/>
                  </a:cubicBezTo>
                  <a:cubicBezTo>
                    <a:pt x="599" y="179"/>
                    <a:pt x="522" y="73"/>
                    <a:pt x="413" y="26"/>
                  </a:cubicBezTo>
                  <a:lnTo>
                    <a:pt x="413" y="26"/>
                  </a:lnTo>
                  <a:cubicBezTo>
                    <a:pt x="384" y="10"/>
                    <a:pt x="350" y="1"/>
                    <a:pt x="315" y="1"/>
                  </a:cubicBezTo>
                  <a:cubicBezTo>
                    <a:pt x="314" y="1"/>
                    <a:pt x="314" y="1"/>
                    <a:pt x="314" y="1"/>
                  </a:cubicBezTo>
                  <a:lnTo>
                    <a:pt x="314" y="1"/>
                  </a:lnTo>
                  <a:cubicBezTo>
                    <a:pt x="308" y="1"/>
                    <a:pt x="303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2138253" y="4189628"/>
              <a:ext cx="70441" cy="93127"/>
            </a:xfrm>
            <a:custGeom>
              <a:avLst/>
              <a:gdLst/>
              <a:ahLst/>
              <a:cxnLst/>
              <a:rect l="l" t="t" r="r" b="b"/>
              <a:pathLst>
                <a:path w="680" h="899" extrusionOk="0">
                  <a:moveTo>
                    <a:pt x="216" y="1"/>
                  </a:moveTo>
                  <a:cubicBezTo>
                    <a:pt x="124" y="1"/>
                    <a:pt x="38" y="63"/>
                    <a:pt x="26" y="161"/>
                  </a:cubicBezTo>
                  <a:cubicBezTo>
                    <a:pt x="0" y="435"/>
                    <a:pt x="111" y="700"/>
                    <a:pt x="325" y="863"/>
                  </a:cubicBezTo>
                  <a:cubicBezTo>
                    <a:pt x="356" y="887"/>
                    <a:pt x="395" y="899"/>
                    <a:pt x="434" y="899"/>
                  </a:cubicBezTo>
                  <a:cubicBezTo>
                    <a:pt x="490" y="899"/>
                    <a:pt x="546" y="874"/>
                    <a:pt x="582" y="828"/>
                  </a:cubicBezTo>
                  <a:cubicBezTo>
                    <a:pt x="632" y="748"/>
                    <a:pt x="654" y="658"/>
                    <a:pt x="647" y="570"/>
                  </a:cubicBezTo>
                  <a:lnTo>
                    <a:pt x="647" y="570"/>
                  </a:lnTo>
                  <a:cubicBezTo>
                    <a:pt x="673" y="526"/>
                    <a:pt x="679" y="470"/>
                    <a:pt x="650" y="409"/>
                  </a:cubicBezTo>
                  <a:cubicBezTo>
                    <a:pt x="582" y="255"/>
                    <a:pt x="462" y="127"/>
                    <a:pt x="325" y="33"/>
                  </a:cubicBezTo>
                  <a:cubicBezTo>
                    <a:pt x="291" y="11"/>
                    <a:pt x="253" y="1"/>
                    <a:pt x="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2050510" y="4057961"/>
              <a:ext cx="87948" cy="81940"/>
            </a:xfrm>
            <a:custGeom>
              <a:avLst/>
              <a:gdLst/>
              <a:ahLst/>
              <a:cxnLst/>
              <a:rect l="l" t="t" r="r" b="b"/>
              <a:pathLst>
                <a:path w="849" h="791" extrusionOk="0">
                  <a:moveTo>
                    <a:pt x="309" y="509"/>
                  </a:moveTo>
                  <a:lnTo>
                    <a:pt x="309" y="509"/>
                  </a:lnTo>
                  <a:cubicBezTo>
                    <a:pt x="312" y="511"/>
                    <a:pt x="314" y="514"/>
                    <a:pt x="317" y="517"/>
                  </a:cubicBezTo>
                  <a:cubicBezTo>
                    <a:pt x="330" y="532"/>
                    <a:pt x="328" y="539"/>
                    <a:pt x="323" y="539"/>
                  </a:cubicBezTo>
                  <a:cubicBezTo>
                    <a:pt x="317" y="539"/>
                    <a:pt x="304" y="528"/>
                    <a:pt x="309" y="509"/>
                  </a:cubicBezTo>
                  <a:close/>
                  <a:moveTo>
                    <a:pt x="223" y="0"/>
                  </a:moveTo>
                  <a:cubicBezTo>
                    <a:pt x="129" y="0"/>
                    <a:pt x="48" y="69"/>
                    <a:pt x="34" y="166"/>
                  </a:cubicBezTo>
                  <a:cubicBezTo>
                    <a:pt x="0" y="414"/>
                    <a:pt x="146" y="773"/>
                    <a:pt x="428" y="790"/>
                  </a:cubicBezTo>
                  <a:cubicBezTo>
                    <a:pt x="432" y="791"/>
                    <a:pt x="437" y="791"/>
                    <a:pt x="441" y="791"/>
                  </a:cubicBezTo>
                  <a:cubicBezTo>
                    <a:pt x="536" y="791"/>
                    <a:pt x="616" y="741"/>
                    <a:pt x="661" y="668"/>
                  </a:cubicBezTo>
                  <a:lnTo>
                    <a:pt x="661" y="668"/>
                  </a:lnTo>
                  <a:cubicBezTo>
                    <a:pt x="770" y="633"/>
                    <a:pt x="848" y="499"/>
                    <a:pt x="761" y="380"/>
                  </a:cubicBezTo>
                  <a:cubicBezTo>
                    <a:pt x="697" y="298"/>
                    <a:pt x="624" y="225"/>
                    <a:pt x="545" y="163"/>
                  </a:cubicBezTo>
                  <a:lnTo>
                    <a:pt x="545" y="163"/>
                  </a:lnTo>
                  <a:cubicBezTo>
                    <a:pt x="537" y="153"/>
                    <a:pt x="530" y="142"/>
                    <a:pt x="522" y="132"/>
                  </a:cubicBezTo>
                  <a:cubicBezTo>
                    <a:pt x="484" y="62"/>
                    <a:pt x="417" y="25"/>
                    <a:pt x="346" y="25"/>
                  </a:cubicBezTo>
                  <a:cubicBezTo>
                    <a:pt x="338" y="25"/>
                    <a:pt x="330" y="25"/>
                    <a:pt x="322" y="26"/>
                  </a:cubicBezTo>
                  <a:lnTo>
                    <a:pt x="322" y="26"/>
                  </a:lnTo>
                  <a:cubicBezTo>
                    <a:pt x="312" y="21"/>
                    <a:pt x="302" y="17"/>
                    <a:pt x="291" y="12"/>
                  </a:cubicBezTo>
                  <a:cubicBezTo>
                    <a:pt x="268" y="4"/>
                    <a:pt x="245" y="0"/>
                    <a:pt x="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1918429" y="4230236"/>
              <a:ext cx="107319" cy="65987"/>
            </a:xfrm>
            <a:custGeom>
              <a:avLst/>
              <a:gdLst/>
              <a:ahLst/>
              <a:cxnLst/>
              <a:rect l="l" t="t" r="r" b="b"/>
              <a:pathLst>
                <a:path w="1036" h="637" extrusionOk="0">
                  <a:moveTo>
                    <a:pt x="864" y="0"/>
                  </a:moveTo>
                  <a:cubicBezTo>
                    <a:pt x="633" y="0"/>
                    <a:pt x="266" y="0"/>
                    <a:pt x="95" y="197"/>
                  </a:cubicBezTo>
                  <a:cubicBezTo>
                    <a:pt x="9" y="282"/>
                    <a:pt x="0" y="419"/>
                    <a:pt x="77" y="522"/>
                  </a:cubicBezTo>
                  <a:cubicBezTo>
                    <a:pt x="150" y="595"/>
                    <a:pt x="255" y="637"/>
                    <a:pt x="364" y="637"/>
                  </a:cubicBezTo>
                  <a:cubicBezTo>
                    <a:pt x="382" y="637"/>
                    <a:pt x="401" y="636"/>
                    <a:pt x="420" y="633"/>
                  </a:cubicBezTo>
                  <a:cubicBezTo>
                    <a:pt x="607" y="633"/>
                    <a:pt x="868" y="561"/>
                    <a:pt x="899" y="358"/>
                  </a:cubicBezTo>
                  <a:lnTo>
                    <a:pt x="899" y="358"/>
                  </a:lnTo>
                  <a:cubicBezTo>
                    <a:pt x="965" y="334"/>
                    <a:pt x="1014" y="274"/>
                    <a:pt x="1027" y="205"/>
                  </a:cubicBezTo>
                  <a:cubicBezTo>
                    <a:pt x="1036" y="103"/>
                    <a:pt x="967" y="9"/>
                    <a:pt x="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1801472" y="4069460"/>
              <a:ext cx="101933" cy="62361"/>
            </a:xfrm>
            <a:custGeom>
              <a:avLst/>
              <a:gdLst/>
              <a:ahLst/>
              <a:cxnLst/>
              <a:rect l="l" t="t" r="r" b="b"/>
              <a:pathLst>
                <a:path w="984" h="602" extrusionOk="0">
                  <a:moveTo>
                    <a:pt x="411" y="397"/>
                  </a:moveTo>
                  <a:cubicBezTo>
                    <a:pt x="413" y="397"/>
                    <a:pt x="415" y="397"/>
                    <a:pt x="418" y="397"/>
                  </a:cubicBezTo>
                  <a:lnTo>
                    <a:pt x="418" y="397"/>
                  </a:lnTo>
                  <a:cubicBezTo>
                    <a:pt x="417" y="398"/>
                    <a:pt x="416" y="398"/>
                    <a:pt x="415" y="398"/>
                  </a:cubicBezTo>
                  <a:cubicBezTo>
                    <a:pt x="414" y="398"/>
                    <a:pt x="412" y="398"/>
                    <a:pt x="411" y="397"/>
                  </a:cubicBezTo>
                  <a:close/>
                  <a:moveTo>
                    <a:pt x="618" y="1"/>
                  </a:moveTo>
                  <a:cubicBezTo>
                    <a:pt x="580" y="1"/>
                    <a:pt x="542" y="8"/>
                    <a:pt x="505" y="25"/>
                  </a:cubicBezTo>
                  <a:lnTo>
                    <a:pt x="505" y="25"/>
                  </a:lnTo>
                  <a:cubicBezTo>
                    <a:pt x="482" y="23"/>
                    <a:pt x="460" y="22"/>
                    <a:pt x="437" y="22"/>
                  </a:cubicBezTo>
                  <a:cubicBezTo>
                    <a:pt x="350" y="22"/>
                    <a:pt x="266" y="40"/>
                    <a:pt x="197" y="89"/>
                  </a:cubicBezTo>
                  <a:cubicBezTo>
                    <a:pt x="0" y="235"/>
                    <a:pt x="103" y="508"/>
                    <a:pt x="317" y="577"/>
                  </a:cubicBezTo>
                  <a:cubicBezTo>
                    <a:pt x="372" y="592"/>
                    <a:pt x="433" y="601"/>
                    <a:pt x="493" y="601"/>
                  </a:cubicBezTo>
                  <a:cubicBezTo>
                    <a:pt x="630" y="601"/>
                    <a:pt x="766" y="556"/>
                    <a:pt x="840" y="445"/>
                  </a:cubicBezTo>
                  <a:lnTo>
                    <a:pt x="840" y="445"/>
                  </a:lnTo>
                  <a:cubicBezTo>
                    <a:pt x="887" y="426"/>
                    <a:pt x="927" y="388"/>
                    <a:pt x="950" y="337"/>
                  </a:cubicBezTo>
                  <a:cubicBezTo>
                    <a:pt x="984" y="243"/>
                    <a:pt x="941" y="132"/>
                    <a:pt x="839" y="98"/>
                  </a:cubicBezTo>
                  <a:cubicBezTo>
                    <a:pt x="834" y="97"/>
                    <a:pt x="830" y="96"/>
                    <a:pt x="826" y="94"/>
                  </a:cubicBezTo>
                  <a:lnTo>
                    <a:pt x="826" y="94"/>
                  </a:lnTo>
                  <a:cubicBezTo>
                    <a:pt x="774" y="36"/>
                    <a:pt x="698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725228" y="4122603"/>
              <a:ext cx="84322" cy="96028"/>
            </a:xfrm>
            <a:custGeom>
              <a:avLst/>
              <a:gdLst/>
              <a:ahLst/>
              <a:cxnLst/>
              <a:rect l="l" t="t" r="r" b="b"/>
              <a:pathLst>
                <a:path w="814" h="927" extrusionOk="0">
                  <a:moveTo>
                    <a:pt x="430" y="0"/>
                  </a:moveTo>
                  <a:cubicBezTo>
                    <a:pt x="388" y="0"/>
                    <a:pt x="343" y="12"/>
                    <a:pt x="291" y="38"/>
                  </a:cubicBezTo>
                  <a:cubicBezTo>
                    <a:pt x="0" y="192"/>
                    <a:pt x="129" y="637"/>
                    <a:pt x="300" y="825"/>
                  </a:cubicBezTo>
                  <a:cubicBezTo>
                    <a:pt x="357" y="892"/>
                    <a:pt x="438" y="927"/>
                    <a:pt x="518" y="927"/>
                  </a:cubicBezTo>
                  <a:cubicBezTo>
                    <a:pt x="582" y="927"/>
                    <a:pt x="644" y="905"/>
                    <a:pt x="693" y="859"/>
                  </a:cubicBezTo>
                  <a:cubicBezTo>
                    <a:pt x="813" y="748"/>
                    <a:pt x="813" y="586"/>
                    <a:pt x="779" y="449"/>
                  </a:cubicBezTo>
                  <a:cubicBezTo>
                    <a:pt x="762" y="357"/>
                    <a:pt x="721" y="241"/>
                    <a:pt x="652" y="160"/>
                  </a:cubicBezTo>
                  <a:lnTo>
                    <a:pt x="652" y="160"/>
                  </a:lnTo>
                  <a:cubicBezTo>
                    <a:pt x="600" y="67"/>
                    <a:pt x="528" y="0"/>
                    <a:pt x="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1742942" y="4317668"/>
              <a:ext cx="74585" cy="92402"/>
            </a:xfrm>
            <a:custGeom>
              <a:avLst/>
              <a:gdLst/>
              <a:ahLst/>
              <a:cxnLst/>
              <a:rect l="l" t="t" r="r" b="b"/>
              <a:pathLst>
                <a:path w="720" h="892" extrusionOk="0">
                  <a:moveTo>
                    <a:pt x="390" y="321"/>
                  </a:moveTo>
                  <a:cubicBezTo>
                    <a:pt x="392" y="321"/>
                    <a:pt x="399" y="331"/>
                    <a:pt x="393" y="335"/>
                  </a:cubicBezTo>
                  <a:lnTo>
                    <a:pt x="393" y="335"/>
                  </a:lnTo>
                  <a:cubicBezTo>
                    <a:pt x="388" y="325"/>
                    <a:pt x="388" y="321"/>
                    <a:pt x="390" y="321"/>
                  </a:cubicBezTo>
                  <a:close/>
                  <a:moveTo>
                    <a:pt x="319" y="0"/>
                  </a:moveTo>
                  <a:cubicBezTo>
                    <a:pt x="288" y="0"/>
                    <a:pt x="256" y="7"/>
                    <a:pt x="223" y="20"/>
                  </a:cubicBezTo>
                  <a:cubicBezTo>
                    <a:pt x="26" y="89"/>
                    <a:pt x="1" y="294"/>
                    <a:pt x="43" y="465"/>
                  </a:cubicBezTo>
                  <a:cubicBezTo>
                    <a:pt x="86" y="653"/>
                    <a:pt x="214" y="807"/>
                    <a:pt x="394" y="884"/>
                  </a:cubicBezTo>
                  <a:cubicBezTo>
                    <a:pt x="414" y="889"/>
                    <a:pt x="433" y="891"/>
                    <a:pt x="453" y="891"/>
                  </a:cubicBezTo>
                  <a:cubicBezTo>
                    <a:pt x="537" y="891"/>
                    <a:pt x="618" y="848"/>
                    <a:pt x="659" y="764"/>
                  </a:cubicBezTo>
                  <a:cubicBezTo>
                    <a:pt x="711" y="679"/>
                    <a:pt x="719" y="576"/>
                    <a:pt x="685" y="482"/>
                  </a:cubicBezTo>
                  <a:cubicBezTo>
                    <a:pt x="673" y="459"/>
                    <a:pt x="656" y="438"/>
                    <a:pt x="636" y="422"/>
                  </a:cubicBezTo>
                  <a:lnTo>
                    <a:pt x="636" y="422"/>
                  </a:lnTo>
                  <a:cubicBezTo>
                    <a:pt x="659" y="380"/>
                    <a:pt x="665" y="327"/>
                    <a:pt x="642" y="268"/>
                  </a:cubicBezTo>
                  <a:cubicBezTo>
                    <a:pt x="579" y="134"/>
                    <a:pt x="463" y="0"/>
                    <a:pt x="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2030102" y="4564426"/>
              <a:ext cx="74896" cy="96235"/>
            </a:xfrm>
            <a:custGeom>
              <a:avLst/>
              <a:gdLst/>
              <a:ahLst/>
              <a:cxnLst/>
              <a:rect l="l" t="t" r="r" b="b"/>
              <a:pathLst>
                <a:path w="723" h="929" extrusionOk="0">
                  <a:moveTo>
                    <a:pt x="319" y="0"/>
                  </a:moveTo>
                  <a:cubicBezTo>
                    <a:pt x="299" y="0"/>
                    <a:pt x="279" y="3"/>
                    <a:pt x="257" y="8"/>
                  </a:cubicBezTo>
                  <a:cubicBezTo>
                    <a:pt x="0" y="76"/>
                    <a:pt x="26" y="418"/>
                    <a:pt x="86" y="598"/>
                  </a:cubicBezTo>
                  <a:cubicBezTo>
                    <a:pt x="132" y="743"/>
                    <a:pt x="264" y="928"/>
                    <a:pt x="424" y="928"/>
                  </a:cubicBezTo>
                  <a:cubicBezTo>
                    <a:pt x="472" y="928"/>
                    <a:pt x="522" y="911"/>
                    <a:pt x="574" y="872"/>
                  </a:cubicBezTo>
                  <a:cubicBezTo>
                    <a:pt x="702" y="773"/>
                    <a:pt x="723" y="609"/>
                    <a:pt x="690" y="461"/>
                  </a:cubicBezTo>
                  <a:lnTo>
                    <a:pt x="693" y="461"/>
                  </a:lnTo>
                  <a:cubicBezTo>
                    <a:pt x="654" y="281"/>
                    <a:pt x="536" y="0"/>
                    <a:pt x="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2176272" y="4739602"/>
              <a:ext cx="93231" cy="88362"/>
            </a:xfrm>
            <a:custGeom>
              <a:avLst/>
              <a:gdLst/>
              <a:ahLst/>
              <a:cxnLst/>
              <a:rect l="l" t="t" r="r" b="b"/>
              <a:pathLst>
                <a:path w="900" h="853" extrusionOk="0">
                  <a:moveTo>
                    <a:pt x="437" y="0"/>
                  </a:moveTo>
                  <a:cubicBezTo>
                    <a:pt x="358" y="0"/>
                    <a:pt x="279" y="47"/>
                    <a:pt x="253" y="121"/>
                  </a:cubicBezTo>
                  <a:lnTo>
                    <a:pt x="253" y="121"/>
                  </a:lnTo>
                  <a:cubicBezTo>
                    <a:pt x="247" y="120"/>
                    <a:pt x="242" y="120"/>
                    <a:pt x="236" y="120"/>
                  </a:cubicBezTo>
                  <a:cubicBezTo>
                    <a:pt x="120" y="120"/>
                    <a:pt x="17" y="210"/>
                    <a:pt x="1" y="336"/>
                  </a:cubicBezTo>
                  <a:cubicBezTo>
                    <a:pt x="1" y="447"/>
                    <a:pt x="52" y="558"/>
                    <a:pt x="138" y="635"/>
                  </a:cubicBezTo>
                  <a:cubicBezTo>
                    <a:pt x="240" y="737"/>
                    <a:pt x="380" y="852"/>
                    <a:pt x="523" y="852"/>
                  </a:cubicBezTo>
                  <a:cubicBezTo>
                    <a:pt x="583" y="852"/>
                    <a:pt x="644" y="832"/>
                    <a:pt x="702" y="781"/>
                  </a:cubicBezTo>
                  <a:cubicBezTo>
                    <a:pt x="729" y="757"/>
                    <a:pt x="748" y="731"/>
                    <a:pt x="763" y="705"/>
                  </a:cubicBezTo>
                  <a:lnTo>
                    <a:pt x="763" y="705"/>
                  </a:lnTo>
                  <a:cubicBezTo>
                    <a:pt x="780" y="698"/>
                    <a:pt x="797" y="689"/>
                    <a:pt x="814" y="678"/>
                  </a:cubicBezTo>
                  <a:cubicBezTo>
                    <a:pt x="891" y="610"/>
                    <a:pt x="899" y="498"/>
                    <a:pt x="839" y="413"/>
                  </a:cubicBezTo>
                  <a:lnTo>
                    <a:pt x="839" y="413"/>
                  </a:lnTo>
                  <a:lnTo>
                    <a:pt x="831" y="421"/>
                  </a:lnTo>
                  <a:cubicBezTo>
                    <a:pt x="796" y="383"/>
                    <a:pt x="758" y="347"/>
                    <a:pt x="717" y="315"/>
                  </a:cubicBezTo>
                  <a:lnTo>
                    <a:pt x="717" y="315"/>
                  </a:lnTo>
                  <a:cubicBezTo>
                    <a:pt x="679" y="239"/>
                    <a:pt x="633" y="166"/>
                    <a:pt x="600" y="105"/>
                  </a:cubicBezTo>
                  <a:cubicBezTo>
                    <a:pt x="564" y="31"/>
                    <a:pt x="501" y="0"/>
                    <a:pt x="4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2311875" y="4572403"/>
              <a:ext cx="78314" cy="92402"/>
            </a:xfrm>
            <a:custGeom>
              <a:avLst/>
              <a:gdLst/>
              <a:ahLst/>
              <a:cxnLst/>
              <a:rect l="l" t="t" r="r" b="b"/>
              <a:pathLst>
                <a:path w="756" h="892" extrusionOk="0">
                  <a:moveTo>
                    <a:pt x="304" y="1"/>
                  </a:moveTo>
                  <a:cubicBezTo>
                    <a:pt x="267" y="1"/>
                    <a:pt x="228" y="8"/>
                    <a:pt x="189" y="25"/>
                  </a:cubicBezTo>
                  <a:cubicBezTo>
                    <a:pt x="52" y="85"/>
                    <a:pt x="1" y="247"/>
                    <a:pt x="69" y="376"/>
                  </a:cubicBezTo>
                  <a:cubicBezTo>
                    <a:pt x="138" y="513"/>
                    <a:pt x="215" y="649"/>
                    <a:pt x="283" y="786"/>
                  </a:cubicBezTo>
                  <a:cubicBezTo>
                    <a:pt x="316" y="857"/>
                    <a:pt x="382" y="891"/>
                    <a:pt x="448" y="891"/>
                  </a:cubicBezTo>
                  <a:cubicBezTo>
                    <a:pt x="519" y="891"/>
                    <a:pt x="590" y="853"/>
                    <a:pt x="625" y="778"/>
                  </a:cubicBezTo>
                  <a:cubicBezTo>
                    <a:pt x="642" y="727"/>
                    <a:pt x="653" y="674"/>
                    <a:pt x="656" y="621"/>
                  </a:cubicBezTo>
                  <a:lnTo>
                    <a:pt x="656" y="621"/>
                  </a:lnTo>
                  <a:cubicBezTo>
                    <a:pt x="716" y="589"/>
                    <a:pt x="756" y="525"/>
                    <a:pt x="736" y="436"/>
                  </a:cubicBezTo>
                  <a:cubicBezTo>
                    <a:pt x="693" y="246"/>
                    <a:pt x="519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2412049" y="4900482"/>
              <a:ext cx="81525" cy="96442"/>
            </a:xfrm>
            <a:custGeom>
              <a:avLst/>
              <a:gdLst/>
              <a:ahLst/>
              <a:cxnLst/>
              <a:rect l="l" t="t" r="r" b="b"/>
              <a:pathLst>
                <a:path w="787" h="931" extrusionOk="0">
                  <a:moveTo>
                    <a:pt x="463" y="1"/>
                  </a:moveTo>
                  <a:cubicBezTo>
                    <a:pt x="446" y="1"/>
                    <a:pt x="429" y="2"/>
                    <a:pt x="411" y="6"/>
                  </a:cubicBezTo>
                  <a:cubicBezTo>
                    <a:pt x="393" y="9"/>
                    <a:pt x="375" y="13"/>
                    <a:pt x="359" y="20"/>
                  </a:cubicBezTo>
                  <a:lnTo>
                    <a:pt x="359" y="20"/>
                  </a:lnTo>
                  <a:cubicBezTo>
                    <a:pt x="267" y="30"/>
                    <a:pt x="180" y="89"/>
                    <a:pt x="137" y="186"/>
                  </a:cubicBezTo>
                  <a:cubicBezTo>
                    <a:pt x="35" y="400"/>
                    <a:pt x="0" y="921"/>
                    <a:pt x="343" y="930"/>
                  </a:cubicBezTo>
                  <a:cubicBezTo>
                    <a:pt x="349" y="930"/>
                    <a:pt x="355" y="931"/>
                    <a:pt x="360" y="931"/>
                  </a:cubicBezTo>
                  <a:cubicBezTo>
                    <a:pt x="672" y="931"/>
                    <a:pt x="786" y="489"/>
                    <a:pt x="719" y="246"/>
                  </a:cubicBezTo>
                  <a:cubicBezTo>
                    <a:pt x="689" y="116"/>
                    <a:pt x="597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2503315" y="5130665"/>
              <a:ext cx="87844" cy="80075"/>
            </a:xfrm>
            <a:custGeom>
              <a:avLst/>
              <a:gdLst/>
              <a:ahLst/>
              <a:cxnLst/>
              <a:rect l="l" t="t" r="r" b="b"/>
              <a:pathLst>
                <a:path w="848" h="773" extrusionOk="0">
                  <a:moveTo>
                    <a:pt x="305" y="0"/>
                  </a:moveTo>
                  <a:cubicBezTo>
                    <a:pt x="125" y="0"/>
                    <a:pt x="1" y="177"/>
                    <a:pt x="1" y="359"/>
                  </a:cubicBezTo>
                  <a:cubicBezTo>
                    <a:pt x="1" y="479"/>
                    <a:pt x="18" y="616"/>
                    <a:pt x="146" y="667"/>
                  </a:cubicBezTo>
                  <a:cubicBezTo>
                    <a:pt x="170" y="674"/>
                    <a:pt x="194" y="677"/>
                    <a:pt x="217" y="677"/>
                  </a:cubicBezTo>
                  <a:cubicBezTo>
                    <a:pt x="261" y="677"/>
                    <a:pt x="303" y="665"/>
                    <a:pt x="339" y="644"/>
                  </a:cubicBezTo>
                  <a:lnTo>
                    <a:pt x="339" y="644"/>
                  </a:lnTo>
                  <a:cubicBezTo>
                    <a:pt x="343" y="646"/>
                    <a:pt x="347" y="648"/>
                    <a:pt x="351" y="650"/>
                  </a:cubicBezTo>
                  <a:cubicBezTo>
                    <a:pt x="383" y="665"/>
                    <a:pt x="417" y="672"/>
                    <a:pt x="451" y="672"/>
                  </a:cubicBezTo>
                  <a:cubicBezTo>
                    <a:pt x="461" y="672"/>
                    <a:pt x="470" y="671"/>
                    <a:pt x="480" y="670"/>
                  </a:cubicBezTo>
                  <a:lnTo>
                    <a:pt x="480" y="670"/>
                  </a:lnTo>
                  <a:cubicBezTo>
                    <a:pt x="511" y="732"/>
                    <a:pt x="574" y="772"/>
                    <a:pt x="645" y="772"/>
                  </a:cubicBezTo>
                  <a:cubicBezTo>
                    <a:pt x="655" y="772"/>
                    <a:pt x="666" y="772"/>
                    <a:pt x="676" y="770"/>
                  </a:cubicBezTo>
                  <a:cubicBezTo>
                    <a:pt x="779" y="753"/>
                    <a:pt x="848" y="659"/>
                    <a:pt x="830" y="556"/>
                  </a:cubicBezTo>
                  <a:lnTo>
                    <a:pt x="830" y="556"/>
                  </a:lnTo>
                  <a:lnTo>
                    <a:pt x="839" y="573"/>
                  </a:lnTo>
                  <a:cubicBezTo>
                    <a:pt x="831" y="416"/>
                    <a:pt x="746" y="294"/>
                    <a:pt x="629" y="222"/>
                  </a:cubicBezTo>
                  <a:lnTo>
                    <a:pt x="629" y="222"/>
                  </a:lnTo>
                  <a:cubicBezTo>
                    <a:pt x="579" y="131"/>
                    <a:pt x="500" y="57"/>
                    <a:pt x="403" y="17"/>
                  </a:cubicBezTo>
                  <a:cubicBezTo>
                    <a:pt x="369" y="6"/>
                    <a:pt x="336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2302241" y="5023757"/>
              <a:ext cx="84219" cy="79454"/>
            </a:xfrm>
            <a:custGeom>
              <a:avLst/>
              <a:gdLst/>
              <a:ahLst/>
              <a:cxnLst/>
              <a:rect l="l" t="t" r="r" b="b"/>
              <a:pathLst>
                <a:path w="813" h="767" extrusionOk="0">
                  <a:moveTo>
                    <a:pt x="396" y="0"/>
                  </a:moveTo>
                  <a:cubicBezTo>
                    <a:pt x="356" y="0"/>
                    <a:pt x="316" y="13"/>
                    <a:pt x="282" y="39"/>
                  </a:cubicBezTo>
                  <a:cubicBezTo>
                    <a:pt x="242" y="72"/>
                    <a:pt x="219" y="113"/>
                    <a:pt x="212" y="157"/>
                  </a:cubicBezTo>
                  <a:lnTo>
                    <a:pt x="212" y="157"/>
                  </a:lnTo>
                  <a:cubicBezTo>
                    <a:pt x="50" y="257"/>
                    <a:pt x="1" y="473"/>
                    <a:pt x="111" y="638"/>
                  </a:cubicBezTo>
                  <a:cubicBezTo>
                    <a:pt x="171" y="724"/>
                    <a:pt x="265" y="767"/>
                    <a:pt x="360" y="767"/>
                  </a:cubicBezTo>
                  <a:cubicBezTo>
                    <a:pt x="455" y="767"/>
                    <a:pt x="551" y="724"/>
                    <a:pt x="616" y="638"/>
                  </a:cubicBezTo>
                  <a:cubicBezTo>
                    <a:pt x="625" y="624"/>
                    <a:pt x="634" y="610"/>
                    <a:pt x="641" y="597"/>
                  </a:cubicBezTo>
                  <a:lnTo>
                    <a:pt x="641" y="597"/>
                  </a:lnTo>
                  <a:cubicBezTo>
                    <a:pt x="737" y="566"/>
                    <a:pt x="812" y="468"/>
                    <a:pt x="761" y="347"/>
                  </a:cubicBezTo>
                  <a:lnTo>
                    <a:pt x="744" y="347"/>
                  </a:lnTo>
                  <a:cubicBezTo>
                    <a:pt x="716" y="278"/>
                    <a:pt x="669" y="222"/>
                    <a:pt x="611" y="181"/>
                  </a:cubicBezTo>
                  <a:lnTo>
                    <a:pt x="611" y="181"/>
                  </a:lnTo>
                  <a:cubicBezTo>
                    <a:pt x="590" y="141"/>
                    <a:pt x="565" y="102"/>
                    <a:pt x="539" y="65"/>
                  </a:cubicBezTo>
                  <a:cubicBezTo>
                    <a:pt x="500" y="22"/>
                    <a:pt x="448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2284526" y="4899342"/>
              <a:ext cx="88673" cy="89087"/>
            </a:xfrm>
            <a:custGeom>
              <a:avLst/>
              <a:gdLst/>
              <a:ahLst/>
              <a:cxnLst/>
              <a:rect l="l" t="t" r="r" b="b"/>
              <a:pathLst>
                <a:path w="856" h="860" extrusionOk="0">
                  <a:moveTo>
                    <a:pt x="404" y="1"/>
                  </a:moveTo>
                  <a:cubicBezTo>
                    <a:pt x="215" y="1"/>
                    <a:pt x="28" y="88"/>
                    <a:pt x="17" y="291"/>
                  </a:cubicBezTo>
                  <a:cubicBezTo>
                    <a:pt x="1" y="533"/>
                    <a:pt x="190" y="859"/>
                    <a:pt x="449" y="859"/>
                  </a:cubicBezTo>
                  <a:cubicBezTo>
                    <a:pt x="464" y="859"/>
                    <a:pt x="480" y="858"/>
                    <a:pt x="496" y="855"/>
                  </a:cubicBezTo>
                  <a:cubicBezTo>
                    <a:pt x="637" y="822"/>
                    <a:pt x="746" y="716"/>
                    <a:pt x="768" y="576"/>
                  </a:cubicBezTo>
                  <a:lnTo>
                    <a:pt x="768" y="576"/>
                  </a:lnTo>
                  <a:cubicBezTo>
                    <a:pt x="813" y="528"/>
                    <a:pt x="842" y="464"/>
                    <a:pt x="847" y="394"/>
                  </a:cubicBezTo>
                  <a:cubicBezTo>
                    <a:pt x="855" y="265"/>
                    <a:pt x="795" y="145"/>
                    <a:pt x="693" y="77"/>
                  </a:cubicBezTo>
                  <a:cubicBezTo>
                    <a:pt x="616" y="28"/>
                    <a:pt x="510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1811210" y="4428513"/>
              <a:ext cx="97582" cy="61015"/>
            </a:xfrm>
            <a:custGeom>
              <a:avLst/>
              <a:gdLst/>
              <a:ahLst/>
              <a:cxnLst/>
              <a:rect l="l" t="t" r="r" b="b"/>
              <a:pathLst>
                <a:path w="942" h="589" extrusionOk="0">
                  <a:moveTo>
                    <a:pt x="407" y="206"/>
                  </a:moveTo>
                  <a:cubicBezTo>
                    <a:pt x="410" y="206"/>
                    <a:pt x="411" y="209"/>
                    <a:pt x="410" y="213"/>
                  </a:cubicBezTo>
                  <a:lnTo>
                    <a:pt x="410" y="213"/>
                  </a:lnTo>
                  <a:cubicBezTo>
                    <a:pt x="410" y="214"/>
                    <a:pt x="410" y="215"/>
                    <a:pt x="409" y="216"/>
                  </a:cubicBezTo>
                  <a:lnTo>
                    <a:pt x="409" y="216"/>
                  </a:lnTo>
                  <a:cubicBezTo>
                    <a:pt x="400" y="216"/>
                    <a:pt x="390" y="214"/>
                    <a:pt x="402" y="208"/>
                  </a:cubicBezTo>
                  <a:cubicBezTo>
                    <a:pt x="404" y="207"/>
                    <a:pt x="406" y="206"/>
                    <a:pt x="407" y="206"/>
                  </a:cubicBezTo>
                  <a:close/>
                  <a:moveTo>
                    <a:pt x="386" y="0"/>
                  </a:moveTo>
                  <a:cubicBezTo>
                    <a:pt x="256" y="0"/>
                    <a:pt x="126" y="39"/>
                    <a:pt x="69" y="173"/>
                  </a:cubicBezTo>
                  <a:cubicBezTo>
                    <a:pt x="0" y="345"/>
                    <a:pt x="129" y="516"/>
                    <a:pt x="283" y="567"/>
                  </a:cubicBezTo>
                  <a:cubicBezTo>
                    <a:pt x="328" y="581"/>
                    <a:pt x="375" y="588"/>
                    <a:pt x="421" y="588"/>
                  </a:cubicBezTo>
                  <a:cubicBezTo>
                    <a:pt x="513" y="588"/>
                    <a:pt x="603" y="561"/>
                    <a:pt x="679" y="510"/>
                  </a:cubicBezTo>
                  <a:lnTo>
                    <a:pt x="679" y="510"/>
                  </a:lnTo>
                  <a:cubicBezTo>
                    <a:pt x="683" y="510"/>
                    <a:pt x="688" y="510"/>
                    <a:pt x="693" y="510"/>
                  </a:cubicBezTo>
                  <a:cubicBezTo>
                    <a:pt x="713" y="510"/>
                    <a:pt x="733" y="509"/>
                    <a:pt x="753" y="507"/>
                  </a:cubicBezTo>
                  <a:cubicBezTo>
                    <a:pt x="873" y="490"/>
                    <a:pt x="941" y="362"/>
                    <a:pt x="890" y="250"/>
                  </a:cubicBezTo>
                  <a:cubicBezTo>
                    <a:pt x="813" y="114"/>
                    <a:pt x="668" y="19"/>
                    <a:pt x="514" y="11"/>
                  </a:cubicBezTo>
                  <a:cubicBezTo>
                    <a:pt x="473" y="5"/>
                    <a:pt x="430" y="0"/>
                    <a:pt x="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2004411" y="4436696"/>
              <a:ext cx="84115" cy="61740"/>
            </a:xfrm>
            <a:custGeom>
              <a:avLst/>
              <a:gdLst/>
              <a:ahLst/>
              <a:cxnLst/>
              <a:rect l="l" t="t" r="r" b="b"/>
              <a:pathLst>
                <a:path w="812" h="596" extrusionOk="0">
                  <a:moveTo>
                    <a:pt x="366" y="0"/>
                  </a:moveTo>
                  <a:cubicBezTo>
                    <a:pt x="303" y="0"/>
                    <a:pt x="241" y="11"/>
                    <a:pt x="180" y="35"/>
                  </a:cubicBezTo>
                  <a:cubicBezTo>
                    <a:pt x="69" y="69"/>
                    <a:pt x="0" y="180"/>
                    <a:pt x="17" y="291"/>
                  </a:cubicBezTo>
                  <a:cubicBezTo>
                    <a:pt x="26" y="394"/>
                    <a:pt x="94" y="479"/>
                    <a:pt x="188" y="531"/>
                  </a:cubicBezTo>
                  <a:cubicBezTo>
                    <a:pt x="262" y="571"/>
                    <a:pt x="350" y="596"/>
                    <a:pt x="435" y="596"/>
                  </a:cubicBezTo>
                  <a:cubicBezTo>
                    <a:pt x="549" y="596"/>
                    <a:pt x="659" y="553"/>
                    <a:pt x="727" y="445"/>
                  </a:cubicBezTo>
                  <a:cubicBezTo>
                    <a:pt x="741" y="425"/>
                    <a:pt x="750" y="403"/>
                    <a:pt x="757" y="380"/>
                  </a:cubicBezTo>
                  <a:lnTo>
                    <a:pt x="757" y="380"/>
                  </a:lnTo>
                  <a:cubicBezTo>
                    <a:pt x="812" y="296"/>
                    <a:pt x="794" y="189"/>
                    <a:pt x="713" y="122"/>
                  </a:cubicBezTo>
                  <a:lnTo>
                    <a:pt x="713" y="122"/>
                  </a:lnTo>
                  <a:cubicBezTo>
                    <a:pt x="667" y="55"/>
                    <a:pt x="597" y="8"/>
                    <a:pt x="513" y="8"/>
                  </a:cubicBezTo>
                  <a:cubicBezTo>
                    <a:pt x="499" y="8"/>
                    <a:pt x="486" y="9"/>
                    <a:pt x="472" y="11"/>
                  </a:cubicBezTo>
                  <a:lnTo>
                    <a:pt x="472" y="11"/>
                  </a:lnTo>
                  <a:cubicBezTo>
                    <a:pt x="437" y="4"/>
                    <a:pt x="401" y="0"/>
                    <a:pt x="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2152445" y="4510973"/>
              <a:ext cx="47859" cy="44129"/>
            </a:xfrm>
            <a:custGeom>
              <a:avLst/>
              <a:gdLst/>
              <a:ahLst/>
              <a:cxnLst/>
              <a:rect l="l" t="t" r="r" b="b"/>
              <a:pathLst>
                <a:path w="462" h="426" extrusionOk="0">
                  <a:moveTo>
                    <a:pt x="236" y="0"/>
                  </a:moveTo>
                  <a:cubicBezTo>
                    <a:pt x="104" y="0"/>
                    <a:pt x="0" y="106"/>
                    <a:pt x="8" y="242"/>
                  </a:cubicBezTo>
                  <a:cubicBezTo>
                    <a:pt x="12" y="255"/>
                    <a:pt x="17" y="267"/>
                    <a:pt x="24" y="277"/>
                  </a:cubicBezTo>
                  <a:lnTo>
                    <a:pt x="24" y="277"/>
                  </a:lnTo>
                  <a:cubicBezTo>
                    <a:pt x="36" y="323"/>
                    <a:pt x="64" y="366"/>
                    <a:pt x="111" y="396"/>
                  </a:cubicBezTo>
                  <a:cubicBezTo>
                    <a:pt x="145" y="416"/>
                    <a:pt x="182" y="426"/>
                    <a:pt x="219" y="426"/>
                  </a:cubicBezTo>
                  <a:cubicBezTo>
                    <a:pt x="305" y="426"/>
                    <a:pt x="389" y="374"/>
                    <a:pt x="419" y="284"/>
                  </a:cubicBezTo>
                  <a:cubicBezTo>
                    <a:pt x="462" y="165"/>
                    <a:pt x="393" y="28"/>
                    <a:pt x="265" y="2"/>
                  </a:cubicBezTo>
                  <a:cubicBezTo>
                    <a:pt x="255" y="1"/>
                    <a:pt x="245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2204863" y="4658074"/>
              <a:ext cx="37085" cy="32942"/>
            </a:xfrm>
            <a:custGeom>
              <a:avLst/>
              <a:gdLst/>
              <a:ahLst/>
              <a:cxnLst/>
              <a:rect l="l" t="t" r="r" b="b"/>
              <a:pathLst>
                <a:path w="358" h="318" extrusionOk="0">
                  <a:moveTo>
                    <a:pt x="204" y="1"/>
                  </a:moveTo>
                  <a:cubicBezTo>
                    <a:pt x="188" y="1"/>
                    <a:pt x="171" y="5"/>
                    <a:pt x="157" y="14"/>
                  </a:cubicBezTo>
                  <a:lnTo>
                    <a:pt x="157" y="14"/>
                  </a:lnTo>
                  <a:cubicBezTo>
                    <a:pt x="74" y="30"/>
                    <a:pt x="15" y="94"/>
                    <a:pt x="7" y="173"/>
                  </a:cubicBezTo>
                  <a:cubicBezTo>
                    <a:pt x="1" y="269"/>
                    <a:pt x="105" y="318"/>
                    <a:pt x="197" y="318"/>
                  </a:cubicBezTo>
                  <a:cubicBezTo>
                    <a:pt x="228" y="318"/>
                    <a:pt x="257" y="312"/>
                    <a:pt x="281" y="302"/>
                  </a:cubicBezTo>
                  <a:cubicBezTo>
                    <a:pt x="332" y="267"/>
                    <a:pt x="358" y="199"/>
                    <a:pt x="341" y="139"/>
                  </a:cubicBezTo>
                  <a:cubicBezTo>
                    <a:pt x="332" y="88"/>
                    <a:pt x="298" y="45"/>
                    <a:pt x="255" y="19"/>
                  </a:cubicBezTo>
                  <a:cubicBezTo>
                    <a:pt x="239" y="6"/>
                    <a:pt x="221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2177204" y="4450681"/>
              <a:ext cx="43508" cy="34910"/>
            </a:xfrm>
            <a:custGeom>
              <a:avLst/>
              <a:gdLst/>
              <a:ahLst/>
              <a:cxnLst/>
              <a:rect l="l" t="t" r="r" b="b"/>
              <a:pathLst>
                <a:path w="420" h="337" extrusionOk="0">
                  <a:moveTo>
                    <a:pt x="213" y="186"/>
                  </a:moveTo>
                  <a:lnTo>
                    <a:pt x="213" y="186"/>
                  </a:lnTo>
                  <a:cubicBezTo>
                    <a:pt x="211" y="190"/>
                    <a:pt x="211" y="192"/>
                    <a:pt x="211" y="192"/>
                  </a:cubicBezTo>
                  <a:cubicBezTo>
                    <a:pt x="210" y="192"/>
                    <a:pt x="212" y="186"/>
                    <a:pt x="213" y="186"/>
                  </a:cubicBezTo>
                  <a:close/>
                  <a:moveTo>
                    <a:pt x="223" y="1"/>
                  </a:moveTo>
                  <a:cubicBezTo>
                    <a:pt x="169" y="1"/>
                    <a:pt x="114" y="25"/>
                    <a:pt x="77" y="71"/>
                  </a:cubicBezTo>
                  <a:cubicBezTo>
                    <a:pt x="0" y="156"/>
                    <a:pt x="26" y="327"/>
                    <a:pt x="163" y="327"/>
                  </a:cubicBezTo>
                  <a:cubicBezTo>
                    <a:pt x="189" y="327"/>
                    <a:pt x="213" y="321"/>
                    <a:pt x="234" y="309"/>
                  </a:cubicBezTo>
                  <a:lnTo>
                    <a:pt x="234" y="309"/>
                  </a:lnTo>
                  <a:cubicBezTo>
                    <a:pt x="255" y="325"/>
                    <a:pt x="282" y="336"/>
                    <a:pt x="305" y="336"/>
                  </a:cubicBezTo>
                  <a:cubicBezTo>
                    <a:pt x="328" y="336"/>
                    <a:pt x="349" y="326"/>
                    <a:pt x="360" y="302"/>
                  </a:cubicBezTo>
                  <a:lnTo>
                    <a:pt x="368" y="302"/>
                  </a:lnTo>
                  <a:cubicBezTo>
                    <a:pt x="420" y="225"/>
                    <a:pt x="420" y="122"/>
                    <a:pt x="351" y="54"/>
                  </a:cubicBezTo>
                  <a:cubicBezTo>
                    <a:pt x="316" y="18"/>
                    <a:pt x="269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2233869" y="4551167"/>
              <a:ext cx="47962" cy="41850"/>
            </a:xfrm>
            <a:custGeom>
              <a:avLst/>
              <a:gdLst/>
              <a:ahLst/>
              <a:cxnLst/>
              <a:rect l="l" t="t" r="r" b="b"/>
              <a:pathLst>
                <a:path w="463" h="404" extrusionOk="0">
                  <a:moveTo>
                    <a:pt x="243" y="0"/>
                  </a:moveTo>
                  <a:cubicBezTo>
                    <a:pt x="225" y="0"/>
                    <a:pt x="207" y="3"/>
                    <a:pt x="189" y="8"/>
                  </a:cubicBezTo>
                  <a:cubicBezTo>
                    <a:pt x="52" y="42"/>
                    <a:pt x="1" y="196"/>
                    <a:pt x="78" y="307"/>
                  </a:cubicBezTo>
                  <a:cubicBezTo>
                    <a:pt x="110" y="371"/>
                    <a:pt x="172" y="404"/>
                    <a:pt x="236" y="404"/>
                  </a:cubicBezTo>
                  <a:cubicBezTo>
                    <a:pt x="291" y="404"/>
                    <a:pt x="346" y="380"/>
                    <a:pt x="386" y="333"/>
                  </a:cubicBezTo>
                  <a:cubicBezTo>
                    <a:pt x="395" y="321"/>
                    <a:pt x="402" y="308"/>
                    <a:pt x="408" y="296"/>
                  </a:cubicBezTo>
                  <a:lnTo>
                    <a:pt x="408" y="296"/>
                  </a:lnTo>
                  <a:cubicBezTo>
                    <a:pt x="442" y="276"/>
                    <a:pt x="461" y="236"/>
                    <a:pt x="454" y="196"/>
                  </a:cubicBezTo>
                  <a:lnTo>
                    <a:pt x="463" y="196"/>
                  </a:lnTo>
                  <a:cubicBezTo>
                    <a:pt x="441" y="85"/>
                    <a:pt x="349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2124890" y="4580690"/>
              <a:ext cx="48894" cy="40918"/>
            </a:xfrm>
            <a:custGeom>
              <a:avLst/>
              <a:gdLst/>
              <a:ahLst/>
              <a:cxnLst/>
              <a:rect l="l" t="t" r="r" b="b"/>
              <a:pathLst>
                <a:path w="472" h="395" extrusionOk="0">
                  <a:moveTo>
                    <a:pt x="223" y="179"/>
                  </a:moveTo>
                  <a:cubicBezTo>
                    <a:pt x="223" y="179"/>
                    <a:pt x="223" y="179"/>
                    <a:pt x="223" y="179"/>
                  </a:cubicBezTo>
                  <a:lnTo>
                    <a:pt x="223" y="179"/>
                  </a:lnTo>
                  <a:cubicBezTo>
                    <a:pt x="222" y="180"/>
                    <a:pt x="221" y="181"/>
                    <a:pt x="221" y="182"/>
                  </a:cubicBezTo>
                  <a:lnTo>
                    <a:pt x="221" y="182"/>
                  </a:lnTo>
                  <a:cubicBezTo>
                    <a:pt x="219" y="180"/>
                    <a:pt x="219" y="180"/>
                    <a:pt x="220" y="180"/>
                  </a:cubicBezTo>
                  <a:cubicBezTo>
                    <a:pt x="221" y="180"/>
                    <a:pt x="222" y="180"/>
                    <a:pt x="223" y="179"/>
                  </a:cubicBezTo>
                  <a:close/>
                  <a:moveTo>
                    <a:pt x="218" y="193"/>
                  </a:moveTo>
                  <a:lnTo>
                    <a:pt x="218" y="193"/>
                  </a:lnTo>
                  <a:cubicBezTo>
                    <a:pt x="218" y="193"/>
                    <a:pt x="218" y="193"/>
                    <a:pt x="218" y="194"/>
                  </a:cubicBezTo>
                  <a:lnTo>
                    <a:pt x="218" y="194"/>
                  </a:lnTo>
                  <a:cubicBezTo>
                    <a:pt x="217" y="194"/>
                    <a:pt x="217" y="194"/>
                    <a:pt x="217" y="194"/>
                  </a:cubicBezTo>
                  <a:lnTo>
                    <a:pt x="217" y="194"/>
                  </a:lnTo>
                  <a:cubicBezTo>
                    <a:pt x="216" y="194"/>
                    <a:pt x="215" y="193"/>
                    <a:pt x="215" y="193"/>
                  </a:cubicBezTo>
                  <a:close/>
                  <a:moveTo>
                    <a:pt x="285" y="0"/>
                  </a:moveTo>
                  <a:cubicBezTo>
                    <a:pt x="264" y="0"/>
                    <a:pt x="242" y="7"/>
                    <a:pt x="223" y="22"/>
                  </a:cubicBezTo>
                  <a:cubicBezTo>
                    <a:pt x="222" y="23"/>
                    <a:pt x="220" y="25"/>
                    <a:pt x="219" y="27"/>
                  </a:cubicBezTo>
                  <a:lnTo>
                    <a:pt x="219" y="27"/>
                  </a:lnTo>
                  <a:cubicBezTo>
                    <a:pt x="213" y="26"/>
                    <a:pt x="207" y="26"/>
                    <a:pt x="201" y="26"/>
                  </a:cubicBezTo>
                  <a:cubicBezTo>
                    <a:pt x="166" y="26"/>
                    <a:pt x="130" y="37"/>
                    <a:pt x="95" y="65"/>
                  </a:cubicBezTo>
                  <a:cubicBezTo>
                    <a:pt x="9" y="125"/>
                    <a:pt x="1" y="244"/>
                    <a:pt x="78" y="330"/>
                  </a:cubicBezTo>
                  <a:cubicBezTo>
                    <a:pt x="112" y="373"/>
                    <a:pt x="163" y="394"/>
                    <a:pt x="215" y="394"/>
                  </a:cubicBezTo>
                  <a:cubicBezTo>
                    <a:pt x="266" y="394"/>
                    <a:pt x="317" y="373"/>
                    <a:pt x="351" y="330"/>
                  </a:cubicBezTo>
                  <a:cubicBezTo>
                    <a:pt x="364" y="316"/>
                    <a:pt x="374" y="302"/>
                    <a:pt x="382" y="286"/>
                  </a:cubicBezTo>
                  <a:lnTo>
                    <a:pt x="382" y="286"/>
                  </a:lnTo>
                  <a:cubicBezTo>
                    <a:pt x="398" y="284"/>
                    <a:pt x="414" y="278"/>
                    <a:pt x="428" y="270"/>
                  </a:cubicBezTo>
                  <a:cubicBezTo>
                    <a:pt x="463" y="236"/>
                    <a:pt x="471" y="176"/>
                    <a:pt x="437" y="133"/>
                  </a:cubicBezTo>
                  <a:lnTo>
                    <a:pt x="428" y="116"/>
                  </a:lnTo>
                  <a:cubicBezTo>
                    <a:pt x="418" y="106"/>
                    <a:pt x="405" y="97"/>
                    <a:pt x="391" y="92"/>
                  </a:cubicBezTo>
                  <a:lnTo>
                    <a:pt x="391" y="92"/>
                  </a:lnTo>
                  <a:cubicBezTo>
                    <a:pt x="382" y="70"/>
                    <a:pt x="368" y="49"/>
                    <a:pt x="351" y="30"/>
                  </a:cubicBezTo>
                  <a:cubicBezTo>
                    <a:pt x="337" y="11"/>
                    <a:pt x="312" y="0"/>
                    <a:pt x="2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1922883" y="4355998"/>
              <a:ext cx="47237" cy="32734"/>
            </a:xfrm>
            <a:custGeom>
              <a:avLst/>
              <a:gdLst/>
              <a:ahLst/>
              <a:cxnLst/>
              <a:rect l="l" t="t" r="r" b="b"/>
              <a:pathLst>
                <a:path w="456" h="316" extrusionOk="0">
                  <a:moveTo>
                    <a:pt x="333" y="0"/>
                  </a:moveTo>
                  <a:cubicBezTo>
                    <a:pt x="310" y="0"/>
                    <a:pt x="288" y="11"/>
                    <a:pt x="271" y="27"/>
                  </a:cubicBezTo>
                  <a:lnTo>
                    <a:pt x="271" y="27"/>
                  </a:lnTo>
                  <a:cubicBezTo>
                    <a:pt x="242" y="20"/>
                    <a:pt x="213" y="17"/>
                    <a:pt x="185" y="17"/>
                  </a:cubicBezTo>
                  <a:cubicBezTo>
                    <a:pt x="157" y="17"/>
                    <a:pt x="130" y="20"/>
                    <a:pt x="103" y="27"/>
                  </a:cubicBezTo>
                  <a:cubicBezTo>
                    <a:pt x="34" y="44"/>
                    <a:pt x="0" y="121"/>
                    <a:pt x="43" y="181"/>
                  </a:cubicBezTo>
                  <a:cubicBezTo>
                    <a:pt x="97" y="248"/>
                    <a:pt x="178" y="316"/>
                    <a:pt x="264" y="316"/>
                  </a:cubicBezTo>
                  <a:cubicBezTo>
                    <a:pt x="287" y="316"/>
                    <a:pt x="311" y="311"/>
                    <a:pt x="334" y="300"/>
                  </a:cubicBezTo>
                  <a:cubicBezTo>
                    <a:pt x="374" y="286"/>
                    <a:pt x="403" y="260"/>
                    <a:pt x="421" y="227"/>
                  </a:cubicBezTo>
                  <a:lnTo>
                    <a:pt x="421" y="227"/>
                  </a:lnTo>
                  <a:cubicBezTo>
                    <a:pt x="427" y="224"/>
                    <a:pt x="432" y="219"/>
                    <a:pt x="436" y="215"/>
                  </a:cubicBezTo>
                  <a:cubicBezTo>
                    <a:pt x="455" y="185"/>
                    <a:pt x="456" y="146"/>
                    <a:pt x="440" y="117"/>
                  </a:cubicBezTo>
                  <a:lnTo>
                    <a:pt x="440" y="117"/>
                  </a:lnTo>
                  <a:cubicBezTo>
                    <a:pt x="434" y="81"/>
                    <a:pt x="416" y="46"/>
                    <a:pt x="385" y="18"/>
                  </a:cubicBezTo>
                  <a:cubicBezTo>
                    <a:pt x="368" y="6"/>
                    <a:pt x="350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2056622" y="4256445"/>
              <a:ext cx="50656" cy="34185"/>
            </a:xfrm>
            <a:custGeom>
              <a:avLst/>
              <a:gdLst/>
              <a:ahLst/>
              <a:cxnLst/>
              <a:rect l="l" t="t" r="r" b="b"/>
              <a:pathLst>
                <a:path w="489" h="330" extrusionOk="0">
                  <a:moveTo>
                    <a:pt x="238" y="1"/>
                  </a:moveTo>
                  <a:cubicBezTo>
                    <a:pt x="206" y="1"/>
                    <a:pt x="174" y="18"/>
                    <a:pt x="155" y="45"/>
                  </a:cubicBezTo>
                  <a:lnTo>
                    <a:pt x="155" y="45"/>
                  </a:lnTo>
                  <a:cubicBezTo>
                    <a:pt x="129" y="48"/>
                    <a:pt x="103" y="55"/>
                    <a:pt x="78" y="64"/>
                  </a:cubicBezTo>
                  <a:cubicBezTo>
                    <a:pt x="18" y="89"/>
                    <a:pt x="1" y="166"/>
                    <a:pt x="44" y="209"/>
                  </a:cubicBezTo>
                  <a:cubicBezTo>
                    <a:pt x="95" y="286"/>
                    <a:pt x="181" y="329"/>
                    <a:pt x="275" y="329"/>
                  </a:cubicBezTo>
                  <a:cubicBezTo>
                    <a:pt x="278" y="329"/>
                    <a:pt x="282" y="329"/>
                    <a:pt x="285" y="329"/>
                  </a:cubicBezTo>
                  <a:cubicBezTo>
                    <a:pt x="316" y="329"/>
                    <a:pt x="342" y="313"/>
                    <a:pt x="358" y="289"/>
                  </a:cubicBezTo>
                  <a:lnTo>
                    <a:pt x="358" y="289"/>
                  </a:lnTo>
                  <a:cubicBezTo>
                    <a:pt x="365" y="291"/>
                    <a:pt x="373" y="292"/>
                    <a:pt x="381" y="292"/>
                  </a:cubicBezTo>
                  <a:cubicBezTo>
                    <a:pt x="410" y="292"/>
                    <a:pt x="442" y="279"/>
                    <a:pt x="463" y="252"/>
                  </a:cubicBezTo>
                  <a:cubicBezTo>
                    <a:pt x="489" y="218"/>
                    <a:pt x="480" y="158"/>
                    <a:pt x="437" y="124"/>
                  </a:cubicBezTo>
                  <a:cubicBezTo>
                    <a:pt x="401" y="93"/>
                    <a:pt x="361" y="72"/>
                    <a:pt x="319" y="58"/>
                  </a:cubicBezTo>
                  <a:lnTo>
                    <a:pt x="319" y="58"/>
                  </a:lnTo>
                  <a:lnTo>
                    <a:pt x="318" y="55"/>
                  </a:lnTo>
                  <a:cubicBezTo>
                    <a:pt x="300" y="17"/>
                    <a:pt x="269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2238220" y="4325231"/>
              <a:ext cx="34806" cy="32320"/>
            </a:xfrm>
            <a:custGeom>
              <a:avLst/>
              <a:gdLst/>
              <a:ahLst/>
              <a:cxnLst/>
              <a:rect l="l" t="t" r="r" b="b"/>
              <a:pathLst>
                <a:path w="336" h="312" extrusionOk="0">
                  <a:moveTo>
                    <a:pt x="134" y="1"/>
                  </a:moveTo>
                  <a:cubicBezTo>
                    <a:pt x="105" y="1"/>
                    <a:pt x="77" y="12"/>
                    <a:pt x="62" y="33"/>
                  </a:cubicBezTo>
                  <a:cubicBezTo>
                    <a:pt x="60" y="35"/>
                    <a:pt x="59" y="37"/>
                    <a:pt x="57" y="39"/>
                  </a:cubicBezTo>
                  <a:lnTo>
                    <a:pt x="57" y="39"/>
                  </a:lnTo>
                  <a:cubicBezTo>
                    <a:pt x="17" y="71"/>
                    <a:pt x="0" y="129"/>
                    <a:pt x="19" y="178"/>
                  </a:cubicBezTo>
                  <a:cubicBezTo>
                    <a:pt x="44" y="229"/>
                    <a:pt x="96" y="272"/>
                    <a:pt x="147" y="306"/>
                  </a:cubicBezTo>
                  <a:cubicBezTo>
                    <a:pt x="158" y="310"/>
                    <a:pt x="169" y="312"/>
                    <a:pt x="179" y="312"/>
                  </a:cubicBezTo>
                  <a:cubicBezTo>
                    <a:pt x="202" y="312"/>
                    <a:pt x="223" y="304"/>
                    <a:pt x="239" y="289"/>
                  </a:cubicBezTo>
                  <a:lnTo>
                    <a:pt x="239" y="289"/>
                  </a:lnTo>
                  <a:cubicBezTo>
                    <a:pt x="240" y="289"/>
                    <a:pt x="240" y="289"/>
                    <a:pt x="241" y="289"/>
                  </a:cubicBezTo>
                  <a:cubicBezTo>
                    <a:pt x="284" y="289"/>
                    <a:pt x="328" y="262"/>
                    <a:pt x="335" y="204"/>
                  </a:cubicBezTo>
                  <a:lnTo>
                    <a:pt x="310" y="187"/>
                  </a:lnTo>
                  <a:cubicBezTo>
                    <a:pt x="316" y="105"/>
                    <a:pt x="262" y="37"/>
                    <a:pt x="192" y="17"/>
                  </a:cubicBezTo>
                  <a:lnTo>
                    <a:pt x="192" y="17"/>
                  </a:lnTo>
                  <a:cubicBezTo>
                    <a:pt x="191" y="16"/>
                    <a:pt x="191" y="16"/>
                    <a:pt x="190" y="16"/>
                  </a:cubicBezTo>
                  <a:cubicBezTo>
                    <a:pt x="173" y="5"/>
                    <a:pt x="154" y="1"/>
                    <a:pt x="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2427070" y="4419189"/>
              <a:ext cx="49723" cy="33252"/>
            </a:xfrm>
            <a:custGeom>
              <a:avLst/>
              <a:gdLst/>
              <a:ahLst/>
              <a:cxnLst/>
              <a:rect l="l" t="t" r="r" b="b"/>
              <a:pathLst>
                <a:path w="480" h="321" extrusionOk="0">
                  <a:moveTo>
                    <a:pt x="256" y="0"/>
                  </a:moveTo>
                  <a:cubicBezTo>
                    <a:pt x="219" y="0"/>
                    <a:pt x="191" y="21"/>
                    <a:pt x="175" y="49"/>
                  </a:cubicBezTo>
                  <a:lnTo>
                    <a:pt x="175" y="49"/>
                  </a:lnTo>
                  <a:cubicBezTo>
                    <a:pt x="139" y="52"/>
                    <a:pt x="103" y="60"/>
                    <a:pt x="69" y="75"/>
                  </a:cubicBezTo>
                  <a:cubicBezTo>
                    <a:pt x="18" y="101"/>
                    <a:pt x="1" y="169"/>
                    <a:pt x="35" y="221"/>
                  </a:cubicBezTo>
                  <a:cubicBezTo>
                    <a:pt x="91" y="286"/>
                    <a:pt x="173" y="321"/>
                    <a:pt x="253" y="321"/>
                  </a:cubicBezTo>
                  <a:cubicBezTo>
                    <a:pt x="320" y="321"/>
                    <a:pt x="387" y="297"/>
                    <a:pt x="437" y="246"/>
                  </a:cubicBezTo>
                  <a:cubicBezTo>
                    <a:pt x="480" y="212"/>
                    <a:pt x="480" y="152"/>
                    <a:pt x="454" y="118"/>
                  </a:cubicBezTo>
                  <a:cubicBezTo>
                    <a:pt x="412" y="67"/>
                    <a:pt x="352" y="24"/>
                    <a:pt x="292" y="7"/>
                  </a:cubicBezTo>
                  <a:cubicBezTo>
                    <a:pt x="279" y="2"/>
                    <a:pt x="267" y="0"/>
                    <a:pt x="2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2517507" y="4514184"/>
              <a:ext cx="45683" cy="43093"/>
            </a:xfrm>
            <a:custGeom>
              <a:avLst/>
              <a:gdLst/>
              <a:ahLst/>
              <a:cxnLst/>
              <a:rect l="l" t="t" r="r" b="b"/>
              <a:pathLst>
                <a:path w="441" h="416" extrusionOk="0">
                  <a:moveTo>
                    <a:pt x="236" y="0"/>
                  </a:moveTo>
                  <a:cubicBezTo>
                    <a:pt x="189" y="0"/>
                    <a:pt x="141" y="20"/>
                    <a:pt x="103" y="65"/>
                  </a:cubicBezTo>
                  <a:cubicBezTo>
                    <a:pt x="1" y="211"/>
                    <a:pt x="137" y="416"/>
                    <a:pt x="300" y="416"/>
                  </a:cubicBezTo>
                  <a:cubicBezTo>
                    <a:pt x="360" y="416"/>
                    <a:pt x="420" y="373"/>
                    <a:pt x="411" y="305"/>
                  </a:cubicBezTo>
                  <a:cubicBezTo>
                    <a:pt x="406" y="287"/>
                    <a:pt x="402" y="271"/>
                    <a:pt x="398" y="256"/>
                  </a:cubicBezTo>
                  <a:lnTo>
                    <a:pt x="398" y="256"/>
                  </a:lnTo>
                  <a:cubicBezTo>
                    <a:pt x="407" y="246"/>
                    <a:pt x="415" y="234"/>
                    <a:pt x="420" y="219"/>
                  </a:cubicBezTo>
                  <a:lnTo>
                    <a:pt x="411" y="219"/>
                  </a:lnTo>
                  <a:cubicBezTo>
                    <a:pt x="441" y="95"/>
                    <a:pt x="340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2596859" y="4619227"/>
              <a:ext cx="44958" cy="41332"/>
            </a:xfrm>
            <a:custGeom>
              <a:avLst/>
              <a:gdLst/>
              <a:ahLst/>
              <a:cxnLst/>
              <a:rect l="l" t="t" r="r" b="b"/>
              <a:pathLst>
                <a:path w="434" h="399" extrusionOk="0">
                  <a:moveTo>
                    <a:pt x="186" y="0"/>
                  </a:moveTo>
                  <a:cubicBezTo>
                    <a:pt x="165" y="0"/>
                    <a:pt x="143" y="7"/>
                    <a:pt x="124" y="18"/>
                  </a:cubicBezTo>
                  <a:cubicBezTo>
                    <a:pt x="119" y="23"/>
                    <a:pt x="115" y="29"/>
                    <a:pt x="111" y="35"/>
                  </a:cubicBezTo>
                  <a:lnTo>
                    <a:pt x="111" y="35"/>
                  </a:lnTo>
                  <a:cubicBezTo>
                    <a:pt x="43" y="74"/>
                    <a:pt x="0" y="152"/>
                    <a:pt x="13" y="240"/>
                  </a:cubicBezTo>
                  <a:cubicBezTo>
                    <a:pt x="40" y="336"/>
                    <a:pt x="127" y="398"/>
                    <a:pt x="222" y="398"/>
                  </a:cubicBezTo>
                  <a:cubicBezTo>
                    <a:pt x="246" y="398"/>
                    <a:pt x="271" y="394"/>
                    <a:pt x="295" y="386"/>
                  </a:cubicBezTo>
                  <a:cubicBezTo>
                    <a:pt x="306" y="381"/>
                    <a:pt x="315" y="375"/>
                    <a:pt x="323" y="369"/>
                  </a:cubicBezTo>
                  <a:lnTo>
                    <a:pt x="323" y="369"/>
                  </a:lnTo>
                  <a:cubicBezTo>
                    <a:pt x="326" y="369"/>
                    <a:pt x="329" y="370"/>
                    <a:pt x="332" y="370"/>
                  </a:cubicBezTo>
                  <a:cubicBezTo>
                    <a:pt x="382" y="370"/>
                    <a:pt x="433" y="332"/>
                    <a:pt x="424" y="266"/>
                  </a:cubicBezTo>
                  <a:lnTo>
                    <a:pt x="424" y="249"/>
                  </a:lnTo>
                  <a:cubicBezTo>
                    <a:pt x="408" y="132"/>
                    <a:pt x="350" y="22"/>
                    <a:pt x="230" y="10"/>
                  </a:cubicBezTo>
                  <a:lnTo>
                    <a:pt x="230" y="10"/>
                  </a:lnTo>
                  <a:cubicBezTo>
                    <a:pt x="216" y="3"/>
                    <a:pt x="202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2514814" y="4833146"/>
              <a:ext cx="39157" cy="42368"/>
            </a:xfrm>
            <a:custGeom>
              <a:avLst/>
              <a:gdLst/>
              <a:ahLst/>
              <a:cxnLst/>
              <a:rect l="l" t="t" r="r" b="b"/>
              <a:pathLst>
                <a:path w="378" h="409" extrusionOk="0">
                  <a:moveTo>
                    <a:pt x="171" y="0"/>
                  </a:moveTo>
                  <a:cubicBezTo>
                    <a:pt x="126" y="0"/>
                    <a:pt x="80" y="20"/>
                    <a:pt x="44" y="66"/>
                  </a:cubicBezTo>
                  <a:cubicBezTo>
                    <a:pt x="1" y="126"/>
                    <a:pt x="1" y="211"/>
                    <a:pt x="35" y="280"/>
                  </a:cubicBezTo>
                  <a:cubicBezTo>
                    <a:pt x="86" y="357"/>
                    <a:pt x="172" y="408"/>
                    <a:pt x="266" y="408"/>
                  </a:cubicBezTo>
                  <a:cubicBezTo>
                    <a:pt x="317" y="408"/>
                    <a:pt x="369" y="374"/>
                    <a:pt x="369" y="322"/>
                  </a:cubicBezTo>
                  <a:cubicBezTo>
                    <a:pt x="377" y="245"/>
                    <a:pt x="360" y="168"/>
                    <a:pt x="334" y="100"/>
                  </a:cubicBezTo>
                  <a:cubicBezTo>
                    <a:pt x="327" y="82"/>
                    <a:pt x="316" y="69"/>
                    <a:pt x="302" y="61"/>
                  </a:cubicBezTo>
                  <a:lnTo>
                    <a:pt x="302" y="61"/>
                  </a:lnTo>
                  <a:cubicBezTo>
                    <a:pt x="270" y="24"/>
                    <a:pt x="221" y="0"/>
                    <a:pt x="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2372166" y="4821751"/>
              <a:ext cx="57389" cy="40400"/>
            </a:xfrm>
            <a:custGeom>
              <a:avLst/>
              <a:gdLst/>
              <a:ahLst/>
              <a:cxnLst/>
              <a:rect l="l" t="t" r="r" b="b"/>
              <a:pathLst>
                <a:path w="554" h="390" extrusionOk="0">
                  <a:moveTo>
                    <a:pt x="179" y="1"/>
                  </a:moveTo>
                  <a:cubicBezTo>
                    <a:pt x="140" y="1"/>
                    <a:pt x="104" y="16"/>
                    <a:pt x="78" y="56"/>
                  </a:cubicBezTo>
                  <a:cubicBezTo>
                    <a:pt x="1" y="167"/>
                    <a:pt x="120" y="313"/>
                    <a:pt x="223" y="364"/>
                  </a:cubicBezTo>
                  <a:cubicBezTo>
                    <a:pt x="255" y="381"/>
                    <a:pt x="288" y="389"/>
                    <a:pt x="321" y="389"/>
                  </a:cubicBezTo>
                  <a:cubicBezTo>
                    <a:pt x="404" y="389"/>
                    <a:pt x="483" y="338"/>
                    <a:pt x="514" y="253"/>
                  </a:cubicBezTo>
                  <a:cubicBezTo>
                    <a:pt x="554" y="141"/>
                    <a:pt x="467" y="29"/>
                    <a:pt x="350" y="29"/>
                  </a:cubicBezTo>
                  <a:cubicBezTo>
                    <a:pt x="342" y="29"/>
                    <a:pt x="334" y="29"/>
                    <a:pt x="326" y="30"/>
                  </a:cubicBezTo>
                  <a:cubicBezTo>
                    <a:pt x="316" y="31"/>
                    <a:pt x="308" y="32"/>
                    <a:pt x="300" y="35"/>
                  </a:cubicBezTo>
                  <a:lnTo>
                    <a:pt x="300" y="35"/>
                  </a:lnTo>
                  <a:cubicBezTo>
                    <a:pt x="259" y="15"/>
                    <a:pt x="217" y="1"/>
                    <a:pt x="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2553868" y="4983459"/>
              <a:ext cx="54696" cy="45372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97" y="1"/>
                  </a:moveTo>
                  <a:cubicBezTo>
                    <a:pt x="174" y="5"/>
                    <a:pt x="154" y="17"/>
                    <a:pt x="140" y="35"/>
                  </a:cubicBezTo>
                  <a:lnTo>
                    <a:pt x="140" y="35"/>
                  </a:lnTo>
                  <a:cubicBezTo>
                    <a:pt x="136" y="35"/>
                    <a:pt x="132" y="35"/>
                    <a:pt x="129" y="35"/>
                  </a:cubicBezTo>
                  <a:cubicBezTo>
                    <a:pt x="123" y="34"/>
                    <a:pt x="118" y="34"/>
                    <a:pt x="113" y="34"/>
                  </a:cubicBezTo>
                  <a:cubicBezTo>
                    <a:pt x="67" y="34"/>
                    <a:pt x="25" y="66"/>
                    <a:pt x="17" y="112"/>
                  </a:cubicBezTo>
                  <a:cubicBezTo>
                    <a:pt x="0" y="266"/>
                    <a:pt x="111" y="411"/>
                    <a:pt x="265" y="437"/>
                  </a:cubicBezTo>
                  <a:cubicBezTo>
                    <a:pt x="269" y="438"/>
                    <a:pt x="273" y="438"/>
                    <a:pt x="277" y="438"/>
                  </a:cubicBezTo>
                  <a:cubicBezTo>
                    <a:pt x="312" y="438"/>
                    <a:pt x="346" y="415"/>
                    <a:pt x="364" y="385"/>
                  </a:cubicBezTo>
                  <a:lnTo>
                    <a:pt x="364" y="385"/>
                  </a:lnTo>
                  <a:cubicBezTo>
                    <a:pt x="376" y="389"/>
                    <a:pt x="389" y="391"/>
                    <a:pt x="401" y="391"/>
                  </a:cubicBezTo>
                  <a:cubicBezTo>
                    <a:pt x="465" y="391"/>
                    <a:pt x="528" y="334"/>
                    <a:pt x="488" y="266"/>
                  </a:cubicBezTo>
                  <a:lnTo>
                    <a:pt x="488" y="257"/>
                  </a:lnTo>
                  <a:cubicBezTo>
                    <a:pt x="442" y="176"/>
                    <a:pt x="376" y="113"/>
                    <a:pt x="299" y="76"/>
                  </a:cubicBezTo>
                  <a:lnTo>
                    <a:pt x="299" y="76"/>
                  </a:lnTo>
                  <a:cubicBezTo>
                    <a:pt x="290" y="34"/>
                    <a:pt x="247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2521961" y="4906594"/>
              <a:ext cx="42886" cy="47859"/>
            </a:xfrm>
            <a:custGeom>
              <a:avLst/>
              <a:gdLst/>
              <a:ahLst/>
              <a:cxnLst/>
              <a:rect l="l" t="t" r="r" b="b"/>
              <a:pathLst>
                <a:path w="414" h="462" extrusionOk="0">
                  <a:moveTo>
                    <a:pt x="206" y="178"/>
                  </a:moveTo>
                  <a:cubicBezTo>
                    <a:pt x="193" y="194"/>
                    <a:pt x="186" y="213"/>
                    <a:pt x="185" y="232"/>
                  </a:cubicBezTo>
                  <a:lnTo>
                    <a:pt x="185" y="232"/>
                  </a:lnTo>
                  <a:cubicBezTo>
                    <a:pt x="179" y="218"/>
                    <a:pt x="179" y="203"/>
                    <a:pt x="188" y="187"/>
                  </a:cubicBezTo>
                  <a:lnTo>
                    <a:pt x="197" y="178"/>
                  </a:lnTo>
                  <a:close/>
                  <a:moveTo>
                    <a:pt x="207" y="0"/>
                  </a:moveTo>
                  <a:cubicBezTo>
                    <a:pt x="184" y="0"/>
                    <a:pt x="160" y="5"/>
                    <a:pt x="137" y="16"/>
                  </a:cubicBezTo>
                  <a:cubicBezTo>
                    <a:pt x="52" y="50"/>
                    <a:pt x="0" y="135"/>
                    <a:pt x="0" y="229"/>
                  </a:cubicBezTo>
                  <a:cubicBezTo>
                    <a:pt x="9" y="315"/>
                    <a:pt x="60" y="392"/>
                    <a:pt x="137" y="443"/>
                  </a:cubicBezTo>
                  <a:cubicBezTo>
                    <a:pt x="153" y="454"/>
                    <a:pt x="172" y="461"/>
                    <a:pt x="193" y="461"/>
                  </a:cubicBezTo>
                  <a:cubicBezTo>
                    <a:pt x="205" y="461"/>
                    <a:pt x="218" y="458"/>
                    <a:pt x="231" y="452"/>
                  </a:cubicBezTo>
                  <a:cubicBezTo>
                    <a:pt x="317" y="401"/>
                    <a:pt x="385" y="315"/>
                    <a:pt x="402" y="212"/>
                  </a:cubicBezTo>
                  <a:cubicBezTo>
                    <a:pt x="414" y="173"/>
                    <a:pt x="399" y="140"/>
                    <a:pt x="372" y="121"/>
                  </a:cubicBezTo>
                  <a:lnTo>
                    <a:pt x="372" y="121"/>
                  </a:lnTo>
                  <a:cubicBezTo>
                    <a:pt x="367" y="105"/>
                    <a:pt x="360" y="90"/>
                    <a:pt x="351" y="75"/>
                  </a:cubicBezTo>
                  <a:cubicBezTo>
                    <a:pt x="315" y="27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2649692" y="5009150"/>
              <a:ext cx="58218" cy="37500"/>
            </a:xfrm>
            <a:custGeom>
              <a:avLst/>
              <a:gdLst/>
              <a:ahLst/>
              <a:cxnLst/>
              <a:rect l="l" t="t" r="r" b="b"/>
              <a:pathLst>
                <a:path w="562" h="362" extrusionOk="0">
                  <a:moveTo>
                    <a:pt x="292" y="1"/>
                  </a:moveTo>
                  <a:cubicBezTo>
                    <a:pt x="252" y="1"/>
                    <a:pt x="213" y="28"/>
                    <a:pt x="199" y="66"/>
                  </a:cubicBezTo>
                  <a:lnTo>
                    <a:pt x="199" y="66"/>
                  </a:lnTo>
                  <a:cubicBezTo>
                    <a:pt x="172" y="62"/>
                    <a:pt x="146" y="61"/>
                    <a:pt x="119" y="61"/>
                  </a:cubicBezTo>
                  <a:cubicBezTo>
                    <a:pt x="68" y="61"/>
                    <a:pt x="8" y="86"/>
                    <a:pt x="8" y="146"/>
                  </a:cubicBezTo>
                  <a:cubicBezTo>
                    <a:pt x="1" y="269"/>
                    <a:pt x="103" y="361"/>
                    <a:pt x="218" y="361"/>
                  </a:cubicBezTo>
                  <a:cubicBezTo>
                    <a:pt x="239" y="361"/>
                    <a:pt x="260" y="358"/>
                    <a:pt x="281" y="352"/>
                  </a:cubicBezTo>
                  <a:cubicBezTo>
                    <a:pt x="310" y="339"/>
                    <a:pt x="334" y="321"/>
                    <a:pt x="353" y="299"/>
                  </a:cubicBezTo>
                  <a:lnTo>
                    <a:pt x="353" y="299"/>
                  </a:lnTo>
                  <a:cubicBezTo>
                    <a:pt x="369" y="304"/>
                    <a:pt x="385" y="311"/>
                    <a:pt x="401" y="317"/>
                  </a:cubicBezTo>
                  <a:cubicBezTo>
                    <a:pt x="413" y="322"/>
                    <a:pt x="423" y="324"/>
                    <a:pt x="434" y="324"/>
                  </a:cubicBezTo>
                  <a:cubicBezTo>
                    <a:pt x="517" y="324"/>
                    <a:pt x="561" y="184"/>
                    <a:pt x="470" y="146"/>
                  </a:cubicBezTo>
                  <a:lnTo>
                    <a:pt x="478" y="146"/>
                  </a:lnTo>
                  <a:cubicBezTo>
                    <a:pt x="451" y="135"/>
                    <a:pt x="424" y="124"/>
                    <a:pt x="397" y="114"/>
                  </a:cubicBezTo>
                  <a:lnTo>
                    <a:pt x="397" y="114"/>
                  </a:lnTo>
                  <a:cubicBezTo>
                    <a:pt x="391" y="89"/>
                    <a:pt x="382" y="65"/>
                    <a:pt x="367" y="44"/>
                  </a:cubicBezTo>
                  <a:cubicBezTo>
                    <a:pt x="346" y="13"/>
                    <a:pt x="319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2629802" y="4730382"/>
              <a:ext cx="49102" cy="54074"/>
            </a:xfrm>
            <a:custGeom>
              <a:avLst/>
              <a:gdLst/>
              <a:ahLst/>
              <a:cxnLst/>
              <a:rect l="l" t="t" r="r" b="b"/>
              <a:pathLst>
                <a:path w="474" h="522" extrusionOk="0">
                  <a:moveTo>
                    <a:pt x="209" y="299"/>
                  </a:moveTo>
                  <a:lnTo>
                    <a:pt x="209" y="299"/>
                  </a:lnTo>
                  <a:cubicBezTo>
                    <a:pt x="215" y="309"/>
                    <a:pt x="220" y="320"/>
                    <a:pt x="225" y="331"/>
                  </a:cubicBezTo>
                  <a:lnTo>
                    <a:pt x="200" y="331"/>
                  </a:lnTo>
                  <a:cubicBezTo>
                    <a:pt x="208" y="331"/>
                    <a:pt x="206" y="333"/>
                    <a:pt x="203" y="333"/>
                  </a:cubicBezTo>
                  <a:cubicBezTo>
                    <a:pt x="200" y="333"/>
                    <a:pt x="195" y="331"/>
                    <a:pt x="200" y="322"/>
                  </a:cubicBezTo>
                  <a:cubicBezTo>
                    <a:pt x="205" y="308"/>
                    <a:pt x="207" y="301"/>
                    <a:pt x="209" y="299"/>
                  </a:cubicBezTo>
                  <a:close/>
                  <a:moveTo>
                    <a:pt x="225" y="331"/>
                  </a:moveTo>
                  <a:cubicBezTo>
                    <a:pt x="229" y="341"/>
                    <a:pt x="229" y="344"/>
                    <a:pt x="229" y="344"/>
                  </a:cubicBezTo>
                  <a:cubicBezTo>
                    <a:pt x="229" y="344"/>
                    <a:pt x="225" y="336"/>
                    <a:pt x="225" y="331"/>
                  </a:cubicBezTo>
                  <a:close/>
                  <a:moveTo>
                    <a:pt x="187" y="1"/>
                  </a:moveTo>
                  <a:cubicBezTo>
                    <a:pt x="166" y="1"/>
                    <a:pt x="146" y="8"/>
                    <a:pt x="131" y="23"/>
                  </a:cubicBezTo>
                  <a:cubicBezTo>
                    <a:pt x="89" y="57"/>
                    <a:pt x="89" y="108"/>
                    <a:pt x="114" y="151"/>
                  </a:cubicBezTo>
                  <a:cubicBezTo>
                    <a:pt x="116" y="153"/>
                    <a:pt x="117" y="155"/>
                    <a:pt x="119" y="157"/>
                  </a:cubicBezTo>
                  <a:lnTo>
                    <a:pt x="119" y="157"/>
                  </a:lnTo>
                  <a:cubicBezTo>
                    <a:pt x="28" y="219"/>
                    <a:pt x="0" y="346"/>
                    <a:pt x="63" y="450"/>
                  </a:cubicBezTo>
                  <a:cubicBezTo>
                    <a:pt x="101" y="497"/>
                    <a:pt x="159" y="521"/>
                    <a:pt x="217" y="521"/>
                  </a:cubicBezTo>
                  <a:cubicBezTo>
                    <a:pt x="275" y="521"/>
                    <a:pt x="332" y="497"/>
                    <a:pt x="371" y="450"/>
                  </a:cubicBezTo>
                  <a:cubicBezTo>
                    <a:pt x="376" y="444"/>
                    <a:pt x="380" y="438"/>
                    <a:pt x="384" y="432"/>
                  </a:cubicBezTo>
                  <a:lnTo>
                    <a:pt x="384" y="432"/>
                  </a:lnTo>
                  <a:cubicBezTo>
                    <a:pt x="429" y="423"/>
                    <a:pt x="469" y="388"/>
                    <a:pt x="465" y="331"/>
                  </a:cubicBezTo>
                  <a:lnTo>
                    <a:pt x="465" y="331"/>
                  </a:lnTo>
                  <a:lnTo>
                    <a:pt x="473" y="339"/>
                  </a:lnTo>
                  <a:cubicBezTo>
                    <a:pt x="463" y="252"/>
                    <a:pt x="406" y="178"/>
                    <a:pt x="331" y="143"/>
                  </a:cubicBezTo>
                  <a:lnTo>
                    <a:pt x="331" y="143"/>
                  </a:lnTo>
                  <a:cubicBezTo>
                    <a:pt x="306" y="104"/>
                    <a:pt x="279" y="66"/>
                    <a:pt x="260" y="31"/>
                  </a:cubicBezTo>
                  <a:cubicBezTo>
                    <a:pt x="240" y="12"/>
                    <a:pt x="213" y="1"/>
                    <a:pt x="1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2723968" y="4858734"/>
              <a:ext cx="40918" cy="60600"/>
            </a:xfrm>
            <a:custGeom>
              <a:avLst/>
              <a:gdLst/>
              <a:ahLst/>
              <a:cxnLst/>
              <a:rect l="l" t="t" r="r" b="b"/>
              <a:pathLst>
                <a:path w="395" h="585" extrusionOk="0">
                  <a:moveTo>
                    <a:pt x="133" y="1"/>
                  </a:moveTo>
                  <a:cubicBezTo>
                    <a:pt x="121" y="1"/>
                    <a:pt x="108" y="3"/>
                    <a:pt x="95" y="7"/>
                  </a:cubicBezTo>
                  <a:cubicBezTo>
                    <a:pt x="52" y="33"/>
                    <a:pt x="26" y="84"/>
                    <a:pt x="52" y="135"/>
                  </a:cubicBezTo>
                  <a:cubicBezTo>
                    <a:pt x="71" y="164"/>
                    <a:pt x="87" y="197"/>
                    <a:pt x="99" y="233"/>
                  </a:cubicBezTo>
                  <a:lnTo>
                    <a:pt x="99" y="233"/>
                  </a:lnTo>
                  <a:cubicBezTo>
                    <a:pt x="91" y="239"/>
                    <a:pt x="83" y="247"/>
                    <a:pt x="78" y="255"/>
                  </a:cubicBezTo>
                  <a:cubicBezTo>
                    <a:pt x="18" y="315"/>
                    <a:pt x="1" y="409"/>
                    <a:pt x="26" y="495"/>
                  </a:cubicBezTo>
                  <a:cubicBezTo>
                    <a:pt x="52" y="551"/>
                    <a:pt x="109" y="585"/>
                    <a:pt x="169" y="585"/>
                  </a:cubicBezTo>
                  <a:cubicBezTo>
                    <a:pt x="190" y="585"/>
                    <a:pt x="212" y="581"/>
                    <a:pt x="232" y="572"/>
                  </a:cubicBezTo>
                  <a:cubicBezTo>
                    <a:pt x="252" y="562"/>
                    <a:pt x="268" y="548"/>
                    <a:pt x="280" y="531"/>
                  </a:cubicBezTo>
                  <a:lnTo>
                    <a:pt x="280" y="531"/>
                  </a:lnTo>
                  <a:cubicBezTo>
                    <a:pt x="285" y="532"/>
                    <a:pt x="290" y="532"/>
                    <a:pt x="295" y="532"/>
                  </a:cubicBezTo>
                  <a:cubicBezTo>
                    <a:pt x="344" y="532"/>
                    <a:pt x="394" y="497"/>
                    <a:pt x="394" y="435"/>
                  </a:cubicBezTo>
                  <a:cubicBezTo>
                    <a:pt x="385" y="372"/>
                    <a:pt x="351" y="315"/>
                    <a:pt x="302" y="274"/>
                  </a:cubicBezTo>
                  <a:lnTo>
                    <a:pt x="302" y="274"/>
                  </a:lnTo>
                  <a:cubicBezTo>
                    <a:pt x="289" y="197"/>
                    <a:pt x="261" y="121"/>
                    <a:pt x="223" y="58"/>
                  </a:cubicBezTo>
                  <a:cubicBezTo>
                    <a:pt x="204" y="20"/>
                    <a:pt x="170" y="1"/>
                    <a:pt x="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2659326" y="4660768"/>
              <a:ext cx="34599" cy="47030"/>
            </a:xfrm>
            <a:custGeom>
              <a:avLst/>
              <a:gdLst/>
              <a:ahLst/>
              <a:cxnLst/>
              <a:rect l="l" t="t" r="r" b="b"/>
              <a:pathLst>
                <a:path w="334" h="454" extrusionOk="0">
                  <a:moveTo>
                    <a:pt x="107" y="1"/>
                  </a:moveTo>
                  <a:cubicBezTo>
                    <a:pt x="52" y="1"/>
                    <a:pt x="1" y="49"/>
                    <a:pt x="9" y="104"/>
                  </a:cubicBezTo>
                  <a:cubicBezTo>
                    <a:pt x="17" y="207"/>
                    <a:pt x="52" y="310"/>
                    <a:pt x="103" y="395"/>
                  </a:cubicBezTo>
                  <a:cubicBezTo>
                    <a:pt x="120" y="434"/>
                    <a:pt x="154" y="453"/>
                    <a:pt x="188" y="453"/>
                  </a:cubicBezTo>
                  <a:cubicBezTo>
                    <a:pt x="223" y="453"/>
                    <a:pt x="257" y="434"/>
                    <a:pt x="274" y="395"/>
                  </a:cubicBezTo>
                  <a:cubicBezTo>
                    <a:pt x="292" y="357"/>
                    <a:pt x="303" y="316"/>
                    <a:pt x="309" y="276"/>
                  </a:cubicBezTo>
                  <a:lnTo>
                    <a:pt x="309" y="276"/>
                  </a:lnTo>
                  <a:cubicBezTo>
                    <a:pt x="322" y="259"/>
                    <a:pt x="329" y="236"/>
                    <a:pt x="325" y="207"/>
                  </a:cubicBezTo>
                  <a:lnTo>
                    <a:pt x="334" y="199"/>
                  </a:lnTo>
                  <a:cubicBezTo>
                    <a:pt x="327" y="157"/>
                    <a:pt x="308" y="119"/>
                    <a:pt x="281" y="87"/>
                  </a:cubicBezTo>
                  <a:lnTo>
                    <a:pt x="281" y="87"/>
                  </a:lnTo>
                  <a:cubicBezTo>
                    <a:pt x="275" y="80"/>
                    <a:pt x="269" y="73"/>
                    <a:pt x="262" y="68"/>
                  </a:cubicBezTo>
                  <a:lnTo>
                    <a:pt x="262" y="68"/>
                  </a:lnTo>
                  <a:cubicBezTo>
                    <a:pt x="223" y="31"/>
                    <a:pt x="173" y="6"/>
                    <a:pt x="120" y="2"/>
                  </a:cubicBezTo>
                  <a:cubicBezTo>
                    <a:pt x="116" y="1"/>
                    <a:pt x="111" y="1"/>
                    <a:pt x="1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2412049" y="4275610"/>
              <a:ext cx="46719" cy="40089"/>
            </a:xfrm>
            <a:custGeom>
              <a:avLst/>
              <a:gdLst/>
              <a:ahLst/>
              <a:cxnLst/>
              <a:rect l="l" t="t" r="r" b="b"/>
              <a:pathLst>
                <a:path w="451" h="387" extrusionOk="0">
                  <a:moveTo>
                    <a:pt x="200" y="178"/>
                  </a:moveTo>
                  <a:cubicBezTo>
                    <a:pt x="200" y="178"/>
                    <a:pt x="200" y="179"/>
                    <a:pt x="201" y="179"/>
                  </a:cubicBezTo>
                  <a:lnTo>
                    <a:pt x="201" y="179"/>
                  </a:lnTo>
                  <a:cubicBezTo>
                    <a:pt x="201" y="180"/>
                    <a:pt x="201" y="180"/>
                    <a:pt x="201" y="180"/>
                  </a:cubicBezTo>
                  <a:lnTo>
                    <a:pt x="201" y="180"/>
                  </a:lnTo>
                  <a:cubicBezTo>
                    <a:pt x="200" y="179"/>
                    <a:pt x="200" y="178"/>
                    <a:pt x="200" y="178"/>
                  </a:cubicBezTo>
                  <a:close/>
                  <a:moveTo>
                    <a:pt x="253" y="1"/>
                  </a:moveTo>
                  <a:cubicBezTo>
                    <a:pt x="241" y="1"/>
                    <a:pt x="229" y="3"/>
                    <a:pt x="218" y="6"/>
                  </a:cubicBezTo>
                  <a:lnTo>
                    <a:pt x="218" y="6"/>
                  </a:lnTo>
                  <a:cubicBezTo>
                    <a:pt x="210" y="5"/>
                    <a:pt x="202" y="5"/>
                    <a:pt x="193" y="5"/>
                  </a:cubicBezTo>
                  <a:cubicBezTo>
                    <a:pt x="183" y="5"/>
                    <a:pt x="173" y="6"/>
                    <a:pt x="163" y="7"/>
                  </a:cubicBezTo>
                  <a:cubicBezTo>
                    <a:pt x="95" y="15"/>
                    <a:pt x="35" y="58"/>
                    <a:pt x="9" y="127"/>
                  </a:cubicBezTo>
                  <a:cubicBezTo>
                    <a:pt x="0" y="187"/>
                    <a:pt x="9" y="246"/>
                    <a:pt x="43" y="298"/>
                  </a:cubicBezTo>
                  <a:cubicBezTo>
                    <a:pt x="80" y="357"/>
                    <a:pt x="140" y="387"/>
                    <a:pt x="201" y="387"/>
                  </a:cubicBezTo>
                  <a:cubicBezTo>
                    <a:pt x="256" y="387"/>
                    <a:pt x="311" y="363"/>
                    <a:pt x="351" y="315"/>
                  </a:cubicBezTo>
                  <a:cubicBezTo>
                    <a:pt x="352" y="314"/>
                    <a:pt x="353" y="312"/>
                    <a:pt x="354" y="311"/>
                  </a:cubicBezTo>
                  <a:lnTo>
                    <a:pt x="354" y="311"/>
                  </a:lnTo>
                  <a:cubicBezTo>
                    <a:pt x="402" y="309"/>
                    <a:pt x="450" y="274"/>
                    <a:pt x="445" y="212"/>
                  </a:cubicBezTo>
                  <a:lnTo>
                    <a:pt x="428" y="212"/>
                  </a:lnTo>
                  <a:cubicBezTo>
                    <a:pt x="422" y="164"/>
                    <a:pt x="401" y="121"/>
                    <a:pt x="370" y="86"/>
                  </a:cubicBezTo>
                  <a:lnTo>
                    <a:pt x="370" y="86"/>
                  </a:lnTo>
                  <a:cubicBezTo>
                    <a:pt x="355" y="59"/>
                    <a:pt x="335" y="35"/>
                    <a:pt x="308" y="15"/>
                  </a:cubicBezTo>
                  <a:cubicBezTo>
                    <a:pt x="292" y="5"/>
                    <a:pt x="272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2543302" y="4351647"/>
              <a:ext cx="51381" cy="36774"/>
            </a:xfrm>
            <a:custGeom>
              <a:avLst/>
              <a:gdLst/>
              <a:ahLst/>
              <a:cxnLst/>
              <a:rect l="l" t="t" r="r" b="b"/>
              <a:pathLst>
                <a:path w="496" h="355" extrusionOk="0">
                  <a:moveTo>
                    <a:pt x="308" y="0"/>
                  </a:moveTo>
                  <a:cubicBezTo>
                    <a:pt x="268" y="0"/>
                    <a:pt x="239" y="17"/>
                    <a:pt x="223" y="41"/>
                  </a:cubicBezTo>
                  <a:lnTo>
                    <a:pt x="223" y="41"/>
                  </a:lnTo>
                  <a:cubicBezTo>
                    <a:pt x="189" y="34"/>
                    <a:pt x="154" y="28"/>
                    <a:pt x="119" y="26"/>
                  </a:cubicBezTo>
                  <a:cubicBezTo>
                    <a:pt x="116" y="25"/>
                    <a:pt x="112" y="25"/>
                    <a:pt x="109" y="25"/>
                  </a:cubicBezTo>
                  <a:cubicBezTo>
                    <a:pt x="46" y="25"/>
                    <a:pt x="1" y="98"/>
                    <a:pt x="25" y="163"/>
                  </a:cubicBezTo>
                  <a:cubicBezTo>
                    <a:pt x="56" y="256"/>
                    <a:pt x="160" y="354"/>
                    <a:pt x="264" y="354"/>
                  </a:cubicBezTo>
                  <a:cubicBezTo>
                    <a:pt x="303" y="354"/>
                    <a:pt x="341" y="341"/>
                    <a:pt x="376" y="308"/>
                  </a:cubicBezTo>
                  <a:cubicBezTo>
                    <a:pt x="383" y="302"/>
                    <a:pt x="390" y="295"/>
                    <a:pt x="396" y="288"/>
                  </a:cubicBezTo>
                  <a:lnTo>
                    <a:pt x="396" y="288"/>
                  </a:lnTo>
                  <a:cubicBezTo>
                    <a:pt x="420" y="286"/>
                    <a:pt x="443" y="275"/>
                    <a:pt x="462" y="257"/>
                  </a:cubicBezTo>
                  <a:cubicBezTo>
                    <a:pt x="496" y="214"/>
                    <a:pt x="487" y="154"/>
                    <a:pt x="444" y="128"/>
                  </a:cubicBezTo>
                  <a:lnTo>
                    <a:pt x="439" y="128"/>
                  </a:lnTo>
                  <a:cubicBezTo>
                    <a:pt x="427" y="64"/>
                    <a:pt x="382" y="9"/>
                    <a:pt x="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2621204" y="4343566"/>
              <a:ext cx="52520" cy="44440"/>
            </a:xfrm>
            <a:custGeom>
              <a:avLst/>
              <a:gdLst/>
              <a:ahLst/>
              <a:cxnLst/>
              <a:rect l="l" t="t" r="r" b="b"/>
              <a:pathLst>
                <a:path w="507" h="429" extrusionOk="0">
                  <a:moveTo>
                    <a:pt x="239" y="0"/>
                  </a:moveTo>
                  <a:cubicBezTo>
                    <a:pt x="217" y="0"/>
                    <a:pt x="194" y="3"/>
                    <a:pt x="172" y="10"/>
                  </a:cubicBezTo>
                  <a:cubicBezTo>
                    <a:pt x="60" y="52"/>
                    <a:pt x="0" y="164"/>
                    <a:pt x="26" y="275"/>
                  </a:cubicBezTo>
                  <a:cubicBezTo>
                    <a:pt x="44" y="371"/>
                    <a:pt x="125" y="429"/>
                    <a:pt x="207" y="429"/>
                  </a:cubicBezTo>
                  <a:cubicBezTo>
                    <a:pt x="242" y="429"/>
                    <a:pt x="277" y="418"/>
                    <a:pt x="308" y="395"/>
                  </a:cubicBezTo>
                  <a:cubicBezTo>
                    <a:pt x="344" y="361"/>
                    <a:pt x="363" y="325"/>
                    <a:pt x="370" y="287"/>
                  </a:cubicBezTo>
                  <a:lnTo>
                    <a:pt x="370" y="287"/>
                  </a:lnTo>
                  <a:cubicBezTo>
                    <a:pt x="372" y="287"/>
                    <a:pt x="374" y="287"/>
                    <a:pt x="375" y="287"/>
                  </a:cubicBezTo>
                  <a:cubicBezTo>
                    <a:pt x="440" y="287"/>
                    <a:pt x="507" y="224"/>
                    <a:pt x="462" y="147"/>
                  </a:cubicBezTo>
                  <a:lnTo>
                    <a:pt x="462" y="147"/>
                  </a:lnTo>
                  <a:lnTo>
                    <a:pt x="462" y="155"/>
                  </a:lnTo>
                  <a:cubicBezTo>
                    <a:pt x="428" y="58"/>
                    <a:pt x="337" y="0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2382836" y="4198226"/>
              <a:ext cx="67955" cy="39157"/>
            </a:xfrm>
            <a:custGeom>
              <a:avLst/>
              <a:gdLst/>
              <a:ahLst/>
              <a:cxnLst/>
              <a:rect l="l" t="t" r="r" b="b"/>
              <a:pathLst>
                <a:path w="656" h="378" extrusionOk="0">
                  <a:moveTo>
                    <a:pt x="107" y="0"/>
                  </a:moveTo>
                  <a:cubicBezTo>
                    <a:pt x="52" y="0"/>
                    <a:pt x="1" y="48"/>
                    <a:pt x="9" y="104"/>
                  </a:cubicBezTo>
                  <a:cubicBezTo>
                    <a:pt x="24" y="260"/>
                    <a:pt x="155" y="377"/>
                    <a:pt x="307" y="377"/>
                  </a:cubicBezTo>
                  <a:cubicBezTo>
                    <a:pt x="330" y="377"/>
                    <a:pt x="353" y="375"/>
                    <a:pt x="377" y="369"/>
                  </a:cubicBezTo>
                  <a:cubicBezTo>
                    <a:pt x="404" y="364"/>
                    <a:pt x="426" y="351"/>
                    <a:pt x="440" y="331"/>
                  </a:cubicBezTo>
                  <a:lnTo>
                    <a:pt x="440" y="331"/>
                  </a:lnTo>
                  <a:cubicBezTo>
                    <a:pt x="444" y="335"/>
                    <a:pt x="449" y="339"/>
                    <a:pt x="454" y="343"/>
                  </a:cubicBezTo>
                  <a:cubicBezTo>
                    <a:pt x="472" y="364"/>
                    <a:pt x="495" y="373"/>
                    <a:pt x="517" y="373"/>
                  </a:cubicBezTo>
                  <a:cubicBezTo>
                    <a:pt x="588" y="373"/>
                    <a:pt x="655" y="288"/>
                    <a:pt x="590" y="224"/>
                  </a:cubicBezTo>
                  <a:lnTo>
                    <a:pt x="599" y="224"/>
                  </a:lnTo>
                  <a:cubicBezTo>
                    <a:pt x="529" y="153"/>
                    <a:pt x="446" y="99"/>
                    <a:pt x="356" y="61"/>
                  </a:cubicBezTo>
                  <a:lnTo>
                    <a:pt x="356" y="61"/>
                  </a:lnTo>
                  <a:cubicBezTo>
                    <a:pt x="352" y="55"/>
                    <a:pt x="347" y="49"/>
                    <a:pt x="342" y="44"/>
                  </a:cubicBezTo>
                  <a:cubicBezTo>
                    <a:pt x="324" y="19"/>
                    <a:pt x="300" y="8"/>
                    <a:pt x="276" y="8"/>
                  </a:cubicBezTo>
                  <a:cubicBezTo>
                    <a:pt x="261" y="8"/>
                    <a:pt x="246" y="13"/>
                    <a:pt x="233" y="20"/>
                  </a:cubicBezTo>
                  <a:lnTo>
                    <a:pt x="233" y="20"/>
                  </a:lnTo>
                  <a:cubicBezTo>
                    <a:pt x="196" y="11"/>
                    <a:pt x="158" y="5"/>
                    <a:pt x="120" y="1"/>
                  </a:cubicBezTo>
                  <a:cubicBezTo>
                    <a:pt x="116" y="0"/>
                    <a:pt x="111" y="0"/>
                    <a:pt x="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2177204" y="4099916"/>
              <a:ext cx="49723" cy="40918"/>
            </a:xfrm>
            <a:custGeom>
              <a:avLst/>
              <a:gdLst/>
              <a:ahLst/>
              <a:cxnLst/>
              <a:rect l="l" t="t" r="r" b="b"/>
              <a:pathLst>
                <a:path w="480" h="395" extrusionOk="0">
                  <a:moveTo>
                    <a:pt x="214" y="197"/>
                  </a:moveTo>
                  <a:cubicBezTo>
                    <a:pt x="214" y="197"/>
                    <a:pt x="206" y="206"/>
                    <a:pt x="197" y="214"/>
                  </a:cubicBezTo>
                  <a:cubicBezTo>
                    <a:pt x="197" y="214"/>
                    <a:pt x="194" y="214"/>
                    <a:pt x="194" y="216"/>
                  </a:cubicBezTo>
                  <a:lnTo>
                    <a:pt x="194" y="216"/>
                  </a:lnTo>
                  <a:cubicBezTo>
                    <a:pt x="193" y="210"/>
                    <a:pt x="197" y="204"/>
                    <a:pt x="197" y="197"/>
                  </a:cubicBezTo>
                  <a:cubicBezTo>
                    <a:pt x="197" y="199"/>
                    <a:pt x="198" y="200"/>
                    <a:pt x="199" y="200"/>
                  </a:cubicBezTo>
                  <a:cubicBezTo>
                    <a:pt x="200" y="200"/>
                    <a:pt x="202" y="199"/>
                    <a:pt x="204" y="197"/>
                  </a:cubicBezTo>
                  <a:close/>
                  <a:moveTo>
                    <a:pt x="214" y="1"/>
                  </a:moveTo>
                  <a:cubicBezTo>
                    <a:pt x="103" y="1"/>
                    <a:pt x="18" y="86"/>
                    <a:pt x="9" y="197"/>
                  </a:cubicBezTo>
                  <a:cubicBezTo>
                    <a:pt x="0" y="300"/>
                    <a:pt x="86" y="385"/>
                    <a:pt x="189" y="394"/>
                  </a:cubicBezTo>
                  <a:cubicBezTo>
                    <a:pt x="194" y="394"/>
                    <a:pt x="199" y="395"/>
                    <a:pt x="204" y="395"/>
                  </a:cubicBezTo>
                  <a:cubicBezTo>
                    <a:pt x="264" y="395"/>
                    <a:pt x="319" y="366"/>
                    <a:pt x="357" y="322"/>
                  </a:cubicBezTo>
                  <a:lnTo>
                    <a:pt x="357" y="322"/>
                  </a:lnTo>
                  <a:cubicBezTo>
                    <a:pt x="363" y="323"/>
                    <a:pt x="369" y="324"/>
                    <a:pt x="376" y="324"/>
                  </a:cubicBezTo>
                  <a:cubicBezTo>
                    <a:pt x="388" y="324"/>
                    <a:pt x="400" y="321"/>
                    <a:pt x="411" y="317"/>
                  </a:cubicBezTo>
                  <a:cubicBezTo>
                    <a:pt x="462" y="300"/>
                    <a:pt x="480" y="240"/>
                    <a:pt x="462" y="197"/>
                  </a:cubicBezTo>
                  <a:lnTo>
                    <a:pt x="454" y="189"/>
                  </a:lnTo>
                  <a:cubicBezTo>
                    <a:pt x="411" y="95"/>
                    <a:pt x="326" y="18"/>
                    <a:pt x="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2276446" y="4046359"/>
              <a:ext cx="60289" cy="42990"/>
            </a:xfrm>
            <a:custGeom>
              <a:avLst/>
              <a:gdLst/>
              <a:ahLst/>
              <a:cxnLst/>
              <a:rect l="l" t="t" r="r" b="b"/>
              <a:pathLst>
                <a:path w="582" h="415" extrusionOk="0">
                  <a:moveTo>
                    <a:pt x="225" y="184"/>
                  </a:moveTo>
                  <a:cubicBezTo>
                    <a:pt x="227" y="190"/>
                    <a:pt x="229" y="195"/>
                    <a:pt x="232" y="201"/>
                  </a:cubicBezTo>
                  <a:cubicBezTo>
                    <a:pt x="235" y="220"/>
                    <a:pt x="224" y="229"/>
                    <a:pt x="213" y="229"/>
                  </a:cubicBezTo>
                  <a:cubicBezTo>
                    <a:pt x="199" y="229"/>
                    <a:pt x="187" y="216"/>
                    <a:pt x="206" y="192"/>
                  </a:cubicBezTo>
                  <a:cubicBezTo>
                    <a:pt x="211" y="188"/>
                    <a:pt x="217" y="185"/>
                    <a:pt x="225" y="184"/>
                  </a:cubicBezTo>
                  <a:close/>
                  <a:moveTo>
                    <a:pt x="241" y="1"/>
                  </a:moveTo>
                  <a:cubicBezTo>
                    <a:pt x="224" y="1"/>
                    <a:pt x="206" y="2"/>
                    <a:pt x="189" y="4"/>
                  </a:cubicBezTo>
                  <a:cubicBezTo>
                    <a:pt x="78" y="21"/>
                    <a:pt x="1" y="133"/>
                    <a:pt x="18" y="252"/>
                  </a:cubicBezTo>
                  <a:cubicBezTo>
                    <a:pt x="39" y="345"/>
                    <a:pt x="121" y="415"/>
                    <a:pt x="212" y="415"/>
                  </a:cubicBezTo>
                  <a:cubicBezTo>
                    <a:pt x="230" y="415"/>
                    <a:pt x="248" y="412"/>
                    <a:pt x="266" y="406"/>
                  </a:cubicBezTo>
                  <a:cubicBezTo>
                    <a:pt x="334" y="387"/>
                    <a:pt x="383" y="337"/>
                    <a:pt x="403" y="276"/>
                  </a:cubicBezTo>
                  <a:lnTo>
                    <a:pt x="403" y="276"/>
                  </a:lnTo>
                  <a:cubicBezTo>
                    <a:pt x="418" y="286"/>
                    <a:pt x="433" y="290"/>
                    <a:pt x="448" y="290"/>
                  </a:cubicBezTo>
                  <a:cubicBezTo>
                    <a:pt x="523" y="290"/>
                    <a:pt x="581" y="178"/>
                    <a:pt x="505" y="115"/>
                  </a:cubicBezTo>
                  <a:lnTo>
                    <a:pt x="514" y="115"/>
                  </a:lnTo>
                  <a:cubicBezTo>
                    <a:pt x="441" y="42"/>
                    <a:pt x="343" y="1"/>
                    <a:pt x="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2162183" y="4009480"/>
              <a:ext cx="52313" cy="38328"/>
            </a:xfrm>
            <a:custGeom>
              <a:avLst/>
              <a:gdLst/>
              <a:ahLst/>
              <a:cxnLst/>
              <a:rect l="l" t="t" r="r" b="b"/>
              <a:pathLst>
                <a:path w="505" h="370" extrusionOk="0">
                  <a:moveTo>
                    <a:pt x="317" y="1"/>
                  </a:moveTo>
                  <a:cubicBezTo>
                    <a:pt x="283" y="1"/>
                    <a:pt x="257" y="16"/>
                    <a:pt x="241" y="38"/>
                  </a:cubicBezTo>
                  <a:lnTo>
                    <a:pt x="241" y="38"/>
                  </a:lnTo>
                  <a:cubicBezTo>
                    <a:pt x="224" y="35"/>
                    <a:pt x="206" y="33"/>
                    <a:pt x="188" y="33"/>
                  </a:cubicBezTo>
                  <a:cubicBezTo>
                    <a:pt x="137" y="33"/>
                    <a:pt x="86" y="48"/>
                    <a:pt x="43" y="78"/>
                  </a:cubicBezTo>
                  <a:cubicBezTo>
                    <a:pt x="17" y="104"/>
                    <a:pt x="0" y="146"/>
                    <a:pt x="17" y="189"/>
                  </a:cubicBezTo>
                  <a:cubicBezTo>
                    <a:pt x="51" y="258"/>
                    <a:pt x="120" y="317"/>
                    <a:pt x="197" y="352"/>
                  </a:cubicBezTo>
                  <a:cubicBezTo>
                    <a:pt x="223" y="363"/>
                    <a:pt x="251" y="369"/>
                    <a:pt x="278" y="369"/>
                  </a:cubicBezTo>
                  <a:cubicBezTo>
                    <a:pt x="329" y="369"/>
                    <a:pt x="380" y="348"/>
                    <a:pt x="419" y="309"/>
                  </a:cubicBezTo>
                  <a:cubicBezTo>
                    <a:pt x="505" y="206"/>
                    <a:pt x="479" y="9"/>
                    <a:pt x="325" y="1"/>
                  </a:cubicBezTo>
                  <a:cubicBezTo>
                    <a:pt x="322" y="1"/>
                    <a:pt x="320" y="1"/>
                    <a:pt x="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2053100" y="3993733"/>
              <a:ext cx="60393" cy="35428"/>
            </a:xfrm>
            <a:custGeom>
              <a:avLst/>
              <a:gdLst/>
              <a:ahLst/>
              <a:cxnLst/>
              <a:rect l="l" t="t" r="r" b="b"/>
              <a:pathLst>
                <a:path w="583" h="342" extrusionOk="0">
                  <a:moveTo>
                    <a:pt x="223" y="1"/>
                  </a:moveTo>
                  <a:cubicBezTo>
                    <a:pt x="160" y="1"/>
                    <a:pt x="97" y="22"/>
                    <a:pt x="44" y="59"/>
                  </a:cubicBezTo>
                  <a:cubicBezTo>
                    <a:pt x="1" y="93"/>
                    <a:pt x="1" y="170"/>
                    <a:pt x="44" y="204"/>
                  </a:cubicBezTo>
                  <a:cubicBezTo>
                    <a:pt x="163" y="290"/>
                    <a:pt x="300" y="341"/>
                    <a:pt x="446" y="341"/>
                  </a:cubicBezTo>
                  <a:cubicBezTo>
                    <a:pt x="488" y="341"/>
                    <a:pt x="531" y="315"/>
                    <a:pt x="548" y="281"/>
                  </a:cubicBezTo>
                  <a:cubicBezTo>
                    <a:pt x="582" y="179"/>
                    <a:pt x="540" y="76"/>
                    <a:pt x="454" y="25"/>
                  </a:cubicBezTo>
                  <a:cubicBezTo>
                    <a:pt x="436" y="10"/>
                    <a:pt x="415" y="3"/>
                    <a:pt x="395" y="3"/>
                  </a:cubicBezTo>
                  <a:cubicBezTo>
                    <a:pt x="373" y="3"/>
                    <a:pt x="351" y="12"/>
                    <a:pt x="335" y="29"/>
                  </a:cubicBezTo>
                  <a:lnTo>
                    <a:pt x="335" y="29"/>
                  </a:lnTo>
                  <a:cubicBezTo>
                    <a:pt x="332" y="27"/>
                    <a:pt x="329" y="26"/>
                    <a:pt x="326" y="25"/>
                  </a:cubicBezTo>
                  <a:lnTo>
                    <a:pt x="334" y="25"/>
                  </a:lnTo>
                  <a:cubicBezTo>
                    <a:pt x="299" y="8"/>
                    <a:pt x="261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2373098" y="4031234"/>
              <a:ext cx="53245" cy="36774"/>
            </a:xfrm>
            <a:custGeom>
              <a:avLst/>
              <a:gdLst/>
              <a:ahLst/>
              <a:cxnLst/>
              <a:rect l="l" t="t" r="r" b="b"/>
              <a:pathLst>
                <a:path w="514" h="355" extrusionOk="0">
                  <a:moveTo>
                    <a:pt x="207" y="183"/>
                  </a:moveTo>
                  <a:cubicBezTo>
                    <a:pt x="209" y="183"/>
                    <a:pt x="211" y="184"/>
                    <a:pt x="214" y="184"/>
                  </a:cubicBezTo>
                  <a:lnTo>
                    <a:pt x="205" y="184"/>
                  </a:lnTo>
                  <a:cubicBezTo>
                    <a:pt x="205" y="184"/>
                    <a:pt x="206" y="184"/>
                    <a:pt x="207" y="183"/>
                  </a:cubicBezTo>
                  <a:close/>
                  <a:moveTo>
                    <a:pt x="247" y="1"/>
                  </a:moveTo>
                  <a:cubicBezTo>
                    <a:pt x="234" y="1"/>
                    <a:pt x="220" y="2"/>
                    <a:pt x="205" y="5"/>
                  </a:cubicBezTo>
                  <a:cubicBezTo>
                    <a:pt x="69" y="22"/>
                    <a:pt x="0" y="176"/>
                    <a:pt x="86" y="287"/>
                  </a:cubicBezTo>
                  <a:cubicBezTo>
                    <a:pt x="120" y="333"/>
                    <a:pt x="171" y="355"/>
                    <a:pt x="221" y="355"/>
                  </a:cubicBezTo>
                  <a:cubicBezTo>
                    <a:pt x="270" y="355"/>
                    <a:pt x="319" y="334"/>
                    <a:pt x="352" y="293"/>
                  </a:cubicBezTo>
                  <a:lnTo>
                    <a:pt x="352" y="293"/>
                  </a:lnTo>
                  <a:cubicBezTo>
                    <a:pt x="371" y="309"/>
                    <a:pt x="394" y="318"/>
                    <a:pt x="417" y="318"/>
                  </a:cubicBezTo>
                  <a:cubicBezTo>
                    <a:pt x="426" y="318"/>
                    <a:pt x="436" y="316"/>
                    <a:pt x="445" y="313"/>
                  </a:cubicBezTo>
                  <a:cubicBezTo>
                    <a:pt x="496" y="287"/>
                    <a:pt x="513" y="236"/>
                    <a:pt x="496" y="184"/>
                  </a:cubicBezTo>
                  <a:lnTo>
                    <a:pt x="496" y="184"/>
                  </a:lnTo>
                  <a:lnTo>
                    <a:pt x="496" y="193"/>
                  </a:lnTo>
                  <a:cubicBezTo>
                    <a:pt x="443" y="93"/>
                    <a:pt x="362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2612295" y="4174917"/>
              <a:ext cx="38225" cy="34081"/>
            </a:xfrm>
            <a:custGeom>
              <a:avLst/>
              <a:gdLst/>
              <a:ahLst/>
              <a:cxnLst/>
              <a:rect l="l" t="t" r="r" b="b"/>
              <a:pathLst>
                <a:path w="369" h="329" extrusionOk="0">
                  <a:moveTo>
                    <a:pt x="178" y="1"/>
                  </a:moveTo>
                  <a:cubicBezTo>
                    <a:pt x="129" y="1"/>
                    <a:pt x="82" y="22"/>
                    <a:pt x="52" y="64"/>
                  </a:cubicBezTo>
                  <a:cubicBezTo>
                    <a:pt x="1" y="123"/>
                    <a:pt x="1" y="209"/>
                    <a:pt x="52" y="260"/>
                  </a:cubicBezTo>
                  <a:cubicBezTo>
                    <a:pt x="81" y="306"/>
                    <a:pt x="128" y="329"/>
                    <a:pt x="180" y="329"/>
                  </a:cubicBezTo>
                  <a:cubicBezTo>
                    <a:pt x="205" y="329"/>
                    <a:pt x="232" y="323"/>
                    <a:pt x="258" y="312"/>
                  </a:cubicBezTo>
                  <a:cubicBezTo>
                    <a:pt x="261" y="309"/>
                    <a:pt x="265" y="307"/>
                    <a:pt x="268" y="304"/>
                  </a:cubicBezTo>
                  <a:lnTo>
                    <a:pt x="268" y="304"/>
                  </a:lnTo>
                  <a:cubicBezTo>
                    <a:pt x="269" y="304"/>
                    <a:pt x="269" y="304"/>
                    <a:pt x="270" y="304"/>
                  </a:cubicBezTo>
                  <a:cubicBezTo>
                    <a:pt x="274" y="304"/>
                    <a:pt x="279" y="304"/>
                    <a:pt x="283" y="303"/>
                  </a:cubicBezTo>
                  <a:cubicBezTo>
                    <a:pt x="335" y="295"/>
                    <a:pt x="369" y="243"/>
                    <a:pt x="360" y="192"/>
                  </a:cubicBezTo>
                  <a:lnTo>
                    <a:pt x="360" y="192"/>
                  </a:lnTo>
                  <a:lnTo>
                    <a:pt x="360" y="209"/>
                  </a:lnTo>
                  <a:cubicBezTo>
                    <a:pt x="352" y="175"/>
                    <a:pt x="335" y="141"/>
                    <a:pt x="326" y="106"/>
                  </a:cubicBezTo>
                  <a:cubicBezTo>
                    <a:pt x="317" y="55"/>
                    <a:pt x="283" y="21"/>
                    <a:pt x="240" y="12"/>
                  </a:cubicBezTo>
                  <a:cubicBezTo>
                    <a:pt x="220" y="5"/>
                    <a:pt x="199" y="1"/>
                    <a:pt x="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902476" y="4168184"/>
              <a:ext cx="56249" cy="31491"/>
            </a:xfrm>
            <a:custGeom>
              <a:avLst/>
              <a:gdLst/>
              <a:ahLst/>
              <a:cxnLst/>
              <a:rect l="l" t="t" r="r" b="b"/>
              <a:pathLst>
                <a:path w="543" h="304" extrusionOk="0">
                  <a:moveTo>
                    <a:pt x="351" y="0"/>
                  </a:moveTo>
                  <a:cubicBezTo>
                    <a:pt x="332" y="0"/>
                    <a:pt x="316" y="5"/>
                    <a:pt x="302" y="12"/>
                  </a:cubicBezTo>
                  <a:lnTo>
                    <a:pt x="302" y="12"/>
                  </a:lnTo>
                  <a:cubicBezTo>
                    <a:pt x="212" y="22"/>
                    <a:pt x="125" y="58"/>
                    <a:pt x="52" y="120"/>
                  </a:cubicBezTo>
                  <a:cubicBezTo>
                    <a:pt x="0" y="163"/>
                    <a:pt x="9" y="248"/>
                    <a:pt x="77" y="274"/>
                  </a:cubicBezTo>
                  <a:cubicBezTo>
                    <a:pt x="125" y="294"/>
                    <a:pt x="173" y="304"/>
                    <a:pt x="221" y="304"/>
                  </a:cubicBezTo>
                  <a:cubicBezTo>
                    <a:pt x="294" y="304"/>
                    <a:pt x="366" y="281"/>
                    <a:pt x="428" y="240"/>
                  </a:cubicBezTo>
                  <a:cubicBezTo>
                    <a:pt x="442" y="230"/>
                    <a:pt x="453" y="218"/>
                    <a:pt x="461" y="206"/>
                  </a:cubicBezTo>
                  <a:lnTo>
                    <a:pt x="461" y="206"/>
                  </a:lnTo>
                  <a:cubicBezTo>
                    <a:pt x="542" y="185"/>
                    <a:pt x="542" y="40"/>
                    <a:pt x="445" y="17"/>
                  </a:cubicBezTo>
                  <a:cubicBezTo>
                    <a:pt x="430" y="14"/>
                    <a:pt x="414" y="12"/>
                    <a:pt x="398" y="11"/>
                  </a:cubicBezTo>
                  <a:lnTo>
                    <a:pt x="398" y="11"/>
                  </a:lnTo>
                  <a:cubicBezTo>
                    <a:pt x="384" y="5"/>
                    <a:pt x="368" y="1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2029481" y="4153266"/>
              <a:ext cx="60600" cy="45062"/>
            </a:xfrm>
            <a:custGeom>
              <a:avLst/>
              <a:gdLst/>
              <a:ahLst/>
              <a:cxnLst/>
              <a:rect l="l" t="t" r="r" b="b"/>
              <a:pathLst>
                <a:path w="585" h="435" extrusionOk="0">
                  <a:moveTo>
                    <a:pt x="262" y="0"/>
                  </a:moveTo>
                  <a:cubicBezTo>
                    <a:pt x="231" y="0"/>
                    <a:pt x="199" y="8"/>
                    <a:pt x="169" y="24"/>
                  </a:cubicBezTo>
                  <a:cubicBezTo>
                    <a:pt x="144" y="36"/>
                    <a:pt x="128" y="54"/>
                    <a:pt x="120" y="74"/>
                  </a:cubicBezTo>
                  <a:lnTo>
                    <a:pt x="120" y="74"/>
                  </a:lnTo>
                  <a:cubicBezTo>
                    <a:pt x="108" y="74"/>
                    <a:pt x="96" y="75"/>
                    <a:pt x="83" y="76"/>
                  </a:cubicBezTo>
                  <a:cubicBezTo>
                    <a:pt x="41" y="84"/>
                    <a:pt x="15" y="119"/>
                    <a:pt x="6" y="161"/>
                  </a:cubicBezTo>
                  <a:cubicBezTo>
                    <a:pt x="0" y="313"/>
                    <a:pt x="123" y="434"/>
                    <a:pt x="253" y="434"/>
                  </a:cubicBezTo>
                  <a:cubicBezTo>
                    <a:pt x="307" y="434"/>
                    <a:pt x="361" y="414"/>
                    <a:pt x="408" y="367"/>
                  </a:cubicBezTo>
                  <a:cubicBezTo>
                    <a:pt x="425" y="348"/>
                    <a:pt x="439" y="327"/>
                    <a:pt x="449" y="305"/>
                  </a:cubicBezTo>
                  <a:lnTo>
                    <a:pt x="449" y="305"/>
                  </a:lnTo>
                  <a:cubicBezTo>
                    <a:pt x="450" y="305"/>
                    <a:pt x="451" y="305"/>
                    <a:pt x="452" y="305"/>
                  </a:cubicBezTo>
                  <a:cubicBezTo>
                    <a:pt x="541" y="305"/>
                    <a:pt x="584" y="165"/>
                    <a:pt x="485" y="127"/>
                  </a:cubicBezTo>
                  <a:cubicBezTo>
                    <a:pt x="473" y="123"/>
                    <a:pt x="460" y="119"/>
                    <a:pt x="448" y="115"/>
                  </a:cubicBezTo>
                  <a:lnTo>
                    <a:pt x="448" y="115"/>
                  </a:lnTo>
                  <a:cubicBezTo>
                    <a:pt x="444" y="108"/>
                    <a:pt x="439" y="100"/>
                    <a:pt x="434" y="93"/>
                  </a:cubicBezTo>
                  <a:cubicBezTo>
                    <a:pt x="393" y="35"/>
                    <a:pt x="329" y="0"/>
                    <a:pt x="2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921951" y="4042111"/>
              <a:ext cx="55939" cy="44440"/>
            </a:xfrm>
            <a:custGeom>
              <a:avLst/>
              <a:gdLst/>
              <a:ahLst/>
              <a:cxnLst/>
              <a:rect l="l" t="t" r="r" b="b"/>
              <a:pathLst>
                <a:path w="540" h="429" extrusionOk="0">
                  <a:moveTo>
                    <a:pt x="241" y="0"/>
                  </a:moveTo>
                  <a:cubicBezTo>
                    <a:pt x="229" y="0"/>
                    <a:pt x="218" y="1"/>
                    <a:pt x="206" y="2"/>
                  </a:cubicBezTo>
                  <a:cubicBezTo>
                    <a:pt x="86" y="20"/>
                    <a:pt x="1" y="131"/>
                    <a:pt x="9" y="251"/>
                  </a:cubicBezTo>
                  <a:cubicBezTo>
                    <a:pt x="16" y="353"/>
                    <a:pt x="99" y="428"/>
                    <a:pt x="193" y="428"/>
                  </a:cubicBezTo>
                  <a:cubicBezTo>
                    <a:pt x="217" y="428"/>
                    <a:pt x="242" y="423"/>
                    <a:pt x="266" y="413"/>
                  </a:cubicBezTo>
                  <a:cubicBezTo>
                    <a:pt x="308" y="395"/>
                    <a:pt x="334" y="363"/>
                    <a:pt x="346" y="328"/>
                  </a:cubicBezTo>
                  <a:lnTo>
                    <a:pt x="420" y="328"/>
                  </a:lnTo>
                  <a:cubicBezTo>
                    <a:pt x="488" y="328"/>
                    <a:pt x="540" y="259"/>
                    <a:pt x="514" y="191"/>
                  </a:cubicBezTo>
                  <a:cubicBezTo>
                    <a:pt x="467" y="81"/>
                    <a:pt x="363" y="0"/>
                    <a:pt x="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814732" y="4228268"/>
              <a:ext cx="55006" cy="45994"/>
            </a:xfrm>
            <a:custGeom>
              <a:avLst/>
              <a:gdLst/>
              <a:ahLst/>
              <a:cxnLst/>
              <a:rect l="l" t="t" r="r" b="b"/>
              <a:pathLst>
                <a:path w="531" h="444" extrusionOk="0">
                  <a:moveTo>
                    <a:pt x="240" y="198"/>
                  </a:moveTo>
                  <a:lnTo>
                    <a:pt x="240" y="198"/>
                  </a:lnTo>
                  <a:cubicBezTo>
                    <a:pt x="247" y="202"/>
                    <a:pt x="256" y="205"/>
                    <a:pt x="266" y="207"/>
                  </a:cubicBezTo>
                  <a:cubicBezTo>
                    <a:pt x="273" y="207"/>
                    <a:pt x="292" y="256"/>
                    <a:pt x="268" y="256"/>
                  </a:cubicBezTo>
                  <a:cubicBezTo>
                    <a:pt x="263" y="256"/>
                    <a:pt x="257" y="254"/>
                    <a:pt x="249" y="250"/>
                  </a:cubicBezTo>
                  <a:cubicBezTo>
                    <a:pt x="226" y="243"/>
                    <a:pt x="223" y="216"/>
                    <a:pt x="240" y="198"/>
                  </a:cubicBezTo>
                  <a:close/>
                  <a:moveTo>
                    <a:pt x="273" y="1"/>
                  </a:moveTo>
                  <a:cubicBezTo>
                    <a:pt x="224" y="1"/>
                    <a:pt x="173" y="15"/>
                    <a:pt x="129" y="45"/>
                  </a:cubicBezTo>
                  <a:cubicBezTo>
                    <a:pt x="0" y="130"/>
                    <a:pt x="9" y="319"/>
                    <a:pt x="137" y="404"/>
                  </a:cubicBezTo>
                  <a:cubicBezTo>
                    <a:pt x="175" y="431"/>
                    <a:pt x="218" y="443"/>
                    <a:pt x="260" y="443"/>
                  </a:cubicBezTo>
                  <a:cubicBezTo>
                    <a:pt x="351" y="443"/>
                    <a:pt x="439" y="384"/>
                    <a:pt x="462" y="284"/>
                  </a:cubicBezTo>
                  <a:cubicBezTo>
                    <a:pt x="464" y="278"/>
                    <a:pt x="465" y="272"/>
                    <a:pt x="466" y="266"/>
                  </a:cubicBezTo>
                  <a:lnTo>
                    <a:pt x="466" y="266"/>
                  </a:lnTo>
                  <a:cubicBezTo>
                    <a:pt x="514" y="239"/>
                    <a:pt x="531" y="189"/>
                    <a:pt x="514" y="147"/>
                  </a:cubicBezTo>
                  <a:lnTo>
                    <a:pt x="505" y="147"/>
                  </a:lnTo>
                  <a:cubicBezTo>
                    <a:pt x="460" y="52"/>
                    <a:pt x="368" y="1"/>
                    <a:pt x="2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31476" y="4184344"/>
              <a:ext cx="56664" cy="43197"/>
            </a:xfrm>
            <a:custGeom>
              <a:avLst/>
              <a:gdLst/>
              <a:ahLst/>
              <a:cxnLst/>
              <a:rect l="l" t="t" r="r" b="b"/>
              <a:pathLst>
                <a:path w="547" h="417" extrusionOk="0">
                  <a:moveTo>
                    <a:pt x="310" y="0"/>
                  </a:moveTo>
                  <a:cubicBezTo>
                    <a:pt x="275" y="0"/>
                    <a:pt x="238" y="11"/>
                    <a:pt x="204" y="32"/>
                  </a:cubicBezTo>
                  <a:cubicBezTo>
                    <a:pt x="201" y="34"/>
                    <a:pt x="197" y="36"/>
                    <a:pt x="194" y="38"/>
                  </a:cubicBezTo>
                  <a:lnTo>
                    <a:pt x="194" y="38"/>
                  </a:lnTo>
                  <a:cubicBezTo>
                    <a:pt x="130" y="43"/>
                    <a:pt x="77" y="81"/>
                    <a:pt x="50" y="135"/>
                  </a:cubicBezTo>
                  <a:cubicBezTo>
                    <a:pt x="0" y="285"/>
                    <a:pt x="152" y="417"/>
                    <a:pt x="294" y="417"/>
                  </a:cubicBezTo>
                  <a:cubicBezTo>
                    <a:pt x="322" y="417"/>
                    <a:pt x="349" y="412"/>
                    <a:pt x="375" y="400"/>
                  </a:cubicBezTo>
                  <a:cubicBezTo>
                    <a:pt x="520" y="332"/>
                    <a:pt x="546" y="135"/>
                    <a:pt x="409" y="32"/>
                  </a:cubicBezTo>
                  <a:cubicBezTo>
                    <a:pt x="379" y="11"/>
                    <a:pt x="345" y="0"/>
                    <a:pt x="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688038" y="4237177"/>
              <a:ext cx="66505" cy="58736"/>
            </a:xfrm>
            <a:custGeom>
              <a:avLst/>
              <a:gdLst/>
              <a:ahLst/>
              <a:cxnLst/>
              <a:rect l="l" t="t" r="r" b="b"/>
              <a:pathLst>
                <a:path w="642" h="567" extrusionOk="0">
                  <a:moveTo>
                    <a:pt x="276" y="210"/>
                  </a:moveTo>
                  <a:cubicBezTo>
                    <a:pt x="276" y="220"/>
                    <a:pt x="278" y="231"/>
                    <a:pt x="282" y="241"/>
                  </a:cubicBezTo>
                  <a:cubicBezTo>
                    <a:pt x="295" y="280"/>
                    <a:pt x="332" y="299"/>
                    <a:pt x="368" y="299"/>
                  </a:cubicBezTo>
                  <a:cubicBezTo>
                    <a:pt x="380" y="299"/>
                    <a:pt x="392" y="297"/>
                    <a:pt x="402" y="292"/>
                  </a:cubicBezTo>
                  <a:lnTo>
                    <a:pt x="411" y="301"/>
                  </a:lnTo>
                  <a:cubicBezTo>
                    <a:pt x="412" y="300"/>
                    <a:pt x="413" y="299"/>
                    <a:pt x="415" y="299"/>
                  </a:cubicBezTo>
                  <a:lnTo>
                    <a:pt x="415" y="299"/>
                  </a:lnTo>
                  <a:cubicBezTo>
                    <a:pt x="407" y="342"/>
                    <a:pt x="368" y="378"/>
                    <a:pt x="321" y="378"/>
                  </a:cubicBezTo>
                  <a:cubicBezTo>
                    <a:pt x="303" y="378"/>
                    <a:pt x="284" y="373"/>
                    <a:pt x="265" y="361"/>
                  </a:cubicBezTo>
                  <a:cubicBezTo>
                    <a:pt x="223" y="335"/>
                    <a:pt x="214" y="284"/>
                    <a:pt x="240" y="241"/>
                  </a:cubicBezTo>
                  <a:cubicBezTo>
                    <a:pt x="251" y="230"/>
                    <a:pt x="262" y="219"/>
                    <a:pt x="276" y="210"/>
                  </a:cubicBezTo>
                  <a:close/>
                  <a:moveTo>
                    <a:pt x="332" y="0"/>
                  </a:moveTo>
                  <a:cubicBezTo>
                    <a:pt x="313" y="0"/>
                    <a:pt x="293" y="4"/>
                    <a:pt x="274" y="10"/>
                  </a:cubicBezTo>
                  <a:cubicBezTo>
                    <a:pt x="103" y="44"/>
                    <a:pt x="0" y="224"/>
                    <a:pt x="60" y="386"/>
                  </a:cubicBezTo>
                  <a:cubicBezTo>
                    <a:pt x="107" y="499"/>
                    <a:pt x="220" y="566"/>
                    <a:pt x="333" y="566"/>
                  </a:cubicBezTo>
                  <a:cubicBezTo>
                    <a:pt x="383" y="566"/>
                    <a:pt x="434" y="553"/>
                    <a:pt x="479" y="523"/>
                  </a:cubicBezTo>
                  <a:cubicBezTo>
                    <a:pt x="608" y="421"/>
                    <a:pt x="642" y="233"/>
                    <a:pt x="539" y="104"/>
                  </a:cubicBezTo>
                  <a:cubicBezTo>
                    <a:pt x="522" y="80"/>
                    <a:pt x="499" y="70"/>
                    <a:pt x="476" y="70"/>
                  </a:cubicBezTo>
                  <a:cubicBezTo>
                    <a:pt x="474" y="70"/>
                    <a:pt x="471" y="70"/>
                    <a:pt x="469" y="70"/>
                  </a:cubicBezTo>
                  <a:lnTo>
                    <a:pt x="469" y="70"/>
                  </a:lnTo>
                  <a:cubicBezTo>
                    <a:pt x="436" y="24"/>
                    <a:pt x="385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2594580" y="5073274"/>
              <a:ext cx="55939" cy="54592"/>
            </a:xfrm>
            <a:custGeom>
              <a:avLst/>
              <a:gdLst/>
              <a:ahLst/>
              <a:cxnLst/>
              <a:rect l="l" t="t" r="r" b="b"/>
              <a:pathLst>
                <a:path w="540" h="527" extrusionOk="0">
                  <a:moveTo>
                    <a:pt x="249" y="177"/>
                  </a:moveTo>
                  <a:cubicBezTo>
                    <a:pt x="270" y="188"/>
                    <a:pt x="288" y="202"/>
                    <a:pt x="302" y="221"/>
                  </a:cubicBezTo>
                  <a:lnTo>
                    <a:pt x="302" y="221"/>
                  </a:lnTo>
                  <a:cubicBezTo>
                    <a:pt x="288" y="226"/>
                    <a:pt x="273" y="232"/>
                    <a:pt x="259" y="239"/>
                  </a:cubicBezTo>
                  <a:lnTo>
                    <a:pt x="259" y="239"/>
                  </a:lnTo>
                  <a:cubicBezTo>
                    <a:pt x="263" y="218"/>
                    <a:pt x="260" y="196"/>
                    <a:pt x="248" y="177"/>
                  </a:cubicBezTo>
                  <a:lnTo>
                    <a:pt x="248" y="177"/>
                  </a:lnTo>
                  <a:cubicBezTo>
                    <a:pt x="248" y="177"/>
                    <a:pt x="249" y="177"/>
                    <a:pt x="249" y="177"/>
                  </a:cubicBezTo>
                  <a:close/>
                  <a:moveTo>
                    <a:pt x="233" y="0"/>
                  </a:moveTo>
                  <a:cubicBezTo>
                    <a:pt x="195" y="0"/>
                    <a:pt x="157" y="8"/>
                    <a:pt x="121" y="23"/>
                  </a:cubicBezTo>
                  <a:cubicBezTo>
                    <a:pt x="1" y="83"/>
                    <a:pt x="9" y="263"/>
                    <a:pt x="138" y="314"/>
                  </a:cubicBezTo>
                  <a:cubicBezTo>
                    <a:pt x="140" y="315"/>
                    <a:pt x="142" y="316"/>
                    <a:pt x="144" y="316"/>
                  </a:cubicBezTo>
                  <a:lnTo>
                    <a:pt x="144" y="316"/>
                  </a:lnTo>
                  <a:cubicBezTo>
                    <a:pt x="133" y="326"/>
                    <a:pt x="122" y="337"/>
                    <a:pt x="112" y="349"/>
                  </a:cubicBezTo>
                  <a:cubicBezTo>
                    <a:pt x="86" y="391"/>
                    <a:pt x="95" y="443"/>
                    <a:pt x="138" y="477"/>
                  </a:cubicBezTo>
                  <a:cubicBezTo>
                    <a:pt x="178" y="509"/>
                    <a:pt x="230" y="526"/>
                    <a:pt x="281" y="526"/>
                  </a:cubicBezTo>
                  <a:cubicBezTo>
                    <a:pt x="339" y="526"/>
                    <a:pt x="396" y="505"/>
                    <a:pt x="437" y="460"/>
                  </a:cubicBezTo>
                  <a:cubicBezTo>
                    <a:pt x="531" y="366"/>
                    <a:pt x="540" y="220"/>
                    <a:pt x="454" y="118"/>
                  </a:cubicBezTo>
                  <a:cubicBezTo>
                    <a:pt x="401" y="40"/>
                    <a:pt x="318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2424481" y="5024275"/>
              <a:ext cx="62983" cy="63915"/>
            </a:xfrm>
            <a:custGeom>
              <a:avLst/>
              <a:gdLst/>
              <a:ahLst/>
              <a:cxnLst/>
              <a:rect l="l" t="t" r="r" b="b"/>
              <a:pathLst>
                <a:path w="608" h="617" extrusionOk="0">
                  <a:moveTo>
                    <a:pt x="373" y="397"/>
                  </a:moveTo>
                  <a:cubicBezTo>
                    <a:pt x="382" y="406"/>
                    <a:pt x="392" y="412"/>
                    <a:pt x="402" y="416"/>
                  </a:cubicBezTo>
                  <a:lnTo>
                    <a:pt x="402" y="416"/>
                  </a:lnTo>
                  <a:lnTo>
                    <a:pt x="402" y="428"/>
                  </a:lnTo>
                  <a:cubicBezTo>
                    <a:pt x="402" y="428"/>
                    <a:pt x="406" y="432"/>
                    <a:pt x="404" y="432"/>
                  </a:cubicBezTo>
                  <a:cubicBezTo>
                    <a:pt x="402" y="432"/>
                    <a:pt x="399" y="431"/>
                    <a:pt x="394" y="428"/>
                  </a:cubicBezTo>
                  <a:lnTo>
                    <a:pt x="385" y="411"/>
                  </a:lnTo>
                  <a:cubicBezTo>
                    <a:pt x="381" y="407"/>
                    <a:pt x="377" y="402"/>
                    <a:pt x="373" y="397"/>
                  </a:cubicBezTo>
                  <a:close/>
                  <a:moveTo>
                    <a:pt x="411" y="0"/>
                  </a:moveTo>
                  <a:cubicBezTo>
                    <a:pt x="384" y="0"/>
                    <a:pt x="357" y="14"/>
                    <a:pt x="338" y="34"/>
                  </a:cubicBezTo>
                  <a:lnTo>
                    <a:pt x="338" y="34"/>
                  </a:lnTo>
                  <a:cubicBezTo>
                    <a:pt x="334" y="33"/>
                    <a:pt x="329" y="33"/>
                    <a:pt x="325" y="33"/>
                  </a:cubicBezTo>
                  <a:cubicBezTo>
                    <a:pt x="319" y="33"/>
                    <a:pt x="314" y="33"/>
                    <a:pt x="308" y="34"/>
                  </a:cubicBezTo>
                  <a:cubicBezTo>
                    <a:pt x="0" y="60"/>
                    <a:pt x="137" y="539"/>
                    <a:pt x="351" y="608"/>
                  </a:cubicBezTo>
                  <a:cubicBezTo>
                    <a:pt x="370" y="614"/>
                    <a:pt x="389" y="616"/>
                    <a:pt x="406" y="616"/>
                  </a:cubicBezTo>
                  <a:cubicBezTo>
                    <a:pt x="509" y="616"/>
                    <a:pt x="569" y="514"/>
                    <a:pt x="591" y="411"/>
                  </a:cubicBezTo>
                  <a:cubicBezTo>
                    <a:pt x="608" y="274"/>
                    <a:pt x="565" y="137"/>
                    <a:pt x="479" y="34"/>
                  </a:cubicBezTo>
                  <a:cubicBezTo>
                    <a:pt x="460" y="10"/>
                    <a:pt x="435" y="0"/>
                    <a:pt x="4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2405005" y="5143821"/>
              <a:ext cx="53245" cy="51691"/>
            </a:xfrm>
            <a:custGeom>
              <a:avLst/>
              <a:gdLst/>
              <a:ahLst/>
              <a:cxnLst/>
              <a:rect l="l" t="t" r="r" b="b"/>
              <a:pathLst>
                <a:path w="514" h="499" extrusionOk="0">
                  <a:moveTo>
                    <a:pt x="134" y="0"/>
                  </a:moveTo>
                  <a:cubicBezTo>
                    <a:pt x="89" y="0"/>
                    <a:pt x="59" y="47"/>
                    <a:pt x="43" y="87"/>
                  </a:cubicBezTo>
                  <a:cubicBezTo>
                    <a:pt x="0" y="283"/>
                    <a:pt x="137" y="472"/>
                    <a:pt x="334" y="497"/>
                  </a:cubicBezTo>
                  <a:cubicBezTo>
                    <a:pt x="338" y="498"/>
                    <a:pt x="343" y="498"/>
                    <a:pt x="347" y="498"/>
                  </a:cubicBezTo>
                  <a:cubicBezTo>
                    <a:pt x="402" y="498"/>
                    <a:pt x="453" y="450"/>
                    <a:pt x="445" y="395"/>
                  </a:cubicBezTo>
                  <a:lnTo>
                    <a:pt x="443" y="381"/>
                  </a:lnTo>
                  <a:lnTo>
                    <a:pt x="443" y="381"/>
                  </a:lnTo>
                  <a:cubicBezTo>
                    <a:pt x="447" y="380"/>
                    <a:pt x="450" y="379"/>
                    <a:pt x="453" y="378"/>
                  </a:cubicBezTo>
                  <a:cubicBezTo>
                    <a:pt x="496" y="352"/>
                    <a:pt x="513" y="301"/>
                    <a:pt x="496" y="249"/>
                  </a:cubicBezTo>
                  <a:lnTo>
                    <a:pt x="496" y="249"/>
                  </a:lnTo>
                  <a:lnTo>
                    <a:pt x="496" y="258"/>
                  </a:lnTo>
                  <a:cubicBezTo>
                    <a:pt x="473" y="219"/>
                    <a:pt x="445" y="184"/>
                    <a:pt x="414" y="152"/>
                  </a:cubicBezTo>
                  <a:lnTo>
                    <a:pt x="414" y="152"/>
                  </a:lnTo>
                  <a:lnTo>
                    <a:pt x="411" y="129"/>
                  </a:lnTo>
                  <a:cubicBezTo>
                    <a:pt x="407" y="76"/>
                    <a:pt x="367" y="51"/>
                    <a:pt x="326" y="51"/>
                  </a:cubicBezTo>
                  <a:cubicBezTo>
                    <a:pt x="314" y="51"/>
                    <a:pt x="301" y="54"/>
                    <a:pt x="290" y="58"/>
                  </a:cubicBezTo>
                  <a:lnTo>
                    <a:pt x="290" y="58"/>
                  </a:lnTo>
                  <a:cubicBezTo>
                    <a:pt x="245" y="32"/>
                    <a:pt x="196" y="13"/>
                    <a:pt x="145" y="1"/>
                  </a:cubicBezTo>
                  <a:cubicBezTo>
                    <a:pt x="142" y="1"/>
                    <a:pt x="138" y="0"/>
                    <a:pt x="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298943" y="4293117"/>
              <a:ext cx="1098158" cy="1184966"/>
            </a:xfrm>
            <a:custGeom>
              <a:avLst/>
              <a:gdLst/>
              <a:ahLst/>
              <a:cxnLst/>
              <a:rect l="l" t="t" r="r" b="b"/>
              <a:pathLst>
                <a:path w="10601" h="11439" extrusionOk="0">
                  <a:moveTo>
                    <a:pt x="2875" y="0"/>
                  </a:moveTo>
                  <a:cubicBezTo>
                    <a:pt x="1267" y="745"/>
                    <a:pt x="197" y="2456"/>
                    <a:pt x="103" y="4227"/>
                  </a:cubicBezTo>
                  <a:cubicBezTo>
                    <a:pt x="1" y="6006"/>
                    <a:pt x="317" y="8341"/>
                    <a:pt x="1592" y="9573"/>
                  </a:cubicBezTo>
                  <a:cubicBezTo>
                    <a:pt x="3063" y="10993"/>
                    <a:pt x="4595" y="11413"/>
                    <a:pt x="6631" y="11438"/>
                  </a:cubicBezTo>
                  <a:cubicBezTo>
                    <a:pt x="6655" y="11439"/>
                    <a:pt x="6680" y="11439"/>
                    <a:pt x="6705" y="11439"/>
                  </a:cubicBezTo>
                  <a:cubicBezTo>
                    <a:pt x="7679" y="11439"/>
                    <a:pt x="9392" y="11274"/>
                    <a:pt x="9984" y="10557"/>
                  </a:cubicBezTo>
                  <a:cubicBezTo>
                    <a:pt x="10309" y="10164"/>
                    <a:pt x="10600" y="9856"/>
                    <a:pt x="10343" y="9779"/>
                  </a:cubicBezTo>
                  <a:lnTo>
                    <a:pt x="10369" y="9744"/>
                  </a:lnTo>
                  <a:lnTo>
                    <a:pt x="7897" y="6203"/>
                  </a:lnTo>
                  <a:cubicBezTo>
                    <a:pt x="7358" y="5407"/>
                    <a:pt x="6785" y="4646"/>
                    <a:pt x="6160" y="3919"/>
                  </a:cubicBezTo>
                  <a:cubicBezTo>
                    <a:pt x="5022" y="2635"/>
                    <a:pt x="3594" y="1557"/>
                    <a:pt x="2875" y="0"/>
                  </a:cubicBezTo>
                  <a:close/>
                </a:path>
              </a:pathLst>
            </a:custGeom>
            <a:solidFill>
              <a:srgbClr val="FDD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5"/>
          <p:cNvGrpSpPr/>
          <p:nvPr/>
        </p:nvGrpSpPr>
        <p:grpSpPr>
          <a:xfrm>
            <a:off x="-394800" y="4140650"/>
            <a:ext cx="3219975" cy="1794633"/>
            <a:chOff x="-394800" y="3683450"/>
            <a:chExt cx="3219975" cy="1794633"/>
          </a:xfrm>
        </p:grpSpPr>
        <p:sp>
          <p:nvSpPr>
            <p:cNvPr id="806" name="Google Shape;806;p5"/>
            <p:cNvSpPr/>
            <p:nvPr/>
          </p:nvSpPr>
          <p:spPr>
            <a:xfrm>
              <a:off x="-271628" y="3835731"/>
              <a:ext cx="1317976" cy="1208585"/>
            </a:xfrm>
            <a:custGeom>
              <a:avLst/>
              <a:gdLst/>
              <a:ahLst/>
              <a:cxnLst/>
              <a:rect l="l" t="t" r="r" b="b"/>
              <a:pathLst>
                <a:path w="12723" h="11667" extrusionOk="0">
                  <a:moveTo>
                    <a:pt x="9501" y="1"/>
                  </a:moveTo>
                  <a:cubicBezTo>
                    <a:pt x="8941" y="1"/>
                    <a:pt x="8387" y="160"/>
                    <a:pt x="7940" y="498"/>
                  </a:cubicBezTo>
                  <a:cubicBezTo>
                    <a:pt x="6956" y="1225"/>
                    <a:pt x="6545" y="2611"/>
                    <a:pt x="5433" y="3081"/>
                  </a:cubicBezTo>
                  <a:cubicBezTo>
                    <a:pt x="4775" y="3364"/>
                    <a:pt x="4022" y="3252"/>
                    <a:pt x="3303" y="3338"/>
                  </a:cubicBezTo>
                  <a:cubicBezTo>
                    <a:pt x="1455" y="3578"/>
                    <a:pt x="1" y="5383"/>
                    <a:pt x="1" y="7248"/>
                  </a:cubicBezTo>
                  <a:cubicBezTo>
                    <a:pt x="9" y="9113"/>
                    <a:pt x="1361" y="10849"/>
                    <a:pt x="3123" y="11457"/>
                  </a:cubicBezTo>
                  <a:cubicBezTo>
                    <a:pt x="3498" y="11585"/>
                    <a:pt x="3897" y="11666"/>
                    <a:pt x="4288" y="11666"/>
                  </a:cubicBezTo>
                  <a:cubicBezTo>
                    <a:pt x="4629" y="11666"/>
                    <a:pt x="4964" y="11604"/>
                    <a:pt x="5271" y="11457"/>
                  </a:cubicBezTo>
                  <a:cubicBezTo>
                    <a:pt x="6164" y="11018"/>
                    <a:pt x="6842" y="9904"/>
                    <a:pt x="7765" y="9904"/>
                  </a:cubicBezTo>
                  <a:cubicBezTo>
                    <a:pt x="7850" y="9904"/>
                    <a:pt x="7936" y="9914"/>
                    <a:pt x="8025" y="9934"/>
                  </a:cubicBezTo>
                  <a:cubicBezTo>
                    <a:pt x="8663" y="10071"/>
                    <a:pt x="9141" y="10771"/>
                    <a:pt x="9767" y="10771"/>
                  </a:cubicBezTo>
                  <a:cubicBezTo>
                    <a:pt x="9805" y="10771"/>
                    <a:pt x="9843" y="10769"/>
                    <a:pt x="9882" y="10764"/>
                  </a:cubicBezTo>
                  <a:cubicBezTo>
                    <a:pt x="10104" y="10721"/>
                    <a:pt x="10318" y="10618"/>
                    <a:pt x="10498" y="10473"/>
                  </a:cubicBezTo>
                  <a:cubicBezTo>
                    <a:pt x="11165" y="10002"/>
                    <a:pt x="11764" y="9361"/>
                    <a:pt x="11986" y="8574"/>
                  </a:cubicBezTo>
                  <a:cubicBezTo>
                    <a:pt x="12157" y="7975"/>
                    <a:pt x="12055" y="7325"/>
                    <a:pt x="11695" y="6803"/>
                  </a:cubicBezTo>
                  <a:cubicBezTo>
                    <a:pt x="11884" y="5827"/>
                    <a:pt x="12388" y="4921"/>
                    <a:pt x="12542" y="3937"/>
                  </a:cubicBezTo>
                  <a:cubicBezTo>
                    <a:pt x="12722" y="2722"/>
                    <a:pt x="12303" y="1405"/>
                    <a:pt x="11345" y="635"/>
                  </a:cubicBezTo>
                  <a:cubicBezTo>
                    <a:pt x="10831" y="223"/>
                    <a:pt x="10161" y="1"/>
                    <a:pt x="9501" y="1"/>
                  </a:cubicBezTo>
                  <a:close/>
                </a:path>
              </a:pathLst>
            </a:custGeom>
            <a:solidFill>
              <a:srgbClr val="FDD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-394800" y="3683450"/>
              <a:ext cx="1370185" cy="1222258"/>
            </a:xfrm>
            <a:custGeom>
              <a:avLst/>
              <a:gdLst/>
              <a:ahLst/>
              <a:cxnLst/>
              <a:rect l="l" t="t" r="r" b="b"/>
              <a:pathLst>
                <a:path w="13227" h="11799" extrusionOk="0">
                  <a:moveTo>
                    <a:pt x="10059" y="126"/>
                  </a:moveTo>
                  <a:cubicBezTo>
                    <a:pt x="10857" y="126"/>
                    <a:pt x="11664" y="468"/>
                    <a:pt x="12209" y="1061"/>
                  </a:cubicBezTo>
                  <a:cubicBezTo>
                    <a:pt x="12679" y="1591"/>
                    <a:pt x="12979" y="2259"/>
                    <a:pt x="13064" y="2969"/>
                  </a:cubicBezTo>
                  <a:cubicBezTo>
                    <a:pt x="13150" y="3679"/>
                    <a:pt x="13004" y="4355"/>
                    <a:pt x="12782" y="5030"/>
                  </a:cubicBezTo>
                  <a:cubicBezTo>
                    <a:pt x="12671" y="5356"/>
                    <a:pt x="12542" y="5681"/>
                    <a:pt x="12440" y="6014"/>
                  </a:cubicBezTo>
                  <a:cubicBezTo>
                    <a:pt x="12388" y="6168"/>
                    <a:pt x="12328" y="6331"/>
                    <a:pt x="12294" y="6485"/>
                  </a:cubicBezTo>
                  <a:cubicBezTo>
                    <a:pt x="12260" y="6596"/>
                    <a:pt x="12183" y="6776"/>
                    <a:pt x="12209" y="6887"/>
                  </a:cubicBezTo>
                  <a:cubicBezTo>
                    <a:pt x="12234" y="6947"/>
                    <a:pt x="12277" y="7007"/>
                    <a:pt x="12320" y="7058"/>
                  </a:cubicBezTo>
                  <a:cubicBezTo>
                    <a:pt x="12363" y="7143"/>
                    <a:pt x="12405" y="7229"/>
                    <a:pt x="12440" y="7323"/>
                  </a:cubicBezTo>
                  <a:cubicBezTo>
                    <a:pt x="12508" y="7494"/>
                    <a:pt x="12551" y="7682"/>
                    <a:pt x="12559" y="7871"/>
                  </a:cubicBezTo>
                  <a:cubicBezTo>
                    <a:pt x="12594" y="8230"/>
                    <a:pt x="12525" y="8598"/>
                    <a:pt x="12380" y="8931"/>
                  </a:cubicBezTo>
                  <a:cubicBezTo>
                    <a:pt x="12115" y="9573"/>
                    <a:pt x="11593" y="10086"/>
                    <a:pt x="11037" y="10480"/>
                  </a:cubicBezTo>
                  <a:cubicBezTo>
                    <a:pt x="10807" y="10643"/>
                    <a:pt x="10569" y="10759"/>
                    <a:pt x="10313" y="10759"/>
                  </a:cubicBezTo>
                  <a:cubicBezTo>
                    <a:pt x="10207" y="10759"/>
                    <a:pt x="10097" y="10739"/>
                    <a:pt x="9984" y="10694"/>
                  </a:cubicBezTo>
                  <a:cubicBezTo>
                    <a:pt x="9753" y="10583"/>
                    <a:pt x="9539" y="10454"/>
                    <a:pt x="9343" y="10300"/>
                  </a:cubicBezTo>
                  <a:cubicBezTo>
                    <a:pt x="9023" y="10081"/>
                    <a:pt x="8683" y="9903"/>
                    <a:pt x="8311" y="9903"/>
                  </a:cubicBezTo>
                  <a:cubicBezTo>
                    <a:pt x="8204" y="9903"/>
                    <a:pt x="8095" y="9917"/>
                    <a:pt x="7983" y="9949"/>
                  </a:cubicBezTo>
                  <a:cubicBezTo>
                    <a:pt x="7426" y="10103"/>
                    <a:pt x="6999" y="10557"/>
                    <a:pt x="6571" y="10925"/>
                  </a:cubicBezTo>
                  <a:cubicBezTo>
                    <a:pt x="6331" y="11130"/>
                    <a:pt x="6075" y="11310"/>
                    <a:pt x="5801" y="11455"/>
                  </a:cubicBezTo>
                  <a:cubicBezTo>
                    <a:pt x="5793" y="11460"/>
                    <a:pt x="5786" y="11465"/>
                    <a:pt x="5781" y="11472"/>
                  </a:cubicBezTo>
                  <a:lnTo>
                    <a:pt x="5781" y="11472"/>
                  </a:lnTo>
                  <a:cubicBezTo>
                    <a:pt x="5468" y="11607"/>
                    <a:pt x="5141" y="11667"/>
                    <a:pt x="4810" y="11667"/>
                  </a:cubicBezTo>
                  <a:cubicBezTo>
                    <a:pt x="3773" y="11667"/>
                    <a:pt x="2707" y="11078"/>
                    <a:pt x="1994" y="10377"/>
                  </a:cubicBezTo>
                  <a:cubicBezTo>
                    <a:pt x="1104" y="9496"/>
                    <a:pt x="540" y="8239"/>
                    <a:pt x="660" y="6972"/>
                  </a:cubicBezTo>
                  <a:cubicBezTo>
                    <a:pt x="788" y="5732"/>
                    <a:pt x="1489" y="4620"/>
                    <a:pt x="2550" y="3953"/>
                  </a:cubicBezTo>
                  <a:cubicBezTo>
                    <a:pt x="3106" y="3619"/>
                    <a:pt x="3748" y="3439"/>
                    <a:pt x="4398" y="3431"/>
                  </a:cubicBezTo>
                  <a:cubicBezTo>
                    <a:pt x="5057" y="3405"/>
                    <a:pt x="5733" y="3422"/>
                    <a:pt x="6314" y="3063"/>
                  </a:cubicBezTo>
                  <a:cubicBezTo>
                    <a:pt x="7341" y="2430"/>
                    <a:pt x="7692" y="1129"/>
                    <a:pt x="8718" y="496"/>
                  </a:cubicBezTo>
                  <a:cubicBezTo>
                    <a:pt x="9126" y="243"/>
                    <a:pt x="9591" y="126"/>
                    <a:pt x="10059" y="126"/>
                  </a:cubicBezTo>
                  <a:close/>
                  <a:moveTo>
                    <a:pt x="10065" y="0"/>
                  </a:moveTo>
                  <a:cubicBezTo>
                    <a:pt x="9896" y="0"/>
                    <a:pt x="9726" y="14"/>
                    <a:pt x="9557" y="43"/>
                  </a:cubicBezTo>
                  <a:cubicBezTo>
                    <a:pt x="8958" y="154"/>
                    <a:pt x="8419" y="462"/>
                    <a:pt x="8017" y="916"/>
                  </a:cubicBezTo>
                  <a:cubicBezTo>
                    <a:pt x="7580" y="1395"/>
                    <a:pt x="7255" y="1968"/>
                    <a:pt x="6819" y="2455"/>
                  </a:cubicBezTo>
                  <a:cubicBezTo>
                    <a:pt x="6588" y="2721"/>
                    <a:pt x="6306" y="2934"/>
                    <a:pt x="5981" y="3088"/>
                  </a:cubicBezTo>
                  <a:cubicBezTo>
                    <a:pt x="5596" y="3251"/>
                    <a:pt x="5159" y="3277"/>
                    <a:pt x="4740" y="3285"/>
                  </a:cubicBezTo>
                  <a:cubicBezTo>
                    <a:pt x="4073" y="3311"/>
                    <a:pt x="3440" y="3354"/>
                    <a:pt x="2832" y="3645"/>
                  </a:cubicBezTo>
                  <a:cubicBezTo>
                    <a:pt x="1720" y="4201"/>
                    <a:pt x="908" y="5210"/>
                    <a:pt x="617" y="6416"/>
                  </a:cubicBezTo>
                  <a:cubicBezTo>
                    <a:pt x="1" y="8931"/>
                    <a:pt x="2182" y="11737"/>
                    <a:pt x="4783" y="11797"/>
                  </a:cubicBezTo>
                  <a:cubicBezTo>
                    <a:pt x="4803" y="11798"/>
                    <a:pt x="4824" y="11798"/>
                    <a:pt x="4844" y="11798"/>
                  </a:cubicBezTo>
                  <a:cubicBezTo>
                    <a:pt x="5192" y="11798"/>
                    <a:pt x="5538" y="11729"/>
                    <a:pt x="5861" y="11583"/>
                  </a:cubicBezTo>
                  <a:cubicBezTo>
                    <a:pt x="5864" y="11582"/>
                    <a:pt x="5867" y="11581"/>
                    <a:pt x="5869" y="11579"/>
                  </a:cubicBezTo>
                  <a:lnTo>
                    <a:pt x="5869" y="11579"/>
                  </a:lnTo>
                  <a:cubicBezTo>
                    <a:pt x="5872" y="11578"/>
                    <a:pt x="5875" y="11576"/>
                    <a:pt x="5878" y="11575"/>
                  </a:cubicBezTo>
                  <a:cubicBezTo>
                    <a:pt x="6494" y="11267"/>
                    <a:pt x="6939" y="10719"/>
                    <a:pt x="7503" y="10334"/>
                  </a:cubicBezTo>
                  <a:cubicBezTo>
                    <a:pt x="7752" y="10169"/>
                    <a:pt x="8027" y="10036"/>
                    <a:pt x="8323" y="10036"/>
                  </a:cubicBezTo>
                  <a:cubicBezTo>
                    <a:pt x="8363" y="10036"/>
                    <a:pt x="8404" y="10038"/>
                    <a:pt x="8444" y="10044"/>
                  </a:cubicBezTo>
                  <a:cubicBezTo>
                    <a:pt x="8770" y="10078"/>
                    <a:pt x="9043" y="10257"/>
                    <a:pt x="9300" y="10437"/>
                  </a:cubicBezTo>
                  <a:cubicBezTo>
                    <a:pt x="9625" y="10664"/>
                    <a:pt x="9969" y="10902"/>
                    <a:pt x="10352" y="10902"/>
                  </a:cubicBezTo>
                  <a:cubicBezTo>
                    <a:pt x="10473" y="10902"/>
                    <a:pt x="10599" y="10878"/>
                    <a:pt x="10729" y="10822"/>
                  </a:cubicBezTo>
                  <a:cubicBezTo>
                    <a:pt x="11310" y="10574"/>
                    <a:pt x="11875" y="10009"/>
                    <a:pt x="12226" y="9496"/>
                  </a:cubicBezTo>
                  <a:cubicBezTo>
                    <a:pt x="12602" y="8940"/>
                    <a:pt x="12790" y="8281"/>
                    <a:pt x="12662" y="7614"/>
                  </a:cubicBezTo>
                  <a:cubicBezTo>
                    <a:pt x="12628" y="7460"/>
                    <a:pt x="12585" y="7315"/>
                    <a:pt x="12517" y="7169"/>
                  </a:cubicBezTo>
                  <a:cubicBezTo>
                    <a:pt x="12440" y="6989"/>
                    <a:pt x="12328" y="6887"/>
                    <a:pt x="12380" y="6682"/>
                  </a:cubicBezTo>
                  <a:cubicBezTo>
                    <a:pt x="12474" y="6305"/>
                    <a:pt x="12594" y="5937"/>
                    <a:pt x="12730" y="5569"/>
                  </a:cubicBezTo>
                  <a:cubicBezTo>
                    <a:pt x="12979" y="4876"/>
                    <a:pt x="13227" y="4175"/>
                    <a:pt x="13218" y="3422"/>
                  </a:cubicBezTo>
                  <a:cubicBezTo>
                    <a:pt x="13218" y="2755"/>
                    <a:pt x="13038" y="2105"/>
                    <a:pt x="12705" y="1532"/>
                  </a:cubicBezTo>
                  <a:cubicBezTo>
                    <a:pt x="12157" y="577"/>
                    <a:pt x="11142" y="0"/>
                    <a:pt x="10065" y="0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481802" y="5096479"/>
              <a:ext cx="107423" cy="86705"/>
            </a:xfrm>
            <a:custGeom>
              <a:avLst/>
              <a:gdLst/>
              <a:ahLst/>
              <a:cxnLst/>
              <a:rect l="l" t="t" r="r" b="b"/>
              <a:pathLst>
                <a:path w="1037" h="837" extrusionOk="0">
                  <a:moveTo>
                    <a:pt x="767" y="1"/>
                  </a:moveTo>
                  <a:cubicBezTo>
                    <a:pt x="742" y="1"/>
                    <a:pt x="717" y="5"/>
                    <a:pt x="694" y="13"/>
                  </a:cubicBezTo>
                  <a:cubicBezTo>
                    <a:pt x="557" y="65"/>
                    <a:pt x="377" y="56"/>
                    <a:pt x="240" y="125"/>
                  </a:cubicBezTo>
                  <a:cubicBezTo>
                    <a:pt x="129" y="176"/>
                    <a:pt x="52" y="278"/>
                    <a:pt x="27" y="398"/>
                  </a:cubicBezTo>
                  <a:cubicBezTo>
                    <a:pt x="1" y="527"/>
                    <a:pt x="52" y="663"/>
                    <a:pt x="155" y="749"/>
                  </a:cubicBezTo>
                  <a:cubicBezTo>
                    <a:pt x="243" y="816"/>
                    <a:pt x="346" y="836"/>
                    <a:pt x="448" y="836"/>
                  </a:cubicBezTo>
                  <a:cubicBezTo>
                    <a:pt x="515" y="836"/>
                    <a:pt x="581" y="828"/>
                    <a:pt x="643" y="817"/>
                  </a:cubicBezTo>
                  <a:cubicBezTo>
                    <a:pt x="788" y="800"/>
                    <a:pt x="925" y="715"/>
                    <a:pt x="1002" y="586"/>
                  </a:cubicBezTo>
                  <a:cubicBezTo>
                    <a:pt x="1036" y="484"/>
                    <a:pt x="1036" y="373"/>
                    <a:pt x="985" y="278"/>
                  </a:cubicBezTo>
                  <a:cubicBezTo>
                    <a:pt x="985" y="261"/>
                    <a:pt x="993" y="244"/>
                    <a:pt x="1002" y="227"/>
                  </a:cubicBezTo>
                  <a:cubicBezTo>
                    <a:pt x="1030" y="99"/>
                    <a:pt x="893" y="1"/>
                    <a:pt x="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90117" y="5142785"/>
              <a:ext cx="133942" cy="98825"/>
            </a:xfrm>
            <a:custGeom>
              <a:avLst/>
              <a:gdLst/>
              <a:ahLst/>
              <a:cxnLst/>
              <a:rect l="l" t="t" r="r" b="b"/>
              <a:pathLst>
                <a:path w="1293" h="954" extrusionOk="0">
                  <a:moveTo>
                    <a:pt x="866" y="0"/>
                  </a:moveTo>
                  <a:cubicBezTo>
                    <a:pt x="711" y="0"/>
                    <a:pt x="558" y="21"/>
                    <a:pt x="446" y="105"/>
                  </a:cubicBezTo>
                  <a:cubicBezTo>
                    <a:pt x="411" y="131"/>
                    <a:pt x="386" y="165"/>
                    <a:pt x="369" y="191"/>
                  </a:cubicBezTo>
                  <a:cubicBezTo>
                    <a:pt x="232" y="199"/>
                    <a:pt x="112" y="268"/>
                    <a:pt x="35" y="379"/>
                  </a:cubicBezTo>
                  <a:cubicBezTo>
                    <a:pt x="1" y="456"/>
                    <a:pt x="18" y="542"/>
                    <a:pt x="86" y="593"/>
                  </a:cubicBezTo>
                  <a:lnTo>
                    <a:pt x="120" y="627"/>
                  </a:lnTo>
                  <a:cubicBezTo>
                    <a:pt x="163" y="764"/>
                    <a:pt x="257" y="875"/>
                    <a:pt x="394" y="927"/>
                  </a:cubicBezTo>
                  <a:cubicBezTo>
                    <a:pt x="436" y="945"/>
                    <a:pt x="480" y="953"/>
                    <a:pt x="523" y="953"/>
                  </a:cubicBezTo>
                  <a:cubicBezTo>
                    <a:pt x="623" y="953"/>
                    <a:pt x="722" y="907"/>
                    <a:pt x="788" y="824"/>
                  </a:cubicBezTo>
                  <a:cubicBezTo>
                    <a:pt x="805" y="824"/>
                    <a:pt x="831" y="824"/>
                    <a:pt x="848" y="815"/>
                  </a:cubicBezTo>
                  <a:cubicBezTo>
                    <a:pt x="883" y="843"/>
                    <a:pt x="923" y="856"/>
                    <a:pt x="962" y="856"/>
                  </a:cubicBezTo>
                  <a:cubicBezTo>
                    <a:pt x="1007" y="856"/>
                    <a:pt x="1051" y="839"/>
                    <a:pt x="1087" y="807"/>
                  </a:cubicBezTo>
                  <a:cubicBezTo>
                    <a:pt x="1284" y="627"/>
                    <a:pt x="1292" y="345"/>
                    <a:pt x="1147" y="97"/>
                  </a:cubicBezTo>
                  <a:cubicBezTo>
                    <a:pt x="1104" y="37"/>
                    <a:pt x="1036" y="3"/>
                    <a:pt x="967" y="3"/>
                  </a:cubicBezTo>
                  <a:cubicBezTo>
                    <a:pt x="934" y="1"/>
                    <a:pt x="900" y="0"/>
                    <a:pt x="8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255866" y="5059600"/>
              <a:ext cx="111774" cy="74481"/>
            </a:xfrm>
            <a:custGeom>
              <a:avLst/>
              <a:gdLst/>
              <a:ahLst/>
              <a:cxnLst/>
              <a:rect l="l" t="t" r="r" b="b"/>
              <a:pathLst>
                <a:path w="1079" h="719" extrusionOk="0">
                  <a:moveTo>
                    <a:pt x="360" y="294"/>
                  </a:moveTo>
                  <a:cubicBezTo>
                    <a:pt x="366" y="294"/>
                    <a:pt x="373" y="297"/>
                    <a:pt x="377" y="301"/>
                  </a:cubicBezTo>
                  <a:lnTo>
                    <a:pt x="343" y="301"/>
                  </a:lnTo>
                  <a:cubicBezTo>
                    <a:pt x="347" y="297"/>
                    <a:pt x="353" y="294"/>
                    <a:pt x="360" y="294"/>
                  </a:cubicBezTo>
                  <a:close/>
                  <a:moveTo>
                    <a:pt x="658" y="0"/>
                  </a:moveTo>
                  <a:cubicBezTo>
                    <a:pt x="583" y="0"/>
                    <a:pt x="507" y="17"/>
                    <a:pt x="437" y="53"/>
                  </a:cubicBezTo>
                  <a:cubicBezTo>
                    <a:pt x="308" y="113"/>
                    <a:pt x="112" y="173"/>
                    <a:pt x="60" y="301"/>
                  </a:cubicBezTo>
                  <a:cubicBezTo>
                    <a:pt x="0" y="438"/>
                    <a:pt x="103" y="583"/>
                    <a:pt x="249" y="643"/>
                  </a:cubicBezTo>
                  <a:cubicBezTo>
                    <a:pt x="291" y="691"/>
                    <a:pt x="354" y="718"/>
                    <a:pt x="420" y="718"/>
                  </a:cubicBezTo>
                  <a:cubicBezTo>
                    <a:pt x="448" y="718"/>
                    <a:pt x="477" y="713"/>
                    <a:pt x="505" y="703"/>
                  </a:cubicBezTo>
                  <a:cubicBezTo>
                    <a:pt x="608" y="652"/>
                    <a:pt x="728" y="609"/>
                    <a:pt x="830" y="549"/>
                  </a:cubicBezTo>
                  <a:cubicBezTo>
                    <a:pt x="959" y="489"/>
                    <a:pt x="1078" y="386"/>
                    <a:pt x="1027" y="241"/>
                  </a:cubicBezTo>
                  <a:cubicBezTo>
                    <a:pt x="1001" y="155"/>
                    <a:pt x="941" y="78"/>
                    <a:pt x="865" y="44"/>
                  </a:cubicBezTo>
                  <a:cubicBezTo>
                    <a:pt x="798" y="15"/>
                    <a:pt x="728" y="0"/>
                    <a:pt x="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701626" y="5059807"/>
              <a:ext cx="87844" cy="74481"/>
            </a:xfrm>
            <a:custGeom>
              <a:avLst/>
              <a:gdLst/>
              <a:ahLst/>
              <a:cxnLst/>
              <a:rect l="l" t="t" r="r" b="b"/>
              <a:pathLst>
                <a:path w="848" h="719" extrusionOk="0">
                  <a:moveTo>
                    <a:pt x="424" y="0"/>
                  </a:moveTo>
                  <a:cubicBezTo>
                    <a:pt x="359" y="0"/>
                    <a:pt x="293" y="16"/>
                    <a:pt x="232" y="51"/>
                  </a:cubicBezTo>
                  <a:cubicBezTo>
                    <a:pt x="1" y="179"/>
                    <a:pt x="9" y="521"/>
                    <a:pt x="249" y="632"/>
                  </a:cubicBezTo>
                  <a:cubicBezTo>
                    <a:pt x="283" y="650"/>
                    <a:pt x="326" y="667"/>
                    <a:pt x="368" y="684"/>
                  </a:cubicBezTo>
                  <a:cubicBezTo>
                    <a:pt x="403" y="701"/>
                    <a:pt x="445" y="718"/>
                    <a:pt x="488" y="718"/>
                  </a:cubicBezTo>
                  <a:cubicBezTo>
                    <a:pt x="557" y="718"/>
                    <a:pt x="625" y="692"/>
                    <a:pt x="685" y="658"/>
                  </a:cubicBezTo>
                  <a:cubicBezTo>
                    <a:pt x="762" y="615"/>
                    <a:pt x="813" y="547"/>
                    <a:pt x="839" y="461"/>
                  </a:cubicBezTo>
                  <a:cubicBezTo>
                    <a:pt x="847" y="427"/>
                    <a:pt x="839" y="384"/>
                    <a:pt x="822" y="359"/>
                  </a:cubicBezTo>
                  <a:cubicBezTo>
                    <a:pt x="822" y="325"/>
                    <a:pt x="813" y="290"/>
                    <a:pt x="805" y="265"/>
                  </a:cubicBezTo>
                  <a:cubicBezTo>
                    <a:pt x="744" y="100"/>
                    <a:pt x="58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487603" y="4935703"/>
              <a:ext cx="85669" cy="73238"/>
            </a:xfrm>
            <a:custGeom>
              <a:avLst/>
              <a:gdLst/>
              <a:ahLst/>
              <a:cxnLst/>
              <a:rect l="l" t="t" r="r" b="b"/>
              <a:pathLst>
                <a:path w="827" h="707" extrusionOk="0">
                  <a:moveTo>
                    <a:pt x="330" y="0"/>
                  </a:moveTo>
                  <a:cubicBezTo>
                    <a:pt x="244" y="0"/>
                    <a:pt x="160" y="27"/>
                    <a:pt x="90" y="77"/>
                  </a:cubicBezTo>
                  <a:cubicBezTo>
                    <a:pt x="48" y="111"/>
                    <a:pt x="31" y="171"/>
                    <a:pt x="39" y="222"/>
                  </a:cubicBezTo>
                  <a:cubicBezTo>
                    <a:pt x="31" y="248"/>
                    <a:pt x="22" y="265"/>
                    <a:pt x="22" y="291"/>
                  </a:cubicBezTo>
                  <a:cubicBezTo>
                    <a:pt x="13" y="342"/>
                    <a:pt x="22" y="385"/>
                    <a:pt x="39" y="436"/>
                  </a:cubicBezTo>
                  <a:cubicBezTo>
                    <a:pt x="1" y="575"/>
                    <a:pt x="108" y="706"/>
                    <a:pt x="242" y="706"/>
                  </a:cubicBezTo>
                  <a:cubicBezTo>
                    <a:pt x="257" y="706"/>
                    <a:pt x="272" y="705"/>
                    <a:pt x="287" y="701"/>
                  </a:cubicBezTo>
                  <a:cubicBezTo>
                    <a:pt x="338" y="693"/>
                    <a:pt x="390" y="676"/>
                    <a:pt x="433" y="650"/>
                  </a:cubicBezTo>
                  <a:cubicBezTo>
                    <a:pt x="484" y="650"/>
                    <a:pt x="535" y="633"/>
                    <a:pt x="578" y="616"/>
                  </a:cubicBezTo>
                  <a:cubicBezTo>
                    <a:pt x="826" y="496"/>
                    <a:pt x="775" y="162"/>
                    <a:pt x="510" y="43"/>
                  </a:cubicBezTo>
                  <a:cubicBezTo>
                    <a:pt x="452" y="14"/>
                    <a:pt x="391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673242" y="4896441"/>
              <a:ext cx="87016" cy="72202"/>
            </a:xfrm>
            <a:custGeom>
              <a:avLst/>
              <a:gdLst/>
              <a:ahLst/>
              <a:cxnLst/>
              <a:rect l="l" t="t" r="r" b="b"/>
              <a:pathLst>
                <a:path w="840" h="697" extrusionOk="0">
                  <a:moveTo>
                    <a:pt x="337" y="1"/>
                  </a:moveTo>
                  <a:cubicBezTo>
                    <a:pt x="308" y="1"/>
                    <a:pt x="281" y="7"/>
                    <a:pt x="257" y="19"/>
                  </a:cubicBezTo>
                  <a:cubicBezTo>
                    <a:pt x="69" y="131"/>
                    <a:pt x="1" y="362"/>
                    <a:pt x="78" y="558"/>
                  </a:cubicBezTo>
                  <a:cubicBezTo>
                    <a:pt x="116" y="642"/>
                    <a:pt x="204" y="697"/>
                    <a:pt x="292" y="697"/>
                  </a:cubicBezTo>
                  <a:cubicBezTo>
                    <a:pt x="321" y="697"/>
                    <a:pt x="350" y="691"/>
                    <a:pt x="377" y="678"/>
                  </a:cubicBezTo>
                  <a:lnTo>
                    <a:pt x="728" y="524"/>
                  </a:lnTo>
                  <a:cubicBezTo>
                    <a:pt x="814" y="481"/>
                    <a:pt x="839" y="362"/>
                    <a:pt x="779" y="285"/>
                  </a:cubicBezTo>
                  <a:cubicBezTo>
                    <a:pt x="733" y="223"/>
                    <a:pt x="659" y="189"/>
                    <a:pt x="589" y="189"/>
                  </a:cubicBezTo>
                  <a:cubicBezTo>
                    <a:pt x="581" y="189"/>
                    <a:pt x="573" y="190"/>
                    <a:pt x="565" y="191"/>
                  </a:cubicBezTo>
                  <a:lnTo>
                    <a:pt x="565" y="182"/>
                  </a:lnTo>
                  <a:cubicBezTo>
                    <a:pt x="565" y="81"/>
                    <a:pt x="443" y="1"/>
                    <a:pt x="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2674657" y="4245878"/>
              <a:ext cx="73652" cy="81525"/>
            </a:xfrm>
            <a:custGeom>
              <a:avLst/>
              <a:gdLst/>
              <a:ahLst/>
              <a:cxnLst/>
              <a:rect l="l" t="t" r="r" b="b"/>
              <a:pathLst>
                <a:path w="711" h="787" extrusionOk="0">
                  <a:moveTo>
                    <a:pt x="269" y="1"/>
                  </a:moveTo>
                  <a:cubicBezTo>
                    <a:pt x="29" y="1"/>
                    <a:pt x="0" y="328"/>
                    <a:pt x="49" y="508"/>
                  </a:cubicBezTo>
                  <a:cubicBezTo>
                    <a:pt x="91" y="664"/>
                    <a:pt x="234" y="786"/>
                    <a:pt x="384" y="786"/>
                  </a:cubicBezTo>
                  <a:cubicBezTo>
                    <a:pt x="447" y="786"/>
                    <a:pt x="512" y="764"/>
                    <a:pt x="571" y="713"/>
                  </a:cubicBezTo>
                  <a:cubicBezTo>
                    <a:pt x="585" y="701"/>
                    <a:pt x="597" y="688"/>
                    <a:pt x="609" y="675"/>
                  </a:cubicBezTo>
                  <a:lnTo>
                    <a:pt x="609" y="675"/>
                  </a:lnTo>
                  <a:cubicBezTo>
                    <a:pt x="644" y="647"/>
                    <a:pt x="669" y="604"/>
                    <a:pt x="674" y="549"/>
                  </a:cubicBezTo>
                  <a:lnTo>
                    <a:pt x="674" y="549"/>
                  </a:lnTo>
                  <a:cubicBezTo>
                    <a:pt x="710" y="400"/>
                    <a:pt x="632" y="231"/>
                    <a:pt x="528" y="114"/>
                  </a:cubicBezTo>
                  <a:cubicBezTo>
                    <a:pt x="499" y="80"/>
                    <a:pt x="463" y="61"/>
                    <a:pt x="426" y="55"/>
                  </a:cubicBezTo>
                  <a:lnTo>
                    <a:pt x="426" y="55"/>
                  </a:lnTo>
                  <a:cubicBezTo>
                    <a:pt x="390" y="29"/>
                    <a:pt x="350" y="10"/>
                    <a:pt x="306" y="3"/>
                  </a:cubicBezTo>
                  <a:cubicBezTo>
                    <a:pt x="293" y="2"/>
                    <a:pt x="281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2591990" y="4452961"/>
              <a:ext cx="89087" cy="78521"/>
            </a:xfrm>
            <a:custGeom>
              <a:avLst/>
              <a:gdLst/>
              <a:ahLst/>
              <a:cxnLst/>
              <a:rect l="l" t="t" r="r" b="b"/>
              <a:pathLst>
                <a:path w="860" h="758" extrusionOk="0">
                  <a:moveTo>
                    <a:pt x="369" y="1"/>
                  </a:moveTo>
                  <a:cubicBezTo>
                    <a:pt x="278" y="1"/>
                    <a:pt x="194" y="33"/>
                    <a:pt x="137" y="117"/>
                  </a:cubicBezTo>
                  <a:cubicBezTo>
                    <a:pt x="0" y="305"/>
                    <a:pt x="94" y="579"/>
                    <a:pt x="282" y="699"/>
                  </a:cubicBezTo>
                  <a:cubicBezTo>
                    <a:pt x="347" y="738"/>
                    <a:pt x="419" y="757"/>
                    <a:pt x="489" y="757"/>
                  </a:cubicBezTo>
                  <a:cubicBezTo>
                    <a:pt x="631" y="757"/>
                    <a:pt x="767" y="679"/>
                    <a:pt x="830" y="536"/>
                  </a:cubicBezTo>
                  <a:cubicBezTo>
                    <a:pt x="858" y="469"/>
                    <a:pt x="859" y="395"/>
                    <a:pt x="840" y="327"/>
                  </a:cubicBezTo>
                  <a:lnTo>
                    <a:pt x="840" y="327"/>
                  </a:lnTo>
                  <a:cubicBezTo>
                    <a:pt x="842" y="269"/>
                    <a:pt x="817" y="211"/>
                    <a:pt x="770" y="168"/>
                  </a:cubicBezTo>
                  <a:lnTo>
                    <a:pt x="762" y="168"/>
                  </a:lnTo>
                  <a:cubicBezTo>
                    <a:pt x="668" y="80"/>
                    <a:pt x="511" y="1"/>
                    <a:pt x="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2732877" y="4371744"/>
              <a:ext cx="92299" cy="75621"/>
            </a:xfrm>
            <a:custGeom>
              <a:avLst/>
              <a:gdLst/>
              <a:ahLst/>
              <a:cxnLst/>
              <a:rect l="l" t="t" r="r" b="b"/>
              <a:pathLst>
                <a:path w="891" h="730" extrusionOk="0">
                  <a:moveTo>
                    <a:pt x="382" y="0"/>
                  </a:moveTo>
                  <a:cubicBezTo>
                    <a:pt x="314" y="0"/>
                    <a:pt x="247" y="23"/>
                    <a:pt x="197" y="63"/>
                  </a:cubicBezTo>
                  <a:cubicBezTo>
                    <a:pt x="0" y="225"/>
                    <a:pt x="60" y="542"/>
                    <a:pt x="257" y="662"/>
                  </a:cubicBezTo>
                  <a:cubicBezTo>
                    <a:pt x="327" y="707"/>
                    <a:pt x="410" y="730"/>
                    <a:pt x="492" y="730"/>
                  </a:cubicBezTo>
                  <a:cubicBezTo>
                    <a:pt x="642" y="730"/>
                    <a:pt x="786" y="654"/>
                    <a:pt x="830" y="499"/>
                  </a:cubicBezTo>
                  <a:cubicBezTo>
                    <a:pt x="891" y="302"/>
                    <a:pt x="763" y="70"/>
                    <a:pt x="554" y="51"/>
                  </a:cubicBezTo>
                  <a:lnTo>
                    <a:pt x="554" y="51"/>
                  </a:lnTo>
                  <a:cubicBezTo>
                    <a:pt x="544" y="46"/>
                    <a:pt x="533" y="41"/>
                    <a:pt x="522" y="37"/>
                  </a:cubicBezTo>
                  <a:cubicBezTo>
                    <a:pt x="479" y="12"/>
                    <a:pt x="430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2718684" y="4553860"/>
              <a:ext cx="79764" cy="67644"/>
            </a:xfrm>
            <a:custGeom>
              <a:avLst/>
              <a:gdLst/>
              <a:ahLst/>
              <a:cxnLst/>
              <a:rect l="l" t="t" r="r" b="b"/>
              <a:pathLst>
                <a:path w="770" h="653" extrusionOk="0">
                  <a:moveTo>
                    <a:pt x="241" y="1"/>
                  </a:moveTo>
                  <a:cubicBezTo>
                    <a:pt x="216" y="1"/>
                    <a:pt x="189" y="3"/>
                    <a:pt x="163" y="7"/>
                  </a:cubicBezTo>
                  <a:cubicBezTo>
                    <a:pt x="86" y="24"/>
                    <a:pt x="18" y="93"/>
                    <a:pt x="9" y="170"/>
                  </a:cubicBezTo>
                  <a:cubicBezTo>
                    <a:pt x="0" y="307"/>
                    <a:pt x="43" y="435"/>
                    <a:pt x="129" y="529"/>
                  </a:cubicBezTo>
                  <a:cubicBezTo>
                    <a:pt x="202" y="610"/>
                    <a:pt x="300" y="652"/>
                    <a:pt x="402" y="652"/>
                  </a:cubicBezTo>
                  <a:cubicBezTo>
                    <a:pt x="419" y="652"/>
                    <a:pt x="437" y="651"/>
                    <a:pt x="454" y="649"/>
                  </a:cubicBezTo>
                  <a:cubicBezTo>
                    <a:pt x="469" y="647"/>
                    <a:pt x="483" y="644"/>
                    <a:pt x="497" y="640"/>
                  </a:cubicBezTo>
                  <a:lnTo>
                    <a:pt x="497" y="640"/>
                  </a:lnTo>
                  <a:cubicBezTo>
                    <a:pt x="514" y="644"/>
                    <a:pt x="532" y="646"/>
                    <a:pt x="549" y="646"/>
                  </a:cubicBezTo>
                  <a:cubicBezTo>
                    <a:pt x="658" y="646"/>
                    <a:pt x="770" y="562"/>
                    <a:pt x="736" y="418"/>
                  </a:cubicBezTo>
                  <a:lnTo>
                    <a:pt x="736" y="409"/>
                  </a:lnTo>
                  <a:cubicBezTo>
                    <a:pt x="733" y="393"/>
                    <a:pt x="729" y="378"/>
                    <a:pt x="725" y="363"/>
                  </a:cubicBezTo>
                  <a:lnTo>
                    <a:pt x="725" y="363"/>
                  </a:lnTo>
                  <a:cubicBezTo>
                    <a:pt x="732" y="258"/>
                    <a:pt x="681" y="155"/>
                    <a:pt x="591" y="93"/>
                  </a:cubicBezTo>
                  <a:cubicBezTo>
                    <a:pt x="560" y="69"/>
                    <a:pt x="523" y="57"/>
                    <a:pt x="485" y="57"/>
                  </a:cubicBezTo>
                  <a:cubicBezTo>
                    <a:pt x="481" y="57"/>
                    <a:pt x="476" y="57"/>
                    <a:pt x="472" y="58"/>
                  </a:cubicBezTo>
                  <a:lnTo>
                    <a:pt x="472" y="58"/>
                  </a:lnTo>
                  <a:cubicBezTo>
                    <a:pt x="402" y="21"/>
                    <a:pt x="323" y="1"/>
                    <a:pt x="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739196" y="4702412"/>
              <a:ext cx="76967" cy="73963"/>
            </a:xfrm>
            <a:custGeom>
              <a:avLst/>
              <a:gdLst/>
              <a:ahLst/>
              <a:cxnLst/>
              <a:rect l="l" t="t" r="r" b="b"/>
              <a:pathLst>
                <a:path w="743" h="714" extrusionOk="0">
                  <a:moveTo>
                    <a:pt x="213" y="394"/>
                  </a:moveTo>
                  <a:cubicBezTo>
                    <a:pt x="213" y="404"/>
                    <a:pt x="213" y="413"/>
                    <a:pt x="213" y="421"/>
                  </a:cubicBezTo>
                  <a:cubicBezTo>
                    <a:pt x="196" y="415"/>
                    <a:pt x="201" y="405"/>
                    <a:pt x="213" y="394"/>
                  </a:cubicBezTo>
                  <a:close/>
                  <a:moveTo>
                    <a:pt x="331" y="1"/>
                  </a:moveTo>
                  <a:cubicBezTo>
                    <a:pt x="147" y="1"/>
                    <a:pt x="0" y="165"/>
                    <a:pt x="25" y="344"/>
                  </a:cubicBezTo>
                  <a:cubicBezTo>
                    <a:pt x="41" y="514"/>
                    <a:pt x="141" y="714"/>
                    <a:pt x="325" y="714"/>
                  </a:cubicBezTo>
                  <a:cubicBezTo>
                    <a:pt x="336" y="714"/>
                    <a:pt x="347" y="713"/>
                    <a:pt x="359" y="712"/>
                  </a:cubicBezTo>
                  <a:cubicBezTo>
                    <a:pt x="380" y="706"/>
                    <a:pt x="401" y="699"/>
                    <a:pt x="420" y="690"/>
                  </a:cubicBezTo>
                  <a:lnTo>
                    <a:pt x="420" y="690"/>
                  </a:lnTo>
                  <a:cubicBezTo>
                    <a:pt x="444" y="703"/>
                    <a:pt x="471" y="709"/>
                    <a:pt x="498" y="709"/>
                  </a:cubicBezTo>
                  <a:cubicBezTo>
                    <a:pt x="618" y="709"/>
                    <a:pt x="742" y="593"/>
                    <a:pt x="675" y="447"/>
                  </a:cubicBezTo>
                  <a:lnTo>
                    <a:pt x="588" y="244"/>
                  </a:lnTo>
                  <a:lnTo>
                    <a:pt x="588" y="244"/>
                  </a:lnTo>
                  <a:cubicBezTo>
                    <a:pt x="587" y="173"/>
                    <a:pt x="550" y="105"/>
                    <a:pt x="484" y="69"/>
                  </a:cubicBezTo>
                  <a:lnTo>
                    <a:pt x="484" y="69"/>
                  </a:lnTo>
                  <a:cubicBezTo>
                    <a:pt x="449" y="37"/>
                    <a:pt x="406" y="14"/>
                    <a:pt x="359" y="2"/>
                  </a:cubicBezTo>
                  <a:cubicBezTo>
                    <a:pt x="349" y="1"/>
                    <a:pt x="340" y="1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2441263" y="4562251"/>
              <a:ext cx="78625" cy="85980"/>
            </a:xfrm>
            <a:custGeom>
              <a:avLst/>
              <a:gdLst/>
              <a:ahLst/>
              <a:cxnLst/>
              <a:rect l="l" t="t" r="r" b="b"/>
              <a:pathLst>
                <a:path w="759" h="830" extrusionOk="0">
                  <a:moveTo>
                    <a:pt x="324" y="507"/>
                  </a:moveTo>
                  <a:cubicBezTo>
                    <a:pt x="322" y="517"/>
                    <a:pt x="320" y="521"/>
                    <a:pt x="320" y="521"/>
                  </a:cubicBezTo>
                  <a:cubicBezTo>
                    <a:pt x="319" y="521"/>
                    <a:pt x="320" y="515"/>
                    <a:pt x="324" y="507"/>
                  </a:cubicBezTo>
                  <a:close/>
                  <a:moveTo>
                    <a:pt x="383" y="0"/>
                  </a:moveTo>
                  <a:cubicBezTo>
                    <a:pt x="370" y="0"/>
                    <a:pt x="357" y="1"/>
                    <a:pt x="343" y="3"/>
                  </a:cubicBezTo>
                  <a:cubicBezTo>
                    <a:pt x="95" y="37"/>
                    <a:pt x="1" y="294"/>
                    <a:pt x="86" y="508"/>
                  </a:cubicBezTo>
                  <a:cubicBezTo>
                    <a:pt x="139" y="646"/>
                    <a:pt x="277" y="829"/>
                    <a:pt x="432" y="829"/>
                  </a:cubicBezTo>
                  <a:cubicBezTo>
                    <a:pt x="478" y="829"/>
                    <a:pt x="526" y="813"/>
                    <a:pt x="574" y="773"/>
                  </a:cubicBezTo>
                  <a:cubicBezTo>
                    <a:pt x="634" y="725"/>
                    <a:pt x="667" y="658"/>
                    <a:pt x="682" y="582"/>
                  </a:cubicBezTo>
                  <a:lnTo>
                    <a:pt x="682" y="582"/>
                  </a:lnTo>
                  <a:cubicBezTo>
                    <a:pt x="738" y="522"/>
                    <a:pt x="759" y="430"/>
                    <a:pt x="694" y="345"/>
                  </a:cubicBezTo>
                  <a:lnTo>
                    <a:pt x="694" y="337"/>
                  </a:lnTo>
                  <a:cubicBezTo>
                    <a:pt x="685" y="320"/>
                    <a:pt x="677" y="303"/>
                    <a:pt x="677" y="285"/>
                  </a:cubicBezTo>
                  <a:cubicBezTo>
                    <a:pt x="674" y="268"/>
                    <a:pt x="670" y="252"/>
                    <a:pt x="665" y="237"/>
                  </a:cubicBezTo>
                  <a:lnTo>
                    <a:pt x="665" y="237"/>
                  </a:lnTo>
                  <a:cubicBezTo>
                    <a:pt x="656" y="196"/>
                    <a:pt x="645" y="157"/>
                    <a:pt x="634" y="123"/>
                  </a:cubicBezTo>
                  <a:cubicBezTo>
                    <a:pt x="602" y="54"/>
                    <a:pt x="534" y="12"/>
                    <a:pt x="463" y="12"/>
                  </a:cubicBezTo>
                  <a:lnTo>
                    <a:pt x="463" y="12"/>
                  </a:lnTo>
                  <a:cubicBezTo>
                    <a:pt x="438" y="4"/>
                    <a:pt x="411" y="0"/>
                    <a:pt x="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2513363" y="4199158"/>
              <a:ext cx="81318" cy="92402"/>
            </a:xfrm>
            <a:custGeom>
              <a:avLst/>
              <a:gdLst/>
              <a:ahLst/>
              <a:cxnLst/>
              <a:rect l="l" t="t" r="r" b="b"/>
              <a:pathLst>
                <a:path w="785" h="892" extrusionOk="0">
                  <a:moveTo>
                    <a:pt x="325" y="0"/>
                  </a:moveTo>
                  <a:cubicBezTo>
                    <a:pt x="159" y="0"/>
                    <a:pt x="0" y="133"/>
                    <a:pt x="6" y="326"/>
                  </a:cubicBezTo>
                  <a:cubicBezTo>
                    <a:pt x="6" y="523"/>
                    <a:pt x="186" y="873"/>
                    <a:pt x="408" y="890"/>
                  </a:cubicBezTo>
                  <a:cubicBezTo>
                    <a:pt x="414" y="891"/>
                    <a:pt x="420" y="891"/>
                    <a:pt x="425" y="891"/>
                  </a:cubicBezTo>
                  <a:cubicBezTo>
                    <a:pt x="465" y="891"/>
                    <a:pt x="503" y="881"/>
                    <a:pt x="538" y="862"/>
                  </a:cubicBezTo>
                  <a:lnTo>
                    <a:pt x="538" y="862"/>
                  </a:lnTo>
                  <a:cubicBezTo>
                    <a:pt x="547" y="863"/>
                    <a:pt x="557" y="864"/>
                    <a:pt x="566" y="864"/>
                  </a:cubicBezTo>
                  <a:cubicBezTo>
                    <a:pt x="651" y="864"/>
                    <a:pt x="735" y="816"/>
                    <a:pt x="751" y="711"/>
                  </a:cubicBezTo>
                  <a:cubicBezTo>
                    <a:pt x="785" y="471"/>
                    <a:pt x="699" y="240"/>
                    <a:pt x="528" y="78"/>
                  </a:cubicBezTo>
                  <a:cubicBezTo>
                    <a:pt x="467" y="24"/>
                    <a:pt x="395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2407595" y="4100641"/>
              <a:ext cx="103694" cy="72617"/>
            </a:xfrm>
            <a:custGeom>
              <a:avLst/>
              <a:gdLst/>
              <a:ahLst/>
              <a:cxnLst/>
              <a:rect l="l" t="t" r="r" b="b"/>
              <a:pathLst>
                <a:path w="1001" h="701" extrusionOk="0">
                  <a:moveTo>
                    <a:pt x="410" y="411"/>
                  </a:moveTo>
                  <a:cubicBezTo>
                    <a:pt x="410" y="411"/>
                    <a:pt x="411" y="411"/>
                    <a:pt x="412" y="411"/>
                  </a:cubicBezTo>
                  <a:lnTo>
                    <a:pt x="412" y="411"/>
                  </a:lnTo>
                  <a:lnTo>
                    <a:pt x="411" y="413"/>
                  </a:lnTo>
                  <a:cubicBezTo>
                    <a:pt x="405" y="417"/>
                    <a:pt x="400" y="419"/>
                    <a:pt x="398" y="419"/>
                  </a:cubicBezTo>
                  <a:cubicBezTo>
                    <a:pt x="393" y="419"/>
                    <a:pt x="398" y="411"/>
                    <a:pt x="410" y="411"/>
                  </a:cubicBezTo>
                  <a:close/>
                  <a:moveTo>
                    <a:pt x="446" y="1"/>
                  </a:moveTo>
                  <a:cubicBezTo>
                    <a:pt x="405" y="1"/>
                    <a:pt x="370" y="17"/>
                    <a:pt x="342" y="44"/>
                  </a:cubicBezTo>
                  <a:lnTo>
                    <a:pt x="342" y="44"/>
                  </a:lnTo>
                  <a:cubicBezTo>
                    <a:pt x="252" y="60"/>
                    <a:pt x="170" y="118"/>
                    <a:pt x="120" y="199"/>
                  </a:cubicBezTo>
                  <a:cubicBezTo>
                    <a:pt x="1" y="447"/>
                    <a:pt x="343" y="661"/>
                    <a:pt x="548" y="695"/>
                  </a:cubicBezTo>
                  <a:cubicBezTo>
                    <a:pt x="570" y="699"/>
                    <a:pt x="592" y="701"/>
                    <a:pt x="614" y="701"/>
                  </a:cubicBezTo>
                  <a:cubicBezTo>
                    <a:pt x="825" y="701"/>
                    <a:pt x="1000" y="518"/>
                    <a:pt x="985" y="293"/>
                  </a:cubicBezTo>
                  <a:cubicBezTo>
                    <a:pt x="967" y="182"/>
                    <a:pt x="890" y="96"/>
                    <a:pt x="779" y="53"/>
                  </a:cubicBezTo>
                  <a:cubicBezTo>
                    <a:pt x="702" y="28"/>
                    <a:pt x="600" y="53"/>
                    <a:pt x="523" y="19"/>
                  </a:cubicBezTo>
                  <a:cubicBezTo>
                    <a:pt x="496" y="6"/>
                    <a:pt x="470" y="1"/>
                    <a:pt x="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291571" y="4136899"/>
              <a:ext cx="92195" cy="70545"/>
            </a:xfrm>
            <a:custGeom>
              <a:avLst/>
              <a:gdLst/>
              <a:ahLst/>
              <a:cxnLst/>
              <a:rect l="l" t="t" r="r" b="b"/>
              <a:pathLst>
                <a:path w="890" h="681" extrusionOk="0">
                  <a:moveTo>
                    <a:pt x="407" y="357"/>
                  </a:moveTo>
                  <a:cubicBezTo>
                    <a:pt x="411" y="359"/>
                    <a:pt x="415" y="361"/>
                    <a:pt x="419" y="362"/>
                  </a:cubicBezTo>
                  <a:cubicBezTo>
                    <a:pt x="415" y="362"/>
                    <a:pt x="411" y="360"/>
                    <a:pt x="407" y="357"/>
                  </a:cubicBezTo>
                  <a:close/>
                  <a:moveTo>
                    <a:pt x="487" y="1"/>
                  </a:moveTo>
                  <a:cubicBezTo>
                    <a:pt x="439" y="1"/>
                    <a:pt x="391" y="21"/>
                    <a:pt x="355" y="56"/>
                  </a:cubicBezTo>
                  <a:lnTo>
                    <a:pt x="355" y="56"/>
                  </a:lnTo>
                  <a:cubicBezTo>
                    <a:pt x="347" y="56"/>
                    <a:pt x="339" y="55"/>
                    <a:pt x="332" y="55"/>
                  </a:cubicBezTo>
                  <a:cubicBezTo>
                    <a:pt x="276" y="55"/>
                    <a:pt x="222" y="72"/>
                    <a:pt x="171" y="114"/>
                  </a:cubicBezTo>
                  <a:cubicBezTo>
                    <a:pt x="0" y="259"/>
                    <a:pt x="68" y="525"/>
                    <a:pt x="248" y="627"/>
                  </a:cubicBezTo>
                  <a:cubicBezTo>
                    <a:pt x="304" y="664"/>
                    <a:pt x="367" y="681"/>
                    <a:pt x="428" y="681"/>
                  </a:cubicBezTo>
                  <a:cubicBezTo>
                    <a:pt x="507" y="681"/>
                    <a:pt x="585" y="652"/>
                    <a:pt x="645" y="599"/>
                  </a:cubicBezTo>
                  <a:lnTo>
                    <a:pt x="645" y="599"/>
                  </a:lnTo>
                  <a:cubicBezTo>
                    <a:pt x="657" y="602"/>
                    <a:pt x="670" y="603"/>
                    <a:pt x="683" y="603"/>
                  </a:cubicBezTo>
                  <a:cubicBezTo>
                    <a:pt x="739" y="603"/>
                    <a:pt x="794" y="576"/>
                    <a:pt x="830" y="525"/>
                  </a:cubicBezTo>
                  <a:cubicBezTo>
                    <a:pt x="890" y="439"/>
                    <a:pt x="873" y="328"/>
                    <a:pt x="796" y="268"/>
                  </a:cubicBezTo>
                  <a:lnTo>
                    <a:pt x="787" y="277"/>
                  </a:lnTo>
                  <a:cubicBezTo>
                    <a:pt x="774" y="268"/>
                    <a:pt x="760" y="259"/>
                    <a:pt x="746" y="249"/>
                  </a:cubicBezTo>
                  <a:lnTo>
                    <a:pt x="746" y="249"/>
                  </a:lnTo>
                  <a:cubicBezTo>
                    <a:pt x="720" y="149"/>
                    <a:pt x="650" y="60"/>
                    <a:pt x="548" y="11"/>
                  </a:cubicBezTo>
                  <a:cubicBezTo>
                    <a:pt x="528" y="4"/>
                    <a:pt x="507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2303070" y="4272813"/>
              <a:ext cx="90434" cy="81215"/>
            </a:xfrm>
            <a:custGeom>
              <a:avLst/>
              <a:gdLst/>
              <a:ahLst/>
              <a:cxnLst/>
              <a:rect l="l" t="t" r="r" b="b"/>
              <a:pathLst>
                <a:path w="873" h="784" extrusionOk="0">
                  <a:moveTo>
                    <a:pt x="359" y="357"/>
                  </a:moveTo>
                  <a:lnTo>
                    <a:pt x="359" y="357"/>
                  </a:lnTo>
                  <a:cubicBezTo>
                    <a:pt x="359" y="357"/>
                    <a:pt x="360" y="359"/>
                    <a:pt x="363" y="364"/>
                  </a:cubicBezTo>
                  <a:lnTo>
                    <a:pt x="363" y="364"/>
                  </a:lnTo>
                  <a:cubicBezTo>
                    <a:pt x="360" y="361"/>
                    <a:pt x="358" y="357"/>
                    <a:pt x="359" y="357"/>
                  </a:cubicBezTo>
                  <a:close/>
                  <a:moveTo>
                    <a:pt x="372" y="1"/>
                  </a:moveTo>
                  <a:cubicBezTo>
                    <a:pt x="321" y="1"/>
                    <a:pt x="270" y="12"/>
                    <a:pt x="223" y="34"/>
                  </a:cubicBezTo>
                  <a:cubicBezTo>
                    <a:pt x="0" y="137"/>
                    <a:pt x="9" y="479"/>
                    <a:pt x="146" y="650"/>
                  </a:cubicBezTo>
                  <a:cubicBezTo>
                    <a:pt x="224" y="738"/>
                    <a:pt x="336" y="783"/>
                    <a:pt x="447" y="783"/>
                  </a:cubicBezTo>
                  <a:cubicBezTo>
                    <a:pt x="541" y="783"/>
                    <a:pt x="636" y="751"/>
                    <a:pt x="710" y="684"/>
                  </a:cubicBezTo>
                  <a:cubicBezTo>
                    <a:pt x="873" y="522"/>
                    <a:pt x="847" y="256"/>
                    <a:pt x="659" y="128"/>
                  </a:cubicBezTo>
                  <a:cubicBezTo>
                    <a:pt x="644" y="119"/>
                    <a:pt x="629" y="113"/>
                    <a:pt x="613" y="108"/>
                  </a:cubicBezTo>
                  <a:lnTo>
                    <a:pt x="613" y="108"/>
                  </a:lnTo>
                  <a:cubicBezTo>
                    <a:pt x="598" y="91"/>
                    <a:pt x="582" y="74"/>
                    <a:pt x="565" y="60"/>
                  </a:cubicBezTo>
                  <a:cubicBezTo>
                    <a:pt x="506" y="21"/>
                    <a:pt x="439" y="1"/>
                    <a:pt x="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2331350" y="4431310"/>
              <a:ext cx="79868" cy="82250"/>
            </a:xfrm>
            <a:custGeom>
              <a:avLst/>
              <a:gdLst/>
              <a:ahLst/>
              <a:cxnLst/>
              <a:rect l="l" t="t" r="r" b="b"/>
              <a:pathLst>
                <a:path w="771" h="794" extrusionOk="0">
                  <a:moveTo>
                    <a:pt x="359" y="0"/>
                  </a:moveTo>
                  <a:cubicBezTo>
                    <a:pt x="351" y="0"/>
                    <a:pt x="343" y="0"/>
                    <a:pt x="335" y="1"/>
                  </a:cubicBezTo>
                  <a:cubicBezTo>
                    <a:pt x="129" y="35"/>
                    <a:pt x="1" y="232"/>
                    <a:pt x="61" y="429"/>
                  </a:cubicBezTo>
                  <a:cubicBezTo>
                    <a:pt x="108" y="593"/>
                    <a:pt x="234" y="793"/>
                    <a:pt x="419" y="793"/>
                  </a:cubicBezTo>
                  <a:cubicBezTo>
                    <a:pt x="436" y="793"/>
                    <a:pt x="453" y="792"/>
                    <a:pt x="472" y="788"/>
                  </a:cubicBezTo>
                  <a:cubicBezTo>
                    <a:pt x="720" y="745"/>
                    <a:pt x="771" y="497"/>
                    <a:pt x="754" y="283"/>
                  </a:cubicBezTo>
                  <a:cubicBezTo>
                    <a:pt x="744" y="180"/>
                    <a:pt x="677" y="127"/>
                    <a:pt x="602" y="117"/>
                  </a:cubicBezTo>
                  <a:lnTo>
                    <a:pt x="602" y="117"/>
                  </a:lnTo>
                  <a:cubicBezTo>
                    <a:pt x="545" y="46"/>
                    <a:pt x="458" y="0"/>
                    <a:pt x="3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2511291" y="4694125"/>
              <a:ext cx="84840" cy="75828"/>
            </a:xfrm>
            <a:custGeom>
              <a:avLst/>
              <a:gdLst/>
              <a:ahLst/>
              <a:cxnLst/>
              <a:rect l="l" t="t" r="r" b="b"/>
              <a:pathLst>
                <a:path w="819" h="732" extrusionOk="0">
                  <a:moveTo>
                    <a:pt x="366" y="0"/>
                  </a:moveTo>
                  <a:cubicBezTo>
                    <a:pt x="297" y="0"/>
                    <a:pt x="228" y="21"/>
                    <a:pt x="163" y="73"/>
                  </a:cubicBezTo>
                  <a:cubicBezTo>
                    <a:pt x="1" y="202"/>
                    <a:pt x="61" y="458"/>
                    <a:pt x="197" y="604"/>
                  </a:cubicBezTo>
                  <a:cubicBezTo>
                    <a:pt x="279" y="685"/>
                    <a:pt x="378" y="731"/>
                    <a:pt x="476" y="731"/>
                  </a:cubicBezTo>
                  <a:cubicBezTo>
                    <a:pt x="553" y="731"/>
                    <a:pt x="629" y="702"/>
                    <a:pt x="694" y="638"/>
                  </a:cubicBezTo>
                  <a:cubicBezTo>
                    <a:pt x="788" y="536"/>
                    <a:pt x="819" y="366"/>
                    <a:pt x="743" y="252"/>
                  </a:cubicBezTo>
                  <a:lnTo>
                    <a:pt x="743" y="252"/>
                  </a:lnTo>
                  <a:cubicBezTo>
                    <a:pt x="740" y="210"/>
                    <a:pt x="723" y="169"/>
                    <a:pt x="685" y="133"/>
                  </a:cubicBezTo>
                  <a:lnTo>
                    <a:pt x="685" y="125"/>
                  </a:lnTo>
                  <a:cubicBezTo>
                    <a:pt x="590" y="56"/>
                    <a:pt x="478" y="0"/>
                    <a:pt x="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2614366" y="4869818"/>
              <a:ext cx="84944" cy="78314"/>
            </a:xfrm>
            <a:custGeom>
              <a:avLst/>
              <a:gdLst/>
              <a:ahLst/>
              <a:cxnLst/>
              <a:rect l="l" t="t" r="r" b="b"/>
              <a:pathLst>
                <a:path w="820" h="756" extrusionOk="0">
                  <a:moveTo>
                    <a:pt x="259" y="0"/>
                  </a:moveTo>
                  <a:cubicBezTo>
                    <a:pt x="44" y="0"/>
                    <a:pt x="1" y="277"/>
                    <a:pt x="49" y="448"/>
                  </a:cubicBezTo>
                  <a:cubicBezTo>
                    <a:pt x="91" y="607"/>
                    <a:pt x="211" y="756"/>
                    <a:pt x="374" y="756"/>
                  </a:cubicBezTo>
                  <a:cubicBezTo>
                    <a:pt x="412" y="756"/>
                    <a:pt x="452" y="748"/>
                    <a:pt x="494" y="730"/>
                  </a:cubicBezTo>
                  <a:cubicBezTo>
                    <a:pt x="500" y="727"/>
                    <a:pt x="505" y="725"/>
                    <a:pt x="511" y="722"/>
                  </a:cubicBezTo>
                  <a:lnTo>
                    <a:pt x="511" y="722"/>
                  </a:lnTo>
                  <a:cubicBezTo>
                    <a:pt x="542" y="741"/>
                    <a:pt x="579" y="751"/>
                    <a:pt x="617" y="751"/>
                  </a:cubicBezTo>
                  <a:cubicBezTo>
                    <a:pt x="642" y="751"/>
                    <a:pt x="667" y="747"/>
                    <a:pt x="691" y="738"/>
                  </a:cubicBezTo>
                  <a:cubicBezTo>
                    <a:pt x="785" y="696"/>
                    <a:pt x="819" y="584"/>
                    <a:pt x="785" y="490"/>
                  </a:cubicBezTo>
                  <a:lnTo>
                    <a:pt x="776" y="490"/>
                  </a:lnTo>
                  <a:cubicBezTo>
                    <a:pt x="752" y="441"/>
                    <a:pt x="723" y="394"/>
                    <a:pt x="692" y="348"/>
                  </a:cubicBezTo>
                  <a:lnTo>
                    <a:pt x="692" y="348"/>
                  </a:lnTo>
                  <a:cubicBezTo>
                    <a:pt x="685" y="271"/>
                    <a:pt x="663" y="196"/>
                    <a:pt x="622" y="131"/>
                  </a:cubicBezTo>
                  <a:cubicBezTo>
                    <a:pt x="585" y="61"/>
                    <a:pt x="525" y="32"/>
                    <a:pt x="467" y="32"/>
                  </a:cubicBezTo>
                  <a:cubicBezTo>
                    <a:pt x="448" y="32"/>
                    <a:pt x="430" y="35"/>
                    <a:pt x="412" y="40"/>
                  </a:cubicBezTo>
                  <a:lnTo>
                    <a:pt x="412" y="40"/>
                  </a:lnTo>
                  <a:cubicBezTo>
                    <a:pt x="378" y="20"/>
                    <a:pt x="340" y="6"/>
                    <a:pt x="297" y="3"/>
                  </a:cubicBezTo>
                  <a:cubicBezTo>
                    <a:pt x="284" y="1"/>
                    <a:pt x="272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2352691" y="4706141"/>
              <a:ext cx="117678" cy="82872"/>
            </a:xfrm>
            <a:custGeom>
              <a:avLst/>
              <a:gdLst/>
              <a:ahLst/>
              <a:cxnLst/>
              <a:rect l="l" t="t" r="r" b="b"/>
              <a:pathLst>
                <a:path w="1136" h="800" extrusionOk="0">
                  <a:moveTo>
                    <a:pt x="334" y="0"/>
                  </a:moveTo>
                  <a:cubicBezTo>
                    <a:pt x="69" y="17"/>
                    <a:pt x="0" y="351"/>
                    <a:pt x="94" y="565"/>
                  </a:cubicBezTo>
                  <a:cubicBezTo>
                    <a:pt x="158" y="703"/>
                    <a:pt x="304" y="799"/>
                    <a:pt x="449" y="799"/>
                  </a:cubicBezTo>
                  <a:cubicBezTo>
                    <a:pt x="519" y="799"/>
                    <a:pt x="589" y="777"/>
                    <a:pt x="650" y="727"/>
                  </a:cubicBezTo>
                  <a:cubicBezTo>
                    <a:pt x="690" y="695"/>
                    <a:pt x="719" y="656"/>
                    <a:pt x="740" y="614"/>
                  </a:cubicBezTo>
                  <a:lnTo>
                    <a:pt x="740" y="614"/>
                  </a:lnTo>
                  <a:cubicBezTo>
                    <a:pt x="744" y="618"/>
                    <a:pt x="749" y="621"/>
                    <a:pt x="753" y="625"/>
                  </a:cubicBezTo>
                  <a:cubicBezTo>
                    <a:pt x="788" y="649"/>
                    <a:pt x="824" y="660"/>
                    <a:pt x="859" y="660"/>
                  </a:cubicBezTo>
                  <a:cubicBezTo>
                    <a:pt x="1016" y="660"/>
                    <a:pt x="1136" y="438"/>
                    <a:pt x="967" y="325"/>
                  </a:cubicBezTo>
                  <a:lnTo>
                    <a:pt x="984" y="325"/>
                  </a:lnTo>
                  <a:cubicBezTo>
                    <a:pt x="905" y="266"/>
                    <a:pt x="826" y="217"/>
                    <a:pt x="748" y="166"/>
                  </a:cubicBezTo>
                  <a:lnTo>
                    <a:pt x="748" y="166"/>
                  </a:lnTo>
                  <a:cubicBezTo>
                    <a:pt x="712" y="92"/>
                    <a:pt x="639" y="57"/>
                    <a:pt x="569" y="56"/>
                  </a:cubicBezTo>
                  <a:lnTo>
                    <a:pt x="569" y="56"/>
                  </a:lnTo>
                  <a:cubicBezTo>
                    <a:pt x="497" y="22"/>
                    <a:pt x="4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2113391" y="4329789"/>
              <a:ext cx="78832" cy="89502"/>
            </a:xfrm>
            <a:custGeom>
              <a:avLst/>
              <a:gdLst/>
              <a:ahLst/>
              <a:cxnLst/>
              <a:rect l="l" t="t" r="r" b="b"/>
              <a:pathLst>
                <a:path w="761" h="864" extrusionOk="0">
                  <a:moveTo>
                    <a:pt x="278" y="0"/>
                  </a:moveTo>
                  <a:cubicBezTo>
                    <a:pt x="159" y="0"/>
                    <a:pt x="49" y="86"/>
                    <a:pt x="35" y="211"/>
                  </a:cubicBezTo>
                  <a:cubicBezTo>
                    <a:pt x="0" y="434"/>
                    <a:pt x="172" y="767"/>
                    <a:pt x="385" y="853"/>
                  </a:cubicBezTo>
                  <a:cubicBezTo>
                    <a:pt x="409" y="860"/>
                    <a:pt x="433" y="863"/>
                    <a:pt x="457" y="863"/>
                  </a:cubicBezTo>
                  <a:cubicBezTo>
                    <a:pt x="575" y="863"/>
                    <a:pt x="679" y="777"/>
                    <a:pt x="693" y="656"/>
                  </a:cubicBezTo>
                  <a:cubicBezTo>
                    <a:pt x="693" y="655"/>
                    <a:pt x="693" y="654"/>
                    <a:pt x="693" y="654"/>
                  </a:cubicBezTo>
                  <a:lnTo>
                    <a:pt x="693" y="654"/>
                  </a:lnTo>
                  <a:cubicBezTo>
                    <a:pt x="761" y="530"/>
                    <a:pt x="754" y="369"/>
                    <a:pt x="651" y="245"/>
                  </a:cubicBezTo>
                  <a:cubicBezTo>
                    <a:pt x="648" y="241"/>
                    <a:pt x="645" y="237"/>
                    <a:pt x="641" y="233"/>
                  </a:cubicBezTo>
                  <a:lnTo>
                    <a:pt x="641" y="233"/>
                  </a:lnTo>
                  <a:cubicBezTo>
                    <a:pt x="623" y="140"/>
                    <a:pt x="556" y="92"/>
                    <a:pt x="484" y="83"/>
                  </a:cubicBezTo>
                  <a:lnTo>
                    <a:pt x="484" y="83"/>
                  </a:lnTo>
                  <a:cubicBezTo>
                    <a:pt x="446" y="56"/>
                    <a:pt x="405" y="34"/>
                    <a:pt x="360" y="14"/>
                  </a:cubicBezTo>
                  <a:cubicBezTo>
                    <a:pt x="333" y="5"/>
                    <a:pt x="305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2242157" y="4386040"/>
              <a:ext cx="64329" cy="75724"/>
            </a:xfrm>
            <a:custGeom>
              <a:avLst/>
              <a:gdLst/>
              <a:ahLst/>
              <a:cxnLst/>
              <a:rect l="l" t="t" r="r" b="b"/>
              <a:pathLst>
                <a:path w="621" h="731" extrusionOk="0">
                  <a:moveTo>
                    <a:pt x="297" y="1"/>
                  </a:moveTo>
                  <a:cubicBezTo>
                    <a:pt x="130" y="1"/>
                    <a:pt x="0" y="156"/>
                    <a:pt x="41" y="318"/>
                  </a:cubicBezTo>
                  <a:cubicBezTo>
                    <a:pt x="66" y="464"/>
                    <a:pt x="143" y="601"/>
                    <a:pt x="255" y="695"/>
                  </a:cubicBezTo>
                  <a:cubicBezTo>
                    <a:pt x="289" y="719"/>
                    <a:pt x="327" y="731"/>
                    <a:pt x="363" y="731"/>
                  </a:cubicBezTo>
                  <a:cubicBezTo>
                    <a:pt x="453" y="731"/>
                    <a:pt x="536" y="664"/>
                    <a:pt x="554" y="566"/>
                  </a:cubicBezTo>
                  <a:cubicBezTo>
                    <a:pt x="554" y="554"/>
                    <a:pt x="554" y="541"/>
                    <a:pt x="554" y="529"/>
                  </a:cubicBezTo>
                  <a:lnTo>
                    <a:pt x="554" y="529"/>
                  </a:lnTo>
                  <a:cubicBezTo>
                    <a:pt x="603" y="464"/>
                    <a:pt x="620" y="383"/>
                    <a:pt x="605" y="301"/>
                  </a:cubicBezTo>
                  <a:cubicBezTo>
                    <a:pt x="599" y="179"/>
                    <a:pt x="522" y="73"/>
                    <a:pt x="413" y="26"/>
                  </a:cubicBezTo>
                  <a:lnTo>
                    <a:pt x="413" y="26"/>
                  </a:lnTo>
                  <a:cubicBezTo>
                    <a:pt x="384" y="10"/>
                    <a:pt x="350" y="1"/>
                    <a:pt x="315" y="1"/>
                  </a:cubicBezTo>
                  <a:cubicBezTo>
                    <a:pt x="314" y="1"/>
                    <a:pt x="314" y="1"/>
                    <a:pt x="314" y="1"/>
                  </a:cubicBezTo>
                  <a:lnTo>
                    <a:pt x="314" y="1"/>
                  </a:lnTo>
                  <a:cubicBezTo>
                    <a:pt x="308" y="1"/>
                    <a:pt x="303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138253" y="4189628"/>
              <a:ext cx="70441" cy="93127"/>
            </a:xfrm>
            <a:custGeom>
              <a:avLst/>
              <a:gdLst/>
              <a:ahLst/>
              <a:cxnLst/>
              <a:rect l="l" t="t" r="r" b="b"/>
              <a:pathLst>
                <a:path w="680" h="899" extrusionOk="0">
                  <a:moveTo>
                    <a:pt x="216" y="1"/>
                  </a:moveTo>
                  <a:cubicBezTo>
                    <a:pt x="124" y="1"/>
                    <a:pt x="38" y="63"/>
                    <a:pt x="26" y="161"/>
                  </a:cubicBezTo>
                  <a:cubicBezTo>
                    <a:pt x="0" y="435"/>
                    <a:pt x="111" y="700"/>
                    <a:pt x="325" y="863"/>
                  </a:cubicBezTo>
                  <a:cubicBezTo>
                    <a:pt x="356" y="887"/>
                    <a:pt x="395" y="899"/>
                    <a:pt x="434" y="899"/>
                  </a:cubicBezTo>
                  <a:cubicBezTo>
                    <a:pt x="490" y="899"/>
                    <a:pt x="546" y="874"/>
                    <a:pt x="582" y="828"/>
                  </a:cubicBezTo>
                  <a:cubicBezTo>
                    <a:pt x="632" y="748"/>
                    <a:pt x="654" y="658"/>
                    <a:pt x="647" y="570"/>
                  </a:cubicBezTo>
                  <a:lnTo>
                    <a:pt x="647" y="570"/>
                  </a:lnTo>
                  <a:cubicBezTo>
                    <a:pt x="673" y="526"/>
                    <a:pt x="679" y="470"/>
                    <a:pt x="650" y="409"/>
                  </a:cubicBezTo>
                  <a:cubicBezTo>
                    <a:pt x="582" y="255"/>
                    <a:pt x="462" y="127"/>
                    <a:pt x="325" y="33"/>
                  </a:cubicBezTo>
                  <a:cubicBezTo>
                    <a:pt x="291" y="11"/>
                    <a:pt x="253" y="1"/>
                    <a:pt x="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2050510" y="4057961"/>
              <a:ext cx="87948" cy="81940"/>
            </a:xfrm>
            <a:custGeom>
              <a:avLst/>
              <a:gdLst/>
              <a:ahLst/>
              <a:cxnLst/>
              <a:rect l="l" t="t" r="r" b="b"/>
              <a:pathLst>
                <a:path w="849" h="791" extrusionOk="0">
                  <a:moveTo>
                    <a:pt x="309" y="509"/>
                  </a:moveTo>
                  <a:lnTo>
                    <a:pt x="309" y="509"/>
                  </a:lnTo>
                  <a:cubicBezTo>
                    <a:pt x="312" y="511"/>
                    <a:pt x="314" y="514"/>
                    <a:pt x="317" y="517"/>
                  </a:cubicBezTo>
                  <a:cubicBezTo>
                    <a:pt x="330" y="532"/>
                    <a:pt x="328" y="539"/>
                    <a:pt x="323" y="539"/>
                  </a:cubicBezTo>
                  <a:cubicBezTo>
                    <a:pt x="317" y="539"/>
                    <a:pt x="304" y="528"/>
                    <a:pt x="309" y="509"/>
                  </a:cubicBezTo>
                  <a:close/>
                  <a:moveTo>
                    <a:pt x="223" y="0"/>
                  </a:moveTo>
                  <a:cubicBezTo>
                    <a:pt x="129" y="0"/>
                    <a:pt x="48" y="69"/>
                    <a:pt x="34" y="166"/>
                  </a:cubicBezTo>
                  <a:cubicBezTo>
                    <a:pt x="0" y="414"/>
                    <a:pt x="146" y="773"/>
                    <a:pt x="428" y="790"/>
                  </a:cubicBezTo>
                  <a:cubicBezTo>
                    <a:pt x="432" y="791"/>
                    <a:pt x="437" y="791"/>
                    <a:pt x="441" y="791"/>
                  </a:cubicBezTo>
                  <a:cubicBezTo>
                    <a:pt x="536" y="791"/>
                    <a:pt x="616" y="741"/>
                    <a:pt x="661" y="668"/>
                  </a:cubicBezTo>
                  <a:lnTo>
                    <a:pt x="661" y="668"/>
                  </a:lnTo>
                  <a:cubicBezTo>
                    <a:pt x="770" y="633"/>
                    <a:pt x="848" y="499"/>
                    <a:pt x="761" y="380"/>
                  </a:cubicBezTo>
                  <a:cubicBezTo>
                    <a:pt x="697" y="298"/>
                    <a:pt x="624" y="225"/>
                    <a:pt x="545" y="163"/>
                  </a:cubicBezTo>
                  <a:lnTo>
                    <a:pt x="545" y="163"/>
                  </a:lnTo>
                  <a:cubicBezTo>
                    <a:pt x="537" y="153"/>
                    <a:pt x="530" y="142"/>
                    <a:pt x="522" y="132"/>
                  </a:cubicBezTo>
                  <a:cubicBezTo>
                    <a:pt x="484" y="62"/>
                    <a:pt x="417" y="25"/>
                    <a:pt x="346" y="25"/>
                  </a:cubicBezTo>
                  <a:cubicBezTo>
                    <a:pt x="338" y="25"/>
                    <a:pt x="330" y="25"/>
                    <a:pt x="322" y="26"/>
                  </a:cubicBezTo>
                  <a:lnTo>
                    <a:pt x="322" y="26"/>
                  </a:lnTo>
                  <a:cubicBezTo>
                    <a:pt x="312" y="21"/>
                    <a:pt x="302" y="17"/>
                    <a:pt x="291" y="12"/>
                  </a:cubicBezTo>
                  <a:cubicBezTo>
                    <a:pt x="268" y="4"/>
                    <a:pt x="245" y="0"/>
                    <a:pt x="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1918429" y="4230236"/>
              <a:ext cx="107319" cy="65987"/>
            </a:xfrm>
            <a:custGeom>
              <a:avLst/>
              <a:gdLst/>
              <a:ahLst/>
              <a:cxnLst/>
              <a:rect l="l" t="t" r="r" b="b"/>
              <a:pathLst>
                <a:path w="1036" h="637" extrusionOk="0">
                  <a:moveTo>
                    <a:pt x="864" y="0"/>
                  </a:moveTo>
                  <a:cubicBezTo>
                    <a:pt x="633" y="0"/>
                    <a:pt x="266" y="0"/>
                    <a:pt x="95" y="197"/>
                  </a:cubicBezTo>
                  <a:cubicBezTo>
                    <a:pt x="9" y="282"/>
                    <a:pt x="0" y="419"/>
                    <a:pt x="77" y="522"/>
                  </a:cubicBezTo>
                  <a:cubicBezTo>
                    <a:pt x="150" y="595"/>
                    <a:pt x="255" y="637"/>
                    <a:pt x="364" y="637"/>
                  </a:cubicBezTo>
                  <a:cubicBezTo>
                    <a:pt x="382" y="637"/>
                    <a:pt x="401" y="636"/>
                    <a:pt x="420" y="633"/>
                  </a:cubicBezTo>
                  <a:cubicBezTo>
                    <a:pt x="607" y="633"/>
                    <a:pt x="868" y="561"/>
                    <a:pt x="899" y="358"/>
                  </a:cubicBezTo>
                  <a:lnTo>
                    <a:pt x="899" y="358"/>
                  </a:lnTo>
                  <a:cubicBezTo>
                    <a:pt x="965" y="334"/>
                    <a:pt x="1014" y="274"/>
                    <a:pt x="1027" y="205"/>
                  </a:cubicBezTo>
                  <a:cubicBezTo>
                    <a:pt x="1036" y="103"/>
                    <a:pt x="967" y="9"/>
                    <a:pt x="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1801472" y="4069460"/>
              <a:ext cx="101933" cy="62361"/>
            </a:xfrm>
            <a:custGeom>
              <a:avLst/>
              <a:gdLst/>
              <a:ahLst/>
              <a:cxnLst/>
              <a:rect l="l" t="t" r="r" b="b"/>
              <a:pathLst>
                <a:path w="984" h="602" extrusionOk="0">
                  <a:moveTo>
                    <a:pt x="411" y="397"/>
                  </a:moveTo>
                  <a:cubicBezTo>
                    <a:pt x="413" y="397"/>
                    <a:pt x="415" y="397"/>
                    <a:pt x="418" y="397"/>
                  </a:cubicBezTo>
                  <a:lnTo>
                    <a:pt x="418" y="397"/>
                  </a:lnTo>
                  <a:cubicBezTo>
                    <a:pt x="417" y="398"/>
                    <a:pt x="416" y="398"/>
                    <a:pt x="415" y="398"/>
                  </a:cubicBezTo>
                  <a:cubicBezTo>
                    <a:pt x="414" y="398"/>
                    <a:pt x="412" y="398"/>
                    <a:pt x="411" y="397"/>
                  </a:cubicBezTo>
                  <a:close/>
                  <a:moveTo>
                    <a:pt x="618" y="1"/>
                  </a:moveTo>
                  <a:cubicBezTo>
                    <a:pt x="580" y="1"/>
                    <a:pt x="542" y="8"/>
                    <a:pt x="505" y="25"/>
                  </a:cubicBezTo>
                  <a:lnTo>
                    <a:pt x="505" y="25"/>
                  </a:lnTo>
                  <a:cubicBezTo>
                    <a:pt x="482" y="23"/>
                    <a:pt x="460" y="22"/>
                    <a:pt x="437" y="22"/>
                  </a:cubicBezTo>
                  <a:cubicBezTo>
                    <a:pt x="350" y="22"/>
                    <a:pt x="266" y="40"/>
                    <a:pt x="197" y="89"/>
                  </a:cubicBezTo>
                  <a:cubicBezTo>
                    <a:pt x="0" y="235"/>
                    <a:pt x="103" y="508"/>
                    <a:pt x="317" y="577"/>
                  </a:cubicBezTo>
                  <a:cubicBezTo>
                    <a:pt x="372" y="592"/>
                    <a:pt x="433" y="601"/>
                    <a:pt x="493" y="601"/>
                  </a:cubicBezTo>
                  <a:cubicBezTo>
                    <a:pt x="630" y="601"/>
                    <a:pt x="766" y="556"/>
                    <a:pt x="840" y="445"/>
                  </a:cubicBezTo>
                  <a:lnTo>
                    <a:pt x="840" y="445"/>
                  </a:lnTo>
                  <a:cubicBezTo>
                    <a:pt x="887" y="426"/>
                    <a:pt x="927" y="388"/>
                    <a:pt x="950" y="337"/>
                  </a:cubicBezTo>
                  <a:cubicBezTo>
                    <a:pt x="984" y="243"/>
                    <a:pt x="941" y="132"/>
                    <a:pt x="839" y="98"/>
                  </a:cubicBezTo>
                  <a:cubicBezTo>
                    <a:pt x="834" y="97"/>
                    <a:pt x="830" y="96"/>
                    <a:pt x="826" y="94"/>
                  </a:cubicBezTo>
                  <a:lnTo>
                    <a:pt x="826" y="94"/>
                  </a:lnTo>
                  <a:cubicBezTo>
                    <a:pt x="774" y="36"/>
                    <a:pt x="698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1725228" y="4122603"/>
              <a:ext cx="84322" cy="96028"/>
            </a:xfrm>
            <a:custGeom>
              <a:avLst/>
              <a:gdLst/>
              <a:ahLst/>
              <a:cxnLst/>
              <a:rect l="l" t="t" r="r" b="b"/>
              <a:pathLst>
                <a:path w="814" h="927" extrusionOk="0">
                  <a:moveTo>
                    <a:pt x="430" y="0"/>
                  </a:moveTo>
                  <a:cubicBezTo>
                    <a:pt x="388" y="0"/>
                    <a:pt x="343" y="12"/>
                    <a:pt x="291" y="38"/>
                  </a:cubicBezTo>
                  <a:cubicBezTo>
                    <a:pt x="0" y="192"/>
                    <a:pt x="129" y="637"/>
                    <a:pt x="300" y="825"/>
                  </a:cubicBezTo>
                  <a:cubicBezTo>
                    <a:pt x="357" y="892"/>
                    <a:pt x="438" y="927"/>
                    <a:pt x="518" y="927"/>
                  </a:cubicBezTo>
                  <a:cubicBezTo>
                    <a:pt x="582" y="927"/>
                    <a:pt x="644" y="905"/>
                    <a:pt x="693" y="859"/>
                  </a:cubicBezTo>
                  <a:cubicBezTo>
                    <a:pt x="813" y="748"/>
                    <a:pt x="813" y="586"/>
                    <a:pt x="779" y="449"/>
                  </a:cubicBezTo>
                  <a:cubicBezTo>
                    <a:pt x="762" y="357"/>
                    <a:pt x="721" y="241"/>
                    <a:pt x="652" y="160"/>
                  </a:cubicBezTo>
                  <a:lnTo>
                    <a:pt x="652" y="160"/>
                  </a:lnTo>
                  <a:cubicBezTo>
                    <a:pt x="600" y="67"/>
                    <a:pt x="528" y="0"/>
                    <a:pt x="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1742942" y="4317668"/>
              <a:ext cx="74585" cy="92402"/>
            </a:xfrm>
            <a:custGeom>
              <a:avLst/>
              <a:gdLst/>
              <a:ahLst/>
              <a:cxnLst/>
              <a:rect l="l" t="t" r="r" b="b"/>
              <a:pathLst>
                <a:path w="720" h="892" extrusionOk="0">
                  <a:moveTo>
                    <a:pt x="390" y="321"/>
                  </a:moveTo>
                  <a:cubicBezTo>
                    <a:pt x="392" y="321"/>
                    <a:pt x="399" y="331"/>
                    <a:pt x="393" y="335"/>
                  </a:cubicBezTo>
                  <a:lnTo>
                    <a:pt x="393" y="335"/>
                  </a:lnTo>
                  <a:cubicBezTo>
                    <a:pt x="388" y="325"/>
                    <a:pt x="388" y="321"/>
                    <a:pt x="390" y="321"/>
                  </a:cubicBezTo>
                  <a:close/>
                  <a:moveTo>
                    <a:pt x="319" y="0"/>
                  </a:moveTo>
                  <a:cubicBezTo>
                    <a:pt x="288" y="0"/>
                    <a:pt x="256" y="7"/>
                    <a:pt x="223" y="20"/>
                  </a:cubicBezTo>
                  <a:cubicBezTo>
                    <a:pt x="26" y="89"/>
                    <a:pt x="1" y="294"/>
                    <a:pt x="43" y="465"/>
                  </a:cubicBezTo>
                  <a:cubicBezTo>
                    <a:pt x="86" y="653"/>
                    <a:pt x="214" y="807"/>
                    <a:pt x="394" y="884"/>
                  </a:cubicBezTo>
                  <a:cubicBezTo>
                    <a:pt x="414" y="889"/>
                    <a:pt x="433" y="891"/>
                    <a:pt x="453" y="891"/>
                  </a:cubicBezTo>
                  <a:cubicBezTo>
                    <a:pt x="537" y="891"/>
                    <a:pt x="618" y="848"/>
                    <a:pt x="659" y="764"/>
                  </a:cubicBezTo>
                  <a:cubicBezTo>
                    <a:pt x="711" y="679"/>
                    <a:pt x="719" y="576"/>
                    <a:pt x="685" y="482"/>
                  </a:cubicBezTo>
                  <a:cubicBezTo>
                    <a:pt x="673" y="459"/>
                    <a:pt x="656" y="438"/>
                    <a:pt x="636" y="422"/>
                  </a:cubicBezTo>
                  <a:lnTo>
                    <a:pt x="636" y="422"/>
                  </a:lnTo>
                  <a:cubicBezTo>
                    <a:pt x="659" y="380"/>
                    <a:pt x="665" y="327"/>
                    <a:pt x="642" y="268"/>
                  </a:cubicBezTo>
                  <a:cubicBezTo>
                    <a:pt x="579" y="134"/>
                    <a:pt x="463" y="0"/>
                    <a:pt x="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2030102" y="4564426"/>
              <a:ext cx="74896" cy="96235"/>
            </a:xfrm>
            <a:custGeom>
              <a:avLst/>
              <a:gdLst/>
              <a:ahLst/>
              <a:cxnLst/>
              <a:rect l="l" t="t" r="r" b="b"/>
              <a:pathLst>
                <a:path w="723" h="929" extrusionOk="0">
                  <a:moveTo>
                    <a:pt x="319" y="0"/>
                  </a:moveTo>
                  <a:cubicBezTo>
                    <a:pt x="299" y="0"/>
                    <a:pt x="279" y="3"/>
                    <a:pt x="257" y="8"/>
                  </a:cubicBezTo>
                  <a:cubicBezTo>
                    <a:pt x="0" y="76"/>
                    <a:pt x="26" y="418"/>
                    <a:pt x="86" y="598"/>
                  </a:cubicBezTo>
                  <a:cubicBezTo>
                    <a:pt x="132" y="743"/>
                    <a:pt x="264" y="928"/>
                    <a:pt x="424" y="928"/>
                  </a:cubicBezTo>
                  <a:cubicBezTo>
                    <a:pt x="472" y="928"/>
                    <a:pt x="522" y="911"/>
                    <a:pt x="574" y="872"/>
                  </a:cubicBezTo>
                  <a:cubicBezTo>
                    <a:pt x="702" y="773"/>
                    <a:pt x="723" y="609"/>
                    <a:pt x="690" y="461"/>
                  </a:cubicBezTo>
                  <a:lnTo>
                    <a:pt x="693" y="461"/>
                  </a:lnTo>
                  <a:cubicBezTo>
                    <a:pt x="654" y="281"/>
                    <a:pt x="536" y="0"/>
                    <a:pt x="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176272" y="4739602"/>
              <a:ext cx="93231" cy="88362"/>
            </a:xfrm>
            <a:custGeom>
              <a:avLst/>
              <a:gdLst/>
              <a:ahLst/>
              <a:cxnLst/>
              <a:rect l="l" t="t" r="r" b="b"/>
              <a:pathLst>
                <a:path w="900" h="853" extrusionOk="0">
                  <a:moveTo>
                    <a:pt x="437" y="0"/>
                  </a:moveTo>
                  <a:cubicBezTo>
                    <a:pt x="358" y="0"/>
                    <a:pt x="279" y="47"/>
                    <a:pt x="253" y="121"/>
                  </a:cubicBezTo>
                  <a:lnTo>
                    <a:pt x="253" y="121"/>
                  </a:lnTo>
                  <a:cubicBezTo>
                    <a:pt x="247" y="120"/>
                    <a:pt x="242" y="120"/>
                    <a:pt x="236" y="120"/>
                  </a:cubicBezTo>
                  <a:cubicBezTo>
                    <a:pt x="120" y="120"/>
                    <a:pt x="17" y="210"/>
                    <a:pt x="1" y="336"/>
                  </a:cubicBezTo>
                  <a:cubicBezTo>
                    <a:pt x="1" y="447"/>
                    <a:pt x="52" y="558"/>
                    <a:pt x="138" y="635"/>
                  </a:cubicBezTo>
                  <a:cubicBezTo>
                    <a:pt x="240" y="737"/>
                    <a:pt x="380" y="852"/>
                    <a:pt x="523" y="852"/>
                  </a:cubicBezTo>
                  <a:cubicBezTo>
                    <a:pt x="583" y="852"/>
                    <a:pt x="644" y="832"/>
                    <a:pt x="702" y="781"/>
                  </a:cubicBezTo>
                  <a:cubicBezTo>
                    <a:pt x="729" y="757"/>
                    <a:pt x="748" y="731"/>
                    <a:pt x="763" y="705"/>
                  </a:cubicBezTo>
                  <a:lnTo>
                    <a:pt x="763" y="705"/>
                  </a:lnTo>
                  <a:cubicBezTo>
                    <a:pt x="780" y="698"/>
                    <a:pt x="797" y="689"/>
                    <a:pt x="814" y="678"/>
                  </a:cubicBezTo>
                  <a:cubicBezTo>
                    <a:pt x="891" y="610"/>
                    <a:pt x="899" y="498"/>
                    <a:pt x="839" y="413"/>
                  </a:cubicBezTo>
                  <a:lnTo>
                    <a:pt x="839" y="413"/>
                  </a:lnTo>
                  <a:lnTo>
                    <a:pt x="831" y="421"/>
                  </a:lnTo>
                  <a:cubicBezTo>
                    <a:pt x="796" y="383"/>
                    <a:pt x="758" y="347"/>
                    <a:pt x="717" y="315"/>
                  </a:cubicBezTo>
                  <a:lnTo>
                    <a:pt x="717" y="315"/>
                  </a:lnTo>
                  <a:cubicBezTo>
                    <a:pt x="679" y="239"/>
                    <a:pt x="633" y="166"/>
                    <a:pt x="600" y="105"/>
                  </a:cubicBezTo>
                  <a:cubicBezTo>
                    <a:pt x="564" y="31"/>
                    <a:pt x="501" y="0"/>
                    <a:pt x="4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2311875" y="4572403"/>
              <a:ext cx="78314" cy="92402"/>
            </a:xfrm>
            <a:custGeom>
              <a:avLst/>
              <a:gdLst/>
              <a:ahLst/>
              <a:cxnLst/>
              <a:rect l="l" t="t" r="r" b="b"/>
              <a:pathLst>
                <a:path w="756" h="892" extrusionOk="0">
                  <a:moveTo>
                    <a:pt x="304" y="1"/>
                  </a:moveTo>
                  <a:cubicBezTo>
                    <a:pt x="267" y="1"/>
                    <a:pt x="228" y="8"/>
                    <a:pt x="189" y="25"/>
                  </a:cubicBezTo>
                  <a:cubicBezTo>
                    <a:pt x="52" y="85"/>
                    <a:pt x="1" y="247"/>
                    <a:pt x="69" y="376"/>
                  </a:cubicBezTo>
                  <a:cubicBezTo>
                    <a:pt x="138" y="513"/>
                    <a:pt x="215" y="649"/>
                    <a:pt x="283" y="786"/>
                  </a:cubicBezTo>
                  <a:cubicBezTo>
                    <a:pt x="316" y="857"/>
                    <a:pt x="382" y="891"/>
                    <a:pt x="448" y="891"/>
                  </a:cubicBezTo>
                  <a:cubicBezTo>
                    <a:pt x="519" y="891"/>
                    <a:pt x="590" y="853"/>
                    <a:pt x="625" y="778"/>
                  </a:cubicBezTo>
                  <a:cubicBezTo>
                    <a:pt x="642" y="727"/>
                    <a:pt x="653" y="674"/>
                    <a:pt x="656" y="621"/>
                  </a:cubicBezTo>
                  <a:lnTo>
                    <a:pt x="656" y="621"/>
                  </a:lnTo>
                  <a:cubicBezTo>
                    <a:pt x="716" y="589"/>
                    <a:pt x="756" y="525"/>
                    <a:pt x="736" y="436"/>
                  </a:cubicBezTo>
                  <a:cubicBezTo>
                    <a:pt x="693" y="246"/>
                    <a:pt x="519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2412049" y="4900482"/>
              <a:ext cx="81525" cy="96442"/>
            </a:xfrm>
            <a:custGeom>
              <a:avLst/>
              <a:gdLst/>
              <a:ahLst/>
              <a:cxnLst/>
              <a:rect l="l" t="t" r="r" b="b"/>
              <a:pathLst>
                <a:path w="787" h="931" extrusionOk="0">
                  <a:moveTo>
                    <a:pt x="463" y="1"/>
                  </a:moveTo>
                  <a:cubicBezTo>
                    <a:pt x="446" y="1"/>
                    <a:pt x="429" y="2"/>
                    <a:pt x="411" y="6"/>
                  </a:cubicBezTo>
                  <a:cubicBezTo>
                    <a:pt x="393" y="9"/>
                    <a:pt x="375" y="13"/>
                    <a:pt x="359" y="20"/>
                  </a:cubicBezTo>
                  <a:lnTo>
                    <a:pt x="359" y="20"/>
                  </a:lnTo>
                  <a:cubicBezTo>
                    <a:pt x="267" y="30"/>
                    <a:pt x="180" y="89"/>
                    <a:pt x="137" y="186"/>
                  </a:cubicBezTo>
                  <a:cubicBezTo>
                    <a:pt x="35" y="400"/>
                    <a:pt x="0" y="921"/>
                    <a:pt x="343" y="930"/>
                  </a:cubicBezTo>
                  <a:cubicBezTo>
                    <a:pt x="349" y="930"/>
                    <a:pt x="355" y="931"/>
                    <a:pt x="360" y="931"/>
                  </a:cubicBezTo>
                  <a:cubicBezTo>
                    <a:pt x="672" y="931"/>
                    <a:pt x="786" y="489"/>
                    <a:pt x="719" y="246"/>
                  </a:cubicBezTo>
                  <a:cubicBezTo>
                    <a:pt x="689" y="116"/>
                    <a:pt x="597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503315" y="5130665"/>
              <a:ext cx="87844" cy="80075"/>
            </a:xfrm>
            <a:custGeom>
              <a:avLst/>
              <a:gdLst/>
              <a:ahLst/>
              <a:cxnLst/>
              <a:rect l="l" t="t" r="r" b="b"/>
              <a:pathLst>
                <a:path w="848" h="773" extrusionOk="0">
                  <a:moveTo>
                    <a:pt x="305" y="0"/>
                  </a:moveTo>
                  <a:cubicBezTo>
                    <a:pt x="125" y="0"/>
                    <a:pt x="1" y="177"/>
                    <a:pt x="1" y="359"/>
                  </a:cubicBezTo>
                  <a:cubicBezTo>
                    <a:pt x="1" y="479"/>
                    <a:pt x="18" y="616"/>
                    <a:pt x="146" y="667"/>
                  </a:cubicBezTo>
                  <a:cubicBezTo>
                    <a:pt x="170" y="674"/>
                    <a:pt x="194" y="677"/>
                    <a:pt x="217" y="677"/>
                  </a:cubicBezTo>
                  <a:cubicBezTo>
                    <a:pt x="261" y="677"/>
                    <a:pt x="303" y="665"/>
                    <a:pt x="339" y="644"/>
                  </a:cubicBezTo>
                  <a:lnTo>
                    <a:pt x="339" y="644"/>
                  </a:lnTo>
                  <a:cubicBezTo>
                    <a:pt x="343" y="646"/>
                    <a:pt x="347" y="648"/>
                    <a:pt x="351" y="650"/>
                  </a:cubicBezTo>
                  <a:cubicBezTo>
                    <a:pt x="383" y="665"/>
                    <a:pt x="417" y="672"/>
                    <a:pt x="451" y="672"/>
                  </a:cubicBezTo>
                  <a:cubicBezTo>
                    <a:pt x="461" y="672"/>
                    <a:pt x="470" y="671"/>
                    <a:pt x="480" y="670"/>
                  </a:cubicBezTo>
                  <a:lnTo>
                    <a:pt x="480" y="670"/>
                  </a:lnTo>
                  <a:cubicBezTo>
                    <a:pt x="511" y="732"/>
                    <a:pt x="574" y="772"/>
                    <a:pt x="645" y="772"/>
                  </a:cubicBezTo>
                  <a:cubicBezTo>
                    <a:pt x="655" y="772"/>
                    <a:pt x="666" y="772"/>
                    <a:pt x="676" y="770"/>
                  </a:cubicBezTo>
                  <a:cubicBezTo>
                    <a:pt x="779" y="753"/>
                    <a:pt x="848" y="659"/>
                    <a:pt x="830" y="556"/>
                  </a:cubicBezTo>
                  <a:lnTo>
                    <a:pt x="830" y="556"/>
                  </a:lnTo>
                  <a:lnTo>
                    <a:pt x="839" y="573"/>
                  </a:lnTo>
                  <a:cubicBezTo>
                    <a:pt x="831" y="416"/>
                    <a:pt x="746" y="294"/>
                    <a:pt x="629" y="222"/>
                  </a:cubicBezTo>
                  <a:lnTo>
                    <a:pt x="629" y="222"/>
                  </a:lnTo>
                  <a:cubicBezTo>
                    <a:pt x="579" y="131"/>
                    <a:pt x="500" y="57"/>
                    <a:pt x="403" y="17"/>
                  </a:cubicBezTo>
                  <a:cubicBezTo>
                    <a:pt x="369" y="6"/>
                    <a:pt x="336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302241" y="5023757"/>
              <a:ext cx="84219" cy="79454"/>
            </a:xfrm>
            <a:custGeom>
              <a:avLst/>
              <a:gdLst/>
              <a:ahLst/>
              <a:cxnLst/>
              <a:rect l="l" t="t" r="r" b="b"/>
              <a:pathLst>
                <a:path w="813" h="767" extrusionOk="0">
                  <a:moveTo>
                    <a:pt x="396" y="0"/>
                  </a:moveTo>
                  <a:cubicBezTo>
                    <a:pt x="356" y="0"/>
                    <a:pt x="316" y="13"/>
                    <a:pt x="282" y="39"/>
                  </a:cubicBezTo>
                  <a:cubicBezTo>
                    <a:pt x="242" y="72"/>
                    <a:pt x="219" y="113"/>
                    <a:pt x="212" y="157"/>
                  </a:cubicBezTo>
                  <a:lnTo>
                    <a:pt x="212" y="157"/>
                  </a:lnTo>
                  <a:cubicBezTo>
                    <a:pt x="50" y="257"/>
                    <a:pt x="1" y="473"/>
                    <a:pt x="111" y="638"/>
                  </a:cubicBezTo>
                  <a:cubicBezTo>
                    <a:pt x="171" y="724"/>
                    <a:pt x="265" y="767"/>
                    <a:pt x="360" y="767"/>
                  </a:cubicBezTo>
                  <a:cubicBezTo>
                    <a:pt x="455" y="767"/>
                    <a:pt x="551" y="724"/>
                    <a:pt x="616" y="638"/>
                  </a:cubicBezTo>
                  <a:cubicBezTo>
                    <a:pt x="625" y="624"/>
                    <a:pt x="634" y="610"/>
                    <a:pt x="641" y="597"/>
                  </a:cubicBezTo>
                  <a:lnTo>
                    <a:pt x="641" y="597"/>
                  </a:lnTo>
                  <a:cubicBezTo>
                    <a:pt x="737" y="566"/>
                    <a:pt x="812" y="468"/>
                    <a:pt x="761" y="347"/>
                  </a:cubicBezTo>
                  <a:lnTo>
                    <a:pt x="744" y="347"/>
                  </a:lnTo>
                  <a:cubicBezTo>
                    <a:pt x="716" y="278"/>
                    <a:pt x="669" y="222"/>
                    <a:pt x="611" y="181"/>
                  </a:cubicBezTo>
                  <a:lnTo>
                    <a:pt x="611" y="181"/>
                  </a:lnTo>
                  <a:cubicBezTo>
                    <a:pt x="590" y="141"/>
                    <a:pt x="565" y="102"/>
                    <a:pt x="539" y="65"/>
                  </a:cubicBezTo>
                  <a:cubicBezTo>
                    <a:pt x="500" y="22"/>
                    <a:pt x="448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2284526" y="4899342"/>
              <a:ext cx="88673" cy="89087"/>
            </a:xfrm>
            <a:custGeom>
              <a:avLst/>
              <a:gdLst/>
              <a:ahLst/>
              <a:cxnLst/>
              <a:rect l="l" t="t" r="r" b="b"/>
              <a:pathLst>
                <a:path w="856" h="860" extrusionOk="0">
                  <a:moveTo>
                    <a:pt x="404" y="1"/>
                  </a:moveTo>
                  <a:cubicBezTo>
                    <a:pt x="215" y="1"/>
                    <a:pt x="28" y="88"/>
                    <a:pt x="17" y="291"/>
                  </a:cubicBezTo>
                  <a:cubicBezTo>
                    <a:pt x="1" y="533"/>
                    <a:pt x="190" y="859"/>
                    <a:pt x="449" y="859"/>
                  </a:cubicBezTo>
                  <a:cubicBezTo>
                    <a:pt x="464" y="859"/>
                    <a:pt x="480" y="858"/>
                    <a:pt x="496" y="855"/>
                  </a:cubicBezTo>
                  <a:cubicBezTo>
                    <a:pt x="637" y="822"/>
                    <a:pt x="746" y="716"/>
                    <a:pt x="768" y="576"/>
                  </a:cubicBezTo>
                  <a:lnTo>
                    <a:pt x="768" y="576"/>
                  </a:lnTo>
                  <a:cubicBezTo>
                    <a:pt x="813" y="528"/>
                    <a:pt x="842" y="464"/>
                    <a:pt x="847" y="394"/>
                  </a:cubicBezTo>
                  <a:cubicBezTo>
                    <a:pt x="855" y="265"/>
                    <a:pt x="795" y="145"/>
                    <a:pt x="693" y="77"/>
                  </a:cubicBezTo>
                  <a:cubicBezTo>
                    <a:pt x="616" y="28"/>
                    <a:pt x="510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1811210" y="4428513"/>
              <a:ext cx="97582" cy="61015"/>
            </a:xfrm>
            <a:custGeom>
              <a:avLst/>
              <a:gdLst/>
              <a:ahLst/>
              <a:cxnLst/>
              <a:rect l="l" t="t" r="r" b="b"/>
              <a:pathLst>
                <a:path w="942" h="589" extrusionOk="0">
                  <a:moveTo>
                    <a:pt x="407" y="206"/>
                  </a:moveTo>
                  <a:cubicBezTo>
                    <a:pt x="410" y="206"/>
                    <a:pt x="411" y="209"/>
                    <a:pt x="410" y="213"/>
                  </a:cubicBezTo>
                  <a:lnTo>
                    <a:pt x="410" y="213"/>
                  </a:lnTo>
                  <a:cubicBezTo>
                    <a:pt x="410" y="214"/>
                    <a:pt x="410" y="215"/>
                    <a:pt x="409" y="216"/>
                  </a:cubicBezTo>
                  <a:lnTo>
                    <a:pt x="409" y="216"/>
                  </a:lnTo>
                  <a:cubicBezTo>
                    <a:pt x="400" y="216"/>
                    <a:pt x="390" y="214"/>
                    <a:pt x="402" y="208"/>
                  </a:cubicBezTo>
                  <a:cubicBezTo>
                    <a:pt x="404" y="207"/>
                    <a:pt x="406" y="206"/>
                    <a:pt x="407" y="206"/>
                  </a:cubicBezTo>
                  <a:close/>
                  <a:moveTo>
                    <a:pt x="386" y="0"/>
                  </a:moveTo>
                  <a:cubicBezTo>
                    <a:pt x="256" y="0"/>
                    <a:pt x="126" y="39"/>
                    <a:pt x="69" y="173"/>
                  </a:cubicBezTo>
                  <a:cubicBezTo>
                    <a:pt x="0" y="345"/>
                    <a:pt x="129" y="516"/>
                    <a:pt x="283" y="567"/>
                  </a:cubicBezTo>
                  <a:cubicBezTo>
                    <a:pt x="328" y="581"/>
                    <a:pt x="375" y="588"/>
                    <a:pt x="421" y="588"/>
                  </a:cubicBezTo>
                  <a:cubicBezTo>
                    <a:pt x="513" y="588"/>
                    <a:pt x="603" y="561"/>
                    <a:pt x="679" y="510"/>
                  </a:cubicBezTo>
                  <a:lnTo>
                    <a:pt x="679" y="510"/>
                  </a:lnTo>
                  <a:cubicBezTo>
                    <a:pt x="683" y="510"/>
                    <a:pt x="688" y="510"/>
                    <a:pt x="693" y="510"/>
                  </a:cubicBezTo>
                  <a:cubicBezTo>
                    <a:pt x="713" y="510"/>
                    <a:pt x="733" y="509"/>
                    <a:pt x="753" y="507"/>
                  </a:cubicBezTo>
                  <a:cubicBezTo>
                    <a:pt x="873" y="490"/>
                    <a:pt x="941" y="362"/>
                    <a:pt x="890" y="250"/>
                  </a:cubicBezTo>
                  <a:cubicBezTo>
                    <a:pt x="813" y="114"/>
                    <a:pt x="668" y="19"/>
                    <a:pt x="514" y="11"/>
                  </a:cubicBezTo>
                  <a:cubicBezTo>
                    <a:pt x="473" y="5"/>
                    <a:pt x="430" y="0"/>
                    <a:pt x="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2004411" y="4436696"/>
              <a:ext cx="84115" cy="61740"/>
            </a:xfrm>
            <a:custGeom>
              <a:avLst/>
              <a:gdLst/>
              <a:ahLst/>
              <a:cxnLst/>
              <a:rect l="l" t="t" r="r" b="b"/>
              <a:pathLst>
                <a:path w="812" h="596" extrusionOk="0">
                  <a:moveTo>
                    <a:pt x="366" y="0"/>
                  </a:moveTo>
                  <a:cubicBezTo>
                    <a:pt x="303" y="0"/>
                    <a:pt x="241" y="11"/>
                    <a:pt x="180" y="35"/>
                  </a:cubicBezTo>
                  <a:cubicBezTo>
                    <a:pt x="69" y="69"/>
                    <a:pt x="0" y="180"/>
                    <a:pt x="17" y="291"/>
                  </a:cubicBezTo>
                  <a:cubicBezTo>
                    <a:pt x="26" y="394"/>
                    <a:pt x="94" y="479"/>
                    <a:pt x="188" y="531"/>
                  </a:cubicBezTo>
                  <a:cubicBezTo>
                    <a:pt x="262" y="571"/>
                    <a:pt x="350" y="596"/>
                    <a:pt x="435" y="596"/>
                  </a:cubicBezTo>
                  <a:cubicBezTo>
                    <a:pt x="549" y="596"/>
                    <a:pt x="659" y="553"/>
                    <a:pt x="727" y="445"/>
                  </a:cubicBezTo>
                  <a:cubicBezTo>
                    <a:pt x="741" y="425"/>
                    <a:pt x="750" y="403"/>
                    <a:pt x="757" y="380"/>
                  </a:cubicBezTo>
                  <a:lnTo>
                    <a:pt x="757" y="380"/>
                  </a:lnTo>
                  <a:cubicBezTo>
                    <a:pt x="812" y="296"/>
                    <a:pt x="794" y="189"/>
                    <a:pt x="713" y="122"/>
                  </a:cubicBezTo>
                  <a:lnTo>
                    <a:pt x="713" y="122"/>
                  </a:lnTo>
                  <a:cubicBezTo>
                    <a:pt x="667" y="55"/>
                    <a:pt x="597" y="8"/>
                    <a:pt x="513" y="8"/>
                  </a:cubicBezTo>
                  <a:cubicBezTo>
                    <a:pt x="499" y="8"/>
                    <a:pt x="486" y="9"/>
                    <a:pt x="472" y="11"/>
                  </a:cubicBezTo>
                  <a:lnTo>
                    <a:pt x="472" y="11"/>
                  </a:lnTo>
                  <a:cubicBezTo>
                    <a:pt x="437" y="4"/>
                    <a:pt x="401" y="0"/>
                    <a:pt x="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2152445" y="4510973"/>
              <a:ext cx="47859" cy="44129"/>
            </a:xfrm>
            <a:custGeom>
              <a:avLst/>
              <a:gdLst/>
              <a:ahLst/>
              <a:cxnLst/>
              <a:rect l="l" t="t" r="r" b="b"/>
              <a:pathLst>
                <a:path w="462" h="426" extrusionOk="0">
                  <a:moveTo>
                    <a:pt x="236" y="0"/>
                  </a:moveTo>
                  <a:cubicBezTo>
                    <a:pt x="104" y="0"/>
                    <a:pt x="0" y="106"/>
                    <a:pt x="8" y="242"/>
                  </a:cubicBezTo>
                  <a:cubicBezTo>
                    <a:pt x="12" y="255"/>
                    <a:pt x="17" y="267"/>
                    <a:pt x="24" y="277"/>
                  </a:cubicBezTo>
                  <a:lnTo>
                    <a:pt x="24" y="277"/>
                  </a:lnTo>
                  <a:cubicBezTo>
                    <a:pt x="36" y="323"/>
                    <a:pt x="64" y="366"/>
                    <a:pt x="111" y="396"/>
                  </a:cubicBezTo>
                  <a:cubicBezTo>
                    <a:pt x="145" y="416"/>
                    <a:pt x="182" y="426"/>
                    <a:pt x="219" y="426"/>
                  </a:cubicBezTo>
                  <a:cubicBezTo>
                    <a:pt x="305" y="426"/>
                    <a:pt x="389" y="374"/>
                    <a:pt x="419" y="284"/>
                  </a:cubicBezTo>
                  <a:cubicBezTo>
                    <a:pt x="462" y="165"/>
                    <a:pt x="393" y="28"/>
                    <a:pt x="265" y="2"/>
                  </a:cubicBezTo>
                  <a:cubicBezTo>
                    <a:pt x="255" y="1"/>
                    <a:pt x="245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04863" y="4658074"/>
              <a:ext cx="37085" cy="32942"/>
            </a:xfrm>
            <a:custGeom>
              <a:avLst/>
              <a:gdLst/>
              <a:ahLst/>
              <a:cxnLst/>
              <a:rect l="l" t="t" r="r" b="b"/>
              <a:pathLst>
                <a:path w="358" h="318" extrusionOk="0">
                  <a:moveTo>
                    <a:pt x="204" y="1"/>
                  </a:moveTo>
                  <a:cubicBezTo>
                    <a:pt x="188" y="1"/>
                    <a:pt x="171" y="5"/>
                    <a:pt x="157" y="14"/>
                  </a:cubicBezTo>
                  <a:lnTo>
                    <a:pt x="157" y="14"/>
                  </a:lnTo>
                  <a:cubicBezTo>
                    <a:pt x="74" y="30"/>
                    <a:pt x="15" y="94"/>
                    <a:pt x="7" y="173"/>
                  </a:cubicBezTo>
                  <a:cubicBezTo>
                    <a:pt x="1" y="269"/>
                    <a:pt x="105" y="318"/>
                    <a:pt x="197" y="318"/>
                  </a:cubicBezTo>
                  <a:cubicBezTo>
                    <a:pt x="228" y="318"/>
                    <a:pt x="257" y="312"/>
                    <a:pt x="281" y="302"/>
                  </a:cubicBezTo>
                  <a:cubicBezTo>
                    <a:pt x="332" y="267"/>
                    <a:pt x="358" y="199"/>
                    <a:pt x="341" y="139"/>
                  </a:cubicBezTo>
                  <a:cubicBezTo>
                    <a:pt x="332" y="88"/>
                    <a:pt x="298" y="45"/>
                    <a:pt x="255" y="19"/>
                  </a:cubicBezTo>
                  <a:cubicBezTo>
                    <a:pt x="239" y="6"/>
                    <a:pt x="221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2177204" y="4450681"/>
              <a:ext cx="43508" cy="34910"/>
            </a:xfrm>
            <a:custGeom>
              <a:avLst/>
              <a:gdLst/>
              <a:ahLst/>
              <a:cxnLst/>
              <a:rect l="l" t="t" r="r" b="b"/>
              <a:pathLst>
                <a:path w="420" h="337" extrusionOk="0">
                  <a:moveTo>
                    <a:pt x="213" y="186"/>
                  </a:moveTo>
                  <a:lnTo>
                    <a:pt x="213" y="186"/>
                  </a:lnTo>
                  <a:cubicBezTo>
                    <a:pt x="211" y="190"/>
                    <a:pt x="211" y="192"/>
                    <a:pt x="211" y="192"/>
                  </a:cubicBezTo>
                  <a:cubicBezTo>
                    <a:pt x="210" y="192"/>
                    <a:pt x="212" y="186"/>
                    <a:pt x="213" y="186"/>
                  </a:cubicBezTo>
                  <a:close/>
                  <a:moveTo>
                    <a:pt x="223" y="1"/>
                  </a:moveTo>
                  <a:cubicBezTo>
                    <a:pt x="169" y="1"/>
                    <a:pt x="114" y="25"/>
                    <a:pt x="77" y="71"/>
                  </a:cubicBezTo>
                  <a:cubicBezTo>
                    <a:pt x="0" y="156"/>
                    <a:pt x="26" y="327"/>
                    <a:pt x="163" y="327"/>
                  </a:cubicBezTo>
                  <a:cubicBezTo>
                    <a:pt x="189" y="327"/>
                    <a:pt x="213" y="321"/>
                    <a:pt x="234" y="309"/>
                  </a:cubicBezTo>
                  <a:lnTo>
                    <a:pt x="234" y="309"/>
                  </a:lnTo>
                  <a:cubicBezTo>
                    <a:pt x="255" y="325"/>
                    <a:pt x="282" y="336"/>
                    <a:pt x="305" y="336"/>
                  </a:cubicBezTo>
                  <a:cubicBezTo>
                    <a:pt x="328" y="336"/>
                    <a:pt x="349" y="326"/>
                    <a:pt x="360" y="302"/>
                  </a:cubicBezTo>
                  <a:lnTo>
                    <a:pt x="368" y="302"/>
                  </a:lnTo>
                  <a:cubicBezTo>
                    <a:pt x="420" y="225"/>
                    <a:pt x="420" y="122"/>
                    <a:pt x="351" y="54"/>
                  </a:cubicBezTo>
                  <a:cubicBezTo>
                    <a:pt x="316" y="18"/>
                    <a:pt x="269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2233869" y="4551167"/>
              <a:ext cx="47962" cy="41850"/>
            </a:xfrm>
            <a:custGeom>
              <a:avLst/>
              <a:gdLst/>
              <a:ahLst/>
              <a:cxnLst/>
              <a:rect l="l" t="t" r="r" b="b"/>
              <a:pathLst>
                <a:path w="463" h="404" extrusionOk="0">
                  <a:moveTo>
                    <a:pt x="243" y="0"/>
                  </a:moveTo>
                  <a:cubicBezTo>
                    <a:pt x="225" y="0"/>
                    <a:pt x="207" y="3"/>
                    <a:pt x="189" y="8"/>
                  </a:cubicBezTo>
                  <a:cubicBezTo>
                    <a:pt x="52" y="42"/>
                    <a:pt x="1" y="196"/>
                    <a:pt x="78" y="307"/>
                  </a:cubicBezTo>
                  <a:cubicBezTo>
                    <a:pt x="110" y="371"/>
                    <a:pt x="172" y="404"/>
                    <a:pt x="236" y="404"/>
                  </a:cubicBezTo>
                  <a:cubicBezTo>
                    <a:pt x="291" y="404"/>
                    <a:pt x="346" y="380"/>
                    <a:pt x="386" y="333"/>
                  </a:cubicBezTo>
                  <a:cubicBezTo>
                    <a:pt x="395" y="321"/>
                    <a:pt x="402" y="308"/>
                    <a:pt x="408" y="296"/>
                  </a:cubicBezTo>
                  <a:lnTo>
                    <a:pt x="408" y="296"/>
                  </a:lnTo>
                  <a:cubicBezTo>
                    <a:pt x="442" y="276"/>
                    <a:pt x="461" y="236"/>
                    <a:pt x="454" y="196"/>
                  </a:cubicBezTo>
                  <a:lnTo>
                    <a:pt x="463" y="196"/>
                  </a:lnTo>
                  <a:cubicBezTo>
                    <a:pt x="441" y="85"/>
                    <a:pt x="349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2124890" y="4580690"/>
              <a:ext cx="48894" cy="40918"/>
            </a:xfrm>
            <a:custGeom>
              <a:avLst/>
              <a:gdLst/>
              <a:ahLst/>
              <a:cxnLst/>
              <a:rect l="l" t="t" r="r" b="b"/>
              <a:pathLst>
                <a:path w="472" h="395" extrusionOk="0">
                  <a:moveTo>
                    <a:pt x="223" y="179"/>
                  </a:moveTo>
                  <a:cubicBezTo>
                    <a:pt x="223" y="179"/>
                    <a:pt x="223" y="179"/>
                    <a:pt x="223" y="179"/>
                  </a:cubicBezTo>
                  <a:lnTo>
                    <a:pt x="223" y="179"/>
                  </a:lnTo>
                  <a:cubicBezTo>
                    <a:pt x="222" y="180"/>
                    <a:pt x="221" y="181"/>
                    <a:pt x="221" y="182"/>
                  </a:cubicBezTo>
                  <a:lnTo>
                    <a:pt x="221" y="182"/>
                  </a:lnTo>
                  <a:cubicBezTo>
                    <a:pt x="219" y="180"/>
                    <a:pt x="219" y="180"/>
                    <a:pt x="220" y="180"/>
                  </a:cubicBezTo>
                  <a:cubicBezTo>
                    <a:pt x="221" y="180"/>
                    <a:pt x="222" y="180"/>
                    <a:pt x="223" y="179"/>
                  </a:cubicBezTo>
                  <a:close/>
                  <a:moveTo>
                    <a:pt x="218" y="193"/>
                  </a:moveTo>
                  <a:lnTo>
                    <a:pt x="218" y="193"/>
                  </a:lnTo>
                  <a:cubicBezTo>
                    <a:pt x="218" y="193"/>
                    <a:pt x="218" y="193"/>
                    <a:pt x="218" y="194"/>
                  </a:cubicBezTo>
                  <a:lnTo>
                    <a:pt x="218" y="194"/>
                  </a:lnTo>
                  <a:cubicBezTo>
                    <a:pt x="217" y="194"/>
                    <a:pt x="217" y="194"/>
                    <a:pt x="217" y="194"/>
                  </a:cubicBezTo>
                  <a:lnTo>
                    <a:pt x="217" y="194"/>
                  </a:lnTo>
                  <a:cubicBezTo>
                    <a:pt x="216" y="194"/>
                    <a:pt x="215" y="193"/>
                    <a:pt x="215" y="193"/>
                  </a:cubicBezTo>
                  <a:close/>
                  <a:moveTo>
                    <a:pt x="285" y="0"/>
                  </a:moveTo>
                  <a:cubicBezTo>
                    <a:pt x="264" y="0"/>
                    <a:pt x="242" y="7"/>
                    <a:pt x="223" y="22"/>
                  </a:cubicBezTo>
                  <a:cubicBezTo>
                    <a:pt x="222" y="23"/>
                    <a:pt x="220" y="25"/>
                    <a:pt x="219" y="27"/>
                  </a:cubicBezTo>
                  <a:lnTo>
                    <a:pt x="219" y="27"/>
                  </a:lnTo>
                  <a:cubicBezTo>
                    <a:pt x="213" y="26"/>
                    <a:pt x="207" y="26"/>
                    <a:pt x="201" y="26"/>
                  </a:cubicBezTo>
                  <a:cubicBezTo>
                    <a:pt x="166" y="26"/>
                    <a:pt x="130" y="37"/>
                    <a:pt x="95" y="65"/>
                  </a:cubicBezTo>
                  <a:cubicBezTo>
                    <a:pt x="9" y="125"/>
                    <a:pt x="1" y="244"/>
                    <a:pt x="78" y="330"/>
                  </a:cubicBezTo>
                  <a:cubicBezTo>
                    <a:pt x="112" y="373"/>
                    <a:pt x="163" y="394"/>
                    <a:pt x="215" y="394"/>
                  </a:cubicBezTo>
                  <a:cubicBezTo>
                    <a:pt x="266" y="394"/>
                    <a:pt x="317" y="373"/>
                    <a:pt x="351" y="330"/>
                  </a:cubicBezTo>
                  <a:cubicBezTo>
                    <a:pt x="364" y="316"/>
                    <a:pt x="374" y="302"/>
                    <a:pt x="382" y="286"/>
                  </a:cubicBezTo>
                  <a:lnTo>
                    <a:pt x="382" y="286"/>
                  </a:lnTo>
                  <a:cubicBezTo>
                    <a:pt x="398" y="284"/>
                    <a:pt x="414" y="278"/>
                    <a:pt x="428" y="270"/>
                  </a:cubicBezTo>
                  <a:cubicBezTo>
                    <a:pt x="463" y="236"/>
                    <a:pt x="471" y="176"/>
                    <a:pt x="437" y="133"/>
                  </a:cubicBezTo>
                  <a:lnTo>
                    <a:pt x="428" y="116"/>
                  </a:lnTo>
                  <a:cubicBezTo>
                    <a:pt x="418" y="106"/>
                    <a:pt x="405" y="97"/>
                    <a:pt x="391" y="92"/>
                  </a:cubicBezTo>
                  <a:lnTo>
                    <a:pt x="391" y="92"/>
                  </a:lnTo>
                  <a:cubicBezTo>
                    <a:pt x="382" y="70"/>
                    <a:pt x="368" y="49"/>
                    <a:pt x="351" y="30"/>
                  </a:cubicBezTo>
                  <a:cubicBezTo>
                    <a:pt x="337" y="11"/>
                    <a:pt x="312" y="0"/>
                    <a:pt x="2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922883" y="4355998"/>
              <a:ext cx="47237" cy="32734"/>
            </a:xfrm>
            <a:custGeom>
              <a:avLst/>
              <a:gdLst/>
              <a:ahLst/>
              <a:cxnLst/>
              <a:rect l="l" t="t" r="r" b="b"/>
              <a:pathLst>
                <a:path w="456" h="316" extrusionOk="0">
                  <a:moveTo>
                    <a:pt x="333" y="0"/>
                  </a:moveTo>
                  <a:cubicBezTo>
                    <a:pt x="310" y="0"/>
                    <a:pt x="288" y="11"/>
                    <a:pt x="271" y="27"/>
                  </a:cubicBezTo>
                  <a:lnTo>
                    <a:pt x="271" y="27"/>
                  </a:lnTo>
                  <a:cubicBezTo>
                    <a:pt x="242" y="20"/>
                    <a:pt x="213" y="17"/>
                    <a:pt x="185" y="17"/>
                  </a:cubicBezTo>
                  <a:cubicBezTo>
                    <a:pt x="157" y="17"/>
                    <a:pt x="130" y="20"/>
                    <a:pt x="103" y="27"/>
                  </a:cubicBezTo>
                  <a:cubicBezTo>
                    <a:pt x="34" y="44"/>
                    <a:pt x="0" y="121"/>
                    <a:pt x="43" y="181"/>
                  </a:cubicBezTo>
                  <a:cubicBezTo>
                    <a:pt x="97" y="248"/>
                    <a:pt x="178" y="316"/>
                    <a:pt x="264" y="316"/>
                  </a:cubicBezTo>
                  <a:cubicBezTo>
                    <a:pt x="287" y="316"/>
                    <a:pt x="311" y="311"/>
                    <a:pt x="334" y="300"/>
                  </a:cubicBezTo>
                  <a:cubicBezTo>
                    <a:pt x="374" y="286"/>
                    <a:pt x="403" y="260"/>
                    <a:pt x="421" y="227"/>
                  </a:cubicBezTo>
                  <a:lnTo>
                    <a:pt x="421" y="227"/>
                  </a:lnTo>
                  <a:cubicBezTo>
                    <a:pt x="427" y="224"/>
                    <a:pt x="432" y="219"/>
                    <a:pt x="436" y="215"/>
                  </a:cubicBezTo>
                  <a:cubicBezTo>
                    <a:pt x="455" y="185"/>
                    <a:pt x="456" y="146"/>
                    <a:pt x="440" y="117"/>
                  </a:cubicBezTo>
                  <a:lnTo>
                    <a:pt x="440" y="117"/>
                  </a:lnTo>
                  <a:cubicBezTo>
                    <a:pt x="434" y="81"/>
                    <a:pt x="416" y="46"/>
                    <a:pt x="385" y="18"/>
                  </a:cubicBezTo>
                  <a:cubicBezTo>
                    <a:pt x="368" y="6"/>
                    <a:pt x="350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2056622" y="4256445"/>
              <a:ext cx="50656" cy="34185"/>
            </a:xfrm>
            <a:custGeom>
              <a:avLst/>
              <a:gdLst/>
              <a:ahLst/>
              <a:cxnLst/>
              <a:rect l="l" t="t" r="r" b="b"/>
              <a:pathLst>
                <a:path w="489" h="330" extrusionOk="0">
                  <a:moveTo>
                    <a:pt x="238" y="1"/>
                  </a:moveTo>
                  <a:cubicBezTo>
                    <a:pt x="206" y="1"/>
                    <a:pt x="174" y="18"/>
                    <a:pt x="155" y="45"/>
                  </a:cubicBezTo>
                  <a:lnTo>
                    <a:pt x="155" y="45"/>
                  </a:lnTo>
                  <a:cubicBezTo>
                    <a:pt x="129" y="48"/>
                    <a:pt x="103" y="55"/>
                    <a:pt x="78" y="64"/>
                  </a:cubicBezTo>
                  <a:cubicBezTo>
                    <a:pt x="18" y="89"/>
                    <a:pt x="1" y="166"/>
                    <a:pt x="44" y="209"/>
                  </a:cubicBezTo>
                  <a:cubicBezTo>
                    <a:pt x="95" y="286"/>
                    <a:pt x="181" y="329"/>
                    <a:pt x="275" y="329"/>
                  </a:cubicBezTo>
                  <a:cubicBezTo>
                    <a:pt x="278" y="329"/>
                    <a:pt x="282" y="329"/>
                    <a:pt x="285" y="329"/>
                  </a:cubicBezTo>
                  <a:cubicBezTo>
                    <a:pt x="316" y="329"/>
                    <a:pt x="342" y="313"/>
                    <a:pt x="358" y="289"/>
                  </a:cubicBezTo>
                  <a:lnTo>
                    <a:pt x="358" y="289"/>
                  </a:lnTo>
                  <a:cubicBezTo>
                    <a:pt x="365" y="291"/>
                    <a:pt x="373" y="292"/>
                    <a:pt x="381" y="292"/>
                  </a:cubicBezTo>
                  <a:cubicBezTo>
                    <a:pt x="410" y="292"/>
                    <a:pt x="442" y="279"/>
                    <a:pt x="463" y="252"/>
                  </a:cubicBezTo>
                  <a:cubicBezTo>
                    <a:pt x="489" y="218"/>
                    <a:pt x="480" y="158"/>
                    <a:pt x="437" y="124"/>
                  </a:cubicBezTo>
                  <a:cubicBezTo>
                    <a:pt x="401" y="93"/>
                    <a:pt x="361" y="72"/>
                    <a:pt x="319" y="58"/>
                  </a:cubicBezTo>
                  <a:lnTo>
                    <a:pt x="319" y="58"/>
                  </a:lnTo>
                  <a:lnTo>
                    <a:pt x="318" y="55"/>
                  </a:lnTo>
                  <a:cubicBezTo>
                    <a:pt x="300" y="17"/>
                    <a:pt x="269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2238220" y="4325231"/>
              <a:ext cx="34806" cy="32320"/>
            </a:xfrm>
            <a:custGeom>
              <a:avLst/>
              <a:gdLst/>
              <a:ahLst/>
              <a:cxnLst/>
              <a:rect l="l" t="t" r="r" b="b"/>
              <a:pathLst>
                <a:path w="336" h="312" extrusionOk="0">
                  <a:moveTo>
                    <a:pt x="134" y="1"/>
                  </a:moveTo>
                  <a:cubicBezTo>
                    <a:pt x="105" y="1"/>
                    <a:pt x="77" y="12"/>
                    <a:pt x="62" y="33"/>
                  </a:cubicBezTo>
                  <a:cubicBezTo>
                    <a:pt x="60" y="35"/>
                    <a:pt x="59" y="37"/>
                    <a:pt x="57" y="39"/>
                  </a:cubicBezTo>
                  <a:lnTo>
                    <a:pt x="57" y="39"/>
                  </a:lnTo>
                  <a:cubicBezTo>
                    <a:pt x="17" y="71"/>
                    <a:pt x="0" y="129"/>
                    <a:pt x="19" y="178"/>
                  </a:cubicBezTo>
                  <a:cubicBezTo>
                    <a:pt x="44" y="229"/>
                    <a:pt x="96" y="272"/>
                    <a:pt x="147" y="306"/>
                  </a:cubicBezTo>
                  <a:cubicBezTo>
                    <a:pt x="158" y="310"/>
                    <a:pt x="169" y="312"/>
                    <a:pt x="179" y="312"/>
                  </a:cubicBezTo>
                  <a:cubicBezTo>
                    <a:pt x="202" y="312"/>
                    <a:pt x="223" y="304"/>
                    <a:pt x="239" y="289"/>
                  </a:cubicBezTo>
                  <a:lnTo>
                    <a:pt x="239" y="289"/>
                  </a:lnTo>
                  <a:cubicBezTo>
                    <a:pt x="240" y="289"/>
                    <a:pt x="240" y="289"/>
                    <a:pt x="241" y="289"/>
                  </a:cubicBezTo>
                  <a:cubicBezTo>
                    <a:pt x="284" y="289"/>
                    <a:pt x="328" y="262"/>
                    <a:pt x="335" y="204"/>
                  </a:cubicBezTo>
                  <a:lnTo>
                    <a:pt x="310" y="187"/>
                  </a:lnTo>
                  <a:cubicBezTo>
                    <a:pt x="316" y="105"/>
                    <a:pt x="262" y="37"/>
                    <a:pt x="192" y="17"/>
                  </a:cubicBezTo>
                  <a:lnTo>
                    <a:pt x="192" y="17"/>
                  </a:lnTo>
                  <a:cubicBezTo>
                    <a:pt x="191" y="16"/>
                    <a:pt x="191" y="16"/>
                    <a:pt x="190" y="16"/>
                  </a:cubicBezTo>
                  <a:cubicBezTo>
                    <a:pt x="173" y="5"/>
                    <a:pt x="154" y="1"/>
                    <a:pt x="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2427070" y="4419189"/>
              <a:ext cx="49723" cy="33252"/>
            </a:xfrm>
            <a:custGeom>
              <a:avLst/>
              <a:gdLst/>
              <a:ahLst/>
              <a:cxnLst/>
              <a:rect l="l" t="t" r="r" b="b"/>
              <a:pathLst>
                <a:path w="480" h="321" extrusionOk="0">
                  <a:moveTo>
                    <a:pt x="256" y="0"/>
                  </a:moveTo>
                  <a:cubicBezTo>
                    <a:pt x="219" y="0"/>
                    <a:pt x="191" y="21"/>
                    <a:pt x="175" y="49"/>
                  </a:cubicBezTo>
                  <a:lnTo>
                    <a:pt x="175" y="49"/>
                  </a:lnTo>
                  <a:cubicBezTo>
                    <a:pt x="139" y="52"/>
                    <a:pt x="103" y="60"/>
                    <a:pt x="69" y="75"/>
                  </a:cubicBezTo>
                  <a:cubicBezTo>
                    <a:pt x="18" y="101"/>
                    <a:pt x="1" y="169"/>
                    <a:pt x="35" y="221"/>
                  </a:cubicBezTo>
                  <a:cubicBezTo>
                    <a:pt x="91" y="286"/>
                    <a:pt x="173" y="321"/>
                    <a:pt x="253" y="321"/>
                  </a:cubicBezTo>
                  <a:cubicBezTo>
                    <a:pt x="320" y="321"/>
                    <a:pt x="387" y="297"/>
                    <a:pt x="437" y="246"/>
                  </a:cubicBezTo>
                  <a:cubicBezTo>
                    <a:pt x="480" y="212"/>
                    <a:pt x="480" y="152"/>
                    <a:pt x="454" y="118"/>
                  </a:cubicBezTo>
                  <a:cubicBezTo>
                    <a:pt x="412" y="67"/>
                    <a:pt x="352" y="24"/>
                    <a:pt x="292" y="7"/>
                  </a:cubicBezTo>
                  <a:cubicBezTo>
                    <a:pt x="279" y="2"/>
                    <a:pt x="267" y="0"/>
                    <a:pt x="2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2517507" y="4514184"/>
              <a:ext cx="45683" cy="43093"/>
            </a:xfrm>
            <a:custGeom>
              <a:avLst/>
              <a:gdLst/>
              <a:ahLst/>
              <a:cxnLst/>
              <a:rect l="l" t="t" r="r" b="b"/>
              <a:pathLst>
                <a:path w="441" h="416" extrusionOk="0">
                  <a:moveTo>
                    <a:pt x="236" y="0"/>
                  </a:moveTo>
                  <a:cubicBezTo>
                    <a:pt x="189" y="0"/>
                    <a:pt x="141" y="20"/>
                    <a:pt x="103" y="65"/>
                  </a:cubicBezTo>
                  <a:cubicBezTo>
                    <a:pt x="1" y="211"/>
                    <a:pt x="137" y="416"/>
                    <a:pt x="300" y="416"/>
                  </a:cubicBezTo>
                  <a:cubicBezTo>
                    <a:pt x="360" y="416"/>
                    <a:pt x="420" y="373"/>
                    <a:pt x="411" y="305"/>
                  </a:cubicBezTo>
                  <a:cubicBezTo>
                    <a:pt x="406" y="287"/>
                    <a:pt x="402" y="271"/>
                    <a:pt x="398" y="256"/>
                  </a:cubicBezTo>
                  <a:lnTo>
                    <a:pt x="398" y="256"/>
                  </a:lnTo>
                  <a:cubicBezTo>
                    <a:pt x="407" y="246"/>
                    <a:pt x="415" y="234"/>
                    <a:pt x="420" y="219"/>
                  </a:cubicBezTo>
                  <a:lnTo>
                    <a:pt x="411" y="219"/>
                  </a:lnTo>
                  <a:cubicBezTo>
                    <a:pt x="441" y="95"/>
                    <a:pt x="340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2596859" y="4619227"/>
              <a:ext cx="44958" cy="41332"/>
            </a:xfrm>
            <a:custGeom>
              <a:avLst/>
              <a:gdLst/>
              <a:ahLst/>
              <a:cxnLst/>
              <a:rect l="l" t="t" r="r" b="b"/>
              <a:pathLst>
                <a:path w="434" h="399" extrusionOk="0">
                  <a:moveTo>
                    <a:pt x="186" y="0"/>
                  </a:moveTo>
                  <a:cubicBezTo>
                    <a:pt x="165" y="0"/>
                    <a:pt x="143" y="7"/>
                    <a:pt x="124" y="18"/>
                  </a:cubicBezTo>
                  <a:cubicBezTo>
                    <a:pt x="119" y="23"/>
                    <a:pt x="115" y="29"/>
                    <a:pt x="111" y="35"/>
                  </a:cubicBezTo>
                  <a:lnTo>
                    <a:pt x="111" y="35"/>
                  </a:lnTo>
                  <a:cubicBezTo>
                    <a:pt x="43" y="74"/>
                    <a:pt x="0" y="152"/>
                    <a:pt x="13" y="240"/>
                  </a:cubicBezTo>
                  <a:cubicBezTo>
                    <a:pt x="40" y="336"/>
                    <a:pt x="127" y="398"/>
                    <a:pt x="222" y="398"/>
                  </a:cubicBezTo>
                  <a:cubicBezTo>
                    <a:pt x="246" y="398"/>
                    <a:pt x="271" y="394"/>
                    <a:pt x="295" y="386"/>
                  </a:cubicBezTo>
                  <a:cubicBezTo>
                    <a:pt x="306" y="381"/>
                    <a:pt x="315" y="375"/>
                    <a:pt x="323" y="369"/>
                  </a:cubicBezTo>
                  <a:lnTo>
                    <a:pt x="323" y="369"/>
                  </a:lnTo>
                  <a:cubicBezTo>
                    <a:pt x="326" y="369"/>
                    <a:pt x="329" y="370"/>
                    <a:pt x="332" y="370"/>
                  </a:cubicBezTo>
                  <a:cubicBezTo>
                    <a:pt x="382" y="370"/>
                    <a:pt x="433" y="332"/>
                    <a:pt x="424" y="266"/>
                  </a:cubicBezTo>
                  <a:lnTo>
                    <a:pt x="424" y="249"/>
                  </a:lnTo>
                  <a:cubicBezTo>
                    <a:pt x="408" y="132"/>
                    <a:pt x="350" y="22"/>
                    <a:pt x="230" y="10"/>
                  </a:cubicBezTo>
                  <a:lnTo>
                    <a:pt x="230" y="10"/>
                  </a:lnTo>
                  <a:cubicBezTo>
                    <a:pt x="216" y="3"/>
                    <a:pt x="202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2514814" y="4833146"/>
              <a:ext cx="39157" cy="42368"/>
            </a:xfrm>
            <a:custGeom>
              <a:avLst/>
              <a:gdLst/>
              <a:ahLst/>
              <a:cxnLst/>
              <a:rect l="l" t="t" r="r" b="b"/>
              <a:pathLst>
                <a:path w="378" h="409" extrusionOk="0">
                  <a:moveTo>
                    <a:pt x="171" y="0"/>
                  </a:moveTo>
                  <a:cubicBezTo>
                    <a:pt x="126" y="0"/>
                    <a:pt x="80" y="20"/>
                    <a:pt x="44" y="66"/>
                  </a:cubicBezTo>
                  <a:cubicBezTo>
                    <a:pt x="1" y="126"/>
                    <a:pt x="1" y="211"/>
                    <a:pt x="35" y="280"/>
                  </a:cubicBezTo>
                  <a:cubicBezTo>
                    <a:pt x="86" y="357"/>
                    <a:pt x="172" y="408"/>
                    <a:pt x="266" y="408"/>
                  </a:cubicBezTo>
                  <a:cubicBezTo>
                    <a:pt x="317" y="408"/>
                    <a:pt x="369" y="374"/>
                    <a:pt x="369" y="322"/>
                  </a:cubicBezTo>
                  <a:cubicBezTo>
                    <a:pt x="377" y="245"/>
                    <a:pt x="360" y="168"/>
                    <a:pt x="334" y="100"/>
                  </a:cubicBezTo>
                  <a:cubicBezTo>
                    <a:pt x="327" y="82"/>
                    <a:pt x="316" y="69"/>
                    <a:pt x="302" y="61"/>
                  </a:cubicBezTo>
                  <a:lnTo>
                    <a:pt x="302" y="61"/>
                  </a:lnTo>
                  <a:cubicBezTo>
                    <a:pt x="270" y="24"/>
                    <a:pt x="221" y="0"/>
                    <a:pt x="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2372166" y="4821751"/>
              <a:ext cx="57389" cy="40400"/>
            </a:xfrm>
            <a:custGeom>
              <a:avLst/>
              <a:gdLst/>
              <a:ahLst/>
              <a:cxnLst/>
              <a:rect l="l" t="t" r="r" b="b"/>
              <a:pathLst>
                <a:path w="554" h="390" extrusionOk="0">
                  <a:moveTo>
                    <a:pt x="179" y="1"/>
                  </a:moveTo>
                  <a:cubicBezTo>
                    <a:pt x="140" y="1"/>
                    <a:pt x="104" y="16"/>
                    <a:pt x="78" y="56"/>
                  </a:cubicBezTo>
                  <a:cubicBezTo>
                    <a:pt x="1" y="167"/>
                    <a:pt x="120" y="313"/>
                    <a:pt x="223" y="364"/>
                  </a:cubicBezTo>
                  <a:cubicBezTo>
                    <a:pt x="255" y="381"/>
                    <a:pt x="288" y="389"/>
                    <a:pt x="321" y="389"/>
                  </a:cubicBezTo>
                  <a:cubicBezTo>
                    <a:pt x="404" y="389"/>
                    <a:pt x="483" y="338"/>
                    <a:pt x="514" y="253"/>
                  </a:cubicBezTo>
                  <a:cubicBezTo>
                    <a:pt x="554" y="141"/>
                    <a:pt x="467" y="29"/>
                    <a:pt x="350" y="29"/>
                  </a:cubicBezTo>
                  <a:cubicBezTo>
                    <a:pt x="342" y="29"/>
                    <a:pt x="334" y="29"/>
                    <a:pt x="326" y="30"/>
                  </a:cubicBezTo>
                  <a:cubicBezTo>
                    <a:pt x="316" y="31"/>
                    <a:pt x="308" y="32"/>
                    <a:pt x="300" y="35"/>
                  </a:cubicBezTo>
                  <a:lnTo>
                    <a:pt x="300" y="35"/>
                  </a:lnTo>
                  <a:cubicBezTo>
                    <a:pt x="259" y="15"/>
                    <a:pt x="217" y="1"/>
                    <a:pt x="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2553868" y="4983459"/>
              <a:ext cx="54696" cy="45372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97" y="1"/>
                  </a:moveTo>
                  <a:cubicBezTo>
                    <a:pt x="174" y="5"/>
                    <a:pt x="154" y="17"/>
                    <a:pt x="140" y="35"/>
                  </a:cubicBezTo>
                  <a:lnTo>
                    <a:pt x="140" y="35"/>
                  </a:lnTo>
                  <a:cubicBezTo>
                    <a:pt x="136" y="35"/>
                    <a:pt x="132" y="35"/>
                    <a:pt x="129" y="35"/>
                  </a:cubicBezTo>
                  <a:cubicBezTo>
                    <a:pt x="123" y="34"/>
                    <a:pt x="118" y="34"/>
                    <a:pt x="113" y="34"/>
                  </a:cubicBezTo>
                  <a:cubicBezTo>
                    <a:pt x="67" y="34"/>
                    <a:pt x="25" y="66"/>
                    <a:pt x="17" y="112"/>
                  </a:cubicBezTo>
                  <a:cubicBezTo>
                    <a:pt x="0" y="266"/>
                    <a:pt x="111" y="411"/>
                    <a:pt x="265" y="437"/>
                  </a:cubicBezTo>
                  <a:cubicBezTo>
                    <a:pt x="269" y="438"/>
                    <a:pt x="273" y="438"/>
                    <a:pt x="277" y="438"/>
                  </a:cubicBezTo>
                  <a:cubicBezTo>
                    <a:pt x="312" y="438"/>
                    <a:pt x="346" y="415"/>
                    <a:pt x="364" y="385"/>
                  </a:cubicBezTo>
                  <a:lnTo>
                    <a:pt x="364" y="385"/>
                  </a:lnTo>
                  <a:cubicBezTo>
                    <a:pt x="376" y="389"/>
                    <a:pt x="389" y="391"/>
                    <a:pt x="401" y="391"/>
                  </a:cubicBezTo>
                  <a:cubicBezTo>
                    <a:pt x="465" y="391"/>
                    <a:pt x="528" y="334"/>
                    <a:pt x="488" y="266"/>
                  </a:cubicBezTo>
                  <a:lnTo>
                    <a:pt x="488" y="257"/>
                  </a:lnTo>
                  <a:cubicBezTo>
                    <a:pt x="442" y="176"/>
                    <a:pt x="376" y="113"/>
                    <a:pt x="299" y="76"/>
                  </a:cubicBezTo>
                  <a:lnTo>
                    <a:pt x="299" y="76"/>
                  </a:lnTo>
                  <a:cubicBezTo>
                    <a:pt x="290" y="34"/>
                    <a:pt x="247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2521961" y="4906594"/>
              <a:ext cx="42886" cy="47859"/>
            </a:xfrm>
            <a:custGeom>
              <a:avLst/>
              <a:gdLst/>
              <a:ahLst/>
              <a:cxnLst/>
              <a:rect l="l" t="t" r="r" b="b"/>
              <a:pathLst>
                <a:path w="414" h="462" extrusionOk="0">
                  <a:moveTo>
                    <a:pt x="206" y="178"/>
                  </a:moveTo>
                  <a:cubicBezTo>
                    <a:pt x="193" y="194"/>
                    <a:pt x="186" y="213"/>
                    <a:pt x="185" y="232"/>
                  </a:cubicBezTo>
                  <a:lnTo>
                    <a:pt x="185" y="232"/>
                  </a:lnTo>
                  <a:cubicBezTo>
                    <a:pt x="179" y="218"/>
                    <a:pt x="179" y="203"/>
                    <a:pt x="188" y="187"/>
                  </a:cubicBezTo>
                  <a:lnTo>
                    <a:pt x="197" y="178"/>
                  </a:lnTo>
                  <a:close/>
                  <a:moveTo>
                    <a:pt x="207" y="0"/>
                  </a:moveTo>
                  <a:cubicBezTo>
                    <a:pt x="184" y="0"/>
                    <a:pt x="160" y="5"/>
                    <a:pt x="137" y="16"/>
                  </a:cubicBezTo>
                  <a:cubicBezTo>
                    <a:pt x="52" y="50"/>
                    <a:pt x="0" y="135"/>
                    <a:pt x="0" y="229"/>
                  </a:cubicBezTo>
                  <a:cubicBezTo>
                    <a:pt x="9" y="315"/>
                    <a:pt x="60" y="392"/>
                    <a:pt x="137" y="443"/>
                  </a:cubicBezTo>
                  <a:cubicBezTo>
                    <a:pt x="153" y="454"/>
                    <a:pt x="172" y="461"/>
                    <a:pt x="193" y="461"/>
                  </a:cubicBezTo>
                  <a:cubicBezTo>
                    <a:pt x="205" y="461"/>
                    <a:pt x="218" y="458"/>
                    <a:pt x="231" y="452"/>
                  </a:cubicBezTo>
                  <a:cubicBezTo>
                    <a:pt x="317" y="401"/>
                    <a:pt x="385" y="315"/>
                    <a:pt x="402" y="212"/>
                  </a:cubicBezTo>
                  <a:cubicBezTo>
                    <a:pt x="414" y="173"/>
                    <a:pt x="399" y="140"/>
                    <a:pt x="372" y="121"/>
                  </a:cubicBezTo>
                  <a:lnTo>
                    <a:pt x="372" y="121"/>
                  </a:lnTo>
                  <a:cubicBezTo>
                    <a:pt x="367" y="105"/>
                    <a:pt x="360" y="90"/>
                    <a:pt x="351" y="75"/>
                  </a:cubicBezTo>
                  <a:cubicBezTo>
                    <a:pt x="315" y="27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2649692" y="5009150"/>
              <a:ext cx="58218" cy="37500"/>
            </a:xfrm>
            <a:custGeom>
              <a:avLst/>
              <a:gdLst/>
              <a:ahLst/>
              <a:cxnLst/>
              <a:rect l="l" t="t" r="r" b="b"/>
              <a:pathLst>
                <a:path w="562" h="362" extrusionOk="0">
                  <a:moveTo>
                    <a:pt x="292" y="1"/>
                  </a:moveTo>
                  <a:cubicBezTo>
                    <a:pt x="252" y="1"/>
                    <a:pt x="213" y="28"/>
                    <a:pt x="199" y="66"/>
                  </a:cubicBezTo>
                  <a:lnTo>
                    <a:pt x="199" y="66"/>
                  </a:lnTo>
                  <a:cubicBezTo>
                    <a:pt x="172" y="62"/>
                    <a:pt x="146" y="61"/>
                    <a:pt x="119" y="61"/>
                  </a:cubicBezTo>
                  <a:cubicBezTo>
                    <a:pt x="68" y="61"/>
                    <a:pt x="8" y="86"/>
                    <a:pt x="8" y="146"/>
                  </a:cubicBezTo>
                  <a:cubicBezTo>
                    <a:pt x="1" y="269"/>
                    <a:pt x="103" y="361"/>
                    <a:pt x="218" y="361"/>
                  </a:cubicBezTo>
                  <a:cubicBezTo>
                    <a:pt x="239" y="361"/>
                    <a:pt x="260" y="358"/>
                    <a:pt x="281" y="352"/>
                  </a:cubicBezTo>
                  <a:cubicBezTo>
                    <a:pt x="310" y="339"/>
                    <a:pt x="334" y="321"/>
                    <a:pt x="353" y="299"/>
                  </a:cubicBezTo>
                  <a:lnTo>
                    <a:pt x="353" y="299"/>
                  </a:lnTo>
                  <a:cubicBezTo>
                    <a:pt x="369" y="304"/>
                    <a:pt x="385" y="311"/>
                    <a:pt x="401" y="317"/>
                  </a:cubicBezTo>
                  <a:cubicBezTo>
                    <a:pt x="413" y="322"/>
                    <a:pt x="423" y="324"/>
                    <a:pt x="434" y="324"/>
                  </a:cubicBezTo>
                  <a:cubicBezTo>
                    <a:pt x="517" y="324"/>
                    <a:pt x="561" y="184"/>
                    <a:pt x="470" y="146"/>
                  </a:cubicBezTo>
                  <a:lnTo>
                    <a:pt x="478" y="146"/>
                  </a:lnTo>
                  <a:cubicBezTo>
                    <a:pt x="451" y="135"/>
                    <a:pt x="424" y="124"/>
                    <a:pt x="397" y="114"/>
                  </a:cubicBezTo>
                  <a:lnTo>
                    <a:pt x="397" y="114"/>
                  </a:lnTo>
                  <a:cubicBezTo>
                    <a:pt x="391" y="89"/>
                    <a:pt x="382" y="65"/>
                    <a:pt x="367" y="44"/>
                  </a:cubicBezTo>
                  <a:cubicBezTo>
                    <a:pt x="346" y="13"/>
                    <a:pt x="319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2629802" y="4730382"/>
              <a:ext cx="49102" cy="54074"/>
            </a:xfrm>
            <a:custGeom>
              <a:avLst/>
              <a:gdLst/>
              <a:ahLst/>
              <a:cxnLst/>
              <a:rect l="l" t="t" r="r" b="b"/>
              <a:pathLst>
                <a:path w="474" h="522" extrusionOk="0">
                  <a:moveTo>
                    <a:pt x="209" y="299"/>
                  </a:moveTo>
                  <a:lnTo>
                    <a:pt x="209" y="299"/>
                  </a:lnTo>
                  <a:cubicBezTo>
                    <a:pt x="215" y="309"/>
                    <a:pt x="220" y="320"/>
                    <a:pt x="225" y="331"/>
                  </a:cubicBezTo>
                  <a:lnTo>
                    <a:pt x="200" y="331"/>
                  </a:lnTo>
                  <a:cubicBezTo>
                    <a:pt x="208" y="331"/>
                    <a:pt x="206" y="333"/>
                    <a:pt x="203" y="333"/>
                  </a:cubicBezTo>
                  <a:cubicBezTo>
                    <a:pt x="200" y="333"/>
                    <a:pt x="195" y="331"/>
                    <a:pt x="200" y="322"/>
                  </a:cubicBezTo>
                  <a:cubicBezTo>
                    <a:pt x="205" y="308"/>
                    <a:pt x="207" y="301"/>
                    <a:pt x="209" y="299"/>
                  </a:cubicBezTo>
                  <a:close/>
                  <a:moveTo>
                    <a:pt x="225" y="331"/>
                  </a:moveTo>
                  <a:cubicBezTo>
                    <a:pt x="229" y="341"/>
                    <a:pt x="229" y="344"/>
                    <a:pt x="229" y="344"/>
                  </a:cubicBezTo>
                  <a:cubicBezTo>
                    <a:pt x="229" y="344"/>
                    <a:pt x="225" y="336"/>
                    <a:pt x="225" y="331"/>
                  </a:cubicBezTo>
                  <a:close/>
                  <a:moveTo>
                    <a:pt x="187" y="1"/>
                  </a:moveTo>
                  <a:cubicBezTo>
                    <a:pt x="166" y="1"/>
                    <a:pt x="146" y="8"/>
                    <a:pt x="131" y="23"/>
                  </a:cubicBezTo>
                  <a:cubicBezTo>
                    <a:pt x="89" y="57"/>
                    <a:pt x="89" y="108"/>
                    <a:pt x="114" y="151"/>
                  </a:cubicBezTo>
                  <a:cubicBezTo>
                    <a:pt x="116" y="153"/>
                    <a:pt x="117" y="155"/>
                    <a:pt x="119" y="157"/>
                  </a:cubicBezTo>
                  <a:lnTo>
                    <a:pt x="119" y="157"/>
                  </a:lnTo>
                  <a:cubicBezTo>
                    <a:pt x="28" y="219"/>
                    <a:pt x="0" y="346"/>
                    <a:pt x="63" y="450"/>
                  </a:cubicBezTo>
                  <a:cubicBezTo>
                    <a:pt x="101" y="497"/>
                    <a:pt x="159" y="521"/>
                    <a:pt x="217" y="521"/>
                  </a:cubicBezTo>
                  <a:cubicBezTo>
                    <a:pt x="275" y="521"/>
                    <a:pt x="332" y="497"/>
                    <a:pt x="371" y="450"/>
                  </a:cubicBezTo>
                  <a:cubicBezTo>
                    <a:pt x="376" y="444"/>
                    <a:pt x="380" y="438"/>
                    <a:pt x="384" y="432"/>
                  </a:cubicBezTo>
                  <a:lnTo>
                    <a:pt x="384" y="432"/>
                  </a:lnTo>
                  <a:cubicBezTo>
                    <a:pt x="429" y="423"/>
                    <a:pt x="469" y="388"/>
                    <a:pt x="465" y="331"/>
                  </a:cubicBezTo>
                  <a:lnTo>
                    <a:pt x="465" y="331"/>
                  </a:lnTo>
                  <a:lnTo>
                    <a:pt x="473" y="339"/>
                  </a:lnTo>
                  <a:cubicBezTo>
                    <a:pt x="463" y="252"/>
                    <a:pt x="406" y="178"/>
                    <a:pt x="331" y="143"/>
                  </a:cubicBezTo>
                  <a:lnTo>
                    <a:pt x="331" y="143"/>
                  </a:lnTo>
                  <a:cubicBezTo>
                    <a:pt x="306" y="104"/>
                    <a:pt x="279" y="66"/>
                    <a:pt x="260" y="31"/>
                  </a:cubicBezTo>
                  <a:cubicBezTo>
                    <a:pt x="240" y="12"/>
                    <a:pt x="213" y="1"/>
                    <a:pt x="1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2723968" y="4858734"/>
              <a:ext cx="40918" cy="60600"/>
            </a:xfrm>
            <a:custGeom>
              <a:avLst/>
              <a:gdLst/>
              <a:ahLst/>
              <a:cxnLst/>
              <a:rect l="l" t="t" r="r" b="b"/>
              <a:pathLst>
                <a:path w="395" h="585" extrusionOk="0">
                  <a:moveTo>
                    <a:pt x="133" y="1"/>
                  </a:moveTo>
                  <a:cubicBezTo>
                    <a:pt x="121" y="1"/>
                    <a:pt x="108" y="3"/>
                    <a:pt x="95" y="7"/>
                  </a:cubicBezTo>
                  <a:cubicBezTo>
                    <a:pt x="52" y="33"/>
                    <a:pt x="26" y="84"/>
                    <a:pt x="52" y="135"/>
                  </a:cubicBezTo>
                  <a:cubicBezTo>
                    <a:pt x="71" y="164"/>
                    <a:pt x="87" y="197"/>
                    <a:pt x="99" y="233"/>
                  </a:cubicBezTo>
                  <a:lnTo>
                    <a:pt x="99" y="233"/>
                  </a:lnTo>
                  <a:cubicBezTo>
                    <a:pt x="91" y="239"/>
                    <a:pt x="83" y="247"/>
                    <a:pt x="78" y="255"/>
                  </a:cubicBezTo>
                  <a:cubicBezTo>
                    <a:pt x="18" y="315"/>
                    <a:pt x="1" y="409"/>
                    <a:pt x="26" y="495"/>
                  </a:cubicBezTo>
                  <a:cubicBezTo>
                    <a:pt x="52" y="551"/>
                    <a:pt x="109" y="585"/>
                    <a:pt x="169" y="585"/>
                  </a:cubicBezTo>
                  <a:cubicBezTo>
                    <a:pt x="190" y="585"/>
                    <a:pt x="212" y="581"/>
                    <a:pt x="232" y="572"/>
                  </a:cubicBezTo>
                  <a:cubicBezTo>
                    <a:pt x="252" y="562"/>
                    <a:pt x="268" y="548"/>
                    <a:pt x="280" y="531"/>
                  </a:cubicBezTo>
                  <a:lnTo>
                    <a:pt x="280" y="531"/>
                  </a:lnTo>
                  <a:cubicBezTo>
                    <a:pt x="285" y="532"/>
                    <a:pt x="290" y="532"/>
                    <a:pt x="295" y="532"/>
                  </a:cubicBezTo>
                  <a:cubicBezTo>
                    <a:pt x="344" y="532"/>
                    <a:pt x="394" y="497"/>
                    <a:pt x="394" y="435"/>
                  </a:cubicBezTo>
                  <a:cubicBezTo>
                    <a:pt x="385" y="372"/>
                    <a:pt x="351" y="315"/>
                    <a:pt x="302" y="274"/>
                  </a:cubicBezTo>
                  <a:lnTo>
                    <a:pt x="302" y="274"/>
                  </a:lnTo>
                  <a:cubicBezTo>
                    <a:pt x="289" y="197"/>
                    <a:pt x="261" y="121"/>
                    <a:pt x="223" y="58"/>
                  </a:cubicBezTo>
                  <a:cubicBezTo>
                    <a:pt x="204" y="20"/>
                    <a:pt x="170" y="1"/>
                    <a:pt x="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2659326" y="4660768"/>
              <a:ext cx="34599" cy="47030"/>
            </a:xfrm>
            <a:custGeom>
              <a:avLst/>
              <a:gdLst/>
              <a:ahLst/>
              <a:cxnLst/>
              <a:rect l="l" t="t" r="r" b="b"/>
              <a:pathLst>
                <a:path w="334" h="454" extrusionOk="0">
                  <a:moveTo>
                    <a:pt x="107" y="1"/>
                  </a:moveTo>
                  <a:cubicBezTo>
                    <a:pt x="52" y="1"/>
                    <a:pt x="1" y="49"/>
                    <a:pt x="9" y="104"/>
                  </a:cubicBezTo>
                  <a:cubicBezTo>
                    <a:pt x="17" y="207"/>
                    <a:pt x="52" y="310"/>
                    <a:pt x="103" y="395"/>
                  </a:cubicBezTo>
                  <a:cubicBezTo>
                    <a:pt x="120" y="434"/>
                    <a:pt x="154" y="453"/>
                    <a:pt x="188" y="453"/>
                  </a:cubicBezTo>
                  <a:cubicBezTo>
                    <a:pt x="223" y="453"/>
                    <a:pt x="257" y="434"/>
                    <a:pt x="274" y="395"/>
                  </a:cubicBezTo>
                  <a:cubicBezTo>
                    <a:pt x="292" y="357"/>
                    <a:pt x="303" y="316"/>
                    <a:pt x="309" y="276"/>
                  </a:cubicBezTo>
                  <a:lnTo>
                    <a:pt x="309" y="276"/>
                  </a:lnTo>
                  <a:cubicBezTo>
                    <a:pt x="322" y="259"/>
                    <a:pt x="329" y="236"/>
                    <a:pt x="325" y="207"/>
                  </a:cubicBezTo>
                  <a:lnTo>
                    <a:pt x="334" y="199"/>
                  </a:lnTo>
                  <a:cubicBezTo>
                    <a:pt x="327" y="157"/>
                    <a:pt x="308" y="119"/>
                    <a:pt x="281" y="87"/>
                  </a:cubicBezTo>
                  <a:lnTo>
                    <a:pt x="281" y="87"/>
                  </a:lnTo>
                  <a:cubicBezTo>
                    <a:pt x="275" y="80"/>
                    <a:pt x="269" y="73"/>
                    <a:pt x="262" y="68"/>
                  </a:cubicBezTo>
                  <a:lnTo>
                    <a:pt x="262" y="68"/>
                  </a:lnTo>
                  <a:cubicBezTo>
                    <a:pt x="223" y="31"/>
                    <a:pt x="173" y="6"/>
                    <a:pt x="120" y="2"/>
                  </a:cubicBezTo>
                  <a:cubicBezTo>
                    <a:pt x="116" y="1"/>
                    <a:pt x="111" y="1"/>
                    <a:pt x="1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2412049" y="4275610"/>
              <a:ext cx="46719" cy="40089"/>
            </a:xfrm>
            <a:custGeom>
              <a:avLst/>
              <a:gdLst/>
              <a:ahLst/>
              <a:cxnLst/>
              <a:rect l="l" t="t" r="r" b="b"/>
              <a:pathLst>
                <a:path w="451" h="387" extrusionOk="0">
                  <a:moveTo>
                    <a:pt x="200" y="178"/>
                  </a:moveTo>
                  <a:cubicBezTo>
                    <a:pt x="200" y="178"/>
                    <a:pt x="200" y="179"/>
                    <a:pt x="201" y="179"/>
                  </a:cubicBezTo>
                  <a:lnTo>
                    <a:pt x="201" y="179"/>
                  </a:lnTo>
                  <a:cubicBezTo>
                    <a:pt x="201" y="180"/>
                    <a:pt x="201" y="180"/>
                    <a:pt x="201" y="180"/>
                  </a:cubicBezTo>
                  <a:lnTo>
                    <a:pt x="201" y="180"/>
                  </a:lnTo>
                  <a:cubicBezTo>
                    <a:pt x="200" y="179"/>
                    <a:pt x="200" y="178"/>
                    <a:pt x="200" y="178"/>
                  </a:cubicBezTo>
                  <a:close/>
                  <a:moveTo>
                    <a:pt x="253" y="1"/>
                  </a:moveTo>
                  <a:cubicBezTo>
                    <a:pt x="241" y="1"/>
                    <a:pt x="229" y="3"/>
                    <a:pt x="218" y="6"/>
                  </a:cubicBezTo>
                  <a:lnTo>
                    <a:pt x="218" y="6"/>
                  </a:lnTo>
                  <a:cubicBezTo>
                    <a:pt x="210" y="5"/>
                    <a:pt x="202" y="5"/>
                    <a:pt x="193" y="5"/>
                  </a:cubicBezTo>
                  <a:cubicBezTo>
                    <a:pt x="183" y="5"/>
                    <a:pt x="173" y="6"/>
                    <a:pt x="163" y="7"/>
                  </a:cubicBezTo>
                  <a:cubicBezTo>
                    <a:pt x="95" y="15"/>
                    <a:pt x="35" y="58"/>
                    <a:pt x="9" y="127"/>
                  </a:cubicBezTo>
                  <a:cubicBezTo>
                    <a:pt x="0" y="187"/>
                    <a:pt x="9" y="246"/>
                    <a:pt x="43" y="298"/>
                  </a:cubicBezTo>
                  <a:cubicBezTo>
                    <a:pt x="80" y="357"/>
                    <a:pt x="140" y="387"/>
                    <a:pt x="201" y="387"/>
                  </a:cubicBezTo>
                  <a:cubicBezTo>
                    <a:pt x="256" y="387"/>
                    <a:pt x="311" y="363"/>
                    <a:pt x="351" y="315"/>
                  </a:cubicBezTo>
                  <a:cubicBezTo>
                    <a:pt x="352" y="314"/>
                    <a:pt x="353" y="312"/>
                    <a:pt x="354" y="311"/>
                  </a:cubicBezTo>
                  <a:lnTo>
                    <a:pt x="354" y="311"/>
                  </a:lnTo>
                  <a:cubicBezTo>
                    <a:pt x="402" y="309"/>
                    <a:pt x="450" y="274"/>
                    <a:pt x="445" y="212"/>
                  </a:cubicBezTo>
                  <a:lnTo>
                    <a:pt x="428" y="212"/>
                  </a:lnTo>
                  <a:cubicBezTo>
                    <a:pt x="422" y="164"/>
                    <a:pt x="401" y="121"/>
                    <a:pt x="370" y="86"/>
                  </a:cubicBezTo>
                  <a:lnTo>
                    <a:pt x="370" y="86"/>
                  </a:lnTo>
                  <a:cubicBezTo>
                    <a:pt x="355" y="59"/>
                    <a:pt x="335" y="35"/>
                    <a:pt x="308" y="15"/>
                  </a:cubicBezTo>
                  <a:cubicBezTo>
                    <a:pt x="292" y="5"/>
                    <a:pt x="272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2543302" y="4351647"/>
              <a:ext cx="51381" cy="36774"/>
            </a:xfrm>
            <a:custGeom>
              <a:avLst/>
              <a:gdLst/>
              <a:ahLst/>
              <a:cxnLst/>
              <a:rect l="l" t="t" r="r" b="b"/>
              <a:pathLst>
                <a:path w="496" h="355" extrusionOk="0">
                  <a:moveTo>
                    <a:pt x="308" y="0"/>
                  </a:moveTo>
                  <a:cubicBezTo>
                    <a:pt x="268" y="0"/>
                    <a:pt x="239" y="17"/>
                    <a:pt x="223" y="41"/>
                  </a:cubicBezTo>
                  <a:lnTo>
                    <a:pt x="223" y="41"/>
                  </a:lnTo>
                  <a:cubicBezTo>
                    <a:pt x="189" y="34"/>
                    <a:pt x="154" y="28"/>
                    <a:pt x="119" y="26"/>
                  </a:cubicBezTo>
                  <a:cubicBezTo>
                    <a:pt x="116" y="25"/>
                    <a:pt x="112" y="25"/>
                    <a:pt x="109" y="25"/>
                  </a:cubicBezTo>
                  <a:cubicBezTo>
                    <a:pt x="46" y="25"/>
                    <a:pt x="1" y="98"/>
                    <a:pt x="25" y="163"/>
                  </a:cubicBezTo>
                  <a:cubicBezTo>
                    <a:pt x="56" y="256"/>
                    <a:pt x="160" y="354"/>
                    <a:pt x="264" y="354"/>
                  </a:cubicBezTo>
                  <a:cubicBezTo>
                    <a:pt x="303" y="354"/>
                    <a:pt x="341" y="341"/>
                    <a:pt x="376" y="308"/>
                  </a:cubicBezTo>
                  <a:cubicBezTo>
                    <a:pt x="383" y="302"/>
                    <a:pt x="390" y="295"/>
                    <a:pt x="396" y="288"/>
                  </a:cubicBezTo>
                  <a:lnTo>
                    <a:pt x="396" y="288"/>
                  </a:lnTo>
                  <a:cubicBezTo>
                    <a:pt x="420" y="286"/>
                    <a:pt x="443" y="275"/>
                    <a:pt x="462" y="257"/>
                  </a:cubicBezTo>
                  <a:cubicBezTo>
                    <a:pt x="496" y="214"/>
                    <a:pt x="487" y="154"/>
                    <a:pt x="444" y="128"/>
                  </a:cubicBezTo>
                  <a:lnTo>
                    <a:pt x="439" y="128"/>
                  </a:lnTo>
                  <a:cubicBezTo>
                    <a:pt x="427" y="64"/>
                    <a:pt x="382" y="9"/>
                    <a:pt x="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2621204" y="4343566"/>
              <a:ext cx="52520" cy="44440"/>
            </a:xfrm>
            <a:custGeom>
              <a:avLst/>
              <a:gdLst/>
              <a:ahLst/>
              <a:cxnLst/>
              <a:rect l="l" t="t" r="r" b="b"/>
              <a:pathLst>
                <a:path w="507" h="429" extrusionOk="0">
                  <a:moveTo>
                    <a:pt x="239" y="0"/>
                  </a:moveTo>
                  <a:cubicBezTo>
                    <a:pt x="217" y="0"/>
                    <a:pt x="194" y="3"/>
                    <a:pt x="172" y="10"/>
                  </a:cubicBezTo>
                  <a:cubicBezTo>
                    <a:pt x="60" y="52"/>
                    <a:pt x="0" y="164"/>
                    <a:pt x="26" y="275"/>
                  </a:cubicBezTo>
                  <a:cubicBezTo>
                    <a:pt x="44" y="371"/>
                    <a:pt x="125" y="429"/>
                    <a:pt x="207" y="429"/>
                  </a:cubicBezTo>
                  <a:cubicBezTo>
                    <a:pt x="242" y="429"/>
                    <a:pt x="277" y="418"/>
                    <a:pt x="308" y="395"/>
                  </a:cubicBezTo>
                  <a:cubicBezTo>
                    <a:pt x="344" y="361"/>
                    <a:pt x="363" y="325"/>
                    <a:pt x="370" y="287"/>
                  </a:cubicBezTo>
                  <a:lnTo>
                    <a:pt x="370" y="287"/>
                  </a:lnTo>
                  <a:cubicBezTo>
                    <a:pt x="372" y="287"/>
                    <a:pt x="374" y="287"/>
                    <a:pt x="375" y="287"/>
                  </a:cubicBezTo>
                  <a:cubicBezTo>
                    <a:pt x="440" y="287"/>
                    <a:pt x="507" y="224"/>
                    <a:pt x="462" y="147"/>
                  </a:cubicBezTo>
                  <a:lnTo>
                    <a:pt x="462" y="147"/>
                  </a:lnTo>
                  <a:lnTo>
                    <a:pt x="462" y="155"/>
                  </a:lnTo>
                  <a:cubicBezTo>
                    <a:pt x="428" y="58"/>
                    <a:pt x="337" y="0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2382836" y="4198226"/>
              <a:ext cx="67955" cy="39157"/>
            </a:xfrm>
            <a:custGeom>
              <a:avLst/>
              <a:gdLst/>
              <a:ahLst/>
              <a:cxnLst/>
              <a:rect l="l" t="t" r="r" b="b"/>
              <a:pathLst>
                <a:path w="656" h="378" extrusionOk="0">
                  <a:moveTo>
                    <a:pt x="107" y="0"/>
                  </a:moveTo>
                  <a:cubicBezTo>
                    <a:pt x="52" y="0"/>
                    <a:pt x="1" y="48"/>
                    <a:pt x="9" y="104"/>
                  </a:cubicBezTo>
                  <a:cubicBezTo>
                    <a:pt x="24" y="260"/>
                    <a:pt x="155" y="377"/>
                    <a:pt x="307" y="377"/>
                  </a:cubicBezTo>
                  <a:cubicBezTo>
                    <a:pt x="330" y="377"/>
                    <a:pt x="353" y="375"/>
                    <a:pt x="377" y="369"/>
                  </a:cubicBezTo>
                  <a:cubicBezTo>
                    <a:pt x="404" y="364"/>
                    <a:pt x="426" y="351"/>
                    <a:pt x="440" y="331"/>
                  </a:cubicBezTo>
                  <a:lnTo>
                    <a:pt x="440" y="331"/>
                  </a:lnTo>
                  <a:cubicBezTo>
                    <a:pt x="444" y="335"/>
                    <a:pt x="449" y="339"/>
                    <a:pt x="454" y="343"/>
                  </a:cubicBezTo>
                  <a:cubicBezTo>
                    <a:pt x="472" y="364"/>
                    <a:pt x="495" y="373"/>
                    <a:pt x="517" y="373"/>
                  </a:cubicBezTo>
                  <a:cubicBezTo>
                    <a:pt x="588" y="373"/>
                    <a:pt x="655" y="288"/>
                    <a:pt x="590" y="224"/>
                  </a:cubicBezTo>
                  <a:lnTo>
                    <a:pt x="599" y="224"/>
                  </a:lnTo>
                  <a:cubicBezTo>
                    <a:pt x="529" y="153"/>
                    <a:pt x="446" y="99"/>
                    <a:pt x="356" y="61"/>
                  </a:cubicBezTo>
                  <a:lnTo>
                    <a:pt x="356" y="61"/>
                  </a:lnTo>
                  <a:cubicBezTo>
                    <a:pt x="352" y="55"/>
                    <a:pt x="347" y="49"/>
                    <a:pt x="342" y="44"/>
                  </a:cubicBezTo>
                  <a:cubicBezTo>
                    <a:pt x="324" y="19"/>
                    <a:pt x="300" y="8"/>
                    <a:pt x="276" y="8"/>
                  </a:cubicBezTo>
                  <a:cubicBezTo>
                    <a:pt x="261" y="8"/>
                    <a:pt x="246" y="13"/>
                    <a:pt x="233" y="20"/>
                  </a:cubicBezTo>
                  <a:lnTo>
                    <a:pt x="233" y="20"/>
                  </a:lnTo>
                  <a:cubicBezTo>
                    <a:pt x="196" y="11"/>
                    <a:pt x="158" y="5"/>
                    <a:pt x="120" y="1"/>
                  </a:cubicBezTo>
                  <a:cubicBezTo>
                    <a:pt x="116" y="0"/>
                    <a:pt x="111" y="0"/>
                    <a:pt x="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2177204" y="4099916"/>
              <a:ext cx="49723" cy="40918"/>
            </a:xfrm>
            <a:custGeom>
              <a:avLst/>
              <a:gdLst/>
              <a:ahLst/>
              <a:cxnLst/>
              <a:rect l="l" t="t" r="r" b="b"/>
              <a:pathLst>
                <a:path w="480" h="395" extrusionOk="0">
                  <a:moveTo>
                    <a:pt x="214" y="197"/>
                  </a:moveTo>
                  <a:cubicBezTo>
                    <a:pt x="214" y="197"/>
                    <a:pt x="206" y="206"/>
                    <a:pt x="197" y="214"/>
                  </a:cubicBezTo>
                  <a:cubicBezTo>
                    <a:pt x="197" y="214"/>
                    <a:pt x="194" y="214"/>
                    <a:pt x="194" y="216"/>
                  </a:cubicBezTo>
                  <a:lnTo>
                    <a:pt x="194" y="216"/>
                  </a:lnTo>
                  <a:cubicBezTo>
                    <a:pt x="193" y="210"/>
                    <a:pt x="197" y="204"/>
                    <a:pt x="197" y="197"/>
                  </a:cubicBezTo>
                  <a:cubicBezTo>
                    <a:pt x="197" y="199"/>
                    <a:pt x="198" y="200"/>
                    <a:pt x="199" y="200"/>
                  </a:cubicBezTo>
                  <a:cubicBezTo>
                    <a:pt x="200" y="200"/>
                    <a:pt x="202" y="199"/>
                    <a:pt x="204" y="197"/>
                  </a:cubicBezTo>
                  <a:close/>
                  <a:moveTo>
                    <a:pt x="214" y="1"/>
                  </a:moveTo>
                  <a:cubicBezTo>
                    <a:pt x="103" y="1"/>
                    <a:pt x="18" y="86"/>
                    <a:pt x="9" y="197"/>
                  </a:cubicBezTo>
                  <a:cubicBezTo>
                    <a:pt x="0" y="300"/>
                    <a:pt x="86" y="385"/>
                    <a:pt x="189" y="394"/>
                  </a:cubicBezTo>
                  <a:cubicBezTo>
                    <a:pt x="194" y="394"/>
                    <a:pt x="199" y="395"/>
                    <a:pt x="204" y="395"/>
                  </a:cubicBezTo>
                  <a:cubicBezTo>
                    <a:pt x="264" y="395"/>
                    <a:pt x="319" y="366"/>
                    <a:pt x="357" y="322"/>
                  </a:cubicBezTo>
                  <a:lnTo>
                    <a:pt x="357" y="322"/>
                  </a:lnTo>
                  <a:cubicBezTo>
                    <a:pt x="363" y="323"/>
                    <a:pt x="369" y="324"/>
                    <a:pt x="376" y="324"/>
                  </a:cubicBezTo>
                  <a:cubicBezTo>
                    <a:pt x="388" y="324"/>
                    <a:pt x="400" y="321"/>
                    <a:pt x="411" y="317"/>
                  </a:cubicBezTo>
                  <a:cubicBezTo>
                    <a:pt x="462" y="300"/>
                    <a:pt x="480" y="240"/>
                    <a:pt x="462" y="197"/>
                  </a:cubicBezTo>
                  <a:lnTo>
                    <a:pt x="454" y="189"/>
                  </a:lnTo>
                  <a:cubicBezTo>
                    <a:pt x="411" y="95"/>
                    <a:pt x="326" y="18"/>
                    <a:pt x="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"/>
            <p:cNvSpPr/>
            <p:nvPr/>
          </p:nvSpPr>
          <p:spPr>
            <a:xfrm>
              <a:off x="2276446" y="4046359"/>
              <a:ext cx="60289" cy="42990"/>
            </a:xfrm>
            <a:custGeom>
              <a:avLst/>
              <a:gdLst/>
              <a:ahLst/>
              <a:cxnLst/>
              <a:rect l="l" t="t" r="r" b="b"/>
              <a:pathLst>
                <a:path w="582" h="415" extrusionOk="0">
                  <a:moveTo>
                    <a:pt x="225" y="184"/>
                  </a:moveTo>
                  <a:cubicBezTo>
                    <a:pt x="227" y="190"/>
                    <a:pt x="229" y="195"/>
                    <a:pt x="232" y="201"/>
                  </a:cubicBezTo>
                  <a:cubicBezTo>
                    <a:pt x="235" y="220"/>
                    <a:pt x="224" y="229"/>
                    <a:pt x="213" y="229"/>
                  </a:cubicBezTo>
                  <a:cubicBezTo>
                    <a:pt x="199" y="229"/>
                    <a:pt x="187" y="216"/>
                    <a:pt x="206" y="192"/>
                  </a:cubicBezTo>
                  <a:cubicBezTo>
                    <a:pt x="211" y="188"/>
                    <a:pt x="217" y="185"/>
                    <a:pt x="225" y="184"/>
                  </a:cubicBezTo>
                  <a:close/>
                  <a:moveTo>
                    <a:pt x="241" y="1"/>
                  </a:moveTo>
                  <a:cubicBezTo>
                    <a:pt x="224" y="1"/>
                    <a:pt x="206" y="2"/>
                    <a:pt x="189" y="4"/>
                  </a:cubicBezTo>
                  <a:cubicBezTo>
                    <a:pt x="78" y="21"/>
                    <a:pt x="1" y="133"/>
                    <a:pt x="18" y="252"/>
                  </a:cubicBezTo>
                  <a:cubicBezTo>
                    <a:pt x="39" y="345"/>
                    <a:pt x="121" y="415"/>
                    <a:pt x="212" y="415"/>
                  </a:cubicBezTo>
                  <a:cubicBezTo>
                    <a:pt x="230" y="415"/>
                    <a:pt x="248" y="412"/>
                    <a:pt x="266" y="406"/>
                  </a:cubicBezTo>
                  <a:cubicBezTo>
                    <a:pt x="334" y="387"/>
                    <a:pt x="383" y="337"/>
                    <a:pt x="403" y="276"/>
                  </a:cubicBezTo>
                  <a:lnTo>
                    <a:pt x="403" y="276"/>
                  </a:lnTo>
                  <a:cubicBezTo>
                    <a:pt x="418" y="286"/>
                    <a:pt x="433" y="290"/>
                    <a:pt x="448" y="290"/>
                  </a:cubicBezTo>
                  <a:cubicBezTo>
                    <a:pt x="523" y="290"/>
                    <a:pt x="581" y="178"/>
                    <a:pt x="505" y="115"/>
                  </a:cubicBezTo>
                  <a:lnTo>
                    <a:pt x="514" y="115"/>
                  </a:lnTo>
                  <a:cubicBezTo>
                    <a:pt x="441" y="42"/>
                    <a:pt x="343" y="1"/>
                    <a:pt x="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"/>
            <p:cNvSpPr/>
            <p:nvPr/>
          </p:nvSpPr>
          <p:spPr>
            <a:xfrm>
              <a:off x="2162183" y="4009480"/>
              <a:ext cx="52313" cy="38328"/>
            </a:xfrm>
            <a:custGeom>
              <a:avLst/>
              <a:gdLst/>
              <a:ahLst/>
              <a:cxnLst/>
              <a:rect l="l" t="t" r="r" b="b"/>
              <a:pathLst>
                <a:path w="505" h="370" extrusionOk="0">
                  <a:moveTo>
                    <a:pt x="317" y="1"/>
                  </a:moveTo>
                  <a:cubicBezTo>
                    <a:pt x="283" y="1"/>
                    <a:pt x="257" y="16"/>
                    <a:pt x="241" y="38"/>
                  </a:cubicBezTo>
                  <a:lnTo>
                    <a:pt x="241" y="38"/>
                  </a:lnTo>
                  <a:cubicBezTo>
                    <a:pt x="224" y="35"/>
                    <a:pt x="206" y="33"/>
                    <a:pt x="188" y="33"/>
                  </a:cubicBezTo>
                  <a:cubicBezTo>
                    <a:pt x="137" y="33"/>
                    <a:pt x="86" y="48"/>
                    <a:pt x="43" y="78"/>
                  </a:cubicBezTo>
                  <a:cubicBezTo>
                    <a:pt x="17" y="104"/>
                    <a:pt x="0" y="146"/>
                    <a:pt x="17" y="189"/>
                  </a:cubicBezTo>
                  <a:cubicBezTo>
                    <a:pt x="51" y="258"/>
                    <a:pt x="120" y="317"/>
                    <a:pt x="197" y="352"/>
                  </a:cubicBezTo>
                  <a:cubicBezTo>
                    <a:pt x="223" y="363"/>
                    <a:pt x="251" y="369"/>
                    <a:pt x="278" y="369"/>
                  </a:cubicBezTo>
                  <a:cubicBezTo>
                    <a:pt x="329" y="369"/>
                    <a:pt x="380" y="348"/>
                    <a:pt x="419" y="309"/>
                  </a:cubicBezTo>
                  <a:cubicBezTo>
                    <a:pt x="505" y="206"/>
                    <a:pt x="479" y="9"/>
                    <a:pt x="325" y="1"/>
                  </a:cubicBezTo>
                  <a:cubicBezTo>
                    <a:pt x="322" y="1"/>
                    <a:pt x="320" y="1"/>
                    <a:pt x="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"/>
            <p:cNvSpPr/>
            <p:nvPr/>
          </p:nvSpPr>
          <p:spPr>
            <a:xfrm>
              <a:off x="2053100" y="3993733"/>
              <a:ext cx="60393" cy="35428"/>
            </a:xfrm>
            <a:custGeom>
              <a:avLst/>
              <a:gdLst/>
              <a:ahLst/>
              <a:cxnLst/>
              <a:rect l="l" t="t" r="r" b="b"/>
              <a:pathLst>
                <a:path w="583" h="342" extrusionOk="0">
                  <a:moveTo>
                    <a:pt x="223" y="1"/>
                  </a:moveTo>
                  <a:cubicBezTo>
                    <a:pt x="160" y="1"/>
                    <a:pt x="97" y="22"/>
                    <a:pt x="44" y="59"/>
                  </a:cubicBezTo>
                  <a:cubicBezTo>
                    <a:pt x="1" y="93"/>
                    <a:pt x="1" y="170"/>
                    <a:pt x="44" y="204"/>
                  </a:cubicBezTo>
                  <a:cubicBezTo>
                    <a:pt x="163" y="290"/>
                    <a:pt x="300" y="341"/>
                    <a:pt x="446" y="341"/>
                  </a:cubicBezTo>
                  <a:cubicBezTo>
                    <a:pt x="488" y="341"/>
                    <a:pt x="531" y="315"/>
                    <a:pt x="548" y="281"/>
                  </a:cubicBezTo>
                  <a:cubicBezTo>
                    <a:pt x="582" y="179"/>
                    <a:pt x="540" y="76"/>
                    <a:pt x="454" y="25"/>
                  </a:cubicBezTo>
                  <a:cubicBezTo>
                    <a:pt x="436" y="10"/>
                    <a:pt x="415" y="3"/>
                    <a:pt x="395" y="3"/>
                  </a:cubicBezTo>
                  <a:cubicBezTo>
                    <a:pt x="373" y="3"/>
                    <a:pt x="351" y="12"/>
                    <a:pt x="335" y="29"/>
                  </a:cubicBezTo>
                  <a:lnTo>
                    <a:pt x="335" y="29"/>
                  </a:lnTo>
                  <a:cubicBezTo>
                    <a:pt x="332" y="27"/>
                    <a:pt x="329" y="26"/>
                    <a:pt x="326" y="25"/>
                  </a:cubicBezTo>
                  <a:lnTo>
                    <a:pt x="334" y="25"/>
                  </a:lnTo>
                  <a:cubicBezTo>
                    <a:pt x="299" y="8"/>
                    <a:pt x="261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"/>
            <p:cNvSpPr/>
            <p:nvPr/>
          </p:nvSpPr>
          <p:spPr>
            <a:xfrm>
              <a:off x="2373098" y="4031234"/>
              <a:ext cx="53245" cy="36774"/>
            </a:xfrm>
            <a:custGeom>
              <a:avLst/>
              <a:gdLst/>
              <a:ahLst/>
              <a:cxnLst/>
              <a:rect l="l" t="t" r="r" b="b"/>
              <a:pathLst>
                <a:path w="514" h="355" extrusionOk="0">
                  <a:moveTo>
                    <a:pt x="207" y="183"/>
                  </a:moveTo>
                  <a:cubicBezTo>
                    <a:pt x="209" y="183"/>
                    <a:pt x="211" y="184"/>
                    <a:pt x="214" y="184"/>
                  </a:cubicBezTo>
                  <a:lnTo>
                    <a:pt x="205" y="184"/>
                  </a:lnTo>
                  <a:cubicBezTo>
                    <a:pt x="205" y="184"/>
                    <a:pt x="206" y="184"/>
                    <a:pt x="207" y="183"/>
                  </a:cubicBezTo>
                  <a:close/>
                  <a:moveTo>
                    <a:pt x="247" y="1"/>
                  </a:moveTo>
                  <a:cubicBezTo>
                    <a:pt x="234" y="1"/>
                    <a:pt x="220" y="2"/>
                    <a:pt x="205" y="5"/>
                  </a:cubicBezTo>
                  <a:cubicBezTo>
                    <a:pt x="69" y="22"/>
                    <a:pt x="0" y="176"/>
                    <a:pt x="86" y="287"/>
                  </a:cubicBezTo>
                  <a:cubicBezTo>
                    <a:pt x="120" y="333"/>
                    <a:pt x="171" y="355"/>
                    <a:pt x="221" y="355"/>
                  </a:cubicBezTo>
                  <a:cubicBezTo>
                    <a:pt x="270" y="355"/>
                    <a:pt x="319" y="334"/>
                    <a:pt x="352" y="293"/>
                  </a:cubicBezTo>
                  <a:lnTo>
                    <a:pt x="352" y="293"/>
                  </a:lnTo>
                  <a:cubicBezTo>
                    <a:pt x="371" y="309"/>
                    <a:pt x="394" y="318"/>
                    <a:pt x="417" y="318"/>
                  </a:cubicBezTo>
                  <a:cubicBezTo>
                    <a:pt x="426" y="318"/>
                    <a:pt x="436" y="316"/>
                    <a:pt x="445" y="313"/>
                  </a:cubicBezTo>
                  <a:cubicBezTo>
                    <a:pt x="496" y="287"/>
                    <a:pt x="513" y="236"/>
                    <a:pt x="496" y="184"/>
                  </a:cubicBezTo>
                  <a:lnTo>
                    <a:pt x="496" y="184"/>
                  </a:lnTo>
                  <a:lnTo>
                    <a:pt x="496" y="193"/>
                  </a:lnTo>
                  <a:cubicBezTo>
                    <a:pt x="443" y="93"/>
                    <a:pt x="362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"/>
            <p:cNvSpPr/>
            <p:nvPr/>
          </p:nvSpPr>
          <p:spPr>
            <a:xfrm>
              <a:off x="2612295" y="4174917"/>
              <a:ext cx="38225" cy="34081"/>
            </a:xfrm>
            <a:custGeom>
              <a:avLst/>
              <a:gdLst/>
              <a:ahLst/>
              <a:cxnLst/>
              <a:rect l="l" t="t" r="r" b="b"/>
              <a:pathLst>
                <a:path w="369" h="329" extrusionOk="0">
                  <a:moveTo>
                    <a:pt x="178" y="1"/>
                  </a:moveTo>
                  <a:cubicBezTo>
                    <a:pt x="129" y="1"/>
                    <a:pt x="82" y="22"/>
                    <a:pt x="52" y="64"/>
                  </a:cubicBezTo>
                  <a:cubicBezTo>
                    <a:pt x="1" y="123"/>
                    <a:pt x="1" y="209"/>
                    <a:pt x="52" y="260"/>
                  </a:cubicBezTo>
                  <a:cubicBezTo>
                    <a:pt x="81" y="306"/>
                    <a:pt x="128" y="329"/>
                    <a:pt x="180" y="329"/>
                  </a:cubicBezTo>
                  <a:cubicBezTo>
                    <a:pt x="205" y="329"/>
                    <a:pt x="232" y="323"/>
                    <a:pt x="258" y="312"/>
                  </a:cubicBezTo>
                  <a:cubicBezTo>
                    <a:pt x="261" y="309"/>
                    <a:pt x="265" y="307"/>
                    <a:pt x="268" y="304"/>
                  </a:cubicBezTo>
                  <a:lnTo>
                    <a:pt x="268" y="304"/>
                  </a:lnTo>
                  <a:cubicBezTo>
                    <a:pt x="269" y="304"/>
                    <a:pt x="269" y="304"/>
                    <a:pt x="270" y="304"/>
                  </a:cubicBezTo>
                  <a:cubicBezTo>
                    <a:pt x="274" y="304"/>
                    <a:pt x="279" y="304"/>
                    <a:pt x="283" y="303"/>
                  </a:cubicBezTo>
                  <a:cubicBezTo>
                    <a:pt x="335" y="295"/>
                    <a:pt x="369" y="243"/>
                    <a:pt x="360" y="192"/>
                  </a:cubicBezTo>
                  <a:lnTo>
                    <a:pt x="360" y="192"/>
                  </a:lnTo>
                  <a:lnTo>
                    <a:pt x="360" y="209"/>
                  </a:lnTo>
                  <a:cubicBezTo>
                    <a:pt x="352" y="175"/>
                    <a:pt x="335" y="141"/>
                    <a:pt x="326" y="106"/>
                  </a:cubicBezTo>
                  <a:cubicBezTo>
                    <a:pt x="317" y="55"/>
                    <a:pt x="283" y="21"/>
                    <a:pt x="240" y="12"/>
                  </a:cubicBezTo>
                  <a:cubicBezTo>
                    <a:pt x="220" y="5"/>
                    <a:pt x="199" y="1"/>
                    <a:pt x="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"/>
            <p:cNvSpPr/>
            <p:nvPr/>
          </p:nvSpPr>
          <p:spPr>
            <a:xfrm>
              <a:off x="1902476" y="4168184"/>
              <a:ext cx="56249" cy="31491"/>
            </a:xfrm>
            <a:custGeom>
              <a:avLst/>
              <a:gdLst/>
              <a:ahLst/>
              <a:cxnLst/>
              <a:rect l="l" t="t" r="r" b="b"/>
              <a:pathLst>
                <a:path w="543" h="304" extrusionOk="0">
                  <a:moveTo>
                    <a:pt x="351" y="0"/>
                  </a:moveTo>
                  <a:cubicBezTo>
                    <a:pt x="332" y="0"/>
                    <a:pt x="316" y="5"/>
                    <a:pt x="302" y="12"/>
                  </a:cubicBezTo>
                  <a:lnTo>
                    <a:pt x="302" y="12"/>
                  </a:lnTo>
                  <a:cubicBezTo>
                    <a:pt x="212" y="22"/>
                    <a:pt x="125" y="58"/>
                    <a:pt x="52" y="120"/>
                  </a:cubicBezTo>
                  <a:cubicBezTo>
                    <a:pt x="0" y="163"/>
                    <a:pt x="9" y="248"/>
                    <a:pt x="77" y="274"/>
                  </a:cubicBezTo>
                  <a:cubicBezTo>
                    <a:pt x="125" y="294"/>
                    <a:pt x="173" y="304"/>
                    <a:pt x="221" y="304"/>
                  </a:cubicBezTo>
                  <a:cubicBezTo>
                    <a:pt x="294" y="304"/>
                    <a:pt x="366" y="281"/>
                    <a:pt x="428" y="240"/>
                  </a:cubicBezTo>
                  <a:cubicBezTo>
                    <a:pt x="442" y="230"/>
                    <a:pt x="453" y="218"/>
                    <a:pt x="461" y="206"/>
                  </a:cubicBezTo>
                  <a:lnTo>
                    <a:pt x="461" y="206"/>
                  </a:lnTo>
                  <a:cubicBezTo>
                    <a:pt x="542" y="185"/>
                    <a:pt x="542" y="40"/>
                    <a:pt x="445" y="17"/>
                  </a:cubicBezTo>
                  <a:cubicBezTo>
                    <a:pt x="430" y="14"/>
                    <a:pt x="414" y="12"/>
                    <a:pt x="398" y="11"/>
                  </a:cubicBezTo>
                  <a:lnTo>
                    <a:pt x="398" y="11"/>
                  </a:lnTo>
                  <a:cubicBezTo>
                    <a:pt x="384" y="5"/>
                    <a:pt x="368" y="1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"/>
            <p:cNvSpPr/>
            <p:nvPr/>
          </p:nvSpPr>
          <p:spPr>
            <a:xfrm>
              <a:off x="2029481" y="4153266"/>
              <a:ext cx="60600" cy="45062"/>
            </a:xfrm>
            <a:custGeom>
              <a:avLst/>
              <a:gdLst/>
              <a:ahLst/>
              <a:cxnLst/>
              <a:rect l="l" t="t" r="r" b="b"/>
              <a:pathLst>
                <a:path w="585" h="435" extrusionOk="0">
                  <a:moveTo>
                    <a:pt x="262" y="0"/>
                  </a:moveTo>
                  <a:cubicBezTo>
                    <a:pt x="231" y="0"/>
                    <a:pt x="199" y="8"/>
                    <a:pt x="169" y="24"/>
                  </a:cubicBezTo>
                  <a:cubicBezTo>
                    <a:pt x="144" y="36"/>
                    <a:pt x="128" y="54"/>
                    <a:pt x="120" y="74"/>
                  </a:cubicBezTo>
                  <a:lnTo>
                    <a:pt x="120" y="74"/>
                  </a:lnTo>
                  <a:cubicBezTo>
                    <a:pt x="108" y="74"/>
                    <a:pt x="96" y="75"/>
                    <a:pt x="83" y="76"/>
                  </a:cubicBezTo>
                  <a:cubicBezTo>
                    <a:pt x="41" y="84"/>
                    <a:pt x="15" y="119"/>
                    <a:pt x="6" y="161"/>
                  </a:cubicBezTo>
                  <a:cubicBezTo>
                    <a:pt x="0" y="313"/>
                    <a:pt x="123" y="434"/>
                    <a:pt x="253" y="434"/>
                  </a:cubicBezTo>
                  <a:cubicBezTo>
                    <a:pt x="307" y="434"/>
                    <a:pt x="361" y="414"/>
                    <a:pt x="408" y="367"/>
                  </a:cubicBezTo>
                  <a:cubicBezTo>
                    <a:pt x="425" y="348"/>
                    <a:pt x="439" y="327"/>
                    <a:pt x="449" y="305"/>
                  </a:cubicBezTo>
                  <a:lnTo>
                    <a:pt x="449" y="305"/>
                  </a:lnTo>
                  <a:cubicBezTo>
                    <a:pt x="450" y="305"/>
                    <a:pt x="451" y="305"/>
                    <a:pt x="452" y="305"/>
                  </a:cubicBezTo>
                  <a:cubicBezTo>
                    <a:pt x="541" y="305"/>
                    <a:pt x="584" y="165"/>
                    <a:pt x="485" y="127"/>
                  </a:cubicBezTo>
                  <a:cubicBezTo>
                    <a:pt x="473" y="123"/>
                    <a:pt x="460" y="119"/>
                    <a:pt x="448" y="115"/>
                  </a:cubicBezTo>
                  <a:lnTo>
                    <a:pt x="448" y="115"/>
                  </a:lnTo>
                  <a:cubicBezTo>
                    <a:pt x="444" y="108"/>
                    <a:pt x="439" y="100"/>
                    <a:pt x="434" y="93"/>
                  </a:cubicBezTo>
                  <a:cubicBezTo>
                    <a:pt x="393" y="35"/>
                    <a:pt x="329" y="0"/>
                    <a:pt x="2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"/>
            <p:cNvSpPr/>
            <p:nvPr/>
          </p:nvSpPr>
          <p:spPr>
            <a:xfrm>
              <a:off x="1921951" y="4042111"/>
              <a:ext cx="55939" cy="44440"/>
            </a:xfrm>
            <a:custGeom>
              <a:avLst/>
              <a:gdLst/>
              <a:ahLst/>
              <a:cxnLst/>
              <a:rect l="l" t="t" r="r" b="b"/>
              <a:pathLst>
                <a:path w="540" h="429" extrusionOk="0">
                  <a:moveTo>
                    <a:pt x="241" y="0"/>
                  </a:moveTo>
                  <a:cubicBezTo>
                    <a:pt x="229" y="0"/>
                    <a:pt x="218" y="1"/>
                    <a:pt x="206" y="2"/>
                  </a:cubicBezTo>
                  <a:cubicBezTo>
                    <a:pt x="86" y="20"/>
                    <a:pt x="1" y="131"/>
                    <a:pt x="9" y="251"/>
                  </a:cubicBezTo>
                  <a:cubicBezTo>
                    <a:pt x="16" y="353"/>
                    <a:pt x="99" y="428"/>
                    <a:pt x="193" y="428"/>
                  </a:cubicBezTo>
                  <a:cubicBezTo>
                    <a:pt x="217" y="428"/>
                    <a:pt x="242" y="423"/>
                    <a:pt x="266" y="413"/>
                  </a:cubicBezTo>
                  <a:cubicBezTo>
                    <a:pt x="308" y="395"/>
                    <a:pt x="334" y="363"/>
                    <a:pt x="346" y="328"/>
                  </a:cubicBezTo>
                  <a:lnTo>
                    <a:pt x="420" y="328"/>
                  </a:lnTo>
                  <a:cubicBezTo>
                    <a:pt x="488" y="328"/>
                    <a:pt x="540" y="259"/>
                    <a:pt x="514" y="191"/>
                  </a:cubicBezTo>
                  <a:cubicBezTo>
                    <a:pt x="467" y="81"/>
                    <a:pt x="363" y="0"/>
                    <a:pt x="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"/>
            <p:cNvSpPr/>
            <p:nvPr/>
          </p:nvSpPr>
          <p:spPr>
            <a:xfrm>
              <a:off x="1814732" y="4228268"/>
              <a:ext cx="55006" cy="45994"/>
            </a:xfrm>
            <a:custGeom>
              <a:avLst/>
              <a:gdLst/>
              <a:ahLst/>
              <a:cxnLst/>
              <a:rect l="l" t="t" r="r" b="b"/>
              <a:pathLst>
                <a:path w="531" h="444" extrusionOk="0">
                  <a:moveTo>
                    <a:pt x="240" y="198"/>
                  </a:moveTo>
                  <a:lnTo>
                    <a:pt x="240" y="198"/>
                  </a:lnTo>
                  <a:cubicBezTo>
                    <a:pt x="247" y="202"/>
                    <a:pt x="256" y="205"/>
                    <a:pt x="266" y="207"/>
                  </a:cubicBezTo>
                  <a:cubicBezTo>
                    <a:pt x="273" y="207"/>
                    <a:pt x="292" y="256"/>
                    <a:pt x="268" y="256"/>
                  </a:cubicBezTo>
                  <a:cubicBezTo>
                    <a:pt x="263" y="256"/>
                    <a:pt x="257" y="254"/>
                    <a:pt x="249" y="250"/>
                  </a:cubicBezTo>
                  <a:cubicBezTo>
                    <a:pt x="226" y="243"/>
                    <a:pt x="223" y="216"/>
                    <a:pt x="240" y="198"/>
                  </a:cubicBezTo>
                  <a:close/>
                  <a:moveTo>
                    <a:pt x="273" y="1"/>
                  </a:moveTo>
                  <a:cubicBezTo>
                    <a:pt x="224" y="1"/>
                    <a:pt x="173" y="15"/>
                    <a:pt x="129" y="45"/>
                  </a:cubicBezTo>
                  <a:cubicBezTo>
                    <a:pt x="0" y="130"/>
                    <a:pt x="9" y="319"/>
                    <a:pt x="137" y="404"/>
                  </a:cubicBezTo>
                  <a:cubicBezTo>
                    <a:pt x="175" y="431"/>
                    <a:pt x="218" y="443"/>
                    <a:pt x="260" y="443"/>
                  </a:cubicBezTo>
                  <a:cubicBezTo>
                    <a:pt x="351" y="443"/>
                    <a:pt x="439" y="384"/>
                    <a:pt x="462" y="284"/>
                  </a:cubicBezTo>
                  <a:cubicBezTo>
                    <a:pt x="464" y="278"/>
                    <a:pt x="465" y="272"/>
                    <a:pt x="466" y="266"/>
                  </a:cubicBezTo>
                  <a:lnTo>
                    <a:pt x="466" y="266"/>
                  </a:lnTo>
                  <a:cubicBezTo>
                    <a:pt x="514" y="239"/>
                    <a:pt x="531" y="189"/>
                    <a:pt x="514" y="147"/>
                  </a:cubicBezTo>
                  <a:lnTo>
                    <a:pt x="505" y="147"/>
                  </a:lnTo>
                  <a:cubicBezTo>
                    <a:pt x="460" y="52"/>
                    <a:pt x="368" y="1"/>
                    <a:pt x="2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"/>
            <p:cNvSpPr/>
            <p:nvPr/>
          </p:nvSpPr>
          <p:spPr>
            <a:xfrm>
              <a:off x="1631476" y="4184344"/>
              <a:ext cx="56664" cy="43197"/>
            </a:xfrm>
            <a:custGeom>
              <a:avLst/>
              <a:gdLst/>
              <a:ahLst/>
              <a:cxnLst/>
              <a:rect l="l" t="t" r="r" b="b"/>
              <a:pathLst>
                <a:path w="547" h="417" extrusionOk="0">
                  <a:moveTo>
                    <a:pt x="310" y="0"/>
                  </a:moveTo>
                  <a:cubicBezTo>
                    <a:pt x="275" y="0"/>
                    <a:pt x="238" y="11"/>
                    <a:pt x="204" y="32"/>
                  </a:cubicBezTo>
                  <a:cubicBezTo>
                    <a:pt x="201" y="34"/>
                    <a:pt x="197" y="36"/>
                    <a:pt x="194" y="38"/>
                  </a:cubicBezTo>
                  <a:lnTo>
                    <a:pt x="194" y="38"/>
                  </a:lnTo>
                  <a:cubicBezTo>
                    <a:pt x="130" y="43"/>
                    <a:pt x="77" y="81"/>
                    <a:pt x="50" y="135"/>
                  </a:cubicBezTo>
                  <a:cubicBezTo>
                    <a:pt x="0" y="285"/>
                    <a:pt x="152" y="417"/>
                    <a:pt x="294" y="417"/>
                  </a:cubicBezTo>
                  <a:cubicBezTo>
                    <a:pt x="322" y="417"/>
                    <a:pt x="349" y="412"/>
                    <a:pt x="375" y="400"/>
                  </a:cubicBezTo>
                  <a:cubicBezTo>
                    <a:pt x="520" y="332"/>
                    <a:pt x="546" y="135"/>
                    <a:pt x="409" y="32"/>
                  </a:cubicBezTo>
                  <a:cubicBezTo>
                    <a:pt x="379" y="11"/>
                    <a:pt x="345" y="0"/>
                    <a:pt x="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"/>
            <p:cNvSpPr/>
            <p:nvPr/>
          </p:nvSpPr>
          <p:spPr>
            <a:xfrm>
              <a:off x="1688038" y="4237177"/>
              <a:ext cx="66505" cy="58736"/>
            </a:xfrm>
            <a:custGeom>
              <a:avLst/>
              <a:gdLst/>
              <a:ahLst/>
              <a:cxnLst/>
              <a:rect l="l" t="t" r="r" b="b"/>
              <a:pathLst>
                <a:path w="642" h="567" extrusionOk="0">
                  <a:moveTo>
                    <a:pt x="276" y="210"/>
                  </a:moveTo>
                  <a:cubicBezTo>
                    <a:pt x="276" y="220"/>
                    <a:pt x="278" y="231"/>
                    <a:pt x="282" y="241"/>
                  </a:cubicBezTo>
                  <a:cubicBezTo>
                    <a:pt x="295" y="280"/>
                    <a:pt x="332" y="299"/>
                    <a:pt x="368" y="299"/>
                  </a:cubicBezTo>
                  <a:cubicBezTo>
                    <a:pt x="380" y="299"/>
                    <a:pt x="392" y="297"/>
                    <a:pt x="402" y="292"/>
                  </a:cubicBezTo>
                  <a:lnTo>
                    <a:pt x="411" y="301"/>
                  </a:lnTo>
                  <a:cubicBezTo>
                    <a:pt x="412" y="300"/>
                    <a:pt x="413" y="299"/>
                    <a:pt x="415" y="299"/>
                  </a:cubicBezTo>
                  <a:lnTo>
                    <a:pt x="415" y="299"/>
                  </a:lnTo>
                  <a:cubicBezTo>
                    <a:pt x="407" y="342"/>
                    <a:pt x="368" y="378"/>
                    <a:pt x="321" y="378"/>
                  </a:cubicBezTo>
                  <a:cubicBezTo>
                    <a:pt x="303" y="378"/>
                    <a:pt x="284" y="373"/>
                    <a:pt x="265" y="361"/>
                  </a:cubicBezTo>
                  <a:cubicBezTo>
                    <a:pt x="223" y="335"/>
                    <a:pt x="214" y="284"/>
                    <a:pt x="240" y="241"/>
                  </a:cubicBezTo>
                  <a:cubicBezTo>
                    <a:pt x="251" y="230"/>
                    <a:pt x="262" y="219"/>
                    <a:pt x="276" y="210"/>
                  </a:cubicBezTo>
                  <a:close/>
                  <a:moveTo>
                    <a:pt x="332" y="0"/>
                  </a:moveTo>
                  <a:cubicBezTo>
                    <a:pt x="313" y="0"/>
                    <a:pt x="293" y="4"/>
                    <a:pt x="274" y="10"/>
                  </a:cubicBezTo>
                  <a:cubicBezTo>
                    <a:pt x="103" y="44"/>
                    <a:pt x="0" y="224"/>
                    <a:pt x="60" y="386"/>
                  </a:cubicBezTo>
                  <a:cubicBezTo>
                    <a:pt x="107" y="499"/>
                    <a:pt x="220" y="566"/>
                    <a:pt x="333" y="566"/>
                  </a:cubicBezTo>
                  <a:cubicBezTo>
                    <a:pt x="383" y="566"/>
                    <a:pt x="434" y="553"/>
                    <a:pt x="479" y="523"/>
                  </a:cubicBezTo>
                  <a:cubicBezTo>
                    <a:pt x="608" y="421"/>
                    <a:pt x="642" y="233"/>
                    <a:pt x="539" y="104"/>
                  </a:cubicBezTo>
                  <a:cubicBezTo>
                    <a:pt x="522" y="80"/>
                    <a:pt x="499" y="70"/>
                    <a:pt x="476" y="70"/>
                  </a:cubicBezTo>
                  <a:cubicBezTo>
                    <a:pt x="474" y="70"/>
                    <a:pt x="471" y="70"/>
                    <a:pt x="469" y="70"/>
                  </a:cubicBezTo>
                  <a:lnTo>
                    <a:pt x="469" y="70"/>
                  </a:lnTo>
                  <a:cubicBezTo>
                    <a:pt x="436" y="24"/>
                    <a:pt x="385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"/>
            <p:cNvSpPr/>
            <p:nvPr/>
          </p:nvSpPr>
          <p:spPr>
            <a:xfrm>
              <a:off x="2594580" y="5073274"/>
              <a:ext cx="55939" cy="54592"/>
            </a:xfrm>
            <a:custGeom>
              <a:avLst/>
              <a:gdLst/>
              <a:ahLst/>
              <a:cxnLst/>
              <a:rect l="l" t="t" r="r" b="b"/>
              <a:pathLst>
                <a:path w="540" h="527" extrusionOk="0">
                  <a:moveTo>
                    <a:pt x="249" y="177"/>
                  </a:moveTo>
                  <a:cubicBezTo>
                    <a:pt x="270" y="188"/>
                    <a:pt x="288" y="202"/>
                    <a:pt x="302" y="221"/>
                  </a:cubicBezTo>
                  <a:lnTo>
                    <a:pt x="302" y="221"/>
                  </a:lnTo>
                  <a:cubicBezTo>
                    <a:pt x="288" y="226"/>
                    <a:pt x="273" y="232"/>
                    <a:pt x="259" y="239"/>
                  </a:cubicBezTo>
                  <a:lnTo>
                    <a:pt x="259" y="239"/>
                  </a:lnTo>
                  <a:cubicBezTo>
                    <a:pt x="263" y="218"/>
                    <a:pt x="260" y="196"/>
                    <a:pt x="248" y="177"/>
                  </a:cubicBezTo>
                  <a:lnTo>
                    <a:pt x="248" y="177"/>
                  </a:lnTo>
                  <a:cubicBezTo>
                    <a:pt x="248" y="177"/>
                    <a:pt x="249" y="177"/>
                    <a:pt x="249" y="177"/>
                  </a:cubicBezTo>
                  <a:close/>
                  <a:moveTo>
                    <a:pt x="233" y="0"/>
                  </a:moveTo>
                  <a:cubicBezTo>
                    <a:pt x="195" y="0"/>
                    <a:pt x="157" y="8"/>
                    <a:pt x="121" y="23"/>
                  </a:cubicBezTo>
                  <a:cubicBezTo>
                    <a:pt x="1" y="83"/>
                    <a:pt x="9" y="263"/>
                    <a:pt x="138" y="314"/>
                  </a:cubicBezTo>
                  <a:cubicBezTo>
                    <a:pt x="140" y="315"/>
                    <a:pt x="142" y="316"/>
                    <a:pt x="144" y="316"/>
                  </a:cubicBezTo>
                  <a:lnTo>
                    <a:pt x="144" y="316"/>
                  </a:lnTo>
                  <a:cubicBezTo>
                    <a:pt x="133" y="326"/>
                    <a:pt x="122" y="337"/>
                    <a:pt x="112" y="349"/>
                  </a:cubicBezTo>
                  <a:cubicBezTo>
                    <a:pt x="86" y="391"/>
                    <a:pt x="95" y="443"/>
                    <a:pt x="138" y="477"/>
                  </a:cubicBezTo>
                  <a:cubicBezTo>
                    <a:pt x="178" y="509"/>
                    <a:pt x="230" y="526"/>
                    <a:pt x="281" y="526"/>
                  </a:cubicBezTo>
                  <a:cubicBezTo>
                    <a:pt x="339" y="526"/>
                    <a:pt x="396" y="505"/>
                    <a:pt x="437" y="460"/>
                  </a:cubicBezTo>
                  <a:cubicBezTo>
                    <a:pt x="531" y="366"/>
                    <a:pt x="540" y="220"/>
                    <a:pt x="454" y="118"/>
                  </a:cubicBezTo>
                  <a:cubicBezTo>
                    <a:pt x="401" y="40"/>
                    <a:pt x="318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"/>
            <p:cNvSpPr/>
            <p:nvPr/>
          </p:nvSpPr>
          <p:spPr>
            <a:xfrm>
              <a:off x="2424481" y="5024275"/>
              <a:ext cx="62983" cy="63915"/>
            </a:xfrm>
            <a:custGeom>
              <a:avLst/>
              <a:gdLst/>
              <a:ahLst/>
              <a:cxnLst/>
              <a:rect l="l" t="t" r="r" b="b"/>
              <a:pathLst>
                <a:path w="608" h="617" extrusionOk="0">
                  <a:moveTo>
                    <a:pt x="373" y="397"/>
                  </a:moveTo>
                  <a:cubicBezTo>
                    <a:pt x="382" y="406"/>
                    <a:pt x="392" y="412"/>
                    <a:pt x="402" y="416"/>
                  </a:cubicBezTo>
                  <a:lnTo>
                    <a:pt x="402" y="416"/>
                  </a:lnTo>
                  <a:lnTo>
                    <a:pt x="402" y="428"/>
                  </a:lnTo>
                  <a:cubicBezTo>
                    <a:pt x="402" y="428"/>
                    <a:pt x="406" y="432"/>
                    <a:pt x="404" y="432"/>
                  </a:cubicBezTo>
                  <a:cubicBezTo>
                    <a:pt x="402" y="432"/>
                    <a:pt x="399" y="431"/>
                    <a:pt x="394" y="428"/>
                  </a:cubicBezTo>
                  <a:lnTo>
                    <a:pt x="385" y="411"/>
                  </a:lnTo>
                  <a:cubicBezTo>
                    <a:pt x="381" y="407"/>
                    <a:pt x="377" y="402"/>
                    <a:pt x="373" y="397"/>
                  </a:cubicBezTo>
                  <a:close/>
                  <a:moveTo>
                    <a:pt x="411" y="0"/>
                  </a:moveTo>
                  <a:cubicBezTo>
                    <a:pt x="384" y="0"/>
                    <a:pt x="357" y="14"/>
                    <a:pt x="338" y="34"/>
                  </a:cubicBezTo>
                  <a:lnTo>
                    <a:pt x="338" y="34"/>
                  </a:lnTo>
                  <a:cubicBezTo>
                    <a:pt x="334" y="33"/>
                    <a:pt x="329" y="33"/>
                    <a:pt x="325" y="33"/>
                  </a:cubicBezTo>
                  <a:cubicBezTo>
                    <a:pt x="319" y="33"/>
                    <a:pt x="314" y="33"/>
                    <a:pt x="308" y="34"/>
                  </a:cubicBezTo>
                  <a:cubicBezTo>
                    <a:pt x="0" y="60"/>
                    <a:pt x="137" y="539"/>
                    <a:pt x="351" y="608"/>
                  </a:cubicBezTo>
                  <a:cubicBezTo>
                    <a:pt x="370" y="614"/>
                    <a:pt x="389" y="616"/>
                    <a:pt x="406" y="616"/>
                  </a:cubicBezTo>
                  <a:cubicBezTo>
                    <a:pt x="509" y="616"/>
                    <a:pt x="569" y="514"/>
                    <a:pt x="591" y="411"/>
                  </a:cubicBezTo>
                  <a:cubicBezTo>
                    <a:pt x="608" y="274"/>
                    <a:pt x="565" y="137"/>
                    <a:pt x="479" y="34"/>
                  </a:cubicBezTo>
                  <a:cubicBezTo>
                    <a:pt x="460" y="10"/>
                    <a:pt x="435" y="0"/>
                    <a:pt x="4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"/>
            <p:cNvSpPr/>
            <p:nvPr/>
          </p:nvSpPr>
          <p:spPr>
            <a:xfrm>
              <a:off x="2405005" y="5143821"/>
              <a:ext cx="53245" cy="51691"/>
            </a:xfrm>
            <a:custGeom>
              <a:avLst/>
              <a:gdLst/>
              <a:ahLst/>
              <a:cxnLst/>
              <a:rect l="l" t="t" r="r" b="b"/>
              <a:pathLst>
                <a:path w="514" h="499" extrusionOk="0">
                  <a:moveTo>
                    <a:pt x="134" y="0"/>
                  </a:moveTo>
                  <a:cubicBezTo>
                    <a:pt x="89" y="0"/>
                    <a:pt x="59" y="47"/>
                    <a:pt x="43" y="87"/>
                  </a:cubicBezTo>
                  <a:cubicBezTo>
                    <a:pt x="0" y="283"/>
                    <a:pt x="137" y="472"/>
                    <a:pt x="334" y="497"/>
                  </a:cubicBezTo>
                  <a:cubicBezTo>
                    <a:pt x="338" y="498"/>
                    <a:pt x="343" y="498"/>
                    <a:pt x="347" y="498"/>
                  </a:cubicBezTo>
                  <a:cubicBezTo>
                    <a:pt x="402" y="498"/>
                    <a:pt x="453" y="450"/>
                    <a:pt x="445" y="395"/>
                  </a:cubicBezTo>
                  <a:lnTo>
                    <a:pt x="443" y="381"/>
                  </a:lnTo>
                  <a:lnTo>
                    <a:pt x="443" y="381"/>
                  </a:lnTo>
                  <a:cubicBezTo>
                    <a:pt x="447" y="380"/>
                    <a:pt x="450" y="379"/>
                    <a:pt x="453" y="378"/>
                  </a:cubicBezTo>
                  <a:cubicBezTo>
                    <a:pt x="496" y="352"/>
                    <a:pt x="513" y="301"/>
                    <a:pt x="496" y="249"/>
                  </a:cubicBezTo>
                  <a:lnTo>
                    <a:pt x="496" y="249"/>
                  </a:lnTo>
                  <a:lnTo>
                    <a:pt x="496" y="258"/>
                  </a:lnTo>
                  <a:cubicBezTo>
                    <a:pt x="473" y="219"/>
                    <a:pt x="445" y="184"/>
                    <a:pt x="414" y="152"/>
                  </a:cubicBezTo>
                  <a:lnTo>
                    <a:pt x="414" y="152"/>
                  </a:lnTo>
                  <a:lnTo>
                    <a:pt x="411" y="129"/>
                  </a:lnTo>
                  <a:cubicBezTo>
                    <a:pt x="407" y="76"/>
                    <a:pt x="367" y="51"/>
                    <a:pt x="326" y="51"/>
                  </a:cubicBezTo>
                  <a:cubicBezTo>
                    <a:pt x="314" y="51"/>
                    <a:pt x="301" y="54"/>
                    <a:pt x="290" y="58"/>
                  </a:cubicBezTo>
                  <a:lnTo>
                    <a:pt x="290" y="58"/>
                  </a:lnTo>
                  <a:cubicBezTo>
                    <a:pt x="245" y="32"/>
                    <a:pt x="196" y="13"/>
                    <a:pt x="145" y="1"/>
                  </a:cubicBezTo>
                  <a:cubicBezTo>
                    <a:pt x="142" y="1"/>
                    <a:pt x="138" y="0"/>
                    <a:pt x="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"/>
            <p:cNvSpPr/>
            <p:nvPr/>
          </p:nvSpPr>
          <p:spPr>
            <a:xfrm>
              <a:off x="1298943" y="4293117"/>
              <a:ext cx="1098158" cy="1184966"/>
            </a:xfrm>
            <a:custGeom>
              <a:avLst/>
              <a:gdLst/>
              <a:ahLst/>
              <a:cxnLst/>
              <a:rect l="l" t="t" r="r" b="b"/>
              <a:pathLst>
                <a:path w="10601" h="11439" extrusionOk="0">
                  <a:moveTo>
                    <a:pt x="2875" y="0"/>
                  </a:moveTo>
                  <a:cubicBezTo>
                    <a:pt x="1267" y="745"/>
                    <a:pt x="197" y="2456"/>
                    <a:pt x="103" y="4227"/>
                  </a:cubicBezTo>
                  <a:cubicBezTo>
                    <a:pt x="1" y="6006"/>
                    <a:pt x="317" y="8341"/>
                    <a:pt x="1592" y="9573"/>
                  </a:cubicBezTo>
                  <a:cubicBezTo>
                    <a:pt x="3063" y="10993"/>
                    <a:pt x="4595" y="11413"/>
                    <a:pt x="6631" y="11438"/>
                  </a:cubicBezTo>
                  <a:cubicBezTo>
                    <a:pt x="6655" y="11439"/>
                    <a:pt x="6680" y="11439"/>
                    <a:pt x="6705" y="11439"/>
                  </a:cubicBezTo>
                  <a:cubicBezTo>
                    <a:pt x="7679" y="11439"/>
                    <a:pt x="9392" y="11274"/>
                    <a:pt x="9984" y="10557"/>
                  </a:cubicBezTo>
                  <a:cubicBezTo>
                    <a:pt x="10309" y="10164"/>
                    <a:pt x="10600" y="9856"/>
                    <a:pt x="10343" y="9779"/>
                  </a:cubicBezTo>
                  <a:lnTo>
                    <a:pt x="10369" y="9744"/>
                  </a:lnTo>
                  <a:lnTo>
                    <a:pt x="7897" y="6203"/>
                  </a:lnTo>
                  <a:cubicBezTo>
                    <a:pt x="7358" y="5407"/>
                    <a:pt x="6785" y="4646"/>
                    <a:pt x="6160" y="3919"/>
                  </a:cubicBezTo>
                  <a:cubicBezTo>
                    <a:pt x="5022" y="2635"/>
                    <a:pt x="3594" y="1557"/>
                    <a:pt x="2875" y="0"/>
                  </a:cubicBezTo>
                  <a:close/>
                </a:path>
              </a:pathLst>
            </a:custGeom>
            <a:solidFill>
              <a:srgbClr val="FDD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5"/>
          <p:cNvSpPr/>
          <p:nvPr/>
        </p:nvSpPr>
        <p:spPr>
          <a:xfrm>
            <a:off x="8859675" y="4050710"/>
            <a:ext cx="186876" cy="156732"/>
          </a:xfrm>
          <a:custGeom>
            <a:avLst/>
            <a:gdLst/>
            <a:ahLst/>
            <a:cxnLst/>
            <a:rect l="l" t="t" r="r" b="b"/>
            <a:pathLst>
              <a:path w="1804" h="1513" extrusionOk="0">
                <a:moveTo>
                  <a:pt x="89" y="0"/>
                </a:moveTo>
                <a:cubicBezTo>
                  <a:pt x="37" y="0"/>
                  <a:pt x="1" y="83"/>
                  <a:pt x="57" y="125"/>
                </a:cubicBezTo>
                <a:cubicBezTo>
                  <a:pt x="622" y="544"/>
                  <a:pt x="1161" y="997"/>
                  <a:pt x="1657" y="1494"/>
                </a:cubicBezTo>
                <a:cubicBezTo>
                  <a:pt x="1670" y="1507"/>
                  <a:pt x="1686" y="1513"/>
                  <a:pt x="1701" y="1513"/>
                </a:cubicBezTo>
                <a:cubicBezTo>
                  <a:pt x="1754" y="1513"/>
                  <a:pt x="1804" y="1446"/>
                  <a:pt x="1751" y="1399"/>
                </a:cubicBezTo>
                <a:lnTo>
                  <a:pt x="1760" y="1399"/>
                </a:lnTo>
                <a:cubicBezTo>
                  <a:pt x="1246" y="895"/>
                  <a:pt x="699" y="433"/>
                  <a:pt x="126" y="14"/>
                </a:cubicBezTo>
                <a:cubicBezTo>
                  <a:pt x="113" y="4"/>
                  <a:pt x="101" y="0"/>
                  <a:pt x="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5"/>
          <p:cNvSpPr/>
          <p:nvPr/>
        </p:nvSpPr>
        <p:spPr>
          <a:xfrm>
            <a:off x="8601418" y="4125193"/>
            <a:ext cx="131249" cy="110841"/>
          </a:xfrm>
          <a:custGeom>
            <a:avLst/>
            <a:gdLst/>
            <a:ahLst/>
            <a:cxnLst/>
            <a:rect l="l" t="t" r="r" b="b"/>
            <a:pathLst>
              <a:path w="1267" h="1070" extrusionOk="0">
                <a:moveTo>
                  <a:pt x="531" y="1"/>
                </a:moveTo>
                <a:cubicBezTo>
                  <a:pt x="413" y="1"/>
                  <a:pt x="299" y="35"/>
                  <a:pt x="198" y="99"/>
                </a:cubicBezTo>
                <a:cubicBezTo>
                  <a:pt x="103" y="159"/>
                  <a:pt x="52" y="261"/>
                  <a:pt x="52" y="364"/>
                </a:cubicBezTo>
                <a:cubicBezTo>
                  <a:pt x="1" y="458"/>
                  <a:pt x="18" y="578"/>
                  <a:pt x="95" y="655"/>
                </a:cubicBezTo>
                <a:cubicBezTo>
                  <a:pt x="146" y="906"/>
                  <a:pt x="368" y="1070"/>
                  <a:pt x="605" y="1070"/>
                </a:cubicBezTo>
                <a:cubicBezTo>
                  <a:pt x="683" y="1070"/>
                  <a:pt x="763" y="1052"/>
                  <a:pt x="839" y="1014"/>
                </a:cubicBezTo>
                <a:cubicBezTo>
                  <a:pt x="967" y="937"/>
                  <a:pt x="1062" y="817"/>
                  <a:pt x="1087" y="672"/>
                </a:cubicBezTo>
                <a:cubicBezTo>
                  <a:pt x="1130" y="603"/>
                  <a:pt x="1147" y="526"/>
                  <a:pt x="1121" y="449"/>
                </a:cubicBezTo>
                <a:cubicBezTo>
                  <a:pt x="1267" y="338"/>
                  <a:pt x="1250" y="56"/>
                  <a:pt x="1010" y="39"/>
                </a:cubicBezTo>
                <a:cubicBezTo>
                  <a:pt x="967" y="35"/>
                  <a:pt x="923" y="32"/>
                  <a:pt x="878" y="32"/>
                </a:cubicBezTo>
                <a:cubicBezTo>
                  <a:pt x="833" y="32"/>
                  <a:pt x="788" y="35"/>
                  <a:pt x="745" y="39"/>
                </a:cubicBezTo>
                <a:cubicBezTo>
                  <a:pt x="674" y="13"/>
                  <a:pt x="602" y="1"/>
                  <a:pt x="5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5"/>
          <p:cNvSpPr/>
          <p:nvPr/>
        </p:nvSpPr>
        <p:spPr>
          <a:xfrm>
            <a:off x="8347408" y="4268255"/>
            <a:ext cx="140675" cy="106594"/>
          </a:xfrm>
          <a:custGeom>
            <a:avLst/>
            <a:gdLst/>
            <a:ahLst/>
            <a:cxnLst/>
            <a:rect l="l" t="t" r="r" b="b"/>
            <a:pathLst>
              <a:path w="1358" h="1029" extrusionOk="0">
                <a:moveTo>
                  <a:pt x="838" y="1"/>
                </a:moveTo>
                <a:cubicBezTo>
                  <a:pt x="782" y="1"/>
                  <a:pt x="726" y="5"/>
                  <a:pt x="673" y="10"/>
                </a:cubicBezTo>
                <a:cubicBezTo>
                  <a:pt x="477" y="18"/>
                  <a:pt x="297" y="104"/>
                  <a:pt x="177" y="258"/>
                </a:cubicBezTo>
                <a:cubicBezTo>
                  <a:pt x="100" y="377"/>
                  <a:pt x="74" y="514"/>
                  <a:pt x="109" y="651"/>
                </a:cubicBezTo>
                <a:cubicBezTo>
                  <a:pt x="100" y="668"/>
                  <a:pt x="83" y="694"/>
                  <a:pt x="74" y="720"/>
                </a:cubicBezTo>
                <a:cubicBezTo>
                  <a:pt x="0" y="890"/>
                  <a:pt x="152" y="1029"/>
                  <a:pt x="310" y="1029"/>
                </a:cubicBezTo>
                <a:cubicBezTo>
                  <a:pt x="334" y="1029"/>
                  <a:pt x="359" y="1026"/>
                  <a:pt x="382" y="1019"/>
                </a:cubicBezTo>
                <a:cubicBezTo>
                  <a:pt x="562" y="959"/>
                  <a:pt x="767" y="1002"/>
                  <a:pt x="956" y="933"/>
                </a:cubicBezTo>
                <a:cubicBezTo>
                  <a:pt x="1110" y="874"/>
                  <a:pt x="1229" y="754"/>
                  <a:pt x="1289" y="600"/>
                </a:cubicBezTo>
                <a:cubicBezTo>
                  <a:pt x="1358" y="454"/>
                  <a:pt x="1332" y="283"/>
                  <a:pt x="1238" y="155"/>
                </a:cubicBezTo>
                <a:cubicBezTo>
                  <a:pt x="1138" y="30"/>
                  <a:pt x="988" y="1"/>
                  <a:pt x="83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5"/>
          <p:cNvSpPr/>
          <p:nvPr/>
        </p:nvSpPr>
        <p:spPr>
          <a:xfrm>
            <a:off x="8803528" y="4240181"/>
            <a:ext cx="165744" cy="122961"/>
          </a:xfrm>
          <a:custGeom>
            <a:avLst/>
            <a:gdLst/>
            <a:ahLst/>
            <a:cxnLst/>
            <a:rect l="l" t="t" r="r" b="b"/>
            <a:pathLst>
              <a:path w="1600" h="1187" extrusionOk="0">
                <a:moveTo>
                  <a:pt x="1060" y="0"/>
                </a:moveTo>
                <a:cubicBezTo>
                  <a:pt x="947" y="0"/>
                  <a:pt x="837" y="42"/>
                  <a:pt x="753" y="127"/>
                </a:cubicBezTo>
                <a:lnTo>
                  <a:pt x="685" y="127"/>
                </a:lnTo>
                <a:cubicBezTo>
                  <a:pt x="643" y="85"/>
                  <a:pt x="586" y="63"/>
                  <a:pt x="529" y="63"/>
                </a:cubicBezTo>
                <a:cubicBezTo>
                  <a:pt x="481" y="63"/>
                  <a:pt x="433" y="78"/>
                  <a:pt x="394" y="109"/>
                </a:cubicBezTo>
                <a:cubicBezTo>
                  <a:pt x="111" y="323"/>
                  <a:pt x="0" y="683"/>
                  <a:pt x="120" y="1016"/>
                </a:cubicBezTo>
                <a:cubicBezTo>
                  <a:pt x="146" y="1093"/>
                  <a:pt x="223" y="1145"/>
                  <a:pt x="308" y="1162"/>
                </a:cubicBezTo>
                <a:cubicBezTo>
                  <a:pt x="396" y="1176"/>
                  <a:pt x="488" y="1187"/>
                  <a:pt x="580" y="1187"/>
                </a:cubicBezTo>
                <a:cubicBezTo>
                  <a:pt x="712" y="1187"/>
                  <a:pt x="842" y="1164"/>
                  <a:pt x="958" y="1093"/>
                </a:cubicBezTo>
                <a:cubicBezTo>
                  <a:pt x="1010" y="1059"/>
                  <a:pt x="1044" y="1025"/>
                  <a:pt x="1078" y="982"/>
                </a:cubicBezTo>
                <a:cubicBezTo>
                  <a:pt x="1088" y="982"/>
                  <a:pt x="1097" y="983"/>
                  <a:pt x="1107" y="983"/>
                </a:cubicBezTo>
                <a:cubicBezTo>
                  <a:pt x="1267" y="983"/>
                  <a:pt x="1419" y="915"/>
                  <a:pt x="1532" y="794"/>
                </a:cubicBezTo>
                <a:cubicBezTo>
                  <a:pt x="1600" y="708"/>
                  <a:pt x="1600" y="597"/>
                  <a:pt x="1532" y="511"/>
                </a:cubicBezTo>
                <a:lnTo>
                  <a:pt x="1497" y="469"/>
                </a:lnTo>
                <a:cubicBezTo>
                  <a:pt x="1497" y="298"/>
                  <a:pt x="1403" y="144"/>
                  <a:pt x="1266" y="50"/>
                </a:cubicBezTo>
                <a:cubicBezTo>
                  <a:pt x="1201" y="17"/>
                  <a:pt x="1130" y="0"/>
                  <a:pt x="10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5"/>
          <p:cNvSpPr/>
          <p:nvPr/>
        </p:nvSpPr>
        <p:spPr>
          <a:xfrm>
            <a:off x="8609394" y="4358795"/>
            <a:ext cx="134874" cy="92402"/>
          </a:xfrm>
          <a:custGeom>
            <a:avLst/>
            <a:gdLst/>
            <a:ahLst/>
            <a:cxnLst/>
            <a:rect l="l" t="t" r="r" b="b"/>
            <a:pathLst>
              <a:path w="1302" h="892" extrusionOk="0">
                <a:moveTo>
                  <a:pt x="865" y="530"/>
                </a:moveTo>
                <a:cubicBezTo>
                  <a:pt x="856" y="543"/>
                  <a:pt x="850" y="549"/>
                  <a:pt x="843" y="549"/>
                </a:cubicBezTo>
                <a:cubicBezTo>
                  <a:pt x="837" y="549"/>
                  <a:pt x="831" y="543"/>
                  <a:pt x="822" y="530"/>
                </a:cubicBezTo>
                <a:close/>
                <a:moveTo>
                  <a:pt x="875" y="0"/>
                </a:moveTo>
                <a:cubicBezTo>
                  <a:pt x="846" y="0"/>
                  <a:pt x="817" y="6"/>
                  <a:pt x="788" y="17"/>
                </a:cubicBezTo>
                <a:cubicBezTo>
                  <a:pt x="651" y="68"/>
                  <a:pt x="488" y="111"/>
                  <a:pt x="343" y="171"/>
                </a:cubicBezTo>
                <a:cubicBezTo>
                  <a:pt x="180" y="231"/>
                  <a:pt x="1" y="342"/>
                  <a:pt x="26" y="539"/>
                </a:cubicBezTo>
                <a:cubicBezTo>
                  <a:pt x="26" y="650"/>
                  <a:pt x="78" y="752"/>
                  <a:pt x="163" y="812"/>
                </a:cubicBezTo>
                <a:cubicBezTo>
                  <a:pt x="255" y="866"/>
                  <a:pt x="356" y="891"/>
                  <a:pt x="456" y="891"/>
                </a:cubicBezTo>
                <a:cubicBezTo>
                  <a:pt x="533" y="891"/>
                  <a:pt x="611" y="876"/>
                  <a:pt x="685" y="846"/>
                </a:cubicBezTo>
                <a:cubicBezTo>
                  <a:pt x="856" y="787"/>
                  <a:pt x="1096" y="727"/>
                  <a:pt x="1207" y="573"/>
                </a:cubicBezTo>
                <a:cubicBezTo>
                  <a:pt x="1301" y="410"/>
                  <a:pt x="1241" y="205"/>
                  <a:pt x="1079" y="119"/>
                </a:cubicBezTo>
                <a:cubicBezTo>
                  <a:pt x="1034" y="43"/>
                  <a:pt x="957" y="0"/>
                  <a:pt x="8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5"/>
          <p:cNvSpPr/>
          <p:nvPr/>
        </p:nvSpPr>
        <p:spPr>
          <a:xfrm>
            <a:off x="8105207" y="4304408"/>
            <a:ext cx="107319" cy="95510"/>
          </a:xfrm>
          <a:custGeom>
            <a:avLst/>
            <a:gdLst/>
            <a:ahLst/>
            <a:cxnLst/>
            <a:rect l="l" t="t" r="r" b="b"/>
            <a:pathLst>
              <a:path w="1036" h="922" extrusionOk="0">
                <a:moveTo>
                  <a:pt x="453" y="482"/>
                </a:moveTo>
                <a:cubicBezTo>
                  <a:pt x="462" y="490"/>
                  <a:pt x="453" y="499"/>
                  <a:pt x="445" y="499"/>
                </a:cubicBezTo>
                <a:lnTo>
                  <a:pt x="445" y="482"/>
                </a:lnTo>
                <a:close/>
                <a:moveTo>
                  <a:pt x="478" y="1"/>
                </a:moveTo>
                <a:cubicBezTo>
                  <a:pt x="405" y="1"/>
                  <a:pt x="329" y="18"/>
                  <a:pt x="265" y="54"/>
                </a:cubicBezTo>
                <a:cubicBezTo>
                  <a:pt x="163" y="105"/>
                  <a:pt x="77" y="182"/>
                  <a:pt x="26" y="285"/>
                </a:cubicBezTo>
                <a:cubicBezTo>
                  <a:pt x="9" y="328"/>
                  <a:pt x="0" y="371"/>
                  <a:pt x="17" y="413"/>
                </a:cubicBezTo>
                <a:cubicBezTo>
                  <a:pt x="9" y="456"/>
                  <a:pt x="9" y="490"/>
                  <a:pt x="9" y="533"/>
                </a:cubicBezTo>
                <a:cubicBezTo>
                  <a:pt x="35" y="763"/>
                  <a:pt x="227" y="922"/>
                  <a:pt x="439" y="922"/>
                </a:cubicBezTo>
                <a:cubicBezTo>
                  <a:pt x="503" y="922"/>
                  <a:pt x="569" y="907"/>
                  <a:pt x="633" y="875"/>
                </a:cubicBezTo>
                <a:cubicBezTo>
                  <a:pt x="932" y="747"/>
                  <a:pt x="1035" y="362"/>
                  <a:pt x="779" y="140"/>
                </a:cubicBezTo>
                <a:cubicBezTo>
                  <a:pt x="744" y="105"/>
                  <a:pt x="702" y="80"/>
                  <a:pt x="659" y="63"/>
                </a:cubicBezTo>
                <a:cubicBezTo>
                  <a:pt x="616" y="28"/>
                  <a:pt x="573" y="11"/>
                  <a:pt x="522" y="3"/>
                </a:cubicBezTo>
                <a:cubicBezTo>
                  <a:pt x="508" y="1"/>
                  <a:pt x="493" y="1"/>
                  <a:pt x="4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5"/>
          <p:cNvSpPr/>
          <p:nvPr/>
        </p:nvSpPr>
        <p:spPr>
          <a:xfrm>
            <a:off x="8326689" y="4492429"/>
            <a:ext cx="111359" cy="93231"/>
          </a:xfrm>
          <a:custGeom>
            <a:avLst/>
            <a:gdLst/>
            <a:ahLst/>
            <a:cxnLst/>
            <a:rect l="l" t="t" r="r" b="b"/>
            <a:pathLst>
              <a:path w="1075" h="900" extrusionOk="0">
                <a:moveTo>
                  <a:pt x="766" y="0"/>
                </a:moveTo>
                <a:cubicBezTo>
                  <a:pt x="759" y="0"/>
                  <a:pt x="752" y="1"/>
                  <a:pt x="745" y="1"/>
                </a:cubicBezTo>
                <a:cubicBezTo>
                  <a:pt x="677" y="10"/>
                  <a:pt x="617" y="27"/>
                  <a:pt x="557" y="53"/>
                </a:cubicBezTo>
                <a:cubicBezTo>
                  <a:pt x="488" y="53"/>
                  <a:pt x="428" y="61"/>
                  <a:pt x="369" y="78"/>
                </a:cubicBezTo>
                <a:cubicBezTo>
                  <a:pt x="52" y="198"/>
                  <a:pt x="1" y="634"/>
                  <a:pt x="292" y="823"/>
                </a:cubicBezTo>
                <a:cubicBezTo>
                  <a:pt x="369" y="874"/>
                  <a:pt x="458" y="900"/>
                  <a:pt x="547" y="900"/>
                </a:cubicBezTo>
                <a:cubicBezTo>
                  <a:pt x="636" y="900"/>
                  <a:pt x="724" y="874"/>
                  <a:pt x="796" y="823"/>
                </a:cubicBezTo>
                <a:cubicBezTo>
                  <a:pt x="856" y="780"/>
                  <a:pt x="899" y="711"/>
                  <a:pt x="908" y="643"/>
                </a:cubicBezTo>
                <a:cubicBezTo>
                  <a:pt x="925" y="617"/>
                  <a:pt x="942" y="592"/>
                  <a:pt x="950" y="566"/>
                </a:cubicBezTo>
                <a:cubicBezTo>
                  <a:pt x="967" y="506"/>
                  <a:pt x="976" y="438"/>
                  <a:pt x="967" y="378"/>
                </a:cubicBezTo>
                <a:cubicBezTo>
                  <a:pt x="1075" y="213"/>
                  <a:pt x="951" y="0"/>
                  <a:pt x="7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5"/>
          <p:cNvSpPr/>
          <p:nvPr/>
        </p:nvSpPr>
        <p:spPr>
          <a:xfrm>
            <a:off x="8175133" y="4151091"/>
            <a:ext cx="79039" cy="75206"/>
          </a:xfrm>
          <a:custGeom>
            <a:avLst/>
            <a:gdLst/>
            <a:ahLst/>
            <a:cxnLst/>
            <a:rect l="l" t="t" r="r" b="b"/>
            <a:pathLst>
              <a:path w="763" h="726" extrusionOk="0">
                <a:moveTo>
                  <a:pt x="519" y="1"/>
                </a:moveTo>
                <a:cubicBezTo>
                  <a:pt x="509" y="1"/>
                  <a:pt x="499" y="1"/>
                  <a:pt x="488" y="3"/>
                </a:cubicBezTo>
                <a:cubicBezTo>
                  <a:pt x="360" y="11"/>
                  <a:pt x="249" y="80"/>
                  <a:pt x="172" y="182"/>
                </a:cubicBezTo>
                <a:lnTo>
                  <a:pt x="163" y="208"/>
                </a:lnTo>
                <a:lnTo>
                  <a:pt x="78" y="311"/>
                </a:lnTo>
                <a:cubicBezTo>
                  <a:pt x="1" y="413"/>
                  <a:pt x="18" y="559"/>
                  <a:pt x="121" y="636"/>
                </a:cubicBezTo>
                <a:cubicBezTo>
                  <a:pt x="138" y="644"/>
                  <a:pt x="155" y="653"/>
                  <a:pt x="172" y="661"/>
                </a:cubicBezTo>
                <a:cubicBezTo>
                  <a:pt x="206" y="696"/>
                  <a:pt x="257" y="713"/>
                  <a:pt x="309" y="721"/>
                </a:cubicBezTo>
                <a:cubicBezTo>
                  <a:pt x="327" y="724"/>
                  <a:pt x="344" y="726"/>
                  <a:pt x="362" y="726"/>
                </a:cubicBezTo>
                <a:cubicBezTo>
                  <a:pt x="504" y="726"/>
                  <a:pt x="631" y="635"/>
                  <a:pt x="677" y="490"/>
                </a:cubicBezTo>
                <a:cubicBezTo>
                  <a:pt x="685" y="456"/>
                  <a:pt x="694" y="422"/>
                  <a:pt x="694" y="388"/>
                </a:cubicBezTo>
                <a:cubicBezTo>
                  <a:pt x="737" y="336"/>
                  <a:pt x="762" y="268"/>
                  <a:pt x="754" y="199"/>
                </a:cubicBezTo>
                <a:cubicBezTo>
                  <a:pt x="730" y="89"/>
                  <a:pt x="634" y="1"/>
                  <a:pt x="5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5"/>
          <p:cNvSpPr/>
          <p:nvPr/>
        </p:nvSpPr>
        <p:spPr>
          <a:xfrm>
            <a:off x="8618303" y="4913327"/>
            <a:ext cx="137153" cy="130316"/>
          </a:xfrm>
          <a:custGeom>
            <a:avLst/>
            <a:gdLst/>
            <a:ahLst/>
            <a:cxnLst/>
            <a:rect l="l" t="t" r="r" b="b"/>
            <a:pathLst>
              <a:path w="1324" h="1258" extrusionOk="0">
                <a:moveTo>
                  <a:pt x="869" y="1"/>
                </a:moveTo>
                <a:cubicBezTo>
                  <a:pt x="850" y="1"/>
                  <a:pt x="831" y="9"/>
                  <a:pt x="822" y="28"/>
                </a:cubicBezTo>
                <a:cubicBezTo>
                  <a:pt x="727" y="122"/>
                  <a:pt x="642" y="233"/>
                  <a:pt x="573" y="344"/>
                </a:cubicBezTo>
                <a:lnTo>
                  <a:pt x="479" y="276"/>
                </a:lnTo>
                <a:cubicBezTo>
                  <a:pt x="445" y="241"/>
                  <a:pt x="419" y="207"/>
                  <a:pt x="394" y="164"/>
                </a:cubicBezTo>
                <a:cubicBezTo>
                  <a:pt x="377" y="148"/>
                  <a:pt x="361" y="138"/>
                  <a:pt x="344" y="138"/>
                </a:cubicBezTo>
                <a:cubicBezTo>
                  <a:pt x="335" y="138"/>
                  <a:pt x="326" y="141"/>
                  <a:pt x="317" y="147"/>
                </a:cubicBezTo>
                <a:lnTo>
                  <a:pt x="154" y="36"/>
                </a:lnTo>
                <a:cubicBezTo>
                  <a:pt x="142" y="31"/>
                  <a:pt x="129" y="29"/>
                  <a:pt x="118" y="29"/>
                </a:cubicBezTo>
                <a:cubicBezTo>
                  <a:pt x="49" y="29"/>
                  <a:pt x="0" y="106"/>
                  <a:pt x="52" y="164"/>
                </a:cubicBezTo>
                <a:lnTo>
                  <a:pt x="188" y="284"/>
                </a:lnTo>
                <a:cubicBezTo>
                  <a:pt x="274" y="378"/>
                  <a:pt x="368" y="472"/>
                  <a:pt x="462" y="558"/>
                </a:cubicBezTo>
                <a:cubicBezTo>
                  <a:pt x="428" y="635"/>
                  <a:pt x="402" y="712"/>
                  <a:pt x="377" y="797"/>
                </a:cubicBezTo>
                <a:cubicBezTo>
                  <a:pt x="377" y="815"/>
                  <a:pt x="377" y="823"/>
                  <a:pt x="377" y="840"/>
                </a:cubicBezTo>
                <a:cubicBezTo>
                  <a:pt x="368" y="874"/>
                  <a:pt x="351" y="909"/>
                  <a:pt x="342" y="943"/>
                </a:cubicBezTo>
                <a:cubicBezTo>
                  <a:pt x="334" y="969"/>
                  <a:pt x="334" y="986"/>
                  <a:pt x="342" y="1003"/>
                </a:cubicBezTo>
                <a:lnTo>
                  <a:pt x="274" y="1140"/>
                </a:lnTo>
                <a:cubicBezTo>
                  <a:pt x="245" y="1199"/>
                  <a:pt x="301" y="1258"/>
                  <a:pt x="352" y="1258"/>
                </a:cubicBezTo>
                <a:cubicBezTo>
                  <a:pt x="375" y="1258"/>
                  <a:pt x="398" y="1246"/>
                  <a:pt x="411" y="1217"/>
                </a:cubicBezTo>
                <a:cubicBezTo>
                  <a:pt x="479" y="1114"/>
                  <a:pt x="531" y="1003"/>
                  <a:pt x="591" y="892"/>
                </a:cubicBezTo>
                <a:cubicBezTo>
                  <a:pt x="616" y="883"/>
                  <a:pt x="642" y="866"/>
                  <a:pt x="659" y="832"/>
                </a:cubicBezTo>
                <a:lnTo>
                  <a:pt x="668" y="797"/>
                </a:lnTo>
                <a:cubicBezTo>
                  <a:pt x="822" y="951"/>
                  <a:pt x="993" y="1097"/>
                  <a:pt x="1172" y="1225"/>
                </a:cubicBezTo>
                <a:cubicBezTo>
                  <a:pt x="1185" y="1234"/>
                  <a:pt x="1199" y="1238"/>
                  <a:pt x="1211" y="1238"/>
                </a:cubicBezTo>
                <a:cubicBezTo>
                  <a:pt x="1274" y="1238"/>
                  <a:pt x="1323" y="1147"/>
                  <a:pt x="1266" y="1097"/>
                </a:cubicBezTo>
                <a:lnTo>
                  <a:pt x="1172" y="994"/>
                </a:lnTo>
                <a:cubicBezTo>
                  <a:pt x="1181" y="969"/>
                  <a:pt x="1172" y="934"/>
                  <a:pt x="1155" y="917"/>
                </a:cubicBezTo>
                <a:lnTo>
                  <a:pt x="1147" y="917"/>
                </a:lnTo>
                <a:cubicBezTo>
                  <a:pt x="1147" y="900"/>
                  <a:pt x="1138" y="874"/>
                  <a:pt x="1121" y="866"/>
                </a:cubicBezTo>
                <a:cubicBezTo>
                  <a:pt x="1035" y="763"/>
                  <a:pt x="933" y="669"/>
                  <a:pt x="839" y="575"/>
                </a:cubicBezTo>
                <a:cubicBezTo>
                  <a:pt x="907" y="464"/>
                  <a:pt x="958" y="336"/>
                  <a:pt x="984" y="207"/>
                </a:cubicBezTo>
                <a:cubicBezTo>
                  <a:pt x="993" y="182"/>
                  <a:pt x="984" y="156"/>
                  <a:pt x="976" y="139"/>
                </a:cubicBezTo>
                <a:cubicBezTo>
                  <a:pt x="993" y="87"/>
                  <a:pt x="967" y="36"/>
                  <a:pt x="916" y="19"/>
                </a:cubicBezTo>
                <a:cubicBezTo>
                  <a:pt x="904" y="7"/>
                  <a:pt x="886" y="1"/>
                  <a:pt x="869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5"/>
          <p:cNvSpPr/>
          <p:nvPr/>
        </p:nvSpPr>
        <p:spPr>
          <a:xfrm>
            <a:off x="8815441" y="4939640"/>
            <a:ext cx="143887" cy="122754"/>
          </a:xfrm>
          <a:custGeom>
            <a:avLst/>
            <a:gdLst/>
            <a:ahLst/>
            <a:cxnLst/>
            <a:rect l="l" t="t" r="r" b="b"/>
            <a:pathLst>
              <a:path w="1389" h="1185" extrusionOk="0">
                <a:moveTo>
                  <a:pt x="965" y="0"/>
                </a:moveTo>
                <a:cubicBezTo>
                  <a:pt x="947" y="0"/>
                  <a:pt x="929" y="7"/>
                  <a:pt x="912" y="22"/>
                </a:cubicBezTo>
                <a:lnTo>
                  <a:pt x="903" y="22"/>
                </a:lnTo>
                <a:cubicBezTo>
                  <a:pt x="887" y="14"/>
                  <a:pt x="870" y="10"/>
                  <a:pt x="853" y="10"/>
                </a:cubicBezTo>
                <a:cubicBezTo>
                  <a:pt x="814" y="10"/>
                  <a:pt x="778" y="29"/>
                  <a:pt x="766" y="64"/>
                </a:cubicBezTo>
                <a:lnTo>
                  <a:pt x="758" y="82"/>
                </a:lnTo>
                <a:cubicBezTo>
                  <a:pt x="752" y="80"/>
                  <a:pt x="746" y="79"/>
                  <a:pt x="740" y="79"/>
                </a:cubicBezTo>
                <a:cubicBezTo>
                  <a:pt x="715" y="79"/>
                  <a:pt x="695" y="95"/>
                  <a:pt x="681" y="116"/>
                </a:cubicBezTo>
                <a:cubicBezTo>
                  <a:pt x="638" y="184"/>
                  <a:pt x="604" y="261"/>
                  <a:pt x="561" y="330"/>
                </a:cubicBezTo>
                <a:lnTo>
                  <a:pt x="262" y="116"/>
                </a:lnTo>
                <a:cubicBezTo>
                  <a:pt x="247" y="109"/>
                  <a:pt x="232" y="105"/>
                  <a:pt x="217" y="105"/>
                </a:cubicBezTo>
                <a:cubicBezTo>
                  <a:pt x="196" y="105"/>
                  <a:pt x="178" y="113"/>
                  <a:pt x="168" y="133"/>
                </a:cubicBezTo>
                <a:lnTo>
                  <a:pt x="150" y="116"/>
                </a:lnTo>
                <a:cubicBezTo>
                  <a:pt x="137" y="108"/>
                  <a:pt x="125" y="104"/>
                  <a:pt x="112" y="104"/>
                </a:cubicBezTo>
                <a:cubicBezTo>
                  <a:pt x="45" y="104"/>
                  <a:pt x="1" y="210"/>
                  <a:pt x="73" y="261"/>
                </a:cubicBezTo>
                <a:lnTo>
                  <a:pt x="176" y="330"/>
                </a:lnTo>
                <a:lnTo>
                  <a:pt x="253" y="389"/>
                </a:lnTo>
                <a:cubicBezTo>
                  <a:pt x="262" y="398"/>
                  <a:pt x="270" y="407"/>
                  <a:pt x="279" y="407"/>
                </a:cubicBezTo>
                <a:cubicBezTo>
                  <a:pt x="330" y="449"/>
                  <a:pt x="381" y="484"/>
                  <a:pt x="441" y="518"/>
                </a:cubicBezTo>
                <a:lnTo>
                  <a:pt x="476" y="535"/>
                </a:lnTo>
                <a:cubicBezTo>
                  <a:pt x="399" y="715"/>
                  <a:pt x="347" y="894"/>
                  <a:pt x="304" y="1082"/>
                </a:cubicBezTo>
                <a:cubicBezTo>
                  <a:pt x="294" y="1144"/>
                  <a:pt x="346" y="1184"/>
                  <a:pt x="392" y="1184"/>
                </a:cubicBezTo>
                <a:cubicBezTo>
                  <a:pt x="423" y="1184"/>
                  <a:pt x="452" y="1166"/>
                  <a:pt x="458" y="1125"/>
                </a:cubicBezTo>
                <a:lnTo>
                  <a:pt x="476" y="1057"/>
                </a:lnTo>
                <a:cubicBezTo>
                  <a:pt x="490" y="1076"/>
                  <a:pt x="515" y="1087"/>
                  <a:pt x="541" y="1087"/>
                </a:cubicBezTo>
                <a:cubicBezTo>
                  <a:pt x="560" y="1087"/>
                  <a:pt x="580" y="1080"/>
                  <a:pt x="595" y="1065"/>
                </a:cubicBezTo>
                <a:lnTo>
                  <a:pt x="621" y="1040"/>
                </a:lnTo>
                <a:cubicBezTo>
                  <a:pt x="707" y="963"/>
                  <a:pt x="766" y="860"/>
                  <a:pt x="818" y="749"/>
                </a:cubicBezTo>
                <a:lnTo>
                  <a:pt x="1228" y="1014"/>
                </a:lnTo>
                <a:cubicBezTo>
                  <a:pt x="1241" y="1020"/>
                  <a:pt x="1253" y="1022"/>
                  <a:pt x="1264" y="1022"/>
                </a:cubicBezTo>
                <a:cubicBezTo>
                  <a:pt x="1340" y="1022"/>
                  <a:pt x="1388" y="912"/>
                  <a:pt x="1314" y="860"/>
                </a:cubicBezTo>
                <a:lnTo>
                  <a:pt x="1049" y="672"/>
                </a:lnTo>
                <a:cubicBezTo>
                  <a:pt x="1057" y="629"/>
                  <a:pt x="1040" y="578"/>
                  <a:pt x="997" y="569"/>
                </a:cubicBezTo>
                <a:cubicBezTo>
                  <a:pt x="955" y="552"/>
                  <a:pt x="912" y="535"/>
                  <a:pt x="878" y="518"/>
                </a:cubicBezTo>
                <a:cubicBezTo>
                  <a:pt x="878" y="475"/>
                  <a:pt x="878" y="432"/>
                  <a:pt x="878" y="389"/>
                </a:cubicBezTo>
                <a:cubicBezTo>
                  <a:pt x="886" y="347"/>
                  <a:pt x="895" y="295"/>
                  <a:pt x="903" y="244"/>
                </a:cubicBezTo>
                <a:cubicBezTo>
                  <a:pt x="938" y="201"/>
                  <a:pt x="980" y="167"/>
                  <a:pt x="1023" y="133"/>
                </a:cubicBezTo>
                <a:cubicBezTo>
                  <a:pt x="1083" y="80"/>
                  <a:pt x="1029" y="0"/>
                  <a:pt x="965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5"/>
          <p:cNvSpPr/>
          <p:nvPr/>
        </p:nvSpPr>
        <p:spPr>
          <a:xfrm>
            <a:off x="8723347" y="5082287"/>
            <a:ext cx="142851" cy="122754"/>
          </a:xfrm>
          <a:custGeom>
            <a:avLst/>
            <a:gdLst/>
            <a:ahLst/>
            <a:cxnLst/>
            <a:rect l="l" t="t" r="r" b="b"/>
            <a:pathLst>
              <a:path w="1379" h="1185" extrusionOk="0">
                <a:moveTo>
                  <a:pt x="956" y="1"/>
                </a:moveTo>
                <a:cubicBezTo>
                  <a:pt x="938" y="1"/>
                  <a:pt x="920" y="7"/>
                  <a:pt x="903" y="22"/>
                </a:cubicBezTo>
                <a:lnTo>
                  <a:pt x="894" y="31"/>
                </a:lnTo>
                <a:cubicBezTo>
                  <a:pt x="876" y="18"/>
                  <a:pt x="856" y="13"/>
                  <a:pt x="836" y="13"/>
                </a:cubicBezTo>
                <a:cubicBezTo>
                  <a:pt x="801" y="13"/>
                  <a:pt x="768" y="32"/>
                  <a:pt x="757" y="65"/>
                </a:cubicBezTo>
                <a:lnTo>
                  <a:pt x="757" y="82"/>
                </a:lnTo>
                <a:cubicBezTo>
                  <a:pt x="723" y="82"/>
                  <a:pt x="689" y="90"/>
                  <a:pt x="680" y="125"/>
                </a:cubicBezTo>
                <a:cubicBezTo>
                  <a:pt x="637" y="193"/>
                  <a:pt x="595" y="262"/>
                  <a:pt x="560" y="339"/>
                </a:cubicBezTo>
                <a:lnTo>
                  <a:pt x="261" y="125"/>
                </a:lnTo>
                <a:cubicBezTo>
                  <a:pt x="247" y="114"/>
                  <a:pt x="231" y="109"/>
                  <a:pt x="215" y="109"/>
                </a:cubicBezTo>
                <a:cubicBezTo>
                  <a:pt x="194" y="109"/>
                  <a:pt x="173" y="118"/>
                  <a:pt x="158" y="133"/>
                </a:cubicBezTo>
                <a:lnTo>
                  <a:pt x="150" y="125"/>
                </a:lnTo>
                <a:cubicBezTo>
                  <a:pt x="135" y="114"/>
                  <a:pt x="120" y="110"/>
                  <a:pt x="107" y="110"/>
                </a:cubicBezTo>
                <a:cubicBezTo>
                  <a:pt x="42" y="110"/>
                  <a:pt x="1" y="212"/>
                  <a:pt x="64" y="262"/>
                </a:cubicBezTo>
                <a:cubicBezTo>
                  <a:pt x="107" y="287"/>
                  <a:pt x="141" y="313"/>
                  <a:pt x="175" y="339"/>
                </a:cubicBezTo>
                <a:lnTo>
                  <a:pt x="252" y="390"/>
                </a:lnTo>
                <a:cubicBezTo>
                  <a:pt x="261" y="398"/>
                  <a:pt x="261" y="407"/>
                  <a:pt x="278" y="415"/>
                </a:cubicBezTo>
                <a:cubicBezTo>
                  <a:pt x="329" y="450"/>
                  <a:pt x="381" y="484"/>
                  <a:pt x="441" y="518"/>
                </a:cubicBezTo>
                <a:lnTo>
                  <a:pt x="466" y="544"/>
                </a:lnTo>
                <a:cubicBezTo>
                  <a:pt x="398" y="715"/>
                  <a:pt x="338" y="903"/>
                  <a:pt x="304" y="1091"/>
                </a:cubicBezTo>
                <a:cubicBezTo>
                  <a:pt x="288" y="1147"/>
                  <a:pt x="337" y="1185"/>
                  <a:pt x="384" y="1185"/>
                </a:cubicBezTo>
                <a:cubicBezTo>
                  <a:pt x="416" y="1185"/>
                  <a:pt x="447" y="1167"/>
                  <a:pt x="458" y="1126"/>
                </a:cubicBezTo>
                <a:lnTo>
                  <a:pt x="475" y="1057"/>
                </a:lnTo>
                <a:cubicBezTo>
                  <a:pt x="490" y="1082"/>
                  <a:pt x="513" y="1095"/>
                  <a:pt x="539" y="1095"/>
                </a:cubicBezTo>
                <a:cubicBezTo>
                  <a:pt x="557" y="1095"/>
                  <a:pt x="577" y="1089"/>
                  <a:pt x="595" y="1074"/>
                </a:cubicBezTo>
                <a:lnTo>
                  <a:pt x="612" y="1049"/>
                </a:lnTo>
                <a:cubicBezTo>
                  <a:pt x="697" y="963"/>
                  <a:pt x="766" y="869"/>
                  <a:pt x="808" y="758"/>
                </a:cubicBezTo>
                <a:lnTo>
                  <a:pt x="1219" y="1014"/>
                </a:lnTo>
                <a:cubicBezTo>
                  <a:pt x="1232" y="1020"/>
                  <a:pt x="1244" y="1022"/>
                  <a:pt x="1255" y="1022"/>
                </a:cubicBezTo>
                <a:cubicBezTo>
                  <a:pt x="1331" y="1022"/>
                  <a:pt x="1379" y="913"/>
                  <a:pt x="1305" y="869"/>
                </a:cubicBezTo>
                <a:lnTo>
                  <a:pt x="1039" y="672"/>
                </a:lnTo>
                <a:cubicBezTo>
                  <a:pt x="1048" y="629"/>
                  <a:pt x="1031" y="578"/>
                  <a:pt x="988" y="569"/>
                </a:cubicBezTo>
                <a:lnTo>
                  <a:pt x="868" y="518"/>
                </a:lnTo>
                <a:cubicBezTo>
                  <a:pt x="868" y="475"/>
                  <a:pt x="868" y="433"/>
                  <a:pt x="868" y="390"/>
                </a:cubicBezTo>
                <a:cubicBezTo>
                  <a:pt x="877" y="347"/>
                  <a:pt x="885" y="296"/>
                  <a:pt x="894" y="244"/>
                </a:cubicBezTo>
                <a:cubicBezTo>
                  <a:pt x="928" y="202"/>
                  <a:pt x="971" y="167"/>
                  <a:pt x="1014" y="133"/>
                </a:cubicBezTo>
                <a:cubicBezTo>
                  <a:pt x="1074" y="80"/>
                  <a:pt x="1019" y="1"/>
                  <a:pt x="956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5"/>
          <p:cNvSpPr/>
          <p:nvPr/>
        </p:nvSpPr>
        <p:spPr>
          <a:xfrm>
            <a:off x="8946175" y="5076175"/>
            <a:ext cx="129280" cy="104729"/>
          </a:xfrm>
          <a:custGeom>
            <a:avLst/>
            <a:gdLst/>
            <a:ahLst/>
            <a:cxnLst/>
            <a:rect l="l" t="t" r="r" b="b"/>
            <a:pathLst>
              <a:path w="1248" h="1011" extrusionOk="0">
                <a:moveTo>
                  <a:pt x="670" y="0"/>
                </a:moveTo>
                <a:cubicBezTo>
                  <a:pt x="652" y="0"/>
                  <a:pt x="633" y="7"/>
                  <a:pt x="617" y="21"/>
                </a:cubicBezTo>
                <a:cubicBezTo>
                  <a:pt x="591" y="21"/>
                  <a:pt x="565" y="30"/>
                  <a:pt x="548" y="47"/>
                </a:cubicBezTo>
                <a:cubicBezTo>
                  <a:pt x="463" y="149"/>
                  <a:pt x="394" y="261"/>
                  <a:pt x="343" y="389"/>
                </a:cubicBezTo>
                <a:lnTo>
                  <a:pt x="334" y="380"/>
                </a:lnTo>
                <a:cubicBezTo>
                  <a:pt x="283" y="338"/>
                  <a:pt x="223" y="295"/>
                  <a:pt x="172" y="252"/>
                </a:cubicBezTo>
                <a:cubicBezTo>
                  <a:pt x="156" y="237"/>
                  <a:pt x="139" y="231"/>
                  <a:pt x="121" y="231"/>
                </a:cubicBezTo>
                <a:cubicBezTo>
                  <a:pt x="60" y="231"/>
                  <a:pt x="1" y="308"/>
                  <a:pt x="60" y="355"/>
                </a:cubicBezTo>
                <a:lnTo>
                  <a:pt x="120" y="406"/>
                </a:lnTo>
                <a:cubicBezTo>
                  <a:pt x="120" y="432"/>
                  <a:pt x="137" y="457"/>
                  <a:pt x="163" y="466"/>
                </a:cubicBezTo>
                <a:cubicBezTo>
                  <a:pt x="206" y="500"/>
                  <a:pt x="257" y="526"/>
                  <a:pt x="300" y="543"/>
                </a:cubicBezTo>
                <a:cubicBezTo>
                  <a:pt x="283" y="628"/>
                  <a:pt x="274" y="714"/>
                  <a:pt x="283" y="791"/>
                </a:cubicBezTo>
                <a:cubicBezTo>
                  <a:pt x="274" y="808"/>
                  <a:pt x="266" y="825"/>
                  <a:pt x="257" y="842"/>
                </a:cubicBezTo>
                <a:cubicBezTo>
                  <a:pt x="240" y="877"/>
                  <a:pt x="257" y="928"/>
                  <a:pt x="291" y="945"/>
                </a:cubicBezTo>
                <a:lnTo>
                  <a:pt x="291" y="954"/>
                </a:lnTo>
                <a:cubicBezTo>
                  <a:pt x="301" y="991"/>
                  <a:pt x="334" y="1011"/>
                  <a:pt x="367" y="1011"/>
                </a:cubicBezTo>
                <a:cubicBezTo>
                  <a:pt x="394" y="1011"/>
                  <a:pt x="421" y="998"/>
                  <a:pt x="437" y="971"/>
                </a:cubicBezTo>
                <a:cubicBezTo>
                  <a:pt x="454" y="936"/>
                  <a:pt x="471" y="902"/>
                  <a:pt x="488" y="868"/>
                </a:cubicBezTo>
                <a:cubicBezTo>
                  <a:pt x="531" y="834"/>
                  <a:pt x="565" y="791"/>
                  <a:pt x="599" y="740"/>
                </a:cubicBezTo>
                <a:cubicBezTo>
                  <a:pt x="711" y="800"/>
                  <a:pt x="830" y="859"/>
                  <a:pt x="950" y="902"/>
                </a:cubicBezTo>
                <a:cubicBezTo>
                  <a:pt x="958" y="908"/>
                  <a:pt x="967" y="911"/>
                  <a:pt x="977" y="911"/>
                </a:cubicBezTo>
                <a:cubicBezTo>
                  <a:pt x="1006" y="911"/>
                  <a:pt x="1038" y="883"/>
                  <a:pt x="1044" y="851"/>
                </a:cubicBezTo>
                <a:lnTo>
                  <a:pt x="1147" y="859"/>
                </a:lnTo>
                <a:cubicBezTo>
                  <a:pt x="1149" y="860"/>
                  <a:pt x="1152" y="860"/>
                  <a:pt x="1154" y="860"/>
                </a:cubicBezTo>
                <a:cubicBezTo>
                  <a:pt x="1233" y="860"/>
                  <a:pt x="1247" y="722"/>
                  <a:pt x="1164" y="705"/>
                </a:cubicBezTo>
                <a:cubicBezTo>
                  <a:pt x="1002" y="671"/>
                  <a:pt x="848" y="620"/>
                  <a:pt x="694" y="560"/>
                </a:cubicBezTo>
                <a:cubicBezTo>
                  <a:pt x="719" y="483"/>
                  <a:pt x="736" y="389"/>
                  <a:pt x="728" y="303"/>
                </a:cubicBezTo>
                <a:cubicBezTo>
                  <a:pt x="736" y="295"/>
                  <a:pt x="745" y="278"/>
                  <a:pt x="753" y="269"/>
                </a:cubicBezTo>
                <a:cubicBezTo>
                  <a:pt x="779" y="235"/>
                  <a:pt x="771" y="192"/>
                  <a:pt x="736" y="167"/>
                </a:cubicBezTo>
                <a:lnTo>
                  <a:pt x="753" y="98"/>
                </a:lnTo>
                <a:cubicBezTo>
                  <a:pt x="760" y="43"/>
                  <a:pt x="717" y="0"/>
                  <a:pt x="670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5"/>
          <p:cNvSpPr/>
          <p:nvPr/>
        </p:nvSpPr>
        <p:spPr>
          <a:xfrm>
            <a:off x="8996936" y="4883803"/>
            <a:ext cx="120786" cy="98721"/>
          </a:xfrm>
          <a:custGeom>
            <a:avLst/>
            <a:gdLst/>
            <a:ahLst/>
            <a:cxnLst/>
            <a:rect l="l" t="t" r="r" b="b"/>
            <a:pathLst>
              <a:path w="1166" h="953" extrusionOk="0">
                <a:moveTo>
                  <a:pt x="787" y="0"/>
                </a:moveTo>
                <a:cubicBezTo>
                  <a:pt x="770" y="0"/>
                  <a:pt x="751" y="7"/>
                  <a:pt x="734" y="22"/>
                </a:cubicBezTo>
                <a:cubicBezTo>
                  <a:pt x="614" y="124"/>
                  <a:pt x="503" y="253"/>
                  <a:pt x="426" y="390"/>
                </a:cubicBezTo>
                <a:lnTo>
                  <a:pt x="204" y="236"/>
                </a:lnTo>
                <a:cubicBezTo>
                  <a:pt x="188" y="224"/>
                  <a:pt x="172" y="217"/>
                  <a:pt x="157" y="217"/>
                </a:cubicBezTo>
                <a:cubicBezTo>
                  <a:pt x="139" y="217"/>
                  <a:pt x="123" y="226"/>
                  <a:pt x="109" y="244"/>
                </a:cubicBezTo>
                <a:cubicBezTo>
                  <a:pt x="98" y="236"/>
                  <a:pt x="86" y="233"/>
                  <a:pt x="77" y="233"/>
                </a:cubicBezTo>
                <a:cubicBezTo>
                  <a:pt x="22" y="233"/>
                  <a:pt x="0" y="336"/>
                  <a:pt x="58" y="372"/>
                </a:cubicBezTo>
                <a:cubicBezTo>
                  <a:pt x="152" y="441"/>
                  <a:pt x="246" y="501"/>
                  <a:pt x="349" y="552"/>
                </a:cubicBezTo>
                <a:cubicBezTo>
                  <a:pt x="315" y="655"/>
                  <a:pt x="289" y="766"/>
                  <a:pt x="272" y="869"/>
                </a:cubicBezTo>
                <a:cubicBezTo>
                  <a:pt x="264" y="908"/>
                  <a:pt x="292" y="947"/>
                  <a:pt x="329" y="947"/>
                </a:cubicBezTo>
                <a:cubicBezTo>
                  <a:pt x="333" y="947"/>
                  <a:pt x="337" y="946"/>
                  <a:pt x="340" y="946"/>
                </a:cubicBezTo>
                <a:cubicBezTo>
                  <a:pt x="350" y="950"/>
                  <a:pt x="359" y="952"/>
                  <a:pt x="369" y="952"/>
                </a:cubicBezTo>
                <a:cubicBezTo>
                  <a:pt x="396" y="952"/>
                  <a:pt x="422" y="936"/>
                  <a:pt x="435" y="911"/>
                </a:cubicBezTo>
                <a:cubicBezTo>
                  <a:pt x="486" y="843"/>
                  <a:pt x="529" y="757"/>
                  <a:pt x="571" y="680"/>
                </a:cubicBezTo>
                <a:lnTo>
                  <a:pt x="571" y="672"/>
                </a:lnTo>
                <a:lnTo>
                  <a:pt x="777" y="817"/>
                </a:lnTo>
                <a:cubicBezTo>
                  <a:pt x="788" y="824"/>
                  <a:pt x="801" y="827"/>
                  <a:pt x="814" y="827"/>
                </a:cubicBezTo>
                <a:cubicBezTo>
                  <a:pt x="849" y="827"/>
                  <a:pt x="884" y="804"/>
                  <a:pt x="896" y="766"/>
                </a:cubicBezTo>
                <a:cubicBezTo>
                  <a:pt x="939" y="775"/>
                  <a:pt x="982" y="783"/>
                  <a:pt x="1033" y="792"/>
                </a:cubicBezTo>
                <a:cubicBezTo>
                  <a:pt x="1039" y="793"/>
                  <a:pt x="1045" y="794"/>
                  <a:pt x="1050" y="794"/>
                </a:cubicBezTo>
                <a:cubicBezTo>
                  <a:pt x="1112" y="794"/>
                  <a:pt x="1165" y="710"/>
                  <a:pt x="1110" y="663"/>
                </a:cubicBezTo>
                <a:lnTo>
                  <a:pt x="1068" y="629"/>
                </a:lnTo>
                <a:cubicBezTo>
                  <a:pt x="1053" y="614"/>
                  <a:pt x="1032" y="605"/>
                  <a:pt x="1011" y="605"/>
                </a:cubicBezTo>
                <a:cubicBezTo>
                  <a:pt x="995" y="605"/>
                  <a:pt x="979" y="610"/>
                  <a:pt x="965" y="621"/>
                </a:cubicBezTo>
                <a:cubicBezTo>
                  <a:pt x="862" y="595"/>
                  <a:pt x="751" y="561"/>
                  <a:pt x="648" y="518"/>
                </a:cubicBezTo>
                <a:cubicBezTo>
                  <a:pt x="700" y="407"/>
                  <a:pt x="751" y="304"/>
                  <a:pt x="785" y="184"/>
                </a:cubicBezTo>
                <a:lnTo>
                  <a:pt x="845" y="133"/>
                </a:lnTo>
                <a:cubicBezTo>
                  <a:pt x="905" y="80"/>
                  <a:pt x="851" y="0"/>
                  <a:pt x="787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5"/>
          <p:cNvSpPr/>
          <p:nvPr/>
        </p:nvSpPr>
        <p:spPr>
          <a:xfrm>
            <a:off x="9112752" y="5017645"/>
            <a:ext cx="124308" cy="123065"/>
          </a:xfrm>
          <a:custGeom>
            <a:avLst/>
            <a:gdLst/>
            <a:ahLst/>
            <a:cxnLst/>
            <a:rect l="l" t="t" r="r" b="b"/>
            <a:pathLst>
              <a:path w="1200" h="1188" extrusionOk="0">
                <a:moveTo>
                  <a:pt x="859" y="0"/>
                </a:moveTo>
                <a:cubicBezTo>
                  <a:pt x="841" y="0"/>
                  <a:pt x="822" y="6"/>
                  <a:pt x="805" y="21"/>
                </a:cubicBezTo>
                <a:cubicBezTo>
                  <a:pt x="796" y="18"/>
                  <a:pt x="787" y="16"/>
                  <a:pt x="778" y="16"/>
                </a:cubicBezTo>
                <a:cubicBezTo>
                  <a:pt x="745" y="16"/>
                  <a:pt x="716" y="39"/>
                  <a:pt x="702" y="73"/>
                </a:cubicBezTo>
                <a:cubicBezTo>
                  <a:pt x="651" y="201"/>
                  <a:pt x="600" y="329"/>
                  <a:pt x="557" y="466"/>
                </a:cubicBezTo>
                <a:cubicBezTo>
                  <a:pt x="420" y="406"/>
                  <a:pt x="292" y="347"/>
                  <a:pt x="163" y="278"/>
                </a:cubicBezTo>
                <a:cubicBezTo>
                  <a:pt x="147" y="268"/>
                  <a:pt x="131" y="263"/>
                  <a:pt x="116" y="263"/>
                </a:cubicBezTo>
                <a:cubicBezTo>
                  <a:pt x="45" y="263"/>
                  <a:pt x="0" y="365"/>
                  <a:pt x="78" y="415"/>
                </a:cubicBezTo>
                <a:cubicBezTo>
                  <a:pt x="215" y="483"/>
                  <a:pt x="352" y="552"/>
                  <a:pt x="489" y="612"/>
                </a:cubicBezTo>
                <a:cubicBezTo>
                  <a:pt x="420" y="766"/>
                  <a:pt x="352" y="920"/>
                  <a:pt x="275" y="1074"/>
                </a:cubicBezTo>
                <a:cubicBezTo>
                  <a:pt x="251" y="1133"/>
                  <a:pt x="301" y="1188"/>
                  <a:pt x="351" y="1188"/>
                </a:cubicBezTo>
                <a:cubicBezTo>
                  <a:pt x="373" y="1188"/>
                  <a:pt x="396" y="1177"/>
                  <a:pt x="412" y="1151"/>
                </a:cubicBezTo>
                <a:cubicBezTo>
                  <a:pt x="446" y="1108"/>
                  <a:pt x="480" y="1057"/>
                  <a:pt x="514" y="1005"/>
                </a:cubicBezTo>
                <a:cubicBezTo>
                  <a:pt x="540" y="1005"/>
                  <a:pt x="566" y="980"/>
                  <a:pt x="574" y="954"/>
                </a:cubicBezTo>
                <a:cubicBezTo>
                  <a:pt x="608" y="868"/>
                  <a:pt x="643" y="783"/>
                  <a:pt x="668" y="697"/>
                </a:cubicBezTo>
                <a:cubicBezTo>
                  <a:pt x="677" y="689"/>
                  <a:pt x="677" y="689"/>
                  <a:pt x="677" y="680"/>
                </a:cubicBezTo>
                <a:lnTo>
                  <a:pt x="788" y="714"/>
                </a:lnTo>
                <a:cubicBezTo>
                  <a:pt x="831" y="732"/>
                  <a:pt x="1002" y="740"/>
                  <a:pt x="1036" y="783"/>
                </a:cubicBezTo>
                <a:cubicBezTo>
                  <a:pt x="1052" y="801"/>
                  <a:pt x="1071" y="809"/>
                  <a:pt x="1089" y="809"/>
                </a:cubicBezTo>
                <a:cubicBezTo>
                  <a:pt x="1147" y="809"/>
                  <a:pt x="1199" y="730"/>
                  <a:pt x="1147" y="672"/>
                </a:cubicBezTo>
                <a:cubicBezTo>
                  <a:pt x="1079" y="578"/>
                  <a:pt x="856" y="569"/>
                  <a:pt x="737" y="535"/>
                </a:cubicBezTo>
                <a:cubicBezTo>
                  <a:pt x="762" y="475"/>
                  <a:pt x="779" y="415"/>
                  <a:pt x="797" y="355"/>
                </a:cubicBezTo>
                <a:cubicBezTo>
                  <a:pt x="839" y="278"/>
                  <a:pt x="882" y="193"/>
                  <a:pt x="925" y="116"/>
                </a:cubicBezTo>
                <a:cubicBezTo>
                  <a:pt x="957" y="58"/>
                  <a:pt x="912" y="0"/>
                  <a:pt x="859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5"/>
          <p:cNvSpPr/>
          <p:nvPr/>
        </p:nvSpPr>
        <p:spPr>
          <a:xfrm>
            <a:off x="8532010" y="5053592"/>
            <a:ext cx="115606" cy="116435"/>
          </a:xfrm>
          <a:custGeom>
            <a:avLst/>
            <a:gdLst/>
            <a:ahLst/>
            <a:cxnLst/>
            <a:rect l="l" t="t" r="r" b="b"/>
            <a:pathLst>
              <a:path w="1116" h="1124" extrusionOk="0">
                <a:moveTo>
                  <a:pt x="566" y="1"/>
                </a:moveTo>
                <a:cubicBezTo>
                  <a:pt x="535" y="1"/>
                  <a:pt x="506" y="18"/>
                  <a:pt x="500" y="59"/>
                </a:cubicBezTo>
                <a:cubicBezTo>
                  <a:pt x="474" y="188"/>
                  <a:pt x="457" y="325"/>
                  <a:pt x="457" y="453"/>
                </a:cubicBezTo>
                <a:cubicBezTo>
                  <a:pt x="388" y="410"/>
                  <a:pt x="329" y="367"/>
                  <a:pt x="269" y="316"/>
                </a:cubicBezTo>
                <a:cubicBezTo>
                  <a:pt x="252" y="302"/>
                  <a:pt x="232" y="296"/>
                  <a:pt x="212" y="296"/>
                </a:cubicBezTo>
                <a:cubicBezTo>
                  <a:pt x="183" y="296"/>
                  <a:pt x="156" y="311"/>
                  <a:pt x="140" y="342"/>
                </a:cubicBezTo>
                <a:lnTo>
                  <a:pt x="123" y="342"/>
                </a:lnTo>
                <a:cubicBezTo>
                  <a:pt x="116" y="339"/>
                  <a:pt x="109" y="338"/>
                  <a:pt x="101" y="338"/>
                </a:cubicBezTo>
                <a:cubicBezTo>
                  <a:pt x="43" y="338"/>
                  <a:pt x="0" y="424"/>
                  <a:pt x="46" y="470"/>
                </a:cubicBezTo>
                <a:cubicBezTo>
                  <a:pt x="157" y="581"/>
                  <a:pt x="294" y="667"/>
                  <a:pt x="431" y="727"/>
                </a:cubicBezTo>
                <a:cubicBezTo>
                  <a:pt x="423" y="829"/>
                  <a:pt x="423" y="941"/>
                  <a:pt x="431" y="1043"/>
                </a:cubicBezTo>
                <a:cubicBezTo>
                  <a:pt x="436" y="1096"/>
                  <a:pt x="480" y="1123"/>
                  <a:pt x="521" y="1123"/>
                </a:cubicBezTo>
                <a:cubicBezTo>
                  <a:pt x="561" y="1123"/>
                  <a:pt x="598" y="1098"/>
                  <a:pt x="594" y="1043"/>
                </a:cubicBezTo>
                <a:lnTo>
                  <a:pt x="594" y="1043"/>
                </a:lnTo>
                <a:cubicBezTo>
                  <a:pt x="597" y="1044"/>
                  <a:pt x="601" y="1044"/>
                  <a:pt x="605" y="1044"/>
                </a:cubicBezTo>
                <a:cubicBezTo>
                  <a:pt x="642" y="1044"/>
                  <a:pt x="671" y="1005"/>
                  <a:pt x="671" y="966"/>
                </a:cubicBezTo>
                <a:cubicBezTo>
                  <a:pt x="671" y="915"/>
                  <a:pt x="662" y="864"/>
                  <a:pt x="654" y="804"/>
                </a:cubicBezTo>
                <a:lnTo>
                  <a:pt x="654" y="804"/>
                </a:lnTo>
                <a:cubicBezTo>
                  <a:pt x="730" y="820"/>
                  <a:pt x="805" y="826"/>
                  <a:pt x="881" y="826"/>
                </a:cubicBezTo>
                <a:cubicBezTo>
                  <a:pt x="925" y="826"/>
                  <a:pt x="969" y="824"/>
                  <a:pt x="1013" y="821"/>
                </a:cubicBezTo>
                <a:cubicBezTo>
                  <a:pt x="1116" y="821"/>
                  <a:pt x="1116" y="667"/>
                  <a:pt x="1013" y="667"/>
                </a:cubicBezTo>
                <a:cubicBezTo>
                  <a:pt x="996" y="658"/>
                  <a:pt x="987" y="650"/>
                  <a:pt x="979" y="641"/>
                </a:cubicBezTo>
                <a:lnTo>
                  <a:pt x="654" y="530"/>
                </a:lnTo>
                <a:lnTo>
                  <a:pt x="654" y="376"/>
                </a:lnTo>
                <a:cubicBezTo>
                  <a:pt x="654" y="350"/>
                  <a:pt x="645" y="325"/>
                  <a:pt x="619" y="308"/>
                </a:cubicBezTo>
                <a:cubicBezTo>
                  <a:pt x="628" y="239"/>
                  <a:pt x="637" y="171"/>
                  <a:pt x="654" y="102"/>
                </a:cubicBezTo>
                <a:cubicBezTo>
                  <a:pt x="664" y="41"/>
                  <a:pt x="613" y="1"/>
                  <a:pt x="566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"/>
          <p:cNvSpPr txBox="1">
            <a:spLocks noGrp="1"/>
          </p:cNvSpPr>
          <p:nvPr>
            <p:ph type="title"/>
          </p:nvPr>
        </p:nvSpPr>
        <p:spPr>
          <a:xfrm>
            <a:off x="685800" y="390075"/>
            <a:ext cx="778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highlight>
                  <a:schemeClr val="accent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0" name="Google Shape;900;p5"/>
          <p:cNvSpPr txBox="1">
            <a:spLocks noGrp="1"/>
          </p:cNvSpPr>
          <p:nvPr>
            <p:ph type="subTitle" idx="1"/>
          </p:nvPr>
        </p:nvSpPr>
        <p:spPr>
          <a:xfrm>
            <a:off x="1434801" y="3629882"/>
            <a:ext cx="2533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01" name="Google Shape;901;p5"/>
          <p:cNvSpPr txBox="1">
            <a:spLocks noGrp="1"/>
          </p:cNvSpPr>
          <p:nvPr>
            <p:ph type="subTitle" idx="2"/>
          </p:nvPr>
        </p:nvSpPr>
        <p:spPr>
          <a:xfrm>
            <a:off x="1439609" y="3275175"/>
            <a:ext cx="25338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ExtraBold"/>
              <a:buNone/>
              <a:defRPr sz="160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2" name="Google Shape;902;p5"/>
          <p:cNvSpPr txBox="1">
            <a:spLocks noGrp="1"/>
          </p:cNvSpPr>
          <p:nvPr>
            <p:ph type="subTitle" idx="3"/>
          </p:nvPr>
        </p:nvSpPr>
        <p:spPr>
          <a:xfrm>
            <a:off x="5184298" y="3283825"/>
            <a:ext cx="2538300" cy="3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ExtraBold"/>
              <a:buNone/>
              <a:defRPr sz="160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5"/>
          <p:cNvSpPr txBox="1">
            <a:spLocks noGrp="1"/>
          </p:cNvSpPr>
          <p:nvPr>
            <p:ph type="subTitle" idx="4"/>
          </p:nvPr>
        </p:nvSpPr>
        <p:spPr>
          <a:xfrm>
            <a:off x="5184990" y="3630573"/>
            <a:ext cx="25383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sz="12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sz="12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sz="12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sz="12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sz="12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sz="12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sz="12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sz="12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7"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6" name="Google Shape;1626;p13"/>
          <p:cNvGrpSpPr/>
          <p:nvPr/>
        </p:nvGrpSpPr>
        <p:grpSpPr>
          <a:xfrm>
            <a:off x="6922040" y="3237854"/>
            <a:ext cx="2431789" cy="2466873"/>
            <a:chOff x="6922040" y="3237854"/>
            <a:chExt cx="2431789" cy="2466873"/>
          </a:xfrm>
        </p:grpSpPr>
        <p:sp>
          <p:nvSpPr>
            <p:cNvPr id="1627" name="Google Shape;1627;p13"/>
            <p:cNvSpPr/>
            <p:nvPr/>
          </p:nvSpPr>
          <p:spPr>
            <a:xfrm>
              <a:off x="6922040" y="4811938"/>
              <a:ext cx="2128591" cy="590683"/>
            </a:xfrm>
            <a:custGeom>
              <a:avLst/>
              <a:gdLst/>
              <a:ahLst/>
              <a:cxnLst/>
              <a:rect l="l" t="t" r="r" b="b"/>
              <a:pathLst>
                <a:path w="21095" h="5854" extrusionOk="0">
                  <a:moveTo>
                    <a:pt x="7819" y="1"/>
                  </a:moveTo>
                  <a:cubicBezTo>
                    <a:pt x="6589" y="1"/>
                    <a:pt x="5382" y="139"/>
                    <a:pt x="4192" y="512"/>
                  </a:cubicBezTo>
                  <a:cubicBezTo>
                    <a:pt x="2712" y="974"/>
                    <a:pt x="1326" y="1692"/>
                    <a:pt x="86" y="2625"/>
                  </a:cubicBezTo>
                  <a:cubicBezTo>
                    <a:pt x="0" y="2685"/>
                    <a:pt x="0" y="2813"/>
                    <a:pt x="86" y="2873"/>
                  </a:cubicBezTo>
                  <a:cubicBezTo>
                    <a:pt x="2190" y="4336"/>
                    <a:pt x="4611" y="5294"/>
                    <a:pt x="7152" y="5662"/>
                  </a:cubicBezTo>
                  <a:cubicBezTo>
                    <a:pt x="7995" y="5790"/>
                    <a:pt x="8843" y="5853"/>
                    <a:pt x="9690" y="5853"/>
                  </a:cubicBezTo>
                  <a:cubicBezTo>
                    <a:pt x="11397" y="5853"/>
                    <a:pt x="13097" y="5595"/>
                    <a:pt x="14732" y="5080"/>
                  </a:cubicBezTo>
                  <a:cubicBezTo>
                    <a:pt x="16246" y="4601"/>
                    <a:pt x="17641" y="3865"/>
                    <a:pt x="19009" y="3087"/>
                  </a:cubicBezTo>
                  <a:cubicBezTo>
                    <a:pt x="19223" y="3087"/>
                    <a:pt x="19428" y="3070"/>
                    <a:pt x="19625" y="3027"/>
                  </a:cubicBezTo>
                  <a:lnTo>
                    <a:pt x="20926" y="2830"/>
                  </a:lnTo>
                  <a:cubicBezTo>
                    <a:pt x="21095" y="2798"/>
                    <a:pt x="21044" y="2554"/>
                    <a:pt x="20880" y="2554"/>
                  </a:cubicBezTo>
                  <a:cubicBezTo>
                    <a:pt x="20870" y="2554"/>
                    <a:pt x="20860" y="2554"/>
                    <a:pt x="20849" y="2557"/>
                  </a:cubicBezTo>
                  <a:lnTo>
                    <a:pt x="19736" y="2728"/>
                  </a:lnTo>
                  <a:cubicBezTo>
                    <a:pt x="19548" y="2762"/>
                    <a:pt x="19360" y="2805"/>
                    <a:pt x="19172" y="2813"/>
                  </a:cubicBezTo>
                  <a:cubicBezTo>
                    <a:pt x="19145" y="2776"/>
                    <a:pt x="19105" y="2755"/>
                    <a:pt x="19062" y="2755"/>
                  </a:cubicBezTo>
                  <a:cubicBezTo>
                    <a:pt x="19037" y="2755"/>
                    <a:pt x="19009" y="2763"/>
                    <a:pt x="18984" y="2779"/>
                  </a:cubicBezTo>
                  <a:lnTo>
                    <a:pt x="18941" y="2805"/>
                  </a:lnTo>
                  <a:cubicBezTo>
                    <a:pt x="18795" y="2762"/>
                    <a:pt x="18650" y="2702"/>
                    <a:pt x="18513" y="2616"/>
                  </a:cubicBezTo>
                  <a:cubicBezTo>
                    <a:pt x="17906" y="2291"/>
                    <a:pt x="17281" y="2000"/>
                    <a:pt x="16648" y="1735"/>
                  </a:cubicBezTo>
                  <a:cubicBezTo>
                    <a:pt x="15339" y="1205"/>
                    <a:pt x="13988" y="786"/>
                    <a:pt x="12602" y="503"/>
                  </a:cubicBezTo>
                  <a:cubicBezTo>
                    <a:pt x="11267" y="230"/>
                    <a:pt x="9907" y="67"/>
                    <a:pt x="8538" y="16"/>
                  </a:cubicBezTo>
                  <a:cubicBezTo>
                    <a:pt x="8298" y="6"/>
                    <a:pt x="8058" y="1"/>
                    <a:pt x="7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3"/>
            <p:cNvSpPr/>
            <p:nvPr/>
          </p:nvSpPr>
          <p:spPr>
            <a:xfrm>
              <a:off x="7172381" y="5100016"/>
              <a:ext cx="1669473" cy="61349"/>
            </a:xfrm>
            <a:custGeom>
              <a:avLst/>
              <a:gdLst/>
              <a:ahLst/>
              <a:cxnLst/>
              <a:rect l="l" t="t" r="r" b="b"/>
              <a:pathLst>
                <a:path w="16545" h="608" extrusionOk="0">
                  <a:moveTo>
                    <a:pt x="16468" y="1"/>
                  </a:moveTo>
                  <a:cubicBezTo>
                    <a:pt x="16465" y="1"/>
                    <a:pt x="16463" y="1"/>
                    <a:pt x="16460" y="1"/>
                  </a:cubicBezTo>
                  <a:cubicBezTo>
                    <a:pt x="13269" y="317"/>
                    <a:pt x="10066" y="474"/>
                    <a:pt x="6861" y="474"/>
                  </a:cubicBezTo>
                  <a:cubicBezTo>
                    <a:pt x="4602" y="474"/>
                    <a:pt x="2343" y="396"/>
                    <a:pt x="86" y="240"/>
                  </a:cubicBezTo>
                  <a:cubicBezTo>
                    <a:pt x="83" y="240"/>
                    <a:pt x="81" y="240"/>
                    <a:pt x="78" y="240"/>
                  </a:cubicBezTo>
                  <a:cubicBezTo>
                    <a:pt x="0" y="240"/>
                    <a:pt x="3" y="369"/>
                    <a:pt x="86" y="377"/>
                  </a:cubicBezTo>
                  <a:cubicBezTo>
                    <a:pt x="2318" y="531"/>
                    <a:pt x="4553" y="608"/>
                    <a:pt x="6787" y="608"/>
                  </a:cubicBezTo>
                  <a:cubicBezTo>
                    <a:pt x="10016" y="608"/>
                    <a:pt x="13244" y="448"/>
                    <a:pt x="16460" y="129"/>
                  </a:cubicBezTo>
                  <a:cubicBezTo>
                    <a:pt x="16534" y="121"/>
                    <a:pt x="16545" y="1"/>
                    <a:pt x="16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3"/>
            <p:cNvSpPr/>
            <p:nvPr/>
          </p:nvSpPr>
          <p:spPr>
            <a:xfrm>
              <a:off x="7997668" y="4989830"/>
              <a:ext cx="395447" cy="158114"/>
            </a:xfrm>
            <a:custGeom>
              <a:avLst/>
              <a:gdLst/>
              <a:ahLst/>
              <a:cxnLst/>
              <a:rect l="l" t="t" r="r" b="b"/>
              <a:pathLst>
                <a:path w="3919" h="1567" extrusionOk="0">
                  <a:moveTo>
                    <a:pt x="99" y="0"/>
                  </a:moveTo>
                  <a:cubicBezTo>
                    <a:pt x="38" y="0"/>
                    <a:pt x="0" y="89"/>
                    <a:pt x="60" y="126"/>
                  </a:cubicBezTo>
                  <a:cubicBezTo>
                    <a:pt x="1266" y="717"/>
                    <a:pt x="2515" y="1196"/>
                    <a:pt x="3807" y="1563"/>
                  </a:cubicBezTo>
                  <a:cubicBezTo>
                    <a:pt x="3814" y="1566"/>
                    <a:pt x="3822" y="1567"/>
                    <a:pt x="3828" y="1567"/>
                  </a:cubicBezTo>
                  <a:cubicBezTo>
                    <a:pt x="3897" y="1567"/>
                    <a:pt x="3919" y="1458"/>
                    <a:pt x="3841" y="1435"/>
                  </a:cubicBezTo>
                  <a:cubicBezTo>
                    <a:pt x="2566" y="1076"/>
                    <a:pt x="1326" y="597"/>
                    <a:pt x="128" y="6"/>
                  </a:cubicBezTo>
                  <a:cubicBezTo>
                    <a:pt x="118" y="2"/>
                    <a:pt x="108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3"/>
            <p:cNvSpPr/>
            <p:nvPr/>
          </p:nvSpPr>
          <p:spPr>
            <a:xfrm>
              <a:off x="7424538" y="5024339"/>
              <a:ext cx="241365" cy="131072"/>
            </a:xfrm>
            <a:custGeom>
              <a:avLst/>
              <a:gdLst/>
              <a:ahLst/>
              <a:cxnLst/>
              <a:rect l="l" t="t" r="r" b="b"/>
              <a:pathLst>
                <a:path w="2392" h="1299" extrusionOk="0">
                  <a:moveTo>
                    <a:pt x="101" y="0"/>
                  </a:moveTo>
                  <a:cubicBezTo>
                    <a:pt x="44" y="0"/>
                    <a:pt x="1" y="89"/>
                    <a:pt x="68" y="126"/>
                  </a:cubicBezTo>
                  <a:lnTo>
                    <a:pt x="2258" y="1290"/>
                  </a:lnTo>
                  <a:cubicBezTo>
                    <a:pt x="2269" y="1296"/>
                    <a:pt x="2280" y="1299"/>
                    <a:pt x="2291" y="1299"/>
                  </a:cubicBezTo>
                  <a:cubicBezTo>
                    <a:pt x="2352" y="1299"/>
                    <a:pt x="2392" y="1208"/>
                    <a:pt x="2326" y="1179"/>
                  </a:cubicBezTo>
                  <a:lnTo>
                    <a:pt x="128" y="7"/>
                  </a:lnTo>
                  <a:cubicBezTo>
                    <a:pt x="119" y="2"/>
                    <a:pt x="110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3"/>
            <p:cNvSpPr/>
            <p:nvPr/>
          </p:nvSpPr>
          <p:spPr>
            <a:xfrm>
              <a:off x="7700811" y="5005369"/>
              <a:ext cx="250749" cy="151051"/>
            </a:xfrm>
            <a:custGeom>
              <a:avLst/>
              <a:gdLst/>
              <a:ahLst/>
              <a:cxnLst/>
              <a:rect l="l" t="t" r="r" b="b"/>
              <a:pathLst>
                <a:path w="2485" h="1497" extrusionOk="0">
                  <a:moveTo>
                    <a:pt x="106" y="0"/>
                  </a:moveTo>
                  <a:cubicBezTo>
                    <a:pt x="43" y="0"/>
                    <a:pt x="0" y="89"/>
                    <a:pt x="67" y="126"/>
                  </a:cubicBezTo>
                  <a:cubicBezTo>
                    <a:pt x="846" y="554"/>
                    <a:pt x="1607" y="1007"/>
                    <a:pt x="2351" y="1486"/>
                  </a:cubicBezTo>
                  <a:cubicBezTo>
                    <a:pt x="2363" y="1493"/>
                    <a:pt x="2375" y="1496"/>
                    <a:pt x="2386" y="1496"/>
                  </a:cubicBezTo>
                  <a:cubicBezTo>
                    <a:pt x="2446" y="1496"/>
                    <a:pt x="2485" y="1411"/>
                    <a:pt x="2420" y="1375"/>
                  </a:cubicBezTo>
                  <a:cubicBezTo>
                    <a:pt x="1676" y="888"/>
                    <a:pt x="914" y="434"/>
                    <a:pt x="136" y="6"/>
                  </a:cubicBezTo>
                  <a:cubicBezTo>
                    <a:pt x="126" y="2"/>
                    <a:pt x="116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3"/>
            <p:cNvSpPr/>
            <p:nvPr/>
          </p:nvSpPr>
          <p:spPr>
            <a:xfrm>
              <a:off x="8467171" y="5051179"/>
              <a:ext cx="196967" cy="87281"/>
            </a:xfrm>
            <a:custGeom>
              <a:avLst/>
              <a:gdLst/>
              <a:ahLst/>
              <a:cxnLst/>
              <a:rect l="l" t="t" r="r" b="b"/>
              <a:pathLst>
                <a:path w="1952" h="865" extrusionOk="0">
                  <a:moveTo>
                    <a:pt x="78" y="0"/>
                  </a:moveTo>
                  <a:cubicBezTo>
                    <a:pt x="20" y="0"/>
                    <a:pt x="1" y="104"/>
                    <a:pt x="69" y="134"/>
                  </a:cubicBezTo>
                  <a:lnTo>
                    <a:pt x="1840" y="861"/>
                  </a:lnTo>
                  <a:cubicBezTo>
                    <a:pt x="1848" y="864"/>
                    <a:pt x="1855" y="865"/>
                    <a:pt x="1862" y="865"/>
                  </a:cubicBezTo>
                  <a:cubicBezTo>
                    <a:pt x="1931" y="865"/>
                    <a:pt x="1952" y="756"/>
                    <a:pt x="1874" y="733"/>
                  </a:cubicBezTo>
                  <a:lnTo>
                    <a:pt x="103" y="6"/>
                  </a:lnTo>
                  <a:cubicBezTo>
                    <a:pt x="94" y="2"/>
                    <a:pt x="86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3"/>
            <p:cNvSpPr/>
            <p:nvPr/>
          </p:nvSpPr>
          <p:spPr>
            <a:xfrm>
              <a:off x="7989596" y="5149963"/>
              <a:ext cx="158623" cy="176579"/>
            </a:xfrm>
            <a:custGeom>
              <a:avLst/>
              <a:gdLst/>
              <a:ahLst/>
              <a:cxnLst/>
              <a:rect l="l" t="t" r="r" b="b"/>
              <a:pathLst>
                <a:path w="1572" h="1750" extrusionOk="0">
                  <a:moveTo>
                    <a:pt x="1471" y="0"/>
                  </a:moveTo>
                  <a:cubicBezTo>
                    <a:pt x="1455" y="0"/>
                    <a:pt x="1438" y="6"/>
                    <a:pt x="1423" y="19"/>
                  </a:cubicBezTo>
                  <a:cubicBezTo>
                    <a:pt x="927" y="533"/>
                    <a:pt x="456" y="1080"/>
                    <a:pt x="37" y="1653"/>
                  </a:cubicBezTo>
                  <a:cubicBezTo>
                    <a:pt x="1" y="1702"/>
                    <a:pt x="46" y="1750"/>
                    <a:pt x="93" y="1750"/>
                  </a:cubicBezTo>
                  <a:cubicBezTo>
                    <a:pt x="113" y="1750"/>
                    <a:pt x="133" y="1742"/>
                    <a:pt x="148" y="1722"/>
                  </a:cubicBezTo>
                  <a:cubicBezTo>
                    <a:pt x="567" y="1157"/>
                    <a:pt x="1029" y="618"/>
                    <a:pt x="1525" y="113"/>
                  </a:cubicBezTo>
                  <a:cubicBezTo>
                    <a:pt x="1572" y="67"/>
                    <a:pt x="1526" y="0"/>
                    <a:pt x="14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3"/>
            <p:cNvSpPr/>
            <p:nvPr/>
          </p:nvSpPr>
          <p:spPr>
            <a:xfrm>
              <a:off x="7637141" y="5146129"/>
              <a:ext cx="145101" cy="156702"/>
            </a:xfrm>
            <a:custGeom>
              <a:avLst/>
              <a:gdLst/>
              <a:ahLst/>
              <a:cxnLst/>
              <a:rect l="l" t="t" r="r" b="b"/>
              <a:pathLst>
                <a:path w="1438" h="1553" extrusionOk="0">
                  <a:moveTo>
                    <a:pt x="1342" y="0"/>
                  </a:moveTo>
                  <a:cubicBezTo>
                    <a:pt x="1327" y="0"/>
                    <a:pt x="1311" y="7"/>
                    <a:pt x="1297" y="23"/>
                  </a:cubicBezTo>
                  <a:cubicBezTo>
                    <a:pt x="878" y="494"/>
                    <a:pt x="459" y="964"/>
                    <a:pt x="40" y="1435"/>
                  </a:cubicBezTo>
                  <a:cubicBezTo>
                    <a:pt x="1" y="1486"/>
                    <a:pt x="40" y="1552"/>
                    <a:pt x="87" y="1552"/>
                  </a:cubicBezTo>
                  <a:cubicBezTo>
                    <a:pt x="103" y="1552"/>
                    <a:pt x="119" y="1545"/>
                    <a:pt x="134" y="1529"/>
                  </a:cubicBezTo>
                  <a:cubicBezTo>
                    <a:pt x="553" y="1058"/>
                    <a:pt x="972" y="588"/>
                    <a:pt x="1391" y="117"/>
                  </a:cubicBezTo>
                  <a:cubicBezTo>
                    <a:pt x="1437" y="71"/>
                    <a:pt x="1393" y="0"/>
                    <a:pt x="1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3"/>
            <p:cNvSpPr/>
            <p:nvPr/>
          </p:nvSpPr>
          <p:spPr>
            <a:xfrm>
              <a:off x="7295584" y="5135635"/>
              <a:ext cx="126030" cy="107158"/>
            </a:xfrm>
            <a:custGeom>
              <a:avLst/>
              <a:gdLst/>
              <a:ahLst/>
              <a:cxnLst/>
              <a:rect l="l" t="t" r="r" b="b"/>
              <a:pathLst>
                <a:path w="1249" h="1062" extrusionOk="0">
                  <a:moveTo>
                    <a:pt x="1145" y="1"/>
                  </a:moveTo>
                  <a:cubicBezTo>
                    <a:pt x="1132" y="1"/>
                    <a:pt x="1118" y="5"/>
                    <a:pt x="1106" y="16"/>
                  </a:cubicBezTo>
                  <a:lnTo>
                    <a:pt x="54" y="948"/>
                  </a:lnTo>
                  <a:cubicBezTo>
                    <a:pt x="1" y="995"/>
                    <a:pt x="45" y="1062"/>
                    <a:pt x="100" y="1062"/>
                  </a:cubicBezTo>
                  <a:cubicBezTo>
                    <a:pt x="116" y="1062"/>
                    <a:pt x="133" y="1056"/>
                    <a:pt x="148" y="1042"/>
                  </a:cubicBezTo>
                  <a:lnTo>
                    <a:pt x="1200" y="118"/>
                  </a:lnTo>
                  <a:cubicBezTo>
                    <a:pt x="1248" y="71"/>
                    <a:pt x="1198" y="1"/>
                    <a:pt x="1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3"/>
            <p:cNvSpPr/>
            <p:nvPr/>
          </p:nvSpPr>
          <p:spPr>
            <a:xfrm>
              <a:off x="8349417" y="5135332"/>
              <a:ext cx="168511" cy="162756"/>
            </a:xfrm>
            <a:custGeom>
              <a:avLst/>
              <a:gdLst/>
              <a:ahLst/>
              <a:cxnLst/>
              <a:rect l="l" t="t" r="r" b="b"/>
              <a:pathLst>
                <a:path w="1670" h="1613" extrusionOk="0">
                  <a:moveTo>
                    <a:pt x="1502" y="1"/>
                  </a:moveTo>
                  <a:cubicBezTo>
                    <a:pt x="1306" y="1"/>
                    <a:pt x="1139" y="288"/>
                    <a:pt x="1022" y="412"/>
                  </a:cubicBezTo>
                  <a:lnTo>
                    <a:pt x="47" y="1499"/>
                  </a:lnTo>
                  <a:cubicBezTo>
                    <a:pt x="1" y="1545"/>
                    <a:pt x="46" y="1612"/>
                    <a:pt x="97" y="1612"/>
                  </a:cubicBezTo>
                  <a:cubicBezTo>
                    <a:pt x="112" y="1612"/>
                    <a:pt x="127" y="1606"/>
                    <a:pt x="141" y="1593"/>
                  </a:cubicBezTo>
                  <a:lnTo>
                    <a:pt x="808" y="849"/>
                  </a:lnTo>
                  <a:cubicBezTo>
                    <a:pt x="890" y="759"/>
                    <a:pt x="1359" y="142"/>
                    <a:pt x="1514" y="142"/>
                  </a:cubicBezTo>
                  <a:cubicBezTo>
                    <a:pt x="1522" y="142"/>
                    <a:pt x="1529" y="144"/>
                    <a:pt x="1535" y="147"/>
                  </a:cubicBezTo>
                  <a:cubicBezTo>
                    <a:pt x="1547" y="153"/>
                    <a:pt x="1558" y="156"/>
                    <a:pt x="1569" y="156"/>
                  </a:cubicBezTo>
                  <a:cubicBezTo>
                    <a:pt x="1629" y="156"/>
                    <a:pt x="1670" y="64"/>
                    <a:pt x="1604" y="27"/>
                  </a:cubicBezTo>
                  <a:cubicBezTo>
                    <a:pt x="1569" y="9"/>
                    <a:pt x="1535" y="1"/>
                    <a:pt x="1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3"/>
            <p:cNvSpPr/>
            <p:nvPr/>
          </p:nvSpPr>
          <p:spPr>
            <a:xfrm>
              <a:off x="8698542" y="3237854"/>
              <a:ext cx="615521" cy="2120365"/>
            </a:xfrm>
            <a:custGeom>
              <a:avLst/>
              <a:gdLst/>
              <a:ahLst/>
              <a:cxnLst/>
              <a:rect l="l" t="t" r="r" b="b"/>
              <a:pathLst>
                <a:path w="6100" h="21014" extrusionOk="0">
                  <a:moveTo>
                    <a:pt x="3307" y="1"/>
                  </a:moveTo>
                  <a:cubicBezTo>
                    <a:pt x="3260" y="1"/>
                    <a:pt x="3213" y="24"/>
                    <a:pt x="3183" y="72"/>
                  </a:cubicBezTo>
                  <a:cubicBezTo>
                    <a:pt x="1711" y="2176"/>
                    <a:pt x="753" y="4597"/>
                    <a:pt x="385" y="7138"/>
                  </a:cubicBezTo>
                  <a:cubicBezTo>
                    <a:pt x="0" y="9670"/>
                    <a:pt x="206" y="12271"/>
                    <a:pt x="967" y="14717"/>
                  </a:cubicBezTo>
                  <a:cubicBezTo>
                    <a:pt x="1455" y="16232"/>
                    <a:pt x="2190" y="17626"/>
                    <a:pt x="2969" y="18995"/>
                  </a:cubicBezTo>
                  <a:cubicBezTo>
                    <a:pt x="2960" y="19200"/>
                    <a:pt x="2986" y="19414"/>
                    <a:pt x="3020" y="19611"/>
                  </a:cubicBezTo>
                  <a:lnTo>
                    <a:pt x="3225" y="20911"/>
                  </a:lnTo>
                  <a:cubicBezTo>
                    <a:pt x="3236" y="20983"/>
                    <a:pt x="3285" y="21013"/>
                    <a:pt x="3339" y="21013"/>
                  </a:cubicBezTo>
                  <a:cubicBezTo>
                    <a:pt x="3421" y="21013"/>
                    <a:pt x="3515" y="20942"/>
                    <a:pt x="3499" y="20834"/>
                  </a:cubicBezTo>
                  <a:lnTo>
                    <a:pt x="3328" y="19722"/>
                  </a:lnTo>
                  <a:cubicBezTo>
                    <a:pt x="3294" y="19534"/>
                    <a:pt x="3251" y="19346"/>
                    <a:pt x="3234" y="19157"/>
                  </a:cubicBezTo>
                  <a:cubicBezTo>
                    <a:pt x="3294" y="19115"/>
                    <a:pt x="3311" y="19038"/>
                    <a:pt x="3277" y="18969"/>
                  </a:cubicBezTo>
                  <a:lnTo>
                    <a:pt x="3251" y="18926"/>
                  </a:lnTo>
                  <a:cubicBezTo>
                    <a:pt x="3294" y="18781"/>
                    <a:pt x="3354" y="18636"/>
                    <a:pt x="3431" y="18507"/>
                  </a:cubicBezTo>
                  <a:cubicBezTo>
                    <a:pt x="3756" y="17900"/>
                    <a:pt x="4047" y="17275"/>
                    <a:pt x="4312" y="16634"/>
                  </a:cubicBezTo>
                  <a:cubicBezTo>
                    <a:pt x="4851" y="15333"/>
                    <a:pt x="5262" y="13973"/>
                    <a:pt x="5552" y="12596"/>
                  </a:cubicBezTo>
                  <a:cubicBezTo>
                    <a:pt x="5826" y="11253"/>
                    <a:pt x="5989" y="9893"/>
                    <a:pt x="6040" y="8524"/>
                  </a:cubicBezTo>
                  <a:cubicBezTo>
                    <a:pt x="6100" y="7044"/>
                    <a:pt x="5989" y="5598"/>
                    <a:pt x="5544" y="4178"/>
                  </a:cubicBezTo>
                  <a:cubicBezTo>
                    <a:pt x="5073" y="2698"/>
                    <a:pt x="4363" y="1312"/>
                    <a:pt x="3431" y="72"/>
                  </a:cubicBezTo>
                  <a:cubicBezTo>
                    <a:pt x="3401" y="24"/>
                    <a:pt x="3354" y="1"/>
                    <a:pt x="3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3"/>
            <p:cNvSpPr/>
            <p:nvPr/>
          </p:nvSpPr>
          <p:spPr>
            <a:xfrm>
              <a:off x="8945351" y="3488900"/>
              <a:ext cx="76587" cy="1664387"/>
            </a:xfrm>
            <a:custGeom>
              <a:avLst/>
              <a:gdLst/>
              <a:ahLst/>
              <a:cxnLst/>
              <a:rect l="l" t="t" r="r" b="b"/>
              <a:pathLst>
                <a:path w="759" h="16495" extrusionOk="0">
                  <a:moveTo>
                    <a:pt x="449" y="0"/>
                  </a:moveTo>
                  <a:cubicBezTo>
                    <a:pt x="416" y="0"/>
                    <a:pt x="382" y="22"/>
                    <a:pt x="377" y="64"/>
                  </a:cubicBezTo>
                  <a:cubicBezTo>
                    <a:pt x="1" y="5514"/>
                    <a:pt x="87" y="10989"/>
                    <a:pt x="625" y="16430"/>
                  </a:cubicBezTo>
                  <a:cubicBezTo>
                    <a:pt x="630" y="16473"/>
                    <a:pt x="664" y="16494"/>
                    <a:pt x="696" y="16494"/>
                  </a:cubicBezTo>
                  <a:cubicBezTo>
                    <a:pt x="728" y="16494"/>
                    <a:pt x="758" y="16473"/>
                    <a:pt x="754" y="16430"/>
                  </a:cubicBezTo>
                  <a:cubicBezTo>
                    <a:pt x="215" y="10989"/>
                    <a:pt x="138" y="5514"/>
                    <a:pt x="514" y="64"/>
                  </a:cubicBezTo>
                  <a:cubicBezTo>
                    <a:pt x="514" y="22"/>
                    <a:pt x="482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3"/>
            <p:cNvSpPr/>
            <p:nvPr/>
          </p:nvSpPr>
          <p:spPr>
            <a:xfrm>
              <a:off x="8972797" y="4314588"/>
              <a:ext cx="160439" cy="389383"/>
            </a:xfrm>
            <a:custGeom>
              <a:avLst/>
              <a:gdLst/>
              <a:ahLst/>
              <a:cxnLst/>
              <a:rect l="l" t="t" r="r" b="b"/>
              <a:pathLst>
                <a:path w="1590" h="3859" extrusionOk="0">
                  <a:moveTo>
                    <a:pt x="1498" y="0"/>
                  </a:moveTo>
                  <a:cubicBezTo>
                    <a:pt x="1478" y="0"/>
                    <a:pt x="1459" y="10"/>
                    <a:pt x="1449" y="34"/>
                  </a:cubicBezTo>
                  <a:cubicBezTo>
                    <a:pt x="858" y="1240"/>
                    <a:pt x="371" y="2489"/>
                    <a:pt x="11" y="3781"/>
                  </a:cubicBezTo>
                  <a:cubicBezTo>
                    <a:pt x="1" y="3828"/>
                    <a:pt x="38" y="3859"/>
                    <a:pt x="76" y="3859"/>
                  </a:cubicBezTo>
                  <a:cubicBezTo>
                    <a:pt x="101" y="3859"/>
                    <a:pt x="126" y="3846"/>
                    <a:pt x="140" y="3815"/>
                  </a:cubicBezTo>
                  <a:cubicBezTo>
                    <a:pt x="499" y="2541"/>
                    <a:pt x="978" y="1292"/>
                    <a:pt x="1560" y="103"/>
                  </a:cubicBezTo>
                  <a:cubicBezTo>
                    <a:pt x="1589" y="50"/>
                    <a:pt x="1541" y="0"/>
                    <a:pt x="1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3"/>
            <p:cNvSpPr/>
            <p:nvPr/>
          </p:nvSpPr>
          <p:spPr>
            <a:xfrm>
              <a:off x="8963715" y="3741460"/>
              <a:ext cx="135011" cy="235607"/>
            </a:xfrm>
            <a:custGeom>
              <a:avLst/>
              <a:gdLst/>
              <a:ahLst/>
              <a:cxnLst/>
              <a:rect l="l" t="t" r="r" b="b"/>
              <a:pathLst>
                <a:path w="1338" h="2335" extrusionOk="0">
                  <a:moveTo>
                    <a:pt x="1243" y="0"/>
                  </a:moveTo>
                  <a:cubicBezTo>
                    <a:pt x="1222" y="0"/>
                    <a:pt x="1201" y="10"/>
                    <a:pt x="1188" y="34"/>
                  </a:cubicBezTo>
                  <a:cubicBezTo>
                    <a:pt x="803" y="770"/>
                    <a:pt x="418" y="1505"/>
                    <a:pt x="24" y="2232"/>
                  </a:cubicBezTo>
                  <a:cubicBezTo>
                    <a:pt x="1" y="2286"/>
                    <a:pt x="46" y="2335"/>
                    <a:pt x="91" y="2335"/>
                  </a:cubicBezTo>
                  <a:cubicBezTo>
                    <a:pt x="111" y="2335"/>
                    <a:pt x="131" y="2325"/>
                    <a:pt x="144" y="2301"/>
                  </a:cubicBezTo>
                  <a:cubicBezTo>
                    <a:pt x="529" y="1574"/>
                    <a:pt x="914" y="838"/>
                    <a:pt x="1308" y="102"/>
                  </a:cubicBezTo>
                  <a:cubicBezTo>
                    <a:pt x="1337" y="49"/>
                    <a:pt x="1289" y="0"/>
                    <a:pt x="1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3"/>
            <p:cNvSpPr/>
            <p:nvPr/>
          </p:nvSpPr>
          <p:spPr>
            <a:xfrm>
              <a:off x="8962505" y="4018539"/>
              <a:ext cx="155192" cy="244285"/>
            </a:xfrm>
            <a:custGeom>
              <a:avLst/>
              <a:gdLst/>
              <a:ahLst/>
              <a:cxnLst/>
              <a:rect l="l" t="t" r="r" b="b"/>
              <a:pathLst>
                <a:path w="1538" h="2421" extrusionOk="0">
                  <a:moveTo>
                    <a:pt x="1449" y="0"/>
                  </a:moveTo>
                  <a:cubicBezTo>
                    <a:pt x="1430" y="0"/>
                    <a:pt x="1410" y="10"/>
                    <a:pt x="1397" y="34"/>
                  </a:cubicBezTo>
                  <a:cubicBezTo>
                    <a:pt x="969" y="812"/>
                    <a:pt x="515" y="1574"/>
                    <a:pt x="36" y="2318"/>
                  </a:cubicBezTo>
                  <a:cubicBezTo>
                    <a:pt x="1" y="2371"/>
                    <a:pt x="47" y="2420"/>
                    <a:pt x="93" y="2420"/>
                  </a:cubicBezTo>
                  <a:cubicBezTo>
                    <a:pt x="114" y="2420"/>
                    <a:pt x="134" y="2410"/>
                    <a:pt x="148" y="2386"/>
                  </a:cubicBezTo>
                  <a:cubicBezTo>
                    <a:pt x="627" y="1642"/>
                    <a:pt x="1080" y="881"/>
                    <a:pt x="1508" y="102"/>
                  </a:cubicBezTo>
                  <a:cubicBezTo>
                    <a:pt x="1537" y="49"/>
                    <a:pt x="1493" y="0"/>
                    <a:pt x="1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3"/>
            <p:cNvSpPr/>
            <p:nvPr/>
          </p:nvSpPr>
          <p:spPr>
            <a:xfrm>
              <a:off x="8981273" y="4784089"/>
              <a:ext cx="90613" cy="191008"/>
            </a:xfrm>
            <a:custGeom>
              <a:avLst/>
              <a:gdLst/>
              <a:ahLst/>
              <a:cxnLst/>
              <a:rect l="l" t="t" r="r" b="b"/>
              <a:pathLst>
                <a:path w="898" h="1893" extrusionOk="0">
                  <a:moveTo>
                    <a:pt x="817" y="0"/>
                  </a:moveTo>
                  <a:cubicBezTo>
                    <a:pt x="790" y="0"/>
                    <a:pt x="762" y="13"/>
                    <a:pt x="749" y="44"/>
                  </a:cubicBezTo>
                  <a:cubicBezTo>
                    <a:pt x="509" y="634"/>
                    <a:pt x="261" y="1224"/>
                    <a:pt x="21" y="1814"/>
                  </a:cubicBezTo>
                  <a:cubicBezTo>
                    <a:pt x="1" y="1861"/>
                    <a:pt x="40" y="1892"/>
                    <a:pt x="81" y="1892"/>
                  </a:cubicBezTo>
                  <a:cubicBezTo>
                    <a:pt x="108" y="1892"/>
                    <a:pt x="136" y="1879"/>
                    <a:pt x="150" y="1849"/>
                  </a:cubicBezTo>
                  <a:cubicBezTo>
                    <a:pt x="389" y="1258"/>
                    <a:pt x="637" y="668"/>
                    <a:pt x="877" y="78"/>
                  </a:cubicBezTo>
                  <a:cubicBezTo>
                    <a:pt x="898" y="31"/>
                    <a:pt x="859" y="0"/>
                    <a:pt x="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3"/>
            <p:cNvSpPr/>
            <p:nvPr/>
          </p:nvSpPr>
          <p:spPr>
            <a:xfrm>
              <a:off x="8792079" y="4306314"/>
              <a:ext cx="182033" cy="152665"/>
            </a:xfrm>
            <a:custGeom>
              <a:avLst/>
              <a:gdLst/>
              <a:ahLst/>
              <a:cxnLst/>
              <a:rect l="l" t="t" r="r" b="b"/>
              <a:pathLst>
                <a:path w="1804" h="1513" extrusionOk="0">
                  <a:moveTo>
                    <a:pt x="89" y="0"/>
                  </a:moveTo>
                  <a:cubicBezTo>
                    <a:pt x="37" y="0"/>
                    <a:pt x="1" y="83"/>
                    <a:pt x="57" y="125"/>
                  </a:cubicBezTo>
                  <a:cubicBezTo>
                    <a:pt x="622" y="544"/>
                    <a:pt x="1161" y="997"/>
                    <a:pt x="1657" y="1494"/>
                  </a:cubicBezTo>
                  <a:cubicBezTo>
                    <a:pt x="1670" y="1507"/>
                    <a:pt x="1686" y="1513"/>
                    <a:pt x="1701" y="1513"/>
                  </a:cubicBezTo>
                  <a:cubicBezTo>
                    <a:pt x="1754" y="1513"/>
                    <a:pt x="1804" y="1446"/>
                    <a:pt x="1751" y="1399"/>
                  </a:cubicBezTo>
                  <a:lnTo>
                    <a:pt x="1760" y="1399"/>
                  </a:lnTo>
                  <a:cubicBezTo>
                    <a:pt x="1246" y="895"/>
                    <a:pt x="699" y="433"/>
                    <a:pt x="126" y="14"/>
                  </a:cubicBezTo>
                  <a:cubicBezTo>
                    <a:pt x="113" y="4"/>
                    <a:pt x="101" y="0"/>
                    <a:pt x="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3"/>
            <p:cNvSpPr/>
            <p:nvPr/>
          </p:nvSpPr>
          <p:spPr>
            <a:xfrm>
              <a:off x="8815589" y="3954365"/>
              <a:ext cx="162255" cy="139548"/>
            </a:xfrm>
            <a:custGeom>
              <a:avLst/>
              <a:gdLst/>
              <a:ahLst/>
              <a:cxnLst/>
              <a:rect l="l" t="t" r="r" b="b"/>
              <a:pathLst>
                <a:path w="1608" h="1383" extrusionOk="0">
                  <a:moveTo>
                    <a:pt x="101" y="1"/>
                  </a:moveTo>
                  <a:cubicBezTo>
                    <a:pt x="46" y="1"/>
                    <a:pt x="0" y="67"/>
                    <a:pt x="47" y="114"/>
                  </a:cubicBezTo>
                  <a:lnTo>
                    <a:pt x="1467" y="1363"/>
                  </a:lnTo>
                  <a:cubicBezTo>
                    <a:pt x="1480" y="1376"/>
                    <a:pt x="1495" y="1382"/>
                    <a:pt x="1510" y="1382"/>
                  </a:cubicBezTo>
                  <a:cubicBezTo>
                    <a:pt x="1561" y="1382"/>
                    <a:pt x="1607" y="1315"/>
                    <a:pt x="1561" y="1269"/>
                  </a:cubicBezTo>
                  <a:lnTo>
                    <a:pt x="149" y="20"/>
                  </a:lnTo>
                  <a:cubicBezTo>
                    <a:pt x="134" y="6"/>
                    <a:pt x="117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3"/>
            <p:cNvSpPr/>
            <p:nvPr/>
          </p:nvSpPr>
          <p:spPr>
            <a:xfrm>
              <a:off x="8876131" y="3612909"/>
              <a:ext cx="112206" cy="120175"/>
            </a:xfrm>
            <a:custGeom>
              <a:avLst/>
              <a:gdLst/>
              <a:ahLst/>
              <a:cxnLst/>
              <a:rect l="l" t="t" r="r" b="b"/>
              <a:pathLst>
                <a:path w="1112" h="1191" extrusionOk="0">
                  <a:moveTo>
                    <a:pt x="92" y="1"/>
                  </a:moveTo>
                  <a:cubicBezTo>
                    <a:pt x="43" y="1"/>
                    <a:pt x="0" y="67"/>
                    <a:pt x="45" y="119"/>
                  </a:cubicBezTo>
                  <a:lnTo>
                    <a:pt x="978" y="1171"/>
                  </a:lnTo>
                  <a:cubicBezTo>
                    <a:pt x="989" y="1184"/>
                    <a:pt x="1003" y="1190"/>
                    <a:pt x="1017" y="1190"/>
                  </a:cubicBezTo>
                  <a:cubicBezTo>
                    <a:pt x="1064" y="1190"/>
                    <a:pt x="1112" y="1123"/>
                    <a:pt x="1072" y="1077"/>
                  </a:cubicBezTo>
                  <a:lnTo>
                    <a:pt x="139" y="25"/>
                  </a:lnTo>
                  <a:cubicBezTo>
                    <a:pt x="125" y="8"/>
                    <a:pt x="108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3"/>
            <p:cNvSpPr/>
            <p:nvPr/>
          </p:nvSpPr>
          <p:spPr>
            <a:xfrm>
              <a:off x="8820635" y="4666134"/>
              <a:ext cx="174969" cy="162958"/>
            </a:xfrm>
            <a:custGeom>
              <a:avLst/>
              <a:gdLst/>
              <a:ahLst/>
              <a:cxnLst/>
              <a:rect l="l" t="t" r="r" b="b"/>
              <a:pathLst>
                <a:path w="1734" h="1615" extrusionOk="0">
                  <a:moveTo>
                    <a:pt x="103" y="0"/>
                  </a:moveTo>
                  <a:cubicBezTo>
                    <a:pt x="50" y="0"/>
                    <a:pt x="0" y="70"/>
                    <a:pt x="48" y="118"/>
                  </a:cubicBezTo>
                  <a:lnTo>
                    <a:pt x="784" y="776"/>
                  </a:lnTo>
                  <a:cubicBezTo>
                    <a:pt x="886" y="870"/>
                    <a:pt x="1562" y="1375"/>
                    <a:pt x="1494" y="1512"/>
                  </a:cubicBezTo>
                  <a:cubicBezTo>
                    <a:pt x="1464" y="1565"/>
                    <a:pt x="1512" y="1614"/>
                    <a:pt x="1556" y="1614"/>
                  </a:cubicBezTo>
                  <a:cubicBezTo>
                    <a:pt x="1575" y="1614"/>
                    <a:pt x="1594" y="1604"/>
                    <a:pt x="1605" y="1580"/>
                  </a:cubicBezTo>
                  <a:cubicBezTo>
                    <a:pt x="1733" y="1341"/>
                    <a:pt x="1374" y="1136"/>
                    <a:pt x="1228" y="999"/>
                  </a:cubicBezTo>
                  <a:lnTo>
                    <a:pt x="142" y="15"/>
                  </a:lnTo>
                  <a:cubicBezTo>
                    <a:pt x="130" y="5"/>
                    <a:pt x="116" y="0"/>
                    <a:pt x="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3"/>
            <p:cNvSpPr/>
            <p:nvPr/>
          </p:nvSpPr>
          <p:spPr>
            <a:xfrm>
              <a:off x="8151243" y="4283207"/>
              <a:ext cx="1202586" cy="1215774"/>
            </a:xfrm>
            <a:custGeom>
              <a:avLst/>
              <a:gdLst/>
              <a:ahLst/>
              <a:cxnLst/>
              <a:rect l="l" t="t" r="r" b="b"/>
              <a:pathLst>
                <a:path w="11918" h="12049" extrusionOk="0">
                  <a:moveTo>
                    <a:pt x="9808" y="1"/>
                  </a:moveTo>
                  <a:cubicBezTo>
                    <a:pt x="9284" y="1"/>
                    <a:pt x="8843" y="349"/>
                    <a:pt x="8581" y="790"/>
                  </a:cubicBezTo>
                  <a:cubicBezTo>
                    <a:pt x="8376" y="1184"/>
                    <a:pt x="8239" y="1603"/>
                    <a:pt x="8196" y="2048"/>
                  </a:cubicBezTo>
                  <a:cubicBezTo>
                    <a:pt x="8136" y="1954"/>
                    <a:pt x="8068" y="1859"/>
                    <a:pt x="7999" y="1782"/>
                  </a:cubicBezTo>
                  <a:cubicBezTo>
                    <a:pt x="7663" y="1402"/>
                    <a:pt x="7180" y="1156"/>
                    <a:pt x="6696" y="1156"/>
                  </a:cubicBezTo>
                  <a:cubicBezTo>
                    <a:pt x="6430" y="1156"/>
                    <a:pt x="6163" y="1230"/>
                    <a:pt x="5920" y="1397"/>
                  </a:cubicBezTo>
                  <a:cubicBezTo>
                    <a:pt x="5202" y="1902"/>
                    <a:pt x="5416" y="2869"/>
                    <a:pt x="5621" y="3588"/>
                  </a:cubicBezTo>
                  <a:cubicBezTo>
                    <a:pt x="5647" y="3656"/>
                    <a:pt x="5672" y="3733"/>
                    <a:pt x="5698" y="3801"/>
                  </a:cubicBezTo>
                  <a:cubicBezTo>
                    <a:pt x="5330" y="3579"/>
                    <a:pt x="4954" y="3382"/>
                    <a:pt x="4560" y="3211"/>
                  </a:cubicBezTo>
                  <a:cubicBezTo>
                    <a:pt x="4228" y="3068"/>
                    <a:pt x="3749" y="2930"/>
                    <a:pt x="3312" y="2930"/>
                  </a:cubicBezTo>
                  <a:cubicBezTo>
                    <a:pt x="2783" y="2930"/>
                    <a:pt x="2316" y="3133"/>
                    <a:pt x="2250" y="3776"/>
                  </a:cubicBezTo>
                  <a:cubicBezTo>
                    <a:pt x="2199" y="4221"/>
                    <a:pt x="2370" y="4717"/>
                    <a:pt x="2533" y="5119"/>
                  </a:cubicBezTo>
                  <a:cubicBezTo>
                    <a:pt x="2695" y="5529"/>
                    <a:pt x="2909" y="5906"/>
                    <a:pt x="3174" y="6257"/>
                  </a:cubicBezTo>
                  <a:cubicBezTo>
                    <a:pt x="3217" y="6317"/>
                    <a:pt x="3260" y="6368"/>
                    <a:pt x="3303" y="6419"/>
                  </a:cubicBezTo>
                  <a:cubicBezTo>
                    <a:pt x="3200" y="6402"/>
                    <a:pt x="3089" y="6376"/>
                    <a:pt x="2986" y="6359"/>
                  </a:cubicBezTo>
                  <a:cubicBezTo>
                    <a:pt x="2659" y="6300"/>
                    <a:pt x="2211" y="6221"/>
                    <a:pt x="1775" y="6221"/>
                  </a:cubicBezTo>
                  <a:cubicBezTo>
                    <a:pt x="1196" y="6221"/>
                    <a:pt x="637" y="6361"/>
                    <a:pt x="403" y="6873"/>
                  </a:cubicBezTo>
                  <a:cubicBezTo>
                    <a:pt x="0" y="7737"/>
                    <a:pt x="959" y="8763"/>
                    <a:pt x="1592" y="9225"/>
                  </a:cubicBezTo>
                  <a:cubicBezTo>
                    <a:pt x="1797" y="9371"/>
                    <a:pt x="2011" y="9499"/>
                    <a:pt x="2233" y="9610"/>
                  </a:cubicBezTo>
                  <a:cubicBezTo>
                    <a:pt x="1925" y="9636"/>
                    <a:pt x="1626" y="9713"/>
                    <a:pt x="1335" y="9824"/>
                  </a:cubicBezTo>
                  <a:cubicBezTo>
                    <a:pt x="924" y="9987"/>
                    <a:pt x="385" y="10372"/>
                    <a:pt x="539" y="10893"/>
                  </a:cubicBezTo>
                  <a:cubicBezTo>
                    <a:pt x="668" y="11330"/>
                    <a:pt x="1267" y="11578"/>
                    <a:pt x="1660" y="11706"/>
                  </a:cubicBezTo>
                  <a:cubicBezTo>
                    <a:pt x="2610" y="12005"/>
                    <a:pt x="3679" y="11997"/>
                    <a:pt x="4671" y="12031"/>
                  </a:cubicBezTo>
                  <a:cubicBezTo>
                    <a:pt x="5019" y="12043"/>
                    <a:pt x="5367" y="12048"/>
                    <a:pt x="5715" y="12048"/>
                  </a:cubicBezTo>
                  <a:cubicBezTo>
                    <a:pt x="6411" y="12048"/>
                    <a:pt x="7107" y="12025"/>
                    <a:pt x="7803" y="11980"/>
                  </a:cubicBezTo>
                  <a:cubicBezTo>
                    <a:pt x="8838" y="11911"/>
                    <a:pt x="9881" y="11800"/>
                    <a:pt x="10917" y="11638"/>
                  </a:cubicBezTo>
                  <a:cubicBezTo>
                    <a:pt x="10958" y="11649"/>
                    <a:pt x="11001" y="11654"/>
                    <a:pt x="11043" y="11654"/>
                  </a:cubicBezTo>
                  <a:cubicBezTo>
                    <a:pt x="11131" y="11654"/>
                    <a:pt x="11218" y="11630"/>
                    <a:pt x="11293" y="11578"/>
                  </a:cubicBezTo>
                  <a:lnTo>
                    <a:pt x="11301" y="11578"/>
                  </a:lnTo>
                  <a:cubicBezTo>
                    <a:pt x="11575" y="11526"/>
                    <a:pt x="11729" y="11236"/>
                    <a:pt x="11627" y="10979"/>
                  </a:cubicBezTo>
                  <a:cubicBezTo>
                    <a:pt x="11669" y="10697"/>
                    <a:pt x="11627" y="10389"/>
                    <a:pt x="11661" y="10106"/>
                  </a:cubicBezTo>
                  <a:cubicBezTo>
                    <a:pt x="11712" y="9490"/>
                    <a:pt x="11746" y="8874"/>
                    <a:pt x="11772" y="8258"/>
                  </a:cubicBezTo>
                  <a:cubicBezTo>
                    <a:pt x="11832" y="7009"/>
                    <a:pt x="11917" y="5752"/>
                    <a:pt x="11806" y="4503"/>
                  </a:cubicBezTo>
                  <a:cubicBezTo>
                    <a:pt x="11746" y="3913"/>
                    <a:pt x="11661" y="3322"/>
                    <a:pt x="11532" y="2749"/>
                  </a:cubicBezTo>
                  <a:cubicBezTo>
                    <a:pt x="11413" y="2176"/>
                    <a:pt x="11293" y="1569"/>
                    <a:pt x="11071" y="1021"/>
                  </a:cubicBezTo>
                  <a:cubicBezTo>
                    <a:pt x="10865" y="499"/>
                    <a:pt x="10472" y="29"/>
                    <a:pt x="9881" y="3"/>
                  </a:cubicBezTo>
                  <a:cubicBezTo>
                    <a:pt x="9857" y="2"/>
                    <a:pt x="9832" y="1"/>
                    <a:pt x="9808" y="1"/>
                  </a:cubicBezTo>
                  <a:close/>
                </a:path>
              </a:pathLst>
            </a:custGeom>
            <a:solidFill>
              <a:srgbClr val="FDD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3"/>
            <p:cNvSpPr/>
            <p:nvPr/>
          </p:nvSpPr>
          <p:spPr>
            <a:xfrm>
              <a:off x="8540527" y="4378863"/>
              <a:ext cx="127847" cy="107966"/>
            </a:xfrm>
            <a:custGeom>
              <a:avLst/>
              <a:gdLst/>
              <a:ahLst/>
              <a:cxnLst/>
              <a:rect l="l" t="t" r="r" b="b"/>
              <a:pathLst>
                <a:path w="1267" h="1070" extrusionOk="0">
                  <a:moveTo>
                    <a:pt x="531" y="1"/>
                  </a:moveTo>
                  <a:cubicBezTo>
                    <a:pt x="413" y="1"/>
                    <a:pt x="299" y="35"/>
                    <a:pt x="198" y="99"/>
                  </a:cubicBezTo>
                  <a:cubicBezTo>
                    <a:pt x="103" y="159"/>
                    <a:pt x="52" y="261"/>
                    <a:pt x="52" y="364"/>
                  </a:cubicBezTo>
                  <a:cubicBezTo>
                    <a:pt x="1" y="458"/>
                    <a:pt x="18" y="578"/>
                    <a:pt x="95" y="655"/>
                  </a:cubicBezTo>
                  <a:cubicBezTo>
                    <a:pt x="146" y="906"/>
                    <a:pt x="368" y="1070"/>
                    <a:pt x="605" y="1070"/>
                  </a:cubicBezTo>
                  <a:cubicBezTo>
                    <a:pt x="683" y="1070"/>
                    <a:pt x="763" y="1052"/>
                    <a:pt x="839" y="1014"/>
                  </a:cubicBezTo>
                  <a:cubicBezTo>
                    <a:pt x="967" y="937"/>
                    <a:pt x="1062" y="817"/>
                    <a:pt x="1087" y="672"/>
                  </a:cubicBezTo>
                  <a:cubicBezTo>
                    <a:pt x="1130" y="603"/>
                    <a:pt x="1147" y="526"/>
                    <a:pt x="1121" y="449"/>
                  </a:cubicBezTo>
                  <a:cubicBezTo>
                    <a:pt x="1267" y="338"/>
                    <a:pt x="1250" y="56"/>
                    <a:pt x="1010" y="39"/>
                  </a:cubicBezTo>
                  <a:cubicBezTo>
                    <a:pt x="967" y="35"/>
                    <a:pt x="923" y="32"/>
                    <a:pt x="878" y="32"/>
                  </a:cubicBezTo>
                  <a:cubicBezTo>
                    <a:pt x="833" y="32"/>
                    <a:pt x="788" y="35"/>
                    <a:pt x="745" y="39"/>
                  </a:cubicBezTo>
                  <a:cubicBezTo>
                    <a:pt x="674" y="13"/>
                    <a:pt x="602" y="1"/>
                    <a:pt x="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3"/>
            <p:cNvSpPr/>
            <p:nvPr/>
          </p:nvSpPr>
          <p:spPr>
            <a:xfrm>
              <a:off x="8293113" y="4518210"/>
              <a:ext cx="137029" cy="103829"/>
            </a:xfrm>
            <a:custGeom>
              <a:avLst/>
              <a:gdLst/>
              <a:ahLst/>
              <a:cxnLst/>
              <a:rect l="l" t="t" r="r" b="b"/>
              <a:pathLst>
                <a:path w="1358" h="1029" extrusionOk="0">
                  <a:moveTo>
                    <a:pt x="838" y="1"/>
                  </a:moveTo>
                  <a:cubicBezTo>
                    <a:pt x="782" y="1"/>
                    <a:pt x="726" y="5"/>
                    <a:pt x="673" y="10"/>
                  </a:cubicBezTo>
                  <a:cubicBezTo>
                    <a:pt x="477" y="18"/>
                    <a:pt x="297" y="104"/>
                    <a:pt x="177" y="258"/>
                  </a:cubicBezTo>
                  <a:cubicBezTo>
                    <a:pt x="100" y="377"/>
                    <a:pt x="74" y="514"/>
                    <a:pt x="109" y="651"/>
                  </a:cubicBezTo>
                  <a:cubicBezTo>
                    <a:pt x="100" y="668"/>
                    <a:pt x="83" y="694"/>
                    <a:pt x="74" y="720"/>
                  </a:cubicBezTo>
                  <a:cubicBezTo>
                    <a:pt x="0" y="890"/>
                    <a:pt x="152" y="1029"/>
                    <a:pt x="310" y="1029"/>
                  </a:cubicBezTo>
                  <a:cubicBezTo>
                    <a:pt x="334" y="1029"/>
                    <a:pt x="359" y="1026"/>
                    <a:pt x="382" y="1019"/>
                  </a:cubicBezTo>
                  <a:cubicBezTo>
                    <a:pt x="562" y="959"/>
                    <a:pt x="767" y="1002"/>
                    <a:pt x="956" y="933"/>
                  </a:cubicBezTo>
                  <a:cubicBezTo>
                    <a:pt x="1110" y="874"/>
                    <a:pt x="1229" y="754"/>
                    <a:pt x="1289" y="600"/>
                  </a:cubicBezTo>
                  <a:cubicBezTo>
                    <a:pt x="1358" y="454"/>
                    <a:pt x="1332" y="283"/>
                    <a:pt x="1238" y="155"/>
                  </a:cubicBezTo>
                  <a:cubicBezTo>
                    <a:pt x="1138" y="30"/>
                    <a:pt x="988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3"/>
            <p:cNvSpPr/>
            <p:nvPr/>
          </p:nvSpPr>
          <p:spPr>
            <a:xfrm>
              <a:off x="8737389" y="4490865"/>
              <a:ext cx="161448" cy="119771"/>
            </a:xfrm>
            <a:custGeom>
              <a:avLst/>
              <a:gdLst/>
              <a:ahLst/>
              <a:cxnLst/>
              <a:rect l="l" t="t" r="r" b="b"/>
              <a:pathLst>
                <a:path w="1600" h="1187" extrusionOk="0">
                  <a:moveTo>
                    <a:pt x="1060" y="0"/>
                  </a:moveTo>
                  <a:cubicBezTo>
                    <a:pt x="947" y="0"/>
                    <a:pt x="837" y="42"/>
                    <a:pt x="753" y="127"/>
                  </a:cubicBezTo>
                  <a:lnTo>
                    <a:pt x="685" y="127"/>
                  </a:lnTo>
                  <a:cubicBezTo>
                    <a:pt x="643" y="85"/>
                    <a:pt x="586" y="63"/>
                    <a:pt x="529" y="63"/>
                  </a:cubicBezTo>
                  <a:cubicBezTo>
                    <a:pt x="481" y="63"/>
                    <a:pt x="433" y="78"/>
                    <a:pt x="394" y="109"/>
                  </a:cubicBezTo>
                  <a:cubicBezTo>
                    <a:pt x="111" y="323"/>
                    <a:pt x="0" y="683"/>
                    <a:pt x="120" y="1016"/>
                  </a:cubicBezTo>
                  <a:cubicBezTo>
                    <a:pt x="146" y="1093"/>
                    <a:pt x="223" y="1145"/>
                    <a:pt x="308" y="1162"/>
                  </a:cubicBezTo>
                  <a:cubicBezTo>
                    <a:pt x="396" y="1176"/>
                    <a:pt x="488" y="1187"/>
                    <a:pt x="580" y="1187"/>
                  </a:cubicBezTo>
                  <a:cubicBezTo>
                    <a:pt x="712" y="1187"/>
                    <a:pt x="842" y="1164"/>
                    <a:pt x="958" y="1093"/>
                  </a:cubicBezTo>
                  <a:cubicBezTo>
                    <a:pt x="1010" y="1059"/>
                    <a:pt x="1044" y="1025"/>
                    <a:pt x="1078" y="982"/>
                  </a:cubicBezTo>
                  <a:cubicBezTo>
                    <a:pt x="1088" y="982"/>
                    <a:pt x="1097" y="983"/>
                    <a:pt x="1107" y="983"/>
                  </a:cubicBezTo>
                  <a:cubicBezTo>
                    <a:pt x="1267" y="983"/>
                    <a:pt x="1419" y="915"/>
                    <a:pt x="1532" y="794"/>
                  </a:cubicBezTo>
                  <a:cubicBezTo>
                    <a:pt x="1600" y="708"/>
                    <a:pt x="1600" y="597"/>
                    <a:pt x="1532" y="511"/>
                  </a:cubicBezTo>
                  <a:lnTo>
                    <a:pt x="1497" y="469"/>
                  </a:lnTo>
                  <a:cubicBezTo>
                    <a:pt x="1497" y="298"/>
                    <a:pt x="1403" y="144"/>
                    <a:pt x="1266" y="50"/>
                  </a:cubicBezTo>
                  <a:cubicBezTo>
                    <a:pt x="1201" y="17"/>
                    <a:pt x="1130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3"/>
            <p:cNvSpPr/>
            <p:nvPr/>
          </p:nvSpPr>
          <p:spPr>
            <a:xfrm>
              <a:off x="8548297" y="4606399"/>
              <a:ext cx="131378" cy="90005"/>
            </a:xfrm>
            <a:custGeom>
              <a:avLst/>
              <a:gdLst/>
              <a:ahLst/>
              <a:cxnLst/>
              <a:rect l="l" t="t" r="r" b="b"/>
              <a:pathLst>
                <a:path w="1302" h="892" extrusionOk="0">
                  <a:moveTo>
                    <a:pt x="865" y="530"/>
                  </a:moveTo>
                  <a:cubicBezTo>
                    <a:pt x="856" y="543"/>
                    <a:pt x="850" y="549"/>
                    <a:pt x="843" y="549"/>
                  </a:cubicBezTo>
                  <a:cubicBezTo>
                    <a:pt x="837" y="549"/>
                    <a:pt x="831" y="543"/>
                    <a:pt x="822" y="530"/>
                  </a:cubicBezTo>
                  <a:close/>
                  <a:moveTo>
                    <a:pt x="875" y="0"/>
                  </a:moveTo>
                  <a:cubicBezTo>
                    <a:pt x="846" y="0"/>
                    <a:pt x="817" y="6"/>
                    <a:pt x="788" y="17"/>
                  </a:cubicBezTo>
                  <a:cubicBezTo>
                    <a:pt x="651" y="68"/>
                    <a:pt x="488" y="111"/>
                    <a:pt x="343" y="171"/>
                  </a:cubicBezTo>
                  <a:cubicBezTo>
                    <a:pt x="180" y="231"/>
                    <a:pt x="1" y="342"/>
                    <a:pt x="26" y="539"/>
                  </a:cubicBezTo>
                  <a:cubicBezTo>
                    <a:pt x="26" y="650"/>
                    <a:pt x="78" y="752"/>
                    <a:pt x="163" y="812"/>
                  </a:cubicBezTo>
                  <a:cubicBezTo>
                    <a:pt x="255" y="866"/>
                    <a:pt x="356" y="891"/>
                    <a:pt x="456" y="891"/>
                  </a:cubicBezTo>
                  <a:cubicBezTo>
                    <a:pt x="533" y="891"/>
                    <a:pt x="611" y="876"/>
                    <a:pt x="685" y="846"/>
                  </a:cubicBezTo>
                  <a:cubicBezTo>
                    <a:pt x="856" y="787"/>
                    <a:pt x="1096" y="727"/>
                    <a:pt x="1207" y="573"/>
                  </a:cubicBezTo>
                  <a:cubicBezTo>
                    <a:pt x="1301" y="410"/>
                    <a:pt x="1241" y="205"/>
                    <a:pt x="1079" y="119"/>
                  </a:cubicBezTo>
                  <a:cubicBezTo>
                    <a:pt x="1034" y="43"/>
                    <a:pt x="957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3"/>
            <p:cNvSpPr/>
            <p:nvPr/>
          </p:nvSpPr>
          <p:spPr>
            <a:xfrm>
              <a:off x="8301589" y="4346776"/>
              <a:ext cx="126838" cy="106149"/>
            </a:xfrm>
            <a:custGeom>
              <a:avLst/>
              <a:gdLst/>
              <a:ahLst/>
              <a:cxnLst/>
              <a:rect l="l" t="t" r="r" b="b"/>
              <a:pathLst>
                <a:path w="1257" h="1052" extrusionOk="0">
                  <a:moveTo>
                    <a:pt x="707" y="1"/>
                  </a:moveTo>
                  <a:cubicBezTo>
                    <a:pt x="656" y="1"/>
                    <a:pt x="604" y="7"/>
                    <a:pt x="555" y="23"/>
                  </a:cubicBezTo>
                  <a:cubicBezTo>
                    <a:pt x="298" y="32"/>
                    <a:pt x="59" y="143"/>
                    <a:pt x="33" y="442"/>
                  </a:cubicBezTo>
                  <a:cubicBezTo>
                    <a:pt x="0" y="793"/>
                    <a:pt x="331" y="1052"/>
                    <a:pt x="652" y="1052"/>
                  </a:cubicBezTo>
                  <a:cubicBezTo>
                    <a:pt x="746" y="1052"/>
                    <a:pt x="840" y="1030"/>
                    <a:pt x="923" y="981"/>
                  </a:cubicBezTo>
                  <a:cubicBezTo>
                    <a:pt x="1163" y="827"/>
                    <a:pt x="1257" y="536"/>
                    <a:pt x="1145" y="280"/>
                  </a:cubicBezTo>
                  <a:cubicBezTo>
                    <a:pt x="1137" y="203"/>
                    <a:pt x="1086" y="134"/>
                    <a:pt x="1017" y="109"/>
                  </a:cubicBezTo>
                  <a:cubicBezTo>
                    <a:pt x="949" y="57"/>
                    <a:pt x="872" y="23"/>
                    <a:pt x="795" y="6"/>
                  </a:cubicBezTo>
                  <a:cubicBezTo>
                    <a:pt x="766" y="3"/>
                    <a:pt x="737" y="1"/>
                    <a:pt x="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3"/>
            <p:cNvSpPr/>
            <p:nvPr/>
          </p:nvSpPr>
          <p:spPr>
            <a:xfrm>
              <a:off x="8057201" y="4553425"/>
              <a:ext cx="104538" cy="93032"/>
            </a:xfrm>
            <a:custGeom>
              <a:avLst/>
              <a:gdLst/>
              <a:ahLst/>
              <a:cxnLst/>
              <a:rect l="l" t="t" r="r" b="b"/>
              <a:pathLst>
                <a:path w="1036" h="922" extrusionOk="0">
                  <a:moveTo>
                    <a:pt x="453" y="482"/>
                  </a:moveTo>
                  <a:cubicBezTo>
                    <a:pt x="462" y="490"/>
                    <a:pt x="453" y="499"/>
                    <a:pt x="445" y="499"/>
                  </a:cubicBezTo>
                  <a:lnTo>
                    <a:pt x="445" y="482"/>
                  </a:lnTo>
                  <a:close/>
                  <a:moveTo>
                    <a:pt x="478" y="1"/>
                  </a:moveTo>
                  <a:cubicBezTo>
                    <a:pt x="405" y="1"/>
                    <a:pt x="329" y="18"/>
                    <a:pt x="265" y="54"/>
                  </a:cubicBezTo>
                  <a:cubicBezTo>
                    <a:pt x="163" y="105"/>
                    <a:pt x="77" y="182"/>
                    <a:pt x="26" y="285"/>
                  </a:cubicBezTo>
                  <a:cubicBezTo>
                    <a:pt x="9" y="328"/>
                    <a:pt x="0" y="371"/>
                    <a:pt x="17" y="413"/>
                  </a:cubicBezTo>
                  <a:cubicBezTo>
                    <a:pt x="9" y="456"/>
                    <a:pt x="9" y="490"/>
                    <a:pt x="9" y="533"/>
                  </a:cubicBezTo>
                  <a:cubicBezTo>
                    <a:pt x="35" y="763"/>
                    <a:pt x="227" y="922"/>
                    <a:pt x="439" y="922"/>
                  </a:cubicBezTo>
                  <a:cubicBezTo>
                    <a:pt x="503" y="922"/>
                    <a:pt x="569" y="907"/>
                    <a:pt x="633" y="875"/>
                  </a:cubicBezTo>
                  <a:cubicBezTo>
                    <a:pt x="932" y="747"/>
                    <a:pt x="1035" y="362"/>
                    <a:pt x="779" y="140"/>
                  </a:cubicBezTo>
                  <a:cubicBezTo>
                    <a:pt x="744" y="105"/>
                    <a:pt x="702" y="80"/>
                    <a:pt x="659" y="63"/>
                  </a:cubicBezTo>
                  <a:cubicBezTo>
                    <a:pt x="616" y="28"/>
                    <a:pt x="573" y="11"/>
                    <a:pt x="522" y="3"/>
                  </a:cubicBezTo>
                  <a:cubicBezTo>
                    <a:pt x="508" y="1"/>
                    <a:pt x="493" y="1"/>
                    <a:pt x="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3"/>
            <p:cNvSpPr/>
            <p:nvPr/>
          </p:nvSpPr>
          <p:spPr>
            <a:xfrm>
              <a:off x="8272932" y="4736564"/>
              <a:ext cx="108473" cy="90812"/>
            </a:xfrm>
            <a:custGeom>
              <a:avLst/>
              <a:gdLst/>
              <a:ahLst/>
              <a:cxnLst/>
              <a:rect l="l" t="t" r="r" b="b"/>
              <a:pathLst>
                <a:path w="1075" h="900" extrusionOk="0">
                  <a:moveTo>
                    <a:pt x="766" y="0"/>
                  </a:moveTo>
                  <a:cubicBezTo>
                    <a:pt x="759" y="0"/>
                    <a:pt x="752" y="1"/>
                    <a:pt x="745" y="1"/>
                  </a:cubicBezTo>
                  <a:cubicBezTo>
                    <a:pt x="677" y="10"/>
                    <a:pt x="617" y="27"/>
                    <a:pt x="557" y="53"/>
                  </a:cubicBezTo>
                  <a:cubicBezTo>
                    <a:pt x="488" y="53"/>
                    <a:pt x="428" y="61"/>
                    <a:pt x="369" y="78"/>
                  </a:cubicBezTo>
                  <a:cubicBezTo>
                    <a:pt x="52" y="198"/>
                    <a:pt x="1" y="634"/>
                    <a:pt x="292" y="823"/>
                  </a:cubicBezTo>
                  <a:cubicBezTo>
                    <a:pt x="369" y="874"/>
                    <a:pt x="458" y="900"/>
                    <a:pt x="547" y="900"/>
                  </a:cubicBezTo>
                  <a:cubicBezTo>
                    <a:pt x="636" y="900"/>
                    <a:pt x="724" y="874"/>
                    <a:pt x="796" y="823"/>
                  </a:cubicBezTo>
                  <a:cubicBezTo>
                    <a:pt x="856" y="780"/>
                    <a:pt x="899" y="711"/>
                    <a:pt x="908" y="643"/>
                  </a:cubicBezTo>
                  <a:cubicBezTo>
                    <a:pt x="925" y="617"/>
                    <a:pt x="942" y="592"/>
                    <a:pt x="950" y="566"/>
                  </a:cubicBezTo>
                  <a:cubicBezTo>
                    <a:pt x="967" y="506"/>
                    <a:pt x="976" y="438"/>
                    <a:pt x="967" y="378"/>
                  </a:cubicBezTo>
                  <a:cubicBezTo>
                    <a:pt x="1075" y="213"/>
                    <a:pt x="951" y="0"/>
                    <a:pt x="7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3"/>
            <p:cNvSpPr/>
            <p:nvPr/>
          </p:nvSpPr>
          <p:spPr>
            <a:xfrm>
              <a:off x="8045093" y="4764514"/>
              <a:ext cx="101107" cy="89400"/>
            </a:xfrm>
            <a:custGeom>
              <a:avLst/>
              <a:gdLst/>
              <a:ahLst/>
              <a:cxnLst/>
              <a:rect l="l" t="t" r="r" b="b"/>
              <a:pathLst>
                <a:path w="1002" h="886" extrusionOk="0">
                  <a:moveTo>
                    <a:pt x="719" y="0"/>
                  </a:moveTo>
                  <a:cubicBezTo>
                    <a:pt x="691" y="0"/>
                    <a:pt x="662" y="5"/>
                    <a:pt x="633" y="15"/>
                  </a:cubicBezTo>
                  <a:lnTo>
                    <a:pt x="171" y="169"/>
                  </a:lnTo>
                  <a:cubicBezTo>
                    <a:pt x="52" y="212"/>
                    <a:pt x="0" y="349"/>
                    <a:pt x="43" y="469"/>
                  </a:cubicBezTo>
                  <a:cubicBezTo>
                    <a:pt x="83" y="557"/>
                    <a:pt x="161" y="615"/>
                    <a:pt x="255" y="615"/>
                  </a:cubicBezTo>
                  <a:cubicBezTo>
                    <a:pt x="261" y="615"/>
                    <a:pt x="267" y="615"/>
                    <a:pt x="274" y="614"/>
                  </a:cubicBezTo>
                  <a:lnTo>
                    <a:pt x="274" y="623"/>
                  </a:lnTo>
                  <a:cubicBezTo>
                    <a:pt x="260" y="772"/>
                    <a:pt x="375" y="886"/>
                    <a:pt x="513" y="886"/>
                  </a:cubicBezTo>
                  <a:cubicBezTo>
                    <a:pt x="541" y="886"/>
                    <a:pt x="570" y="881"/>
                    <a:pt x="599" y="871"/>
                  </a:cubicBezTo>
                  <a:cubicBezTo>
                    <a:pt x="847" y="751"/>
                    <a:pt x="1001" y="477"/>
                    <a:pt x="958" y="203"/>
                  </a:cubicBezTo>
                  <a:cubicBezTo>
                    <a:pt x="938" y="80"/>
                    <a:pt x="834" y="0"/>
                    <a:pt x="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3"/>
            <p:cNvSpPr/>
            <p:nvPr/>
          </p:nvSpPr>
          <p:spPr>
            <a:xfrm>
              <a:off x="8125311" y="4404089"/>
              <a:ext cx="76991" cy="73255"/>
            </a:xfrm>
            <a:custGeom>
              <a:avLst/>
              <a:gdLst/>
              <a:ahLst/>
              <a:cxnLst/>
              <a:rect l="l" t="t" r="r" b="b"/>
              <a:pathLst>
                <a:path w="763" h="726" extrusionOk="0">
                  <a:moveTo>
                    <a:pt x="519" y="1"/>
                  </a:moveTo>
                  <a:cubicBezTo>
                    <a:pt x="509" y="1"/>
                    <a:pt x="499" y="1"/>
                    <a:pt x="488" y="3"/>
                  </a:cubicBezTo>
                  <a:cubicBezTo>
                    <a:pt x="360" y="11"/>
                    <a:pt x="249" y="80"/>
                    <a:pt x="172" y="182"/>
                  </a:cubicBezTo>
                  <a:lnTo>
                    <a:pt x="163" y="208"/>
                  </a:lnTo>
                  <a:lnTo>
                    <a:pt x="78" y="311"/>
                  </a:lnTo>
                  <a:cubicBezTo>
                    <a:pt x="1" y="413"/>
                    <a:pt x="18" y="559"/>
                    <a:pt x="121" y="636"/>
                  </a:cubicBezTo>
                  <a:cubicBezTo>
                    <a:pt x="138" y="644"/>
                    <a:pt x="155" y="653"/>
                    <a:pt x="172" y="661"/>
                  </a:cubicBezTo>
                  <a:cubicBezTo>
                    <a:pt x="206" y="696"/>
                    <a:pt x="257" y="713"/>
                    <a:pt x="309" y="721"/>
                  </a:cubicBezTo>
                  <a:cubicBezTo>
                    <a:pt x="327" y="724"/>
                    <a:pt x="344" y="726"/>
                    <a:pt x="362" y="726"/>
                  </a:cubicBezTo>
                  <a:cubicBezTo>
                    <a:pt x="504" y="726"/>
                    <a:pt x="631" y="635"/>
                    <a:pt x="677" y="490"/>
                  </a:cubicBezTo>
                  <a:cubicBezTo>
                    <a:pt x="685" y="456"/>
                    <a:pt x="694" y="422"/>
                    <a:pt x="694" y="388"/>
                  </a:cubicBezTo>
                  <a:cubicBezTo>
                    <a:pt x="737" y="336"/>
                    <a:pt x="762" y="268"/>
                    <a:pt x="754" y="199"/>
                  </a:cubicBezTo>
                  <a:cubicBezTo>
                    <a:pt x="730" y="89"/>
                    <a:pt x="634" y="1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3"/>
            <p:cNvSpPr/>
            <p:nvPr/>
          </p:nvSpPr>
          <p:spPr>
            <a:xfrm>
              <a:off x="8556975" y="5146532"/>
              <a:ext cx="133598" cy="126935"/>
            </a:xfrm>
            <a:custGeom>
              <a:avLst/>
              <a:gdLst/>
              <a:ahLst/>
              <a:cxnLst/>
              <a:rect l="l" t="t" r="r" b="b"/>
              <a:pathLst>
                <a:path w="1324" h="1258" extrusionOk="0">
                  <a:moveTo>
                    <a:pt x="869" y="1"/>
                  </a:moveTo>
                  <a:cubicBezTo>
                    <a:pt x="850" y="1"/>
                    <a:pt x="831" y="9"/>
                    <a:pt x="822" y="28"/>
                  </a:cubicBezTo>
                  <a:cubicBezTo>
                    <a:pt x="727" y="122"/>
                    <a:pt x="642" y="233"/>
                    <a:pt x="573" y="344"/>
                  </a:cubicBezTo>
                  <a:lnTo>
                    <a:pt x="479" y="276"/>
                  </a:lnTo>
                  <a:cubicBezTo>
                    <a:pt x="445" y="241"/>
                    <a:pt x="419" y="207"/>
                    <a:pt x="394" y="164"/>
                  </a:cubicBezTo>
                  <a:cubicBezTo>
                    <a:pt x="377" y="148"/>
                    <a:pt x="361" y="138"/>
                    <a:pt x="344" y="138"/>
                  </a:cubicBezTo>
                  <a:cubicBezTo>
                    <a:pt x="335" y="138"/>
                    <a:pt x="326" y="141"/>
                    <a:pt x="317" y="147"/>
                  </a:cubicBezTo>
                  <a:lnTo>
                    <a:pt x="154" y="36"/>
                  </a:lnTo>
                  <a:cubicBezTo>
                    <a:pt x="142" y="31"/>
                    <a:pt x="129" y="29"/>
                    <a:pt x="118" y="29"/>
                  </a:cubicBezTo>
                  <a:cubicBezTo>
                    <a:pt x="49" y="29"/>
                    <a:pt x="0" y="106"/>
                    <a:pt x="52" y="164"/>
                  </a:cubicBezTo>
                  <a:lnTo>
                    <a:pt x="188" y="284"/>
                  </a:lnTo>
                  <a:cubicBezTo>
                    <a:pt x="274" y="378"/>
                    <a:pt x="368" y="472"/>
                    <a:pt x="462" y="558"/>
                  </a:cubicBezTo>
                  <a:cubicBezTo>
                    <a:pt x="428" y="635"/>
                    <a:pt x="402" y="712"/>
                    <a:pt x="377" y="797"/>
                  </a:cubicBezTo>
                  <a:cubicBezTo>
                    <a:pt x="377" y="815"/>
                    <a:pt x="377" y="823"/>
                    <a:pt x="377" y="840"/>
                  </a:cubicBezTo>
                  <a:cubicBezTo>
                    <a:pt x="368" y="874"/>
                    <a:pt x="351" y="909"/>
                    <a:pt x="342" y="943"/>
                  </a:cubicBezTo>
                  <a:cubicBezTo>
                    <a:pt x="334" y="969"/>
                    <a:pt x="334" y="986"/>
                    <a:pt x="342" y="1003"/>
                  </a:cubicBezTo>
                  <a:lnTo>
                    <a:pt x="274" y="1140"/>
                  </a:lnTo>
                  <a:cubicBezTo>
                    <a:pt x="245" y="1199"/>
                    <a:pt x="301" y="1258"/>
                    <a:pt x="352" y="1258"/>
                  </a:cubicBezTo>
                  <a:cubicBezTo>
                    <a:pt x="375" y="1258"/>
                    <a:pt x="398" y="1246"/>
                    <a:pt x="411" y="1217"/>
                  </a:cubicBezTo>
                  <a:cubicBezTo>
                    <a:pt x="479" y="1114"/>
                    <a:pt x="531" y="1003"/>
                    <a:pt x="591" y="892"/>
                  </a:cubicBezTo>
                  <a:cubicBezTo>
                    <a:pt x="616" y="883"/>
                    <a:pt x="642" y="866"/>
                    <a:pt x="659" y="832"/>
                  </a:cubicBezTo>
                  <a:lnTo>
                    <a:pt x="668" y="797"/>
                  </a:lnTo>
                  <a:cubicBezTo>
                    <a:pt x="822" y="951"/>
                    <a:pt x="993" y="1097"/>
                    <a:pt x="1172" y="1225"/>
                  </a:cubicBezTo>
                  <a:cubicBezTo>
                    <a:pt x="1185" y="1234"/>
                    <a:pt x="1199" y="1238"/>
                    <a:pt x="1211" y="1238"/>
                  </a:cubicBezTo>
                  <a:cubicBezTo>
                    <a:pt x="1274" y="1238"/>
                    <a:pt x="1323" y="1147"/>
                    <a:pt x="1266" y="1097"/>
                  </a:cubicBezTo>
                  <a:lnTo>
                    <a:pt x="1172" y="994"/>
                  </a:lnTo>
                  <a:cubicBezTo>
                    <a:pt x="1181" y="969"/>
                    <a:pt x="1172" y="934"/>
                    <a:pt x="1155" y="917"/>
                  </a:cubicBezTo>
                  <a:lnTo>
                    <a:pt x="1147" y="917"/>
                  </a:lnTo>
                  <a:cubicBezTo>
                    <a:pt x="1147" y="900"/>
                    <a:pt x="1138" y="874"/>
                    <a:pt x="1121" y="866"/>
                  </a:cubicBezTo>
                  <a:cubicBezTo>
                    <a:pt x="1035" y="763"/>
                    <a:pt x="933" y="669"/>
                    <a:pt x="839" y="575"/>
                  </a:cubicBezTo>
                  <a:cubicBezTo>
                    <a:pt x="907" y="464"/>
                    <a:pt x="958" y="336"/>
                    <a:pt x="984" y="207"/>
                  </a:cubicBezTo>
                  <a:cubicBezTo>
                    <a:pt x="993" y="182"/>
                    <a:pt x="984" y="156"/>
                    <a:pt x="976" y="139"/>
                  </a:cubicBezTo>
                  <a:cubicBezTo>
                    <a:pt x="993" y="87"/>
                    <a:pt x="967" y="36"/>
                    <a:pt x="916" y="19"/>
                  </a:cubicBezTo>
                  <a:cubicBezTo>
                    <a:pt x="904" y="7"/>
                    <a:pt x="886" y="1"/>
                    <a:pt x="869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3"/>
            <p:cNvSpPr/>
            <p:nvPr/>
          </p:nvSpPr>
          <p:spPr>
            <a:xfrm>
              <a:off x="8748993" y="5172162"/>
              <a:ext cx="140157" cy="119569"/>
            </a:xfrm>
            <a:custGeom>
              <a:avLst/>
              <a:gdLst/>
              <a:ahLst/>
              <a:cxnLst/>
              <a:rect l="l" t="t" r="r" b="b"/>
              <a:pathLst>
                <a:path w="1389" h="1185" extrusionOk="0">
                  <a:moveTo>
                    <a:pt x="965" y="0"/>
                  </a:moveTo>
                  <a:cubicBezTo>
                    <a:pt x="947" y="0"/>
                    <a:pt x="929" y="7"/>
                    <a:pt x="912" y="22"/>
                  </a:cubicBezTo>
                  <a:lnTo>
                    <a:pt x="903" y="22"/>
                  </a:lnTo>
                  <a:cubicBezTo>
                    <a:pt x="887" y="14"/>
                    <a:pt x="870" y="10"/>
                    <a:pt x="853" y="10"/>
                  </a:cubicBezTo>
                  <a:cubicBezTo>
                    <a:pt x="814" y="10"/>
                    <a:pt x="778" y="29"/>
                    <a:pt x="766" y="64"/>
                  </a:cubicBezTo>
                  <a:lnTo>
                    <a:pt x="758" y="82"/>
                  </a:lnTo>
                  <a:cubicBezTo>
                    <a:pt x="752" y="80"/>
                    <a:pt x="746" y="79"/>
                    <a:pt x="740" y="79"/>
                  </a:cubicBezTo>
                  <a:cubicBezTo>
                    <a:pt x="715" y="79"/>
                    <a:pt x="695" y="95"/>
                    <a:pt x="681" y="116"/>
                  </a:cubicBezTo>
                  <a:cubicBezTo>
                    <a:pt x="638" y="184"/>
                    <a:pt x="604" y="261"/>
                    <a:pt x="561" y="330"/>
                  </a:cubicBezTo>
                  <a:lnTo>
                    <a:pt x="262" y="116"/>
                  </a:lnTo>
                  <a:cubicBezTo>
                    <a:pt x="247" y="109"/>
                    <a:pt x="232" y="105"/>
                    <a:pt x="217" y="105"/>
                  </a:cubicBezTo>
                  <a:cubicBezTo>
                    <a:pt x="196" y="105"/>
                    <a:pt x="178" y="113"/>
                    <a:pt x="168" y="133"/>
                  </a:cubicBezTo>
                  <a:lnTo>
                    <a:pt x="150" y="116"/>
                  </a:lnTo>
                  <a:cubicBezTo>
                    <a:pt x="137" y="108"/>
                    <a:pt x="125" y="104"/>
                    <a:pt x="112" y="104"/>
                  </a:cubicBezTo>
                  <a:cubicBezTo>
                    <a:pt x="45" y="104"/>
                    <a:pt x="1" y="210"/>
                    <a:pt x="73" y="261"/>
                  </a:cubicBezTo>
                  <a:lnTo>
                    <a:pt x="176" y="330"/>
                  </a:lnTo>
                  <a:lnTo>
                    <a:pt x="253" y="389"/>
                  </a:lnTo>
                  <a:cubicBezTo>
                    <a:pt x="262" y="398"/>
                    <a:pt x="270" y="407"/>
                    <a:pt x="279" y="407"/>
                  </a:cubicBezTo>
                  <a:cubicBezTo>
                    <a:pt x="330" y="449"/>
                    <a:pt x="381" y="484"/>
                    <a:pt x="441" y="518"/>
                  </a:cubicBezTo>
                  <a:lnTo>
                    <a:pt x="476" y="535"/>
                  </a:lnTo>
                  <a:cubicBezTo>
                    <a:pt x="399" y="715"/>
                    <a:pt x="347" y="894"/>
                    <a:pt x="304" y="1082"/>
                  </a:cubicBezTo>
                  <a:cubicBezTo>
                    <a:pt x="294" y="1144"/>
                    <a:pt x="346" y="1184"/>
                    <a:pt x="392" y="1184"/>
                  </a:cubicBezTo>
                  <a:cubicBezTo>
                    <a:pt x="423" y="1184"/>
                    <a:pt x="452" y="1166"/>
                    <a:pt x="458" y="1125"/>
                  </a:cubicBezTo>
                  <a:lnTo>
                    <a:pt x="476" y="1057"/>
                  </a:lnTo>
                  <a:cubicBezTo>
                    <a:pt x="490" y="1076"/>
                    <a:pt x="515" y="1087"/>
                    <a:pt x="541" y="1087"/>
                  </a:cubicBezTo>
                  <a:cubicBezTo>
                    <a:pt x="560" y="1087"/>
                    <a:pt x="580" y="1080"/>
                    <a:pt x="595" y="1065"/>
                  </a:cubicBezTo>
                  <a:lnTo>
                    <a:pt x="621" y="1040"/>
                  </a:lnTo>
                  <a:cubicBezTo>
                    <a:pt x="707" y="963"/>
                    <a:pt x="766" y="860"/>
                    <a:pt x="818" y="749"/>
                  </a:cubicBezTo>
                  <a:lnTo>
                    <a:pt x="1228" y="1014"/>
                  </a:lnTo>
                  <a:cubicBezTo>
                    <a:pt x="1241" y="1020"/>
                    <a:pt x="1253" y="1022"/>
                    <a:pt x="1264" y="1022"/>
                  </a:cubicBezTo>
                  <a:cubicBezTo>
                    <a:pt x="1340" y="1022"/>
                    <a:pt x="1388" y="912"/>
                    <a:pt x="1314" y="860"/>
                  </a:cubicBezTo>
                  <a:lnTo>
                    <a:pt x="1049" y="672"/>
                  </a:lnTo>
                  <a:cubicBezTo>
                    <a:pt x="1057" y="629"/>
                    <a:pt x="1040" y="578"/>
                    <a:pt x="997" y="569"/>
                  </a:cubicBezTo>
                  <a:cubicBezTo>
                    <a:pt x="955" y="552"/>
                    <a:pt x="912" y="535"/>
                    <a:pt x="878" y="518"/>
                  </a:cubicBezTo>
                  <a:cubicBezTo>
                    <a:pt x="878" y="475"/>
                    <a:pt x="878" y="432"/>
                    <a:pt x="878" y="389"/>
                  </a:cubicBezTo>
                  <a:cubicBezTo>
                    <a:pt x="886" y="347"/>
                    <a:pt x="895" y="295"/>
                    <a:pt x="903" y="244"/>
                  </a:cubicBezTo>
                  <a:cubicBezTo>
                    <a:pt x="938" y="201"/>
                    <a:pt x="980" y="167"/>
                    <a:pt x="1023" y="133"/>
                  </a:cubicBezTo>
                  <a:cubicBezTo>
                    <a:pt x="1083" y="80"/>
                    <a:pt x="1029" y="0"/>
                    <a:pt x="965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3"/>
            <p:cNvSpPr/>
            <p:nvPr/>
          </p:nvSpPr>
          <p:spPr>
            <a:xfrm>
              <a:off x="8659290" y="5311105"/>
              <a:ext cx="139148" cy="119569"/>
            </a:xfrm>
            <a:custGeom>
              <a:avLst/>
              <a:gdLst/>
              <a:ahLst/>
              <a:cxnLst/>
              <a:rect l="l" t="t" r="r" b="b"/>
              <a:pathLst>
                <a:path w="1379" h="1185" extrusionOk="0">
                  <a:moveTo>
                    <a:pt x="956" y="1"/>
                  </a:moveTo>
                  <a:cubicBezTo>
                    <a:pt x="938" y="1"/>
                    <a:pt x="920" y="7"/>
                    <a:pt x="903" y="22"/>
                  </a:cubicBezTo>
                  <a:lnTo>
                    <a:pt x="894" y="31"/>
                  </a:lnTo>
                  <a:cubicBezTo>
                    <a:pt x="876" y="18"/>
                    <a:pt x="856" y="13"/>
                    <a:pt x="836" y="13"/>
                  </a:cubicBezTo>
                  <a:cubicBezTo>
                    <a:pt x="801" y="13"/>
                    <a:pt x="768" y="32"/>
                    <a:pt x="757" y="65"/>
                  </a:cubicBezTo>
                  <a:lnTo>
                    <a:pt x="757" y="82"/>
                  </a:lnTo>
                  <a:cubicBezTo>
                    <a:pt x="723" y="82"/>
                    <a:pt x="689" y="90"/>
                    <a:pt x="680" y="125"/>
                  </a:cubicBezTo>
                  <a:cubicBezTo>
                    <a:pt x="637" y="193"/>
                    <a:pt x="595" y="262"/>
                    <a:pt x="560" y="339"/>
                  </a:cubicBezTo>
                  <a:lnTo>
                    <a:pt x="261" y="125"/>
                  </a:lnTo>
                  <a:cubicBezTo>
                    <a:pt x="247" y="114"/>
                    <a:pt x="231" y="109"/>
                    <a:pt x="215" y="109"/>
                  </a:cubicBezTo>
                  <a:cubicBezTo>
                    <a:pt x="194" y="109"/>
                    <a:pt x="173" y="118"/>
                    <a:pt x="158" y="133"/>
                  </a:cubicBezTo>
                  <a:lnTo>
                    <a:pt x="150" y="125"/>
                  </a:lnTo>
                  <a:cubicBezTo>
                    <a:pt x="135" y="114"/>
                    <a:pt x="120" y="110"/>
                    <a:pt x="107" y="110"/>
                  </a:cubicBezTo>
                  <a:cubicBezTo>
                    <a:pt x="42" y="110"/>
                    <a:pt x="1" y="212"/>
                    <a:pt x="64" y="262"/>
                  </a:cubicBezTo>
                  <a:cubicBezTo>
                    <a:pt x="107" y="287"/>
                    <a:pt x="141" y="313"/>
                    <a:pt x="175" y="339"/>
                  </a:cubicBezTo>
                  <a:lnTo>
                    <a:pt x="252" y="390"/>
                  </a:lnTo>
                  <a:cubicBezTo>
                    <a:pt x="261" y="398"/>
                    <a:pt x="261" y="407"/>
                    <a:pt x="278" y="415"/>
                  </a:cubicBezTo>
                  <a:cubicBezTo>
                    <a:pt x="329" y="450"/>
                    <a:pt x="381" y="484"/>
                    <a:pt x="441" y="518"/>
                  </a:cubicBezTo>
                  <a:lnTo>
                    <a:pt x="466" y="544"/>
                  </a:lnTo>
                  <a:cubicBezTo>
                    <a:pt x="398" y="715"/>
                    <a:pt x="338" y="903"/>
                    <a:pt x="304" y="1091"/>
                  </a:cubicBezTo>
                  <a:cubicBezTo>
                    <a:pt x="288" y="1147"/>
                    <a:pt x="337" y="1185"/>
                    <a:pt x="384" y="1185"/>
                  </a:cubicBezTo>
                  <a:cubicBezTo>
                    <a:pt x="416" y="1185"/>
                    <a:pt x="447" y="1167"/>
                    <a:pt x="458" y="1126"/>
                  </a:cubicBezTo>
                  <a:lnTo>
                    <a:pt x="475" y="1057"/>
                  </a:lnTo>
                  <a:cubicBezTo>
                    <a:pt x="490" y="1082"/>
                    <a:pt x="513" y="1095"/>
                    <a:pt x="539" y="1095"/>
                  </a:cubicBezTo>
                  <a:cubicBezTo>
                    <a:pt x="557" y="1095"/>
                    <a:pt x="577" y="1089"/>
                    <a:pt x="595" y="1074"/>
                  </a:cubicBezTo>
                  <a:lnTo>
                    <a:pt x="612" y="1049"/>
                  </a:lnTo>
                  <a:cubicBezTo>
                    <a:pt x="697" y="963"/>
                    <a:pt x="766" y="869"/>
                    <a:pt x="808" y="758"/>
                  </a:cubicBezTo>
                  <a:lnTo>
                    <a:pt x="1219" y="1014"/>
                  </a:lnTo>
                  <a:cubicBezTo>
                    <a:pt x="1232" y="1020"/>
                    <a:pt x="1244" y="1022"/>
                    <a:pt x="1255" y="1022"/>
                  </a:cubicBezTo>
                  <a:cubicBezTo>
                    <a:pt x="1331" y="1022"/>
                    <a:pt x="1379" y="913"/>
                    <a:pt x="1305" y="869"/>
                  </a:cubicBezTo>
                  <a:lnTo>
                    <a:pt x="1039" y="672"/>
                  </a:lnTo>
                  <a:cubicBezTo>
                    <a:pt x="1048" y="629"/>
                    <a:pt x="1031" y="578"/>
                    <a:pt x="988" y="569"/>
                  </a:cubicBezTo>
                  <a:lnTo>
                    <a:pt x="868" y="518"/>
                  </a:lnTo>
                  <a:cubicBezTo>
                    <a:pt x="868" y="475"/>
                    <a:pt x="868" y="433"/>
                    <a:pt x="868" y="390"/>
                  </a:cubicBezTo>
                  <a:cubicBezTo>
                    <a:pt x="877" y="347"/>
                    <a:pt x="885" y="296"/>
                    <a:pt x="894" y="244"/>
                  </a:cubicBezTo>
                  <a:cubicBezTo>
                    <a:pt x="928" y="202"/>
                    <a:pt x="971" y="167"/>
                    <a:pt x="1014" y="133"/>
                  </a:cubicBezTo>
                  <a:cubicBezTo>
                    <a:pt x="1074" y="80"/>
                    <a:pt x="1019" y="1"/>
                    <a:pt x="956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3"/>
            <p:cNvSpPr/>
            <p:nvPr/>
          </p:nvSpPr>
          <p:spPr>
            <a:xfrm>
              <a:off x="8742536" y="5420181"/>
              <a:ext cx="112610" cy="118460"/>
            </a:xfrm>
            <a:custGeom>
              <a:avLst/>
              <a:gdLst/>
              <a:ahLst/>
              <a:cxnLst/>
              <a:rect l="l" t="t" r="r" b="b"/>
              <a:pathLst>
                <a:path w="1116" h="1174" extrusionOk="0">
                  <a:moveTo>
                    <a:pt x="670" y="0"/>
                  </a:moveTo>
                  <a:cubicBezTo>
                    <a:pt x="658" y="0"/>
                    <a:pt x="645" y="3"/>
                    <a:pt x="634" y="10"/>
                  </a:cubicBezTo>
                  <a:cubicBezTo>
                    <a:pt x="505" y="45"/>
                    <a:pt x="488" y="199"/>
                    <a:pt x="463" y="318"/>
                  </a:cubicBezTo>
                  <a:cubicBezTo>
                    <a:pt x="454" y="361"/>
                    <a:pt x="445" y="404"/>
                    <a:pt x="437" y="447"/>
                  </a:cubicBezTo>
                  <a:lnTo>
                    <a:pt x="351" y="412"/>
                  </a:lnTo>
                  <a:lnTo>
                    <a:pt x="206" y="344"/>
                  </a:lnTo>
                  <a:cubicBezTo>
                    <a:pt x="230" y="288"/>
                    <a:pt x="186" y="223"/>
                    <a:pt x="123" y="223"/>
                  </a:cubicBezTo>
                  <a:cubicBezTo>
                    <a:pt x="120" y="223"/>
                    <a:pt x="116" y="224"/>
                    <a:pt x="112" y="224"/>
                  </a:cubicBezTo>
                  <a:cubicBezTo>
                    <a:pt x="9" y="250"/>
                    <a:pt x="1" y="327"/>
                    <a:pt x="35" y="395"/>
                  </a:cubicBezTo>
                  <a:cubicBezTo>
                    <a:pt x="35" y="421"/>
                    <a:pt x="52" y="447"/>
                    <a:pt x="78" y="455"/>
                  </a:cubicBezTo>
                  <a:cubicBezTo>
                    <a:pt x="86" y="472"/>
                    <a:pt x="95" y="481"/>
                    <a:pt x="103" y="489"/>
                  </a:cubicBezTo>
                  <a:cubicBezTo>
                    <a:pt x="180" y="549"/>
                    <a:pt x="266" y="601"/>
                    <a:pt x="360" y="643"/>
                  </a:cubicBezTo>
                  <a:cubicBezTo>
                    <a:pt x="377" y="652"/>
                    <a:pt x="386" y="660"/>
                    <a:pt x="403" y="669"/>
                  </a:cubicBezTo>
                  <a:cubicBezTo>
                    <a:pt x="394" y="720"/>
                    <a:pt x="386" y="763"/>
                    <a:pt x="377" y="806"/>
                  </a:cubicBezTo>
                  <a:cubicBezTo>
                    <a:pt x="377" y="832"/>
                    <a:pt x="377" y="849"/>
                    <a:pt x="394" y="874"/>
                  </a:cubicBezTo>
                  <a:lnTo>
                    <a:pt x="394" y="1003"/>
                  </a:lnTo>
                  <a:cubicBezTo>
                    <a:pt x="386" y="1020"/>
                    <a:pt x="377" y="1037"/>
                    <a:pt x="377" y="1054"/>
                  </a:cubicBezTo>
                  <a:cubicBezTo>
                    <a:pt x="348" y="1118"/>
                    <a:pt x="398" y="1174"/>
                    <a:pt x="449" y="1174"/>
                  </a:cubicBezTo>
                  <a:cubicBezTo>
                    <a:pt x="473" y="1174"/>
                    <a:pt x="497" y="1161"/>
                    <a:pt x="514" y="1131"/>
                  </a:cubicBezTo>
                  <a:cubicBezTo>
                    <a:pt x="557" y="1045"/>
                    <a:pt x="599" y="960"/>
                    <a:pt x="634" y="866"/>
                  </a:cubicBezTo>
                  <a:cubicBezTo>
                    <a:pt x="651" y="840"/>
                    <a:pt x="659" y="823"/>
                    <a:pt x="659" y="797"/>
                  </a:cubicBezTo>
                  <a:cubicBezTo>
                    <a:pt x="702" y="814"/>
                    <a:pt x="745" y="823"/>
                    <a:pt x="788" y="832"/>
                  </a:cubicBezTo>
                  <a:cubicBezTo>
                    <a:pt x="795" y="834"/>
                    <a:pt x="803" y="835"/>
                    <a:pt x="810" y="835"/>
                  </a:cubicBezTo>
                  <a:cubicBezTo>
                    <a:pt x="828" y="835"/>
                    <a:pt x="844" y="829"/>
                    <a:pt x="856" y="823"/>
                  </a:cubicBezTo>
                  <a:lnTo>
                    <a:pt x="959" y="866"/>
                  </a:lnTo>
                  <a:cubicBezTo>
                    <a:pt x="972" y="874"/>
                    <a:pt x="985" y="877"/>
                    <a:pt x="997" y="877"/>
                  </a:cubicBezTo>
                  <a:cubicBezTo>
                    <a:pt x="1066" y="877"/>
                    <a:pt x="1115" y="772"/>
                    <a:pt x="1036" y="729"/>
                  </a:cubicBezTo>
                  <a:cubicBezTo>
                    <a:pt x="933" y="669"/>
                    <a:pt x="830" y="618"/>
                    <a:pt x="728" y="566"/>
                  </a:cubicBezTo>
                  <a:lnTo>
                    <a:pt x="728" y="558"/>
                  </a:lnTo>
                  <a:cubicBezTo>
                    <a:pt x="762" y="412"/>
                    <a:pt x="771" y="267"/>
                    <a:pt x="771" y="122"/>
                  </a:cubicBezTo>
                  <a:cubicBezTo>
                    <a:pt x="771" y="96"/>
                    <a:pt x="762" y="79"/>
                    <a:pt x="745" y="62"/>
                  </a:cubicBezTo>
                  <a:cubicBezTo>
                    <a:pt x="739" y="24"/>
                    <a:pt x="705" y="0"/>
                    <a:pt x="670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3"/>
            <p:cNvSpPr/>
            <p:nvPr/>
          </p:nvSpPr>
          <p:spPr>
            <a:xfrm>
              <a:off x="8876333" y="5586166"/>
              <a:ext cx="112408" cy="118560"/>
            </a:xfrm>
            <a:custGeom>
              <a:avLst/>
              <a:gdLst/>
              <a:ahLst/>
              <a:cxnLst/>
              <a:rect l="l" t="t" r="r" b="b"/>
              <a:pathLst>
                <a:path w="1114" h="1175" extrusionOk="0">
                  <a:moveTo>
                    <a:pt x="677" y="1"/>
                  </a:moveTo>
                  <a:cubicBezTo>
                    <a:pt x="662" y="1"/>
                    <a:pt x="647" y="6"/>
                    <a:pt x="634" y="16"/>
                  </a:cubicBezTo>
                  <a:cubicBezTo>
                    <a:pt x="505" y="42"/>
                    <a:pt x="488" y="196"/>
                    <a:pt x="463" y="324"/>
                  </a:cubicBezTo>
                  <a:cubicBezTo>
                    <a:pt x="454" y="359"/>
                    <a:pt x="445" y="401"/>
                    <a:pt x="437" y="444"/>
                  </a:cubicBezTo>
                  <a:lnTo>
                    <a:pt x="351" y="410"/>
                  </a:lnTo>
                  <a:lnTo>
                    <a:pt x="206" y="342"/>
                  </a:lnTo>
                  <a:cubicBezTo>
                    <a:pt x="229" y="288"/>
                    <a:pt x="190" y="228"/>
                    <a:pt x="133" y="228"/>
                  </a:cubicBezTo>
                  <a:cubicBezTo>
                    <a:pt x="126" y="228"/>
                    <a:pt x="119" y="228"/>
                    <a:pt x="112" y="230"/>
                  </a:cubicBezTo>
                  <a:cubicBezTo>
                    <a:pt x="9" y="247"/>
                    <a:pt x="1" y="324"/>
                    <a:pt x="35" y="401"/>
                  </a:cubicBezTo>
                  <a:cubicBezTo>
                    <a:pt x="35" y="427"/>
                    <a:pt x="52" y="444"/>
                    <a:pt x="78" y="461"/>
                  </a:cubicBezTo>
                  <a:cubicBezTo>
                    <a:pt x="86" y="470"/>
                    <a:pt x="95" y="478"/>
                    <a:pt x="103" y="487"/>
                  </a:cubicBezTo>
                  <a:cubicBezTo>
                    <a:pt x="189" y="547"/>
                    <a:pt x="266" y="598"/>
                    <a:pt x="360" y="641"/>
                  </a:cubicBezTo>
                  <a:lnTo>
                    <a:pt x="403" y="675"/>
                  </a:lnTo>
                  <a:cubicBezTo>
                    <a:pt x="394" y="718"/>
                    <a:pt x="386" y="761"/>
                    <a:pt x="377" y="803"/>
                  </a:cubicBezTo>
                  <a:cubicBezTo>
                    <a:pt x="377" y="829"/>
                    <a:pt x="377" y="855"/>
                    <a:pt x="394" y="872"/>
                  </a:cubicBezTo>
                  <a:lnTo>
                    <a:pt x="394" y="1000"/>
                  </a:lnTo>
                  <a:cubicBezTo>
                    <a:pt x="386" y="1017"/>
                    <a:pt x="386" y="1034"/>
                    <a:pt x="377" y="1052"/>
                  </a:cubicBezTo>
                  <a:cubicBezTo>
                    <a:pt x="347" y="1117"/>
                    <a:pt x="400" y="1174"/>
                    <a:pt x="453" y="1174"/>
                  </a:cubicBezTo>
                  <a:cubicBezTo>
                    <a:pt x="475" y="1174"/>
                    <a:pt x="498" y="1163"/>
                    <a:pt x="514" y="1137"/>
                  </a:cubicBezTo>
                  <a:cubicBezTo>
                    <a:pt x="557" y="1052"/>
                    <a:pt x="599" y="957"/>
                    <a:pt x="642" y="863"/>
                  </a:cubicBezTo>
                  <a:lnTo>
                    <a:pt x="668" y="795"/>
                  </a:lnTo>
                  <a:cubicBezTo>
                    <a:pt x="702" y="812"/>
                    <a:pt x="745" y="829"/>
                    <a:pt x="788" y="838"/>
                  </a:cubicBezTo>
                  <a:cubicBezTo>
                    <a:pt x="813" y="838"/>
                    <a:pt x="839" y="838"/>
                    <a:pt x="856" y="821"/>
                  </a:cubicBezTo>
                  <a:lnTo>
                    <a:pt x="959" y="863"/>
                  </a:lnTo>
                  <a:cubicBezTo>
                    <a:pt x="974" y="874"/>
                    <a:pt x="988" y="878"/>
                    <a:pt x="1002" y="878"/>
                  </a:cubicBezTo>
                  <a:cubicBezTo>
                    <a:pt x="1069" y="878"/>
                    <a:pt x="1114" y="776"/>
                    <a:pt x="1036" y="726"/>
                  </a:cubicBezTo>
                  <a:cubicBezTo>
                    <a:pt x="942" y="667"/>
                    <a:pt x="839" y="615"/>
                    <a:pt x="728" y="564"/>
                  </a:cubicBezTo>
                  <a:lnTo>
                    <a:pt x="728" y="555"/>
                  </a:lnTo>
                  <a:cubicBezTo>
                    <a:pt x="762" y="410"/>
                    <a:pt x="779" y="265"/>
                    <a:pt x="771" y="119"/>
                  </a:cubicBezTo>
                  <a:cubicBezTo>
                    <a:pt x="771" y="102"/>
                    <a:pt x="762" y="76"/>
                    <a:pt x="745" y="59"/>
                  </a:cubicBezTo>
                  <a:cubicBezTo>
                    <a:pt x="739" y="24"/>
                    <a:pt x="709" y="1"/>
                    <a:pt x="677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3"/>
            <p:cNvSpPr/>
            <p:nvPr/>
          </p:nvSpPr>
          <p:spPr>
            <a:xfrm>
              <a:off x="8876333" y="5305152"/>
              <a:ext cx="125929" cy="102012"/>
            </a:xfrm>
            <a:custGeom>
              <a:avLst/>
              <a:gdLst/>
              <a:ahLst/>
              <a:cxnLst/>
              <a:rect l="l" t="t" r="r" b="b"/>
              <a:pathLst>
                <a:path w="1248" h="1011" extrusionOk="0">
                  <a:moveTo>
                    <a:pt x="670" y="0"/>
                  </a:moveTo>
                  <a:cubicBezTo>
                    <a:pt x="652" y="0"/>
                    <a:pt x="633" y="7"/>
                    <a:pt x="617" y="21"/>
                  </a:cubicBezTo>
                  <a:cubicBezTo>
                    <a:pt x="591" y="21"/>
                    <a:pt x="565" y="30"/>
                    <a:pt x="548" y="47"/>
                  </a:cubicBezTo>
                  <a:cubicBezTo>
                    <a:pt x="463" y="149"/>
                    <a:pt x="394" y="261"/>
                    <a:pt x="343" y="389"/>
                  </a:cubicBezTo>
                  <a:lnTo>
                    <a:pt x="334" y="380"/>
                  </a:lnTo>
                  <a:cubicBezTo>
                    <a:pt x="283" y="338"/>
                    <a:pt x="223" y="295"/>
                    <a:pt x="172" y="252"/>
                  </a:cubicBezTo>
                  <a:cubicBezTo>
                    <a:pt x="156" y="237"/>
                    <a:pt x="139" y="231"/>
                    <a:pt x="121" y="231"/>
                  </a:cubicBezTo>
                  <a:cubicBezTo>
                    <a:pt x="60" y="231"/>
                    <a:pt x="1" y="308"/>
                    <a:pt x="60" y="355"/>
                  </a:cubicBezTo>
                  <a:lnTo>
                    <a:pt x="120" y="406"/>
                  </a:lnTo>
                  <a:cubicBezTo>
                    <a:pt x="120" y="432"/>
                    <a:pt x="137" y="457"/>
                    <a:pt x="163" y="466"/>
                  </a:cubicBezTo>
                  <a:cubicBezTo>
                    <a:pt x="206" y="500"/>
                    <a:pt x="257" y="526"/>
                    <a:pt x="300" y="543"/>
                  </a:cubicBezTo>
                  <a:cubicBezTo>
                    <a:pt x="283" y="628"/>
                    <a:pt x="274" y="714"/>
                    <a:pt x="283" y="791"/>
                  </a:cubicBezTo>
                  <a:cubicBezTo>
                    <a:pt x="274" y="808"/>
                    <a:pt x="266" y="825"/>
                    <a:pt x="257" y="842"/>
                  </a:cubicBezTo>
                  <a:cubicBezTo>
                    <a:pt x="240" y="877"/>
                    <a:pt x="257" y="928"/>
                    <a:pt x="291" y="945"/>
                  </a:cubicBezTo>
                  <a:lnTo>
                    <a:pt x="291" y="954"/>
                  </a:lnTo>
                  <a:cubicBezTo>
                    <a:pt x="301" y="991"/>
                    <a:pt x="334" y="1011"/>
                    <a:pt x="367" y="1011"/>
                  </a:cubicBezTo>
                  <a:cubicBezTo>
                    <a:pt x="394" y="1011"/>
                    <a:pt x="421" y="998"/>
                    <a:pt x="437" y="971"/>
                  </a:cubicBezTo>
                  <a:cubicBezTo>
                    <a:pt x="454" y="936"/>
                    <a:pt x="471" y="902"/>
                    <a:pt x="488" y="868"/>
                  </a:cubicBezTo>
                  <a:cubicBezTo>
                    <a:pt x="531" y="834"/>
                    <a:pt x="565" y="791"/>
                    <a:pt x="599" y="740"/>
                  </a:cubicBezTo>
                  <a:cubicBezTo>
                    <a:pt x="711" y="800"/>
                    <a:pt x="830" y="859"/>
                    <a:pt x="950" y="902"/>
                  </a:cubicBezTo>
                  <a:cubicBezTo>
                    <a:pt x="958" y="908"/>
                    <a:pt x="967" y="911"/>
                    <a:pt x="977" y="911"/>
                  </a:cubicBezTo>
                  <a:cubicBezTo>
                    <a:pt x="1006" y="911"/>
                    <a:pt x="1038" y="883"/>
                    <a:pt x="1044" y="851"/>
                  </a:cubicBezTo>
                  <a:lnTo>
                    <a:pt x="1147" y="859"/>
                  </a:lnTo>
                  <a:cubicBezTo>
                    <a:pt x="1149" y="860"/>
                    <a:pt x="1152" y="860"/>
                    <a:pt x="1154" y="860"/>
                  </a:cubicBezTo>
                  <a:cubicBezTo>
                    <a:pt x="1233" y="860"/>
                    <a:pt x="1247" y="722"/>
                    <a:pt x="1164" y="705"/>
                  </a:cubicBezTo>
                  <a:cubicBezTo>
                    <a:pt x="1002" y="671"/>
                    <a:pt x="848" y="620"/>
                    <a:pt x="694" y="560"/>
                  </a:cubicBezTo>
                  <a:cubicBezTo>
                    <a:pt x="719" y="483"/>
                    <a:pt x="736" y="389"/>
                    <a:pt x="728" y="303"/>
                  </a:cubicBezTo>
                  <a:cubicBezTo>
                    <a:pt x="736" y="295"/>
                    <a:pt x="745" y="278"/>
                    <a:pt x="753" y="269"/>
                  </a:cubicBezTo>
                  <a:cubicBezTo>
                    <a:pt x="779" y="235"/>
                    <a:pt x="771" y="192"/>
                    <a:pt x="736" y="167"/>
                  </a:cubicBezTo>
                  <a:lnTo>
                    <a:pt x="753" y="98"/>
                  </a:lnTo>
                  <a:cubicBezTo>
                    <a:pt x="760" y="43"/>
                    <a:pt x="717" y="0"/>
                    <a:pt x="670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3"/>
            <p:cNvSpPr/>
            <p:nvPr/>
          </p:nvSpPr>
          <p:spPr>
            <a:xfrm>
              <a:off x="8925776" y="5117775"/>
              <a:ext cx="117655" cy="96160"/>
            </a:xfrm>
            <a:custGeom>
              <a:avLst/>
              <a:gdLst/>
              <a:ahLst/>
              <a:cxnLst/>
              <a:rect l="l" t="t" r="r" b="b"/>
              <a:pathLst>
                <a:path w="1166" h="953" extrusionOk="0">
                  <a:moveTo>
                    <a:pt x="787" y="0"/>
                  </a:moveTo>
                  <a:cubicBezTo>
                    <a:pt x="770" y="0"/>
                    <a:pt x="751" y="7"/>
                    <a:pt x="734" y="22"/>
                  </a:cubicBezTo>
                  <a:cubicBezTo>
                    <a:pt x="614" y="124"/>
                    <a:pt x="503" y="253"/>
                    <a:pt x="426" y="390"/>
                  </a:cubicBezTo>
                  <a:lnTo>
                    <a:pt x="204" y="236"/>
                  </a:lnTo>
                  <a:cubicBezTo>
                    <a:pt x="188" y="224"/>
                    <a:pt x="172" y="217"/>
                    <a:pt x="157" y="217"/>
                  </a:cubicBezTo>
                  <a:cubicBezTo>
                    <a:pt x="139" y="217"/>
                    <a:pt x="123" y="226"/>
                    <a:pt x="109" y="244"/>
                  </a:cubicBezTo>
                  <a:cubicBezTo>
                    <a:pt x="98" y="236"/>
                    <a:pt x="86" y="233"/>
                    <a:pt x="77" y="233"/>
                  </a:cubicBezTo>
                  <a:cubicBezTo>
                    <a:pt x="22" y="233"/>
                    <a:pt x="0" y="336"/>
                    <a:pt x="58" y="372"/>
                  </a:cubicBezTo>
                  <a:cubicBezTo>
                    <a:pt x="152" y="441"/>
                    <a:pt x="246" y="501"/>
                    <a:pt x="349" y="552"/>
                  </a:cubicBezTo>
                  <a:cubicBezTo>
                    <a:pt x="315" y="655"/>
                    <a:pt x="289" y="766"/>
                    <a:pt x="272" y="869"/>
                  </a:cubicBezTo>
                  <a:cubicBezTo>
                    <a:pt x="264" y="908"/>
                    <a:pt x="292" y="947"/>
                    <a:pt x="329" y="947"/>
                  </a:cubicBezTo>
                  <a:cubicBezTo>
                    <a:pt x="333" y="947"/>
                    <a:pt x="337" y="946"/>
                    <a:pt x="340" y="946"/>
                  </a:cubicBezTo>
                  <a:cubicBezTo>
                    <a:pt x="350" y="950"/>
                    <a:pt x="359" y="952"/>
                    <a:pt x="369" y="952"/>
                  </a:cubicBezTo>
                  <a:cubicBezTo>
                    <a:pt x="396" y="952"/>
                    <a:pt x="422" y="936"/>
                    <a:pt x="435" y="911"/>
                  </a:cubicBezTo>
                  <a:cubicBezTo>
                    <a:pt x="486" y="843"/>
                    <a:pt x="529" y="757"/>
                    <a:pt x="571" y="680"/>
                  </a:cubicBezTo>
                  <a:lnTo>
                    <a:pt x="571" y="672"/>
                  </a:lnTo>
                  <a:lnTo>
                    <a:pt x="777" y="817"/>
                  </a:lnTo>
                  <a:cubicBezTo>
                    <a:pt x="788" y="824"/>
                    <a:pt x="801" y="827"/>
                    <a:pt x="814" y="827"/>
                  </a:cubicBezTo>
                  <a:cubicBezTo>
                    <a:pt x="849" y="827"/>
                    <a:pt x="884" y="804"/>
                    <a:pt x="896" y="766"/>
                  </a:cubicBezTo>
                  <a:cubicBezTo>
                    <a:pt x="939" y="775"/>
                    <a:pt x="982" y="783"/>
                    <a:pt x="1033" y="792"/>
                  </a:cubicBezTo>
                  <a:cubicBezTo>
                    <a:pt x="1039" y="793"/>
                    <a:pt x="1045" y="794"/>
                    <a:pt x="1050" y="794"/>
                  </a:cubicBezTo>
                  <a:cubicBezTo>
                    <a:pt x="1112" y="794"/>
                    <a:pt x="1165" y="710"/>
                    <a:pt x="1110" y="663"/>
                  </a:cubicBezTo>
                  <a:lnTo>
                    <a:pt x="1068" y="629"/>
                  </a:lnTo>
                  <a:cubicBezTo>
                    <a:pt x="1053" y="614"/>
                    <a:pt x="1032" y="605"/>
                    <a:pt x="1011" y="605"/>
                  </a:cubicBezTo>
                  <a:cubicBezTo>
                    <a:pt x="995" y="605"/>
                    <a:pt x="979" y="610"/>
                    <a:pt x="965" y="621"/>
                  </a:cubicBezTo>
                  <a:cubicBezTo>
                    <a:pt x="862" y="595"/>
                    <a:pt x="751" y="561"/>
                    <a:pt x="648" y="518"/>
                  </a:cubicBezTo>
                  <a:cubicBezTo>
                    <a:pt x="700" y="407"/>
                    <a:pt x="751" y="304"/>
                    <a:pt x="785" y="184"/>
                  </a:cubicBezTo>
                  <a:lnTo>
                    <a:pt x="845" y="133"/>
                  </a:lnTo>
                  <a:cubicBezTo>
                    <a:pt x="905" y="80"/>
                    <a:pt x="851" y="0"/>
                    <a:pt x="787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3"/>
            <p:cNvSpPr/>
            <p:nvPr/>
          </p:nvSpPr>
          <p:spPr>
            <a:xfrm>
              <a:off x="8566258" y="5417557"/>
              <a:ext cx="115133" cy="110186"/>
            </a:xfrm>
            <a:custGeom>
              <a:avLst/>
              <a:gdLst/>
              <a:ahLst/>
              <a:cxnLst/>
              <a:rect l="l" t="t" r="r" b="b"/>
              <a:pathLst>
                <a:path w="1141" h="1092" extrusionOk="0">
                  <a:moveTo>
                    <a:pt x="781" y="1"/>
                  </a:moveTo>
                  <a:cubicBezTo>
                    <a:pt x="751" y="1"/>
                    <a:pt x="722" y="17"/>
                    <a:pt x="712" y="53"/>
                  </a:cubicBezTo>
                  <a:cubicBezTo>
                    <a:pt x="701" y="46"/>
                    <a:pt x="688" y="43"/>
                    <a:pt x="676" y="43"/>
                  </a:cubicBezTo>
                  <a:cubicBezTo>
                    <a:pt x="645" y="43"/>
                    <a:pt x="616" y="65"/>
                    <a:pt x="610" y="96"/>
                  </a:cubicBezTo>
                  <a:cubicBezTo>
                    <a:pt x="584" y="216"/>
                    <a:pt x="558" y="336"/>
                    <a:pt x="524" y="447"/>
                  </a:cubicBezTo>
                  <a:cubicBezTo>
                    <a:pt x="430" y="396"/>
                    <a:pt x="345" y="336"/>
                    <a:pt x="259" y="276"/>
                  </a:cubicBezTo>
                  <a:lnTo>
                    <a:pt x="208" y="242"/>
                  </a:lnTo>
                  <a:cubicBezTo>
                    <a:pt x="199" y="233"/>
                    <a:pt x="199" y="233"/>
                    <a:pt x="191" y="233"/>
                  </a:cubicBezTo>
                  <a:lnTo>
                    <a:pt x="148" y="199"/>
                  </a:lnTo>
                  <a:cubicBezTo>
                    <a:pt x="133" y="189"/>
                    <a:pt x="118" y="184"/>
                    <a:pt x="105" y="184"/>
                  </a:cubicBezTo>
                  <a:cubicBezTo>
                    <a:pt x="40" y="184"/>
                    <a:pt x="0" y="286"/>
                    <a:pt x="71" y="336"/>
                  </a:cubicBezTo>
                  <a:cubicBezTo>
                    <a:pt x="79" y="344"/>
                    <a:pt x="96" y="361"/>
                    <a:pt x="114" y="370"/>
                  </a:cubicBezTo>
                  <a:lnTo>
                    <a:pt x="122" y="379"/>
                  </a:lnTo>
                  <a:cubicBezTo>
                    <a:pt x="105" y="387"/>
                    <a:pt x="96" y="387"/>
                    <a:pt x="79" y="396"/>
                  </a:cubicBezTo>
                  <a:cubicBezTo>
                    <a:pt x="19" y="438"/>
                    <a:pt x="37" y="524"/>
                    <a:pt x="96" y="541"/>
                  </a:cubicBezTo>
                  <a:lnTo>
                    <a:pt x="439" y="686"/>
                  </a:lnTo>
                  <a:cubicBezTo>
                    <a:pt x="404" y="781"/>
                    <a:pt x="362" y="875"/>
                    <a:pt x="310" y="969"/>
                  </a:cubicBezTo>
                  <a:cubicBezTo>
                    <a:pt x="285" y="1026"/>
                    <a:pt x="334" y="1092"/>
                    <a:pt x="386" y="1092"/>
                  </a:cubicBezTo>
                  <a:cubicBezTo>
                    <a:pt x="404" y="1092"/>
                    <a:pt x="423" y="1083"/>
                    <a:pt x="439" y="1063"/>
                  </a:cubicBezTo>
                  <a:lnTo>
                    <a:pt x="447" y="1054"/>
                  </a:lnTo>
                  <a:lnTo>
                    <a:pt x="490" y="994"/>
                  </a:lnTo>
                  <a:cubicBezTo>
                    <a:pt x="506" y="1011"/>
                    <a:pt x="527" y="1018"/>
                    <a:pt x="548" y="1018"/>
                  </a:cubicBezTo>
                  <a:cubicBezTo>
                    <a:pt x="582" y="1018"/>
                    <a:pt x="616" y="998"/>
                    <a:pt x="627" y="960"/>
                  </a:cubicBezTo>
                  <a:cubicBezTo>
                    <a:pt x="644" y="900"/>
                    <a:pt x="661" y="849"/>
                    <a:pt x="678" y="789"/>
                  </a:cubicBezTo>
                  <a:lnTo>
                    <a:pt x="704" y="798"/>
                  </a:lnTo>
                  <a:lnTo>
                    <a:pt x="909" y="952"/>
                  </a:lnTo>
                  <a:cubicBezTo>
                    <a:pt x="922" y="961"/>
                    <a:pt x="937" y="966"/>
                    <a:pt x="952" y="966"/>
                  </a:cubicBezTo>
                  <a:cubicBezTo>
                    <a:pt x="977" y="966"/>
                    <a:pt x="1001" y="953"/>
                    <a:pt x="1012" y="926"/>
                  </a:cubicBezTo>
                  <a:cubicBezTo>
                    <a:pt x="1021" y="930"/>
                    <a:pt x="1030" y="931"/>
                    <a:pt x="1039" y="931"/>
                  </a:cubicBezTo>
                  <a:cubicBezTo>
                    <a:pt x="1107" y="931"/>
                    <a:pt x="1140" y="819"/>
                    <a:pt x="1072" y="781"/>
                  </a:cubicBezTo>
                  <a:cubicBezTo>
                    <a:pt x="961" y="721"/>
                    <a:pt x="841" y="652"/>
                    <a:pt x="730" y="584"/>
                  </a:cubicBezTo>
                  <a:cubicBezTo>
                    <a:pt x="789" y="430"/>
                    <a:pt x="841" y="267"/>
                    <a:pt x="866" y="96"/>
                  </a:cubicBezTo>
                  <a:cubicBezTo>
                    <a:pt x="877" y="39"/>
                    <a:pt x="827" y="1"/>
                    <a:pt x="781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3"/>
            <p:cNvSpPr/>
            <p:nvPr/>
          </p:nvSpPr>
          <p:spPr>
            <a:xfrm>
              <a:off x="8972898" y="5471540"/>
              <a:ext cx="108776" cy="104030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612" y="1"/>
                  </a:moveTo>
                  <a:cubicBezTo>
                    <a:pt x="590" y="1"/>
                    <a:pt x="569" y="12"/>
                    <a:pt x="558" y="40"/>
                  </a:cubicBezTo>
                  <a:cubicBezTo>
                    <a:pt x="481" y="177"/>
                    <a:pt x="421" y="323"/>
                    <a:pt x="387" y="468"/>
                  </a:cubicBezTo>
                  <a:cubicBezTo>
                    <a:pt x="310" y="417"/>
                    <a:pt x="241" y="365"/>
                    <a:pt x="173" y="297"/>
                  </a:cubicBezTo>
                  <a:cubicBezTo>
                    <a:pt x="161" y="285"/>
                    <a:pt x="146" y="280"/>
                    <a:pt x="131" y="280"/>
                  </a:cubicBezTo>
                  <a:cubicBezTo>
                    <a:pt x="70" y="280"/>
                    <a:pt x="0" y="362"/>
                    <a:pt x="62" y="417"/>
                  </a:cubicBezTo>
                  <a:lnTo>
                    <a:pt x="113" y="451"/>
                  </a:lnTo>
                  <a:cubicBezTo>
                    <a:pt x="87" y="485"/>
                    <a:pt x="96" y="536"/>
                    <a:pt x="130" y="562"/>
                  </a:cubicBezTo>
                  <a:lnTo>
                    <a:pt x="335" y="656"/>
                  </a:lnTo>
                  <a:cubicBezTo>
                    <a:pt x="335" y="682"/>
                    <a:pt x="335" y="699"/>
                    <a:pt x="327" y="716"/>
                  </a:cubicBezTo>
                  <a:lnTo>
                    <a:pt x="310" y="767"/>
                  </a:lnTo>
                  <a:cubicBezTo>
                    <a:pt x="284" y="819"/>
                    <a:pt x="258" y="870"/>
                    <a:pt x="233" y="913"/>
                  </a:cubicBezTo>
                  <a:cubicBezTo>
                    <a:pt x="205" y="969"/>
                    <a:pt x="245" y="1025"/>
                    <a:pt x="298" y="1025"/>
                  </a:cubicBezTo>
                  <a:cubicBezTo>
                    <a:pt x="310" y="1025"/>
                    <a:pt x="323" y="1022"/>
                    <a:pt x="335" y="1016"/>
                  </a:cubicBezTo>
                  <a:cubicBezTo>
                    <a:pt x="349" y="1026"/>
                    <a:pt x="365" y="1030"/>
                    <a:pt x="381" y="1030"/>
                  </a:cubicBezTo>
                  <a:cubicBezTo>
                    <a:pt x="406" y="1030"/>
                    <a:pt x="431" y="1019"/>
                    <a:pt x="447" y="998"/>
                  </a:cubicBezTo>
                  <a:cubicBezTo>
                    <a:pt x="481" y="921"/>
                    <a:pt x="506" y="844"/>
                    <a:pt x="541" y="759"/>
                  </a:cubicBezTo>
                  <a:lnTo>
                    <a:pt x="549" y="759"/>
                  </a:lnTo>
                  <a:cubicBezTo>
                    <a:pt x="635" y="810"/>
                    <a:pt x="720" y="862"/>
                    <a:pt x="814" y="896"/>
                  </a:cubicBezTo>
                  <a:cubicBezTo>
                    <a:pt x="824" y="900"/>
                    <a:pt x="834" y="902"/>
                    <a:pt x="845" y="902"/>
                  </a:cubicBezTo>
                  <a:cubicBezTo>
                    <a:pt x="874" y="902"/>
                    <a:pt x="905" y="887"/>
                    <a:pt x="917" y="862"/>
                  </a:cubicBezTo>
                  <a:lnTo>
                    <a:pt x="951" y="870"/>
                  </a:lnTo>
                  <a:cubicBezTo>
                    <a:pt x="954" y="870"/>
                    <a:pt x="958" y="871"/>
                    <a:pt x="961" y="871"/>
                  </a:cubicBezTo>
                  <a:cubicBezTo>
                    <a:pt x="1040" y="871"/>
                    <a:pt x="1077" y="766"/>
                    <a:pt x="1011" y="725"/>
                  </a:cubicBezTo>
                  <a:lnTo>
                    <a:pt x="618" y="571"/>
                  </a:lnTo>
                  <a:cubicBezTo>
                    <a:pt x="652" y="468"/>
                    <a:pt x="678" y="357"/>
                    <a:pt x="703" y="254"/>
                  </a:cubicBezTo>
                  <a:cubicBezTo>
                    <a:pt x="712" y="228"/>
                    <a:pt x="703" y="194"/>
                    <a:pt x="686" y="177"/>
                  </a:cubicBezTo>
                  <a:cubicBezTo>
                    <a:pt x="686" y="151"/>
                    <a:pt x="695" y="126"/>
                    <a:pt x="703" y="100"/>
                  </a:cubicBezTo>
                  <a:cubicBezTo>
                    <a:pt x="709" y="48"/>
                    <a:pt x="657" y="1"/>
                    <a:pt x="612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3"/>
            <p:cNvSpPr/>
            <p:nvPr/>
          </p:nvSpPr>
          <p:spPr>
            <a:xfrm>
              <a:off x="9038586" y="5248141"/>
              <a:ext cx="121086" cy="119872"/>
            </a:xfrm>
            <a:custGeom>
              <a:avLst/>
              <a:gdLst/>
              <a:ahLst/>
              <a:cxnLst/>
              <a:rect l="l" t="t" r="r" b="b"/>
              <a:pathLst>
                <a:path w="1200" h="1188" extrusionOk="0">
                  <a:moveTo>
                    <a:pt x="859" y="0"/>
                  </a:moveTo>
                  <a:cubicBezTo>
                    <a:pt x="841" y="0"/>
                    <a:pt x="822" y="6"/>
                    <a:pt x="805" y="21"/>
                  </a:cubicBezTo>
                  <a:cubicBezTo>
                    <a:pt x="796" y="18"/>
                    <a:pt x="787" y="16"/>
                    <a:pt x="778" y="16"/>
                  </a:cubicBezTo>
                  <a:cubicBezTo>
                    <a:pt x="745" y="16"/>
                    <a:pt x="716" y="39"/>
                    <a:pt x="702" y="73"/>
                  </a:cubicBezTo>
                  <a:cubicBezTo>
                    <a:pt x="651" y="201"/>
                    <a:pt x="600" y="329"/>
                    <a:pt x="557" y="466"/>
                  </a:cubicBezTo>
                  <a:cubicBezTo>
                    <a:pt x="420" y="406"/>
                    <a:pt x="292" y="347"/>
                    <a:pt x="163" y="278"/>
                  </a:cubicBezTo>
                  <a:cubicBezTo>
                    <a:pt x="147" y="268"/>
                    <a:pt x="131" y="263"/>
                    <a:pt x="116" y="263"/>
                  </a:cubicBezTo>
                  <a:cubicBezTo>
                    <a:pt x="45" y="263"/>
                    <a:pt x="0" y="365"/>
                    <a:pt x="78" y="415"/>
                  </a:cubicBezTo>
                  <a:cubicBezTo>
                    <a:pt x="215" y="483"/>
                    <a:pt x="352" y="552"/>
                    <a:pt x="489" y="612"/>
                  </a:cubicBezTo>
                  <a:cubicBezTo>
                    <a:pt x="420" y="766"/>
                    <a:pt x="352" y="920"/>
                    <a:pt x="275" y="1074"/>
                  </a:cubicBezTo>
                  <a:cubicBezTo>
                    <a:pt x="251" y="1133"/>
                    <a:pt x="301" y="1188"/>
                    <a:pt x="351" y="1188"/>
                  </a:cubicBezTo>
                  <a:cubicBezTo>
                    <a:pt x="373" y="1188"/>
                    <a:pt x="396" y="1177"/>
                    <a:pt x="412" y="1151"/>
                  </a:cubicBezTo>
                  <a:cubicBezTo>
                    <a:pt x="446" y="1108"/>
                    <a:pt x="480" y="1057"/>
                    <a:pt x="514" y="1005"/>
                  </a:cubicBezTo>
                  <a:cubicBezTo>
                    <a:pt x="540" y="1005"/>
                    <a:pt x="566" y="980"/>
                    <a:pt x="574" y="954"/>
                  </a:cubicBezTo>
                  <a:cubicBezTo>
                    <a:pt x="608" y="868"/>
                    <a:pt x="643" y="783"/>
                    <a:pt x="668" y="697"/>
                  </a:cubicBezTo>
                  <a:cubicBezTo>
                    <a:pt x="677" y="689"/>
                    <a:pt x="677" y="689"/>
                    <a:pt x="677" y="680"/>
                  </a:cubicBezTo>
                  <a:lnTo>
                    <a:pt x="788" y="714"/>
                  </a:lnTo>
                  <a:cubicBezTo>
                    <a:pt x="831" y="732"/>
                    <a:pt x="1002" y="740"/>
                    <a:pt x="1036" y="783"/>
                  </a:cubicBezTo>
                  <a:cubicBezTo>
                    <a:pt x="1052" y="801"/>
                    <a:pt x="1071" y="809"/>
                    <a:pt x="1089" y="809"/>
                  </a:cubicBezTo>
                  <a:cubicBezTo>
                    <a:pt x="1147" y="809"/>
                    <a:pt x="1199" y="730"/>
                    <a:pt x="1147" y="672"/>
                  </a:cubicBezTo>
                  <a:cubicBezTo>
                    <a:pt x="1079" y="578"/>
                    <a:pt x="856" y="569"/>
                    <a:pt x="737" y="535"/>
                  </a:cubicBezTo>
                  <a:cubicBezTo>
                    <a:pt x="762" y="475"/>
                    <a:pt x="779" y="415"/>
                    <a:pt x="797" y="355"/>
                  </a:cubicBezTo>
                  <a:cubicBezTo>
                    <a:pt x="839" y="278"/>
                    <a:pt x="882" y="193"/>
                    <a:pt x="925" y="116"/>
                  </a:cubicBezTo>
                  <a:cubicBezTo>
                    <a:pt x="957" y="58"/>
                    <a:pt x="912" y="0"/>
                    <a:pt x="859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3"/>
            <p:cNvSpPr/>
            <p:nvPr/>
          </p:nvSpPr>
          <p:spPr>
            <a:xfrm>
              <a:off x="8472922" y="5283155"/>
              <a:ext cx="112610" cy="113414"/>
            </a:xfrm>
            <a:custGeom>
              <a:avLst/>
              <a:gdLst/>
              <a:ahLst/>
              <a:cxnLst/>
              <a:rect l="l" t="t" r="r" b="b"/>
              <a:pathLst>
                <a:path w="1116" h="1124" extrusionOk="0">
                  <a:moveTo>
                    <a:pt x="566" y="1"/>
                  </a:moveTo>
                  <a:cubicBezTo>
                    <a:pt x="535" y="1"/>
                    <a:pt x="506" y="18"/>
                    <a:pt x="500" y="59"/>
                  </a:cubicBezTo>
                  <a:cubicBezTo>
                    <a:pt x="474" y="188"/>
                    <a:pt x="457" y="325"/>
                    <a:pt x="457" y="453"/>
                  </a:cubicBezTo>
                  <a:cubicBezTo>
                    <a:pt x="388" y="410"/>
                    <a:pt x="329" y="367"/>
                    <a:pt x="269" y="316"/>
                  </a:cubicBezTo>
                  <a:cubicBezTo>
                    <a:pt x="252" y="302"/>
                    <a:pt x="232" y="296"/>
                    <a:pt x="212" y="296"/>
                  </a:cubicBezTo>
                  <a:cubicBezTo>
                    <a:pt x="183" y="296"/>
                    <a:pt x="156" y="311"/>
                    <a:pt x="140" y="342"/>
                  </a:cubicBezTo>
                  <a:lnTo>
                    <a:pt x="123" y="342"/>
                  </a:lnTo>
                  <a:cubicBezTo>
                    <a:pt x="116" y="339"/>
                    <a:pt x="109" y="338"/>
                    <a:pt x="101" y="338"/>
                  </a:cubicBezTo>
                  <a:cubicBezTo>
                    <a:pt x="43" y="338"/>
                    <a:pt x="0" y="424"/>
                    <a:pt x="46" y="470"/>
                  </a:cubicBezTo>
                  <a:cubicBezTo>
                    <a:pt x="157" y="581"/>
                    <a:pt x="294" y="667"/>
                    <a:pt x="431" y="727"/>
                  </a:cubicBezTo>
                  <a:cubicBezTo>
                    <a:pt x="423" y="829"/>
                    <a:pt x="423" y="941"/>
                    <a:pt x="431" y="1043"/>
                  </a:cubicBezTo>
                  <a:cubicBezTo>
                    <a:pt x="436" y="1096"/>
                    <a:pt x="480" y="1123"/>
                    <a:pt x="521" y="1123"/>
                  </a:cubicBezTo>
                  <a:cubicBezTo>
                    <a:pt x="561" y="1123"/>
                    <a:pt x="598" y="1098"/>
                    <a:pt x="594" y="1043"/>
                  </a:cubicBezTo>
                  <a:lnTo>
                    <a:pt x="594" y="1043"/>
                  </a:lnTo>
                  <a:cubicBezTo>
                    <a:pt x="597" y="1044"/>
                    <a:pt x="601" y="1044"/>
                    <a:pt x="605" y="1044"/>
                  </a:cubicBezTo>
                  <a:cubicBezTo>
                    <a:pt x="642" y="1044"/>
                    <a:pt x="671" y="1005"/>
                    <a:pt x="671" y="966"/>
                  </a:cubicBezTo>
                  <a:cubicBezTo>
                    <a:pt x="671" y="915"/>
                    <a:pt x="662" y="864"/>
                    <a:pt x="654" y="804"/>
                  </a:cubicBezTo>
                  <a:lnTo>
                    <a:pt x="654" y="804"/>
                  </a:lnTo>
                  <a:cubicBezTo>
                    <a:pt x="730" y="820"/>
                    <a:pt x="805" y="826"/>
                    <a:pt x="881" y="826"/>
                  </a:cubicBezTo>
                  <a:cubicBezTo>
                    <a:pt x="925" y="826"/>
                    <a:pt x="969" y="824"/>
                    <a:pt x="1013" y="821"/>
                  </a:cubicBezTo>
                  <a:cubicBezTo>
                    <a:pt x="1116" y="821"/>
                    <a:pt x="1116" y="667"/>
                    <a:pt x="1013" y="667"/>
                  </a:cubicBezTo>
                  <a:cubicBezTo>
                    <a:pt x="996" y="658"/>
                    <a:pt x="987" y="650"/>
                    <a:pt x="979" y="641"/>
                  </a:cubicBezTo>
                  <a:lnTo>
                    <a:pt x="654" y="530"/>
                  </a:lnTo>
                  <a:lnTo>
                    <a:pt x="654" y="376"/>
                  </a:lnTo>
                  <a:cubicBezTo>
                    <a:pt x="654" y="350"/>
                    <a:pt x="645" y="325"/>
                    <a:pt x="619" y="308"/>
                  </a:cubicBezTo>
                  <a:cubicBezTo>
                    <a:pt x="628" y="239"/>
                    <a:pt x="637" y="171"/>
                    <a:pt x="654" y="102"/>
                  </a:cubicBezTo>
                  <a:cubicBezTo>
                    <a:pt x="664" y="41"/>
                    <a:pt x="613" y="1"/>
                    <a:pt x="566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13"/>
          <p:cNvSpPr/>
          <p:nvPr/>
        </p:nvSpPr>
        <p:spPr>
          <a:xfrm>
            <a:off x="-603926" y="3086316"/>
            <a:ext cx="1283814" cy="1177229"/>
          </a:xfrm>
          <a:custGeom>
            <a:avLst/>
            <a:gdLst/>
            <a:ahLst/>
            <a:cxnLst/>
            <a:rect l="l" t="t" r="r" b="b"/>
            <a:pathLst>
              <a:path w="12723" h="11667" extrusionOk="0">
                <a:moveTo>
                  <a:pt x="9501" y="1"/>
                </a:moveTo>
                <a:cubicBezTo>
                  <a:pt x="8941" y="1"/>
                  <a:pt x="8387" y="160"/>
                  <a:pt x="7940" y="498"/>
                </a:cubicBezTo>
                <a:cubicBezTo>
                  <a:pt x="6956" y="1225"/>
                  <a:pt x="6545" y="2611"/>
                  <a:pt x="5433" y="3081"/>
                </a:cubicBezTo>
                <a:cubicBezTo>
                  <a:pt x="4775" y="3364"/>
                  <a:pt x="4022" y="3252"/>
                  <a:pt x="3303" y="3338"/>
                </a:cubicBezTo>
                <a:cubicBezTo>
                  <a:pt x="1455" y="3578"/>
                  <a:pt x="1" y="5383"/>
                  <a:pt x="1" y="7248"/>
                </a:cubicBezTo>
                <a:cubicBezTo>
                  <a:pt x="9" y="9113"/>
                  <a:pt x="1361" y="10849"/>
                  <a:pt x="3123" y="11457"/>
                </a:cubicBezTo>
                <a:cubicBezTo>
                  <a:pt x="3498" y="11585"/>
                  <a:pt x="3897" y="11666"/>
                  <a:pt x="4288" y="11666"/>
                </a:cubicBezTo>
                <a:cubicBezTo>
                  <a:pt x="4629" y="11666"/>
                  <a:pt x="4964" y="11604"/>
                  <a:pt x="5271" y="11457"/>
                </a:cubicBezTo>
                <a:cubicBezTo>
                  <a:pt x="6164" y="11018"/>
                  <a:pt x="6842" y="9904"/>
                  <a:pt x="7765" y="9904"/>
                </a:cubicBezTo>
                <a:cubicBezTo>
                  <a:pt x="7850" y="9904"/>
                  <a:pt x="7936" y="9914"/>
                  <a:pt x="8025" y="9934"/>
                </a:cubicBezTo>
                <a:cubicBezTo>
                  <a:pt x="8663" y="10071"/>
                  <a:pt x="9141" y="10771"/>
                  <a:pt x="9767" y="10771"/>
                </a:cubicBezTo>
                <a:cubicBezTo>
                  <a:pt x="9805" y="10771"/>
                  <a:pt x="9843" y="10769"/>
                  <a:pt x="9882" y="10764"/>
                </a:cubicBezTo>
                <a:cubicBezTo>
                  <a:pt x="10104" y="10721"/>
                  <a:pt x="10318" y="10618"/>
                  <a:pt x="10498" y="10473"/>
                </a:cubicBezTo>
                <a:cubicBezTo>
                  <a:pt x="11165" y="10002"/>
                  <a:pt x="11764" y="9361"/>
                  <a:pt x="11986" y="8574"/>
                </a:cubicBezTo>
                <a:cubicBezTo>
                  <a:pt x="12157" y="7975"/>
                  <a:pt x="12055" y="7325"/>
                  <a:pt x="11695" y="6803"/>
                </a:cubicBezTo>
                <a:cubicBezTo>
                  <a:pt x="11884" y="5827"/>
                  <a:pt x="12388" y="4921"/>
                  <a:pt x="12542" y="3937"/>
                </a:cubicBezTo>
                <a:cubicBezTo>
                  <a:pt x="12722" y="2722"/>
                  <a:pt x="12303" y="1405"/>
                  <a:pt x="11345" y="635"/>
                </a:cubicBezTo>
                <a:cubicBezTo>
                  <a:pt x="10831" y="223"/>
                  <a:pt x="10161" y="1"/>
                  <a:pt x="9501" y="1"/>
                </a:cubicBezTo>
                <a:close/>
              </a:path>
            </a:pathLst>
          </a:custGeom>
          <a:solidFill>
            <a:srgbClr val="FDD6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13"/>
          <p:cNvSpPr/>
          <p:nvPr/>
        </p:nvSpPr>
        <p:spPr>
          <a:xfrm>
            <a:off x="-723900" y="2937988"/>
            <a:ext cx="1334670" cy="1190549"/>
          </a:xfrm>
          <a:custGeom>
            <a:avLst/>
            <a:gdLst/>
            <a:ahLst/>
            <a:cxnLst/>
            <a:rect l="l" t="t" r="r" b="b"/>
            <a:pathLst>
              <a:path w="13227" h="11799" extrusionOk="0">
                <a:moveTo>
                  <a:pt x="10059" y="126"/>
                </a:moveTo>
                <a:cubicBezTo>
                  <a:pt x="10857" y="126"/>
                  <a:pt x="11664" y="468"/>
                  <a:pt x="12209" y="1061"/>
                </a:cubicBezTo>
                <a:cubicBezTo>
                  <a:pt x="12679" y="1591"/>
                  <a:pt x="12979" y="2259"/>
                  <a:pt x="13064" y="2969"/>
                </a:cubicBezTo>
                <a:cubicBezTo>
                  <a:pt x="13150" y="3679"/>
                  <a:pt x="13004" y="4355"/>
                  <a:pt x="12782" y="5030"/>
                </a:cubicBezTo>
                <a:cubicBezTo>
                  <a:pt x="12671" y="5356"/>
                  <a:pt x="12542" y="5681"/>
                  <a:pt x="12440" y="6014"/>
                </a:cubicBezTo>
                <a:cubicBezTo>
                  <a:pt x="12388" y="6168"/>
                  <a:pt x="12328" y="6331"/>
                  <a:pt x="12294" y="6485"/>
                </a:cubicBezTo>
                <a:cubicBezTo>
                  <a:pt x="12260" y="6596"/>
                  <a:pt x="12183" y="6776"/>
                  <a:pt x="12209" y="6887"/>
                </a:cubicBezTo>
                <a:cubicBezTo>
                  <a:pt x="12234" y="6947"/>
                  <a:pt x="12277" y="7007"/>
                  <a:pt x="12320" y="7058"/>
                </a:cubicBezTo>
                <a:cubicBezTo>
                  <a:pt x="12363" y="7143"/>
                  <a:pt x="12405" y="7229"/>
                  <a:pt x="12440" y="7323"/>
                </a:cubicBezTo>
                <a:cubicBezTo>
                  <a:pt x="12508" y="7494"/>
                  <a:pt x="12551" y="7682"/>
                  <a:pt x="12559" y="7871"/>
                </a:cubicBezTo>
                <a:cubicBezTo>
                  <a:pt x="12594" y="8230"/>
                  <a:pt x="12525" y="8598"/>
                  <a:pt x="12380" y="8931"/>
                </a:cubicBezTo>
                <a:cubicBezTo>
                  <a:pt x="12115" y="9573"/>
                  <a:pt x="11593" y="10086"/>
                  <a:pt x="11037" y="10480"/>
                </a:cubicBezTo>
                <a:cubicBezTo>
                  <a:pt x="10807" y="10643"/>
                  <a:pt x="10569" y="10759"/>
                  <a:pt x="10313" y="10759"/>
                </a:cubicBezTo>
                <a:cubicBezTo>
                  <a:pt x="10207" y="10759"/>
                  <a:pt x="10097" y="10739"/>
                  <a:pt x="9984" y="10694"/>
                </a:cubicBezTo>
                <a:cubicBezTo>
                  <a:pt x="9753" y="10583"/>
                  <a:pt x="9539" y="10454"/>
                  <a:pt x="9343" y="10300"/>
                </a:cubicBezTo>
                <a:cubicBezTo>
                  <a:pt x="9023" y="10081"/>
                  <a:pt x="8683" y="9903"/>
                  <a:pt x="8311" y="9903"/>
                </a:cubicBezTo>
                <a:cubicBezTo>
                  <a:pt x="8204" y="9903"/>
                  <a:pt x="8095" y="9917"/>
                  <a:pt x="7983" y="9949"/>
                </a:cubicBezTo>
                <a:cubicBezTo>
                  <a:pt x="7426" y="10103"/>
                  <a:pt x="6999" y="10557"/>
                  <a:pt x="6571" y="10925"/>
                </a:cubicBezTo>
                <a:cubicBezTo>
                  <a:pt x="6331" y="11130"/>
                  <a:pt x="6075" y="11310"/>
                  <a:pt x="5801" y="11455"/>
                </a:cubicBezTo>
                <a:cubicBezTo>
                  <a:pt x="5793" y="11460"/>
                  <a:pt x="5786" y="11465"/>
                  <a:pt x="5781" y="11472"/>
                </a:cubicBezTo>
                <a:lnTo>
                  <a:pt x="5781" y="11472"/>
                </a:lnTo>
                <a:cubicBezTo>
                  <a:pt x="5468" y="11607"/>
                  <a:pt x="5141" y="11667"/>
                  <a:pt x="4810" y="11667"/>
                </a:cubicBezTo>
                <a:cubicBezTo>
                  <a:pt x="3773" y="11667"/>
                  <a:pt x="2707" y="11078"/>
                  <a:pt x="1994" y="10377"/>
                </a:cubicBezTo>
                <a:cubicBezTo>
                  <a:pt x="1104" y="9496"/>
                  <a:pt x="540" y="8239"/>
                  <a:pt x="660" y="6972"/>
                </a:cubicBezTo>
                <a:cubicBezTo>
                  <a:pt x="788" y="5732"/>
                  <a:pt x="1489" y="4620"/>
                  <a:pt x="2550" y="3953"/>
                </a:cubicBezTo>
                <a:cubicBezTo>
                  <a:pt x="3106" y="3619"/>
                  <a:pt x="3748" y="3439"/>
                  <a:pt x="4398" y="3431"/>
                </a:cubicBezTo>
                <a:cubicBezTo>
                  <a:pt x="5057" y="3405"/>
                  <a:pt x="5733" y="3422"/>
                  <a:pt x="6314" y="3063"/>
                </a:cubicBezTo>
                <a:cubicBezTo>
                  <a:pt x="7341" y="2430"/>
                  <a:pt x="7692" y="1129"/>
                  <a:pt x="8718" y="496"/>
                </a:cubicBezTo>
                <a:cubicBezTo>
                  <a:pt x="9126" y="243"/>
                  <a:pt x="9591" y="126"/>
                  <a:pt x="10059" y="126"/>
                </a:cubicBezTo>
                <a:close/>
                <a:moveTo>
                  <a:pt x="10065" y="0"/>
                </a:moveTo>
                <a:cubicBezTo>
                  <a:pt x="9896" y="0"/>
                  <a:pt x="9726" y="14"/>
                  <a:pt x="9557" y="43"/>
                </a:cubicBezTo>
                <a:cubicBezTo>
                  <a:pt x="8958" y="154"/>
                  <a:pt x="8419" y="462"/>
                  <a:pt x="8017" y="916"/>
                </a:cubicBezTo>
                <a:cubicBezTo>
                  <a:pt x="7580" y="1395"/>
                  <a:pt x="7255" y="1968"/>
                  <a:pt x="6819" y="2455"/>
                </a:cubicBezTo>
                <a:cubicBezTo>
                  <a:pt x="6588" y="2721"/>
                  <a:pt x="6306" y="2934"/>
                  <a:pt x="5981" y="3088"/>
                </a:cubicBezTo>
                <a:cubicBezTo>
                  <a:pt x="5596" y="3251"/>
                  <a:pt x="5159" y="3277"/>
                  <a:pt x="4740" y="3285"/>
                </a:cubicBezTo>
                <a:cubicBezTo>
                  <a:pt x="4073" y="3311"/>
                  <a:pt x="3440" y="3354"/>
                  <a:pt x="2832" y="3645"/>
                </a:cubicBezTo>
                <a:cubicBezTo>
                  <a:pt x="1720" y="4201"/>
                  <a:pt x="908" y="5210"/>
                  <a:pt x="617" y="6416"/>
                </a:cubicBezTo>
                <a:cubicBezTo>
                  <a:pt x="1" y="8931"/>
                  <a:pt x="2182" y="11737"/>
                  <a:pt x="4783" y="11797"/>
                </a:cubicBezTo>
                <a:cubicBezTo>
                  <a:pt x="4803" y="11798"/>
                  <a:pt x="4824" y="11798"/>
                  <a:pt x="4844" y="11798"/>
                </a:cubicBezTo>
                <a:cubicBezTo>
                  <a:pt x="5192" y="11798"/>
                  <a:pt x="5538" y="11729"/>
                  <a:pt x="5861" y="11583"/>
                </a:cubicBezTo>
                <a:cubicBezTo>
                  <a:pt x="5864" y="11582"/>
                  <a:pt x="5867" y="11581"/>
                  <a:pt x="5869" y="11579"/>
                </a:cubicBezTo>
                <a:lnTo>
                  <a:pt x="5869" y="11579"/>
                </a:lnTo>
                <a:cubicBezTo>
                  <a:pt x="5872" y="11578"/>
                  <a:pt x="5875" y="11576"/>
                  <a:pt x="5878" y="11575"/>
                </a:cubicBezTo>
                <a:cubicBezTo>
                  <a:pt x="6494" y="11267"/>
                  <a:pt x="6939" y="10719"/>
                  <a:pt x="7503" y="10334"/>
                </a:cubicBezTo>
                <a:cubicBezTo>
                  <a:pt x="7752" y="10169"/>
                  <a:pt x="8027" y="10036"/>
                  <a:pt x="8323" y="10036"/>
                </a:cubicBezTo>
                <a:cubicBezTo>
                  <a:pt x="8363" y="10036"/>
                  <a:pt x="8404" y="10038"/>
                  <a:pt x="8444" y="10044"/>
                </a:cubicBezTo>
                <a:cubicBezTo>
                  <a:pt x="8770" y="10078"/>
                  <a:pt x="9043" y="10257"/>
                  <a:pt x="9300" y="10437"/>
                </a:cubicBezTo>
                <a:cubicBezTo>
                  <a:pt x="9625" y="10664"/>
                  <a:pt x="9969" y="10902"/>
                  <a:pt x="10352" y="10902"/>
                </a:cubicBezTo>
                <a:cubicBezTo>
                  <a:pt x="10473" y="10902"/>
                  <a:pt x="10599" y="10878"/>
                  <a:pt x="10729" y="10822"/>
                </a:cubicBezTo>
                <a:cubicBezTo>
                  <a:pt x="11310" y="10574"/>
                  <a:pt x="11875" y="10009"/>
                  <a:pt x="12226" y="9496"/>
                </a:cubicBezTo>
                <a:cubicBezTo>
                  <a:pt x="12602" y="8940"/>
                  <a:pt x="12790" y="8281"/>
                  <a:pt x="12662" y="7614"/>
                </a:cubicBezTo>
                <a:cubicBezTo>
                  <a:pt x="12628" y="7460"/>
                  <a:pt x="12585" y="7315"/>
                  <a:pt x="12517" y="7169"/>
                </a:cubicBezTo>
                <a:cubicBezTo>
                  <a:pt x="12440" y="6989"/>
                  <a:pt x="12328" y="6887"/>
                  <a:pt x="12380" y="6682"/>
                </a:cubicBezTo>
                <a:cubicBezTo>
                  <a:pt x="12474" y="6305"/>
                  <a:pt x="12594" y="5937"/>
                  <a:pt x="12730" y="5569"/>
                </a:cubicBezTo>
                <a:cubicBezTo>
                  <a:pt x="12979" y="4876"/>
                  <a:pt x="13227" y="4175"/>
                  <a:pt x="13218" y="3422"/>
                </a:cubicBezTo>
                <a:cubicBezTo>
                  <a:pt x="13218" y="2755"/>
                  <a:pt x="13038" y="2105"/>
                  <a:pt x="12705" y="1532"/>
                </a:cubicBezTo>
                <a:cubicBezTo>
                  <a:pt x="12157" y="577"/>
                  <a:pt x="11142" y="0"/>
                  <a:pt x="10065" y="0"/>
                </a:cubicBez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13"/>
          <p:cNvSpPr/>
          <p:nvPr/>
        </p:nvSpPr>
        <p:spPr>
          <a:xfrm>
            <a:off x="-613411" y="4179598"/>
            <a:ext cx="1959676" cy="1560659"/>
          </a:xfrm>
          <a:custGeom>
            <a:avLst/>
            <a:gdLst/>
            <a:ahLst/>
            <a:cxnLst/>
            <a:rect l="l" t="t" r="r" b="b"/>
            <a:pathLst>
              <a:path w="19421" h="15467" extrusionOk="0">
                <a:moveTo>
                  <a:pt x="9144" y="1"/>
                </a:moveTo>
                <a:cubicBezTo>
                  <a:pt x="8325" y="1"/>
                  <a:pt x="7450" y="364"/>
                  <a:pt x="6734" y="1289"/>
                </a:cubicBezTo>
                <a:cubicBezTo>
                  <a:pt x="6133" y="2062"/>
                  <a:pt x="5625" y="2238"/>
                  <a:pt x="5143" y="2238"/>
                </a:cubicBezTo>
                <a:cubicBezTo>
                  <a:pt x="4741" y="2238"/>
                  <a:pt x="4358" y="2115"/>
                  <a:pt x="3954" y="2115"/>
                </a:cubicBezTo>
                <a:cubicBezTo>
                  <a:pt x="3373" y="2115"/>
                  <a:pt x="2750" y="2368"/>
                  <a:pt x="1968" y="3599"/>
                </a:cubicBezTo>
                <a:cubicBezTo>
                  <a:pt x="1" y="6704"/>
                  <a:pt x="4629" y="14960"/>
                  <a:pt x="4629" y="14960"/>
                </a:cubicBezTo>
                <a:cubicBezTo>
                  <a:pt x="6342" y="15314"/>
                  <a:pt x="7878" y="15467"/>
                  <a:pt x="9249" y="15467"/>
                </a:cubicBezTo>
                <a:cubicBezTo>
                  <a:pt x="16283" y="15467"/>
                  <a:pt x="19005" y="11456"/>
                  <a:pt x="19198" y="10117"/>
                </a:cubicBezTo>
                <a:cubicBezTo>
                  <a:pt x="19420" y="8518"/>
                  <a:pt x="18462" y="9262"/>
                  <a:pt x="17547" y="8193"/>
                </a:cubicBezTo>
                <a:cubicBezTo>
                  <a:pt x="16632" y="7132"/>
                  <a:pt x="18146" y="6713"/>
                  <a:pt x="17521" y="4480"/>
                </a:cubicBezTo>
                <a:cubicBezTo>
                  <a:pt x="17151" y="3155"/>
                  <a:pt x="16280" y="2824"/>
                  <a:pt x="15528" y="2824"/>
                </a:cubicBezTo>
                <a:cubicBezTo>
                  <a:pt x="15012" y="2824"/>
                  <a:pt x="14553" y="2979"/>
                  <a:pt x="14347" y="3077"/>
                </a:cubicBezTo>
                <a:cubicBezTo>
                  <a:pt x="14175" y="3159"/>
                  <a:pt x="13854" y="3235"/>
                  <a:pt x="13493" y="3235"/>
                </a:cubicBezTo>
                <a:cubicBezTo>
                  <a:pt x="12797" y="3235"/>
                  <a:pt x="11952" y="2950"/>
                  <a:pt x="11738" y="1862"/>
                </a:cubicBezTo>
                <a:cubicBezTo>
                  <a:pt x="11536" y="865"/>
                  <a:pt x="10407" y="1"/>
                  <a:pt x="91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13"/>
          <p:cNvSpPr/>
          <p:nvPr/>
        </p:nvSpPr>
        <p:spPr>
          <a:xfrm>
            <a:off x="188971" y="5526349"/>
            <a:ext cx="101510" cy="83446"/>
          </a:xfrm>
          <a:custGeom>
            <a:avLst/>
            <a:gdLst/>
            <a:ahLst/>
            <a:cxnLst/>
            <a:rect l="l" t="t" r="r" b="b"/>
            <a:pathLst>
              <a:path w="1006" h="827" extrusionOk="0">
                <a:moveTo>
                  <a:pt x="445" y="0"/>
                </a:moveTo>
                <a:cubicBezTo>
                  <a:pt x="364" y="0"/>
                  <a:pt x="284" y="23"/>
                  <a:pt x="219" y="73"/>
                </a:cubicBezTo>
                <a:cubicBezTo>
                  <a:pt x="125" y="133"/>
                  <a:pt x="73" y="235"/>
                  <a:pt x="82" y="346"/>
                </a:cubicBezTo>
                <a:cubicBezTo>
                  <a:pt x="65" y="406"/>
                  <a:pt x="65" y="466"/>
                  <a:pt x="99" y="517"/>
                </a:cubicBezTo>
                <a:cubicBezTo>
                  <a:pt x="1" y="641"/>
                  <a:pt x="91" y="827"/>
                  <a:pt x="242" y="827"/>
                </a:cubicBezTo>
                <a:cubicBezTo>
                  <a:pt x="248" y="827"/>
                  <a:pt x="255" y="826"/>
                  <a:pt x="262" y="825"/>
                </a:cubicBezTo>
                <a:cubicBezTo>
                  <a:pt x="339" y="825"/>
                  <a:pt x="407" y="817"/>
                  <a:pt x="484" y="808"/>
                </a:cubicBezTo>
                <a:cubicBezTo>
                  <a:pt x="521" y="817"/>
                  <a:pt x="559" y="821"/>
                  <a:pt x="597" y="821"/>
                </a:cubicBezTo>
                <a:cubicBezTo>
                  <a:pt x="709" y="821"/>
                  <a:pt x="822" y="784"/>
                  <a:pt x="912" y="714"/>
                </a:cubicBezTo>
                <a:cubicBezTo>
                  <a:pt x="972" y="663"/>
                  <a:pt x="1006" y="577"/>
                  <a:pt x="980" y="500"/>
                </a:cubicBezTo>
                <a:cubicBezTo>
                  <a:pt x="997" y="415"/>
                  <a:pt x="972" y="329"/>
                  <a:pt x="895" y="287"/>
                </a:cubicBezTo>
                <a:cubicBezTo>
                  <a:pt x="823" y="115"/>
                  <a:pt x="629" y="0"/>
                  <a:pt x="4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13"/>
          <p:cNvSpPr/>
          <p:nvPr/>
        </p:nvSpPr>
        <p:spPr>
          <a:xfrm>
            <a:off x="355966" y="5401129"/>
            <a:ext cx="104638" cy="84455"/>
          </a:xfrm>
          <a:custGeom>
            <a:avLst/>
            <a:gdLst/>
            <a:ahLst/>
            <a:cxnLst/>
            <a:rect l="l" t="t" r="r" b="b"/>
            <a:pathLst>
              <a:path w="1037" h="837" extrusionOk="0">
                <a:moveTo>
                  <a:pt x="767" y="1"/>
                </a:moveTo>
                <a:cubicBezTo>
                  <a:pt x="742" y="1"/>
                  <a:pt x="717" y="5"/>
                  <a:pt x="694" y="13"/>
                </a:cubicBezTo>
                <a:cubicBezTo>
                  <a:pt x="557" y="65"/>
                  <a:pt x="377" y="56"/>
                  <a:pt x="240" y="125"/>
                </a:cubicBezTo>
                <a:cubicBezTo>
                  <a:pt x="129" y="176"/>
                  <a:pt x="52" y="278"/>
                  <a:pt x="27" y="398"/>
                </a:cubicBezTo>
                <a:cubicBezTo>
                  <a:pt x="1" y="527"/>
                  <a:pt x="52" y="663"/>
                  <a:pt x="155" y="749"/>
                </a:cubicBezTo>
                <a:cubicBezTo>
                  <a:pt x="243" y="816"/>
                  <a:pt x="346" y="836"/>
                  <a:pt x="448" y="836"/>
                </a:cubicBezTo>
                <a:cubicBezTo>
                  <a:pt x="515" y="836"/>
                  <a:pt x="581" y="828"/>
                  <a:pt x="643" y="817"/>
                </a:cubicBezTo>
                <a:cubicBezTo>
                  <a:pt x="788" y="800"/>
                  <a:pt x="925" y="715"/>
                  <a:pt x="1002" y="586"/>
                </a:cubicBezTo>
                <a:cubicBezTo>
                  <a:pt x="1036" y="484"/>
                  <a:pt x="1036" y="373"/>
                  <a:pt x="985" y="278"/>
                </a:cubicBezTo>
                <a:cubicBezTo>
                  <a:pt x="985" y="261"/>
                  <a:pt x="993" y="244"/>
                  <a:pt x="1002" y="227"/>
                </a:cubicBezTo>
                <a:cubicBezTo>
                  <a:pt x="1030" y="99"/>
                  <a:pt x="893" y="1"/>
                  <a:pt x="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13"/>
          <p:cNvSpPr/>
          <p:nvPr/>
        </p:nvSpPr>
        <p:spPr>
          <a:xfrm>
            <a:off x="-25549" y="5446232"/>
            <a:ext cx="130470" cy="96261"/>
          </a:xfrm>
          <a:custGeom>
            <a:avLst/>
            <a:gdLst/>
            <a:ahLst/>
            <a:cxnLst/>
            <a:rect l="l" t="t" r="r" b="b"/>
            <a:pathLst>
              <a:path w="1293" h="954" extrusionOk="0">
                <a:moveTo>
                  <a:pt x="866" y="0"/>
                </a:moveTo>
                <a:cubicBezTo>
                  <a:pt x="711" y="0"/>
                  <a:pt x="558" y="21"/>
                  <a:pt x="446" y="105"/>
                </a:cubicBezTo>
                <a:cubicBezTo>
                  <a:pt x="411" y="131"/>
                  <a:pt x="386" y="165"/>
                  <a:pt x="369" y="191"/>
                </a:cubicBezTo>
                <a:cubicBezTo>
                  <a:pt x="232" y="199"/>
                  <a:pt x="112" y="268"/>
                  <a:pt x="35" y="379"/>
                </a:cubicBezTo>
                <a:cubicBezTo>
                  <a:pt x="1" y="456"/>
                  <a:pt x="18" y="542"/>
                  <a:pt x="86" y="593"/>
                </a:cubicBezTo>
                <a:lnTo>
                  <a:pt x="120" y="627"/>
                </a:lnTo>
                <a:cubicBezTo>
                  <a:pt x="163" y="764"/>
                  <a:pt x="257" y="875"/>
                  <a:pt x="394" y="927"/>
                </a:cubicBezTo>
                <a:cubicBezTo>
                  <a:pt x="436" y="945"/>
                  <a:pt x="480" y="953"/>
                  <a:pt x="523" y="953"/>
                </a:cubicBezTo>
                <a:cubicBezTo>
                  <a:pt x="623" y="953"/>
                  <a:pt x="722" y="907"/>
                  <a:pt x="788" y="824"/>
                </a:cubicBezTo>
                <a:cubicBezTo>
                  <a:pt x="805" y="824"/>
                  <a:pt x="831" y="824"/>
                  <a:pt x="848" y="815"/>
                </a:cubicBezTo>
                <a:cubicBezTo>
                  <a:pt x="883" y="843"/>
                  <a:pt x="923" y="856"/>
                  <a:pt x="962" y="856"/>
                </a:cubicBezTo>
                <a:cubicBezTo>
                  <a:pt x="1007" y="856"/>
                  <a:pt x="1051" y="839"/>
                  <a:pt x="1087" y="807"/>
                </a:cubicBezTo>
                <a:cubicBezTo>
                  <a:pt x="1284" y="627"/>
                  <a:pt x="1292" y="345"/>
                  <a:pt x="1147" y="97"/>
                </a:cubicBezTo>
                <a:cubicBezTo>
                  <a:pt x="1104" y="37"/>
                  <a:pt x="1036" y="3"/>
                  <a:pt x="967" y="3"/>
                </a:cubicBezTo>
                <a:cubicBezTo>
                  <a:pt x="934" y="1"/>
                  <a:pt x="900" y="0"/>
                  <a:pt x="8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13"/>
          <p:cNvSpPr/>
          <p:nvPr/>
        </p:nvSpPr>
        <p:spPr>
          <a:xfrm>
            <a:off x="135896" y="5365207"/>
            <a:ext cx="108876" cy="72549"/>
          </a:xfrm>
          <a:custGeom>
            <a:avLst/>
            <a:gdLst/>
            <a:ahLst/>
            <a:cxnLst/>
            <a:rect l="l" t="t" r="r" b="b"/>
            <a:pathLst>
              <a:path w="1079" h="719" extrusionOk="0">
                <a:moveTo>
                  <a:pt x="360" y="294"/>
                </a:moveTo>
                <a:cubicBezTo>
                  <a:pt x="366" y="294"/>
                  <a:pt x="373" y="297"/>
                  <a:pt x="377" y="301"/>
                </a:cubicBezTo>
                <a:lnTo>
                  <a:pt x="343" y="301"/>
                </a:lnTo>
                <a:cubicBezTo>
                  <a:pt x="347" y="297"/>
                  <a:pt x="353" y="294"/>
                  <a:pt x="360" y="294"/>
                </a:cubicBezTo>
                <a:close/>
                <a:moveTo>
                  <a:pt x="658" y="0"/>
                </a:moveTo>
                <a:cubicBezTo>
                  <a:pt x="583" y="0"/>
                  <a:pt x="507" y="17"/>
                  <a:pt x="437" y="53"/>
                </a:cubicBezTo>
                <a:cubicBezTo>
                  <a:pt x="308" y="113"/>
                  <a:pt x="112" y="173"/>
                  <a:pt x="60" y="301"/>
                </a:cubicBezTo>
                <a:cubicBezTo>
                  <a:pt x="0" y="438"/>
                  <a:pt x="103" y="583"/>
                  <a:pt x="249" y="643"/>
                </a:cubicBezTo>
                <a:cubicBezTo>
                  <a:pt x="291" y="691"/>
                  <a:pt x="354" y="718"/>
                  <a:pt x="420" y="718"/>
                </a:cubicBezTo>
                <a:cubicBezTo>
                  <a:pt x="448" y="718"/>
                  <a:pt x="477" y="713"/>
                  <a:pt x="505" y="703"/>
                </a:cubicBezTo>
                <a:cubicBezTo>
                  <a:pt x="608" y="652"/>
                  <a:pt x="728" y="609"/>
                  <a:pt x="830" y="549"/>
                </a:cubicBezTo>
                <a:cubicBezTo>
                  <a:pt x="959" y="489"/>
                  <a:pt x="1078" y="386"/>
                  <a:pt x="1027" y="241"/>
                </a:cubicBezTo>
                <a:cubicBezTo>
                  <a:pt x="1001" y="155"/>
                  <a:pt x="941" y="78"/>
                  <a:pt x="865" y="44"/>
                </a:cubicBezTo>
                <a:cubicBezTo>
                  <a:pt x="798" y="15"/>
                  <a:pt x="728" y="0"/>
                  <a:pt x="6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13"/>
          <p:cNvSpPr/>
          <p:nvPr/>
        </p:nvSpPr>
        <p:spPr>
          <a:xfrm>
            <a:off x="387044" y="5534522"/>
            <a:ext cx="106354" cy="82538"/>
          </a:xfrm>
          <a:custGeom>
            <a:avLst/>
            <a:gdLst/>
            <a:ahLst/>
            <a:cxnLst/>
            <a:rect l="l" t="t" r="r" b="b"/>
            <a:pathLst>
              <a:path w="1054" h="818" extrusionOk="0">
                <a:moveTo>
                  <a:pt x="460" y="1"/>
                </a:moveTo>
                <a:cubicBezTo>
                  <a:pt x="360" y="1"/>
                  <a:pt x="265" y="27"/>
                  <a:pt x="189" y="86"/>
                </a:cubicBezTo>
                <a:cubicBezTo>
                  <a:pt x="27" y="223"/>
                  <a:pt x="1" y="471"/>
                  <a:pt x="138" y="633"/>
                </a:cubicBezTo>
                <a:cubicBezTo>
                  <a:pt x="163" y="693"/>
                  <a:pt x="215" y="744"/>
                  <a:pt x="275" y="762"/>
                </a:cubicBezTo>
                <a:cubicBezTo>
                  <a:pt x="346" y="797"/>
                  <a:pt x="426" y="818"/>
                  <a:pt x="506" y="818"/>
                </a:cubicBezTo>
                <a:cubicBezTo>
                  <a:pt x="561" y="818"/>
                  <a:pt x="616" y="808"/>
                  <a:pt x="668" y="787"/>
                </a:cubicBezTo>
                <a:cubicBezTo>
                  <a:pt x="874" y="762"/>
                  <a:pt x="1053" y="659"/>
                  <a:pt x="1019" y="419"/>
                </a:cubicBezTo>
                <a:cubicBezTo>
                  <a:pt x="982" y="168"/>
                  <a:pt x="709" y="1"/>
                  <a:pt x="4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13"/>
          <p:cNvSpPr/>
          <p:nvPr/>
        </p:nvSpPr>
        <p:spPr>
          <a:xfrm>
            <a:off x="570083" y="5365409"/>
            <a:ext cx="85567" cy="72549"/>
          </a:xfrm>
          <a:custGeom>
            <a:avLst/>
            <a:gdLst/>
            <a:ahLst/>
            <a:cxnLst/>
            <a:rect l="l" t="t" r="r" b="b"/>
            <a:pathLst>
              <a:path w="848" h="719" extrusionOk="0">
                <a:moveTo>
                  <a:pt x="424" y="0"/>
                </a:moveTo>
                <a:cubicBezTo>
                  <a:pt x="359" y="0"/>
                  <a:pt x="293" y="16"/>
                  <a:pt x="232" y="51"/>
                </a:cubicBezTo>
                <a:cubicBezTo>
                  <a:pt x="1" y="179"/>
                  <a:pt x="9" y="521"/>
                  <a:pt x="249" y="632"/>
                </a:cubicBezTo>
                <a:cubicBezTo>
                  <a:pt x="283" y="650"/>
                  <a:pt x="326" y="667"/>
                  <a:pt x="368" y="684"/>
                </a:cubicBezTo>
                <a:cubicBezTo>
                  <a:pt x="403" y="701"/>
                  <a:pt x="445" y="718"/>
                  <a:pt x="488" y="718"/>
                </a:cubicBezTo>
                <a:cubicBezTo>
                  <a:pt x="557" y="718"/>
                  <a:pt x="625" y="692"/>
                  <a:pt x="685" y="658"/>
                </a:cubicBezTo>
                <a:cubicBezTo>
                  <a:pt x="762" y="615"/>
                  <a:pt x="813" y="547"/>
                  <a:pt x="839" y="461"/>
                </a:cubicBezTo>
                <a:cubicBezTo>
                  <a:pt x="847" y="427"/>
                  <a:pt x="839" y="384"/>
                  <a:pt x="822" y="359"/>
                </a:cubicBezTo>
                <a:cubicBezTo>
                  <a:pt x="822" y="325"/>
                  <a:pt x="813" y="290"/>
                  <a:pt x="805" y="265"/>
                </a:cubicBezTo>
                <a:cubicBezTo>
                  <a:pt x="744" y="100"/>
                  <a:pt x="587" y="0"/>
                  <a:pt x="4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13"/>
          <p:cNvSpPr/>
          <p:nvPr/>
        </p:nvSpPr>
        <p:spPr>
          <a:xfrm>
            <a:off x="361617" y="5244527"/>
            <a:ext cx="83448" cy="71338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30" y="0"/>
                </a:moveTo>
                <a:cubicBezTo>
                  <a:pt x="244" y="0"/>
                  <a:pt x="160" y="27"/>
                  <a:pt x="90" y="77"/>
                </a:cubicBezTo>
                <a:cubicBezTo>
                  <a:pt x="48" y="111"/>
                  <a:pt x="31" y="171"/>
                  <a:pt x="39" y="222"/>
                </a:cubicBezTo>
                <a:cubicBezTo>
                  <a:pt x="31" y="248"/>
                  <a:pt x="22" y="265"/>
                  <a:pt x="22" y="291"/>
                </a:cubicBezTo>
                <a:cubicBezTo>
                  <a:pt x="13" y="342"/>
                  <a:pt x="22" y="385"/>
                  <a:pt x="39" y="436"/>
                </a:cubicBezTo>
                <a:cubicBezTo>
                  <a:pt x="1" y="575"/>
                  <a:pt x="108" y="706"/>
                  <a:pt x="242" y="706"/>
                </a:cubicBezTo>
                <a:cubicBezTo>
                  <a:pt x="257" y="706"/>
                  <a:pt x="272" y="705"/>
                  <a:pt x="287" y="701"/>
                </a:cubicBezTo>
                <a:cubicBezTo>
                  <a:pt x="338" y="693"/>
                  <a:pt x="390" y="676"/>
                  <a:pt x="433" y="650"/>
                </a:cubicBezTo>
                <a:cubicBezTo>
                  <a:pt x="484" y="650"/>
                  <a:pt x="535" y="633"/>
                  <a:pt x="578" y="616"/>
                </a:cubicBezTo>
                <a:cubicBezTo>
                  <a:pt x="826" y="496"/>
                  <a:pt x="775" y="162"/>
                  <a:pt x="510" y="43"/>
                </a:cubicBezTo>
                <a:cubicBezTo>
                  <a:pt x="452" y="14"/>
                  <a:pt x="391" y="0"/>
                  <a:pt x="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13"/>
          <p:cNvSpPr/>
          <p:nvPr/>
        </p:nvSpPr>
        <p:spPr>
          <a:xfrm>
            <a:off x="542435" y="5206285"/>
            <a:ext cx="84760" cy="70329"/>
          </a:xfrm>
          <a:custGeom>
            <a:avLst/>
            <a:gdLst/>
            <a:ahLst/>
            <a:cxnLst/>
            <a:rect l="l" t="t" r="r" b="b"/>
            <a:pathLst>
              <a:path w="840" h="697" extrusionOk="0">
                <a:moveTo>
                  <a:pt x="337" y="1"/>
                </a:moveTo>
                <a:cubicBezTo>
                  <a:pt x="308" y="1"/>
                  <a:pt x="281" y="7"/>
                  <a:pt x="257" y="19"/>
                </a:cubicBezTo>
                <a:cubicBezTo>
                  <a:pt x="69" y="131"/>
                  <a:pt x="1" y="362"/>
                  <a:pt x="78" y="558"/>
                </a:cubicBezTo>
                <a:cubicBezTo>
                  <a:pt x="116" y="642"/>
                  <a:pt x="204" y="697"/>
                  <a:pt x="292" y="697"/>
                </a:cubicBezTo>
                <a:cubicBezTo>
                  <a:pt x="321" y="697"/>
                  <a:pt x="350" y="691"/>
                  <a:pt x="377" y="678"/>
                </a:cubicBezTo>
                <a:lnTo>
                  <a:pt x="728" y="524"/>
                </a:lnTo>
                <a:cubicBezTo>
                  <a:pt x="814" y="481"/>
                  <a:pt x="839" y="362"/>
                  <a:pt x="779" y="285"/>
                </a:cubicBezTo>
                <a:cubicBezTo>
                  <a:pt x="733" y="223"/>
                  <a:pt x="659" y="189"/>
                  <a:pt x="589" y="189"/>
                </a:cubicBezTo>
                <a:cubicBezTo>
                  <a:pt x="581" y="189"/>
                  <a:pt x="573" y="190"/>
                  <a:pt x="565" y="191"/>
                </a:cubicBezTo>
                <a:lnTo>
                  <a:pt x="565" y="182"/>
                </a:lnTo>
                <a:cubicBezTo>
                  <a:pt x="565" y="81"/>
                  <a:pt x="443" y="1"/>
                  <a:pt x="3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13"/>
          <p:cNvSpPr/>
          <p:nvPr/>
        </p:nvSpPr>
        <p:spPr>
          <a:xfrm>
            <a:off x="565744" y="5499711"/>
            <a:ext cx="59736" cy="57615"/>
          </a:xfrm>
          <a:custGeom>
            <a:avLst/>
            <a:gdLst/>
            <a:ahLst/>
            <a:cxnLst/>
            <a:rect l="l" t="t" r="r" b="b"/>
            <a:pathLst>
              <a:path w="592" h="571" extrusionOk="0">
                <a:moveTo>
                  <a:pt x="262" y="1"/>
                </a:moveTo>
                <a:cubicBezTo>
                  <a:pt x="146" y="1"/>
                  <a:pt x="51" y="90"/>
                  <a:pt x="35" y="208"/>
                </a:cubicBezTo>
                <a:cubicBezTo>
                  <a:pt x="26" y="234"/>
                  <a:pt x="26" y="260"/>
                  <a:pt x="35" y="294"/>
                </a:cubicBezTo>
                <a:cubicBezTo>
                  <a:pt x="9" y="337"/>
                  <a:pt x="1" y="388"/>
                  <a:pt x="26" y="431"/>
                </a:cubicBezTo>
                <a:cubicBezTo>
                  <a:pt x="64" y="520"/>
                  <a:pt x="147" y="571"/>
                  <a:pt x="236" y="571"/>
                </a:cubicBezTo>
                <a:cubicBezTo>
                  <a:pt x="248" y="571"/>
                  <a:pt x="262" y="570"/>
                  <a:pt x="275" y="568"/>
                </a:cubicBezTo>
                <a:cubicBezTo>
                  <a:pt x="369" y="551"/>
                  <a:pt x="454" y="491"/>
                  <a:pt x="497" y="405"/>
                </a:cubicBezTo>
                <a:cubicBezTo>
                  <a:pt x="497" y="397"/>
                  <a:pt x="497" y="388"/>
                  <a:pt x="506" y="379"/>
                </a:cubicBezTo>
                <a:lnTo>
                  <a:pt x="548" y="302"/>
                </a:lnTo>
                <a:cubicBezTo>
                  <a:pt x="591" y="208"/>
                  <a:pt x="548" y="97"/>
                  <a:pt x="454" y="54"/>
                </a:cubicBezTo>
                <a:lnTo>
                  <a:pt x="411" y="37"/>
                </a:lnTo>
                <a:cubicBezTo>
                  <a:pt x="377" y="20"/>
                  <a:pt x="334" y="3"/>
                  <a:pt x="292" y="3"/>
                </a:cubicBezTo>
                <a:cubicBezTo>
                  <a:pt x="282" y="2"/>
                  <a:pt x="271" y="1"/>
                  <a:pt x="2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13"/>
          <p:cNvSpPr/>
          <p:nvPr/>
        </p:nvSpPr>
        <p:spPr>
          <a:xfrm>
            <a:off x="2704848" y="4813100"/>
            <a:ext cx="71743" cy="79410"/>
          </a:xfrm>
          <a:custGeom>
            <a:avLst/>
            <a:gdLst/>
            <a:ahLst/>
            <a:cxnLst/>
            <a:rect l="l" t="t" r="r" b="b"/>
            <a:pathLst>
              <a:path w="711" h="787" extrusionOk="0">
                <a:moveTo>
                  <a:pt x="269" y="1"/>
                </a:moveTo>
                <a:cubicBezTo>
                  <a:pt x="29" y="1"/>
                  <a:pt x="0" y="328"/>
                  <a:pt x="49" y="508"/>
                </a:cubicBezTo>
                <a:cubicBezTo>
                  <a:pt x="91" y="664"/>
                  <a:pt x="234" y="786"/>
                  <a:pt x="384" y="786"/>
                </a:cubicBezTo>
                <a:cubicBezTo>
                  <a:pt x="447" y="786"/>
                  <a:pt x="512" y="764"/>
                  <a:pt x="571" y="713"/>
                </a:cubicBezTo>
                <a:cubicBezTo>
                  <a:pt x="585" y="701"/>
                  <a:pt x="597" y="688"/>
                  <a:pt x="609" y="675"/>
                </a:cubicBezTo>
                <a:lnTo>
                  <a:pt x="609" y="675"/>
                </a:lnTo>
                <a:cubicBezTo>
                  <a:pt x="644" y="647"/>
                  <a:pt x="669" y="604"/>
                  <a:pt x="674" y="549"/>
                </a:cubicBezTo>
                <a:lnTo>
                  <a:pt x="674" y="549"/>
                </a:lnTo>
                <a:cubicBezTo>
                  <a:pt x="710" y="400"/>
                  <a:pt x="632" y="231"/>
                  <a:pt x="528" y="114"/>
                </a:cubicBezTo>
                <a:cubicBezTo>
                  <a:pt x="499" y="80"/>
                  <a:pt x="463" y="61"/>
                  <a:pt x="426" y="55"/>
                </a:cubicBezTo>
                <a:lnTo>
                  <a:pt x="426" y="55"/>
                </a:lnTo>
                <a:cubicBezTo>
                  <a:pt x="390" y="29"/>
                  <a:pt x="350" y="10"/>
                  <a:pt x="306" y="3"/>
                </a:cubicBezTo>
                <a:cubicBezTo>
                  <a:pt x="293" y="2"/>
                  <a:pt x="281" y="1"/>
                  <a:pt x="26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13"/>
          <p:cNvSpPr/>
          <p:nvPr/>
        </p:nvSpPr>
        <p:spPr>
          <a:xfrm>
            <a:off x="2624327" y="5014805"/>
            <a:ext cx="86778" cy="76484"/>
          </a:xfrm>
          <a:custGeom>
            <a:avLst/>
            <a:gdLst/>
            <a:ahLst/>
            <a:cxnLst/>
            <a:rect l="l" t="t" r="r" b="b"/>
            <a:pathLst>
              <a:path w="860" h="758" extrusionOk="0">
                <a:moveTo>
                  <a:pt x="369" y="1"/>
                </a:moveTo>
                <a:cubicBezTo>
                  <a:pt x="278" y="1"/>
                  <a:pt x="194" y="33"/>
                  <a:pt x="137" y="117"/>
                </a:cubicBezTo>
                <a:cubicBezTo>
                  <a:pt x="0" y="305"/>
                  <a:pt x="94" y="579"/>
                  <a:pt x="282" y="699"/>
                </a:cubicBezTo>
                <a:cubicBezTo>
                  <a:pt x="347" y="738"/>
                  <a:pt x="419" y="757"/>
                  <a:pt x="489" y="757"/>
                </a:cubicBezTo>
                <a:cubicBezTo>
                  <a:pt x="631" y="757"/>
                  <a:pt x="767" y="679"/>
                  <a:pt x="830" y="536"/>
                </a:cubicBezTo>
                <a:cubicBezTo>
                  <a:pt x="858" y="469"/>
                  <a:pt x="859" y="395"/>
                  <a:pt x="840" y="327"/>
                </a:cubicBezTo>
                <a:lnTo>
                  <a:pt x="840" y="327"/>
                </a:lnTo>
                <a:cubicBezTo>
                  <a:pt x="842" y="269"/>
                  <a:pt x="817" y="211"/>
                  <a:pt x="770" y="168"/>
                </a:cubicBezTo>
                <a:lnTo>
                  <a:pt x="762" y="168"/>
                </a:lnTo>
                <a:cubicBezTo>
                  <a:pt x="668" y="80"/>
                  <a:pt x="511" y="1"/>
                  <a:pt x="36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13"/>
          <p:cNvSpPr/>
          <p:nvPr/>
        </p:nvSpPr>
        <p:spPr>
          <a:xfrm>
            <a:off x="2761555" y="4935697"/>
            <a:ext cx="89906" cy="73659"/>
          </a:xfrm>
          <a:custGeom>
            <a:avLst/>
            <a:gdLst/>
            <a:ahLst/>
            <a:cxnLst/>
            <a:rect l="l" t="t" r="r" b="b"/>
            <a:pathLst>
              <a:path w="891" h="730" extrusionOk="0">
                <a:moveTo>
                  <a:pt x="382" y="0"/>
                </a:moveTo>
                <a:cubicBezTo>
                  <a:pt x="314" y="0"/>
                  <a:pt x="247" y="23"/>
                  <a:pt x="197" y="63"/>
                </a:cubicBezTo>
                <a:cubicBezTo>
                  <a:pt x="0" y="225"/>
                  <a:pt x="60" y="542"/>
                  <a:pt x="257" y="662"/>
                </a:cubicBezTo>
                <a:cubicBezTo>
                  <a:pt x="327" y="707"/>
                  <a:pt x="410" y="730"/>
                  <a:pt x="492" y="730"/>
                </a:cubicBezTo>
                <a:cubicBezTo>
                  <a:pt x="642" y="730"/>
                  <a:pt x="786" y="654"/>
                  <a:pt x="830" y="499"/>
                </a:cubicBezTo>
                <a:cubicBezTo>
                  <a:pt x="891" y="302"/>
                  <a:pt x="763" y="70"/>
                  <a:pt x="554" y="51"/>
                </a:cubicBezTo>
                <a:lnTo>
                  <a:pt x="554" y="51"/>
                </a:lnTo>
                <a:cubicBezTo>
                  <a:pt x="544" y="46"/>
                  <a:pt x="533" y="41"/>
                  <a:pt x="522" y="37"/>
                </a:cubicBezTo>
                <a:cubicBezTo>
                  <a:pt x="479" y="12"/>
                  <a:pt x="430" y="0"/>
                  <a:pt x="3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13"/>
          <p:cNvSpPr/>
          <p:nvPr/>
        </p:nvSpPr>
        <p:spPr>
          <a:xfrm>
            <a:off x="2747731" y="5113084"/>
            <a:ext cx="77697" cy="65889"/>
          </a:xfrm>
          <a:custGeom>
            <a:avLst/>
            <a:gdLst/>
            <a:ahLst/>
            <a:cxnLst/>
            <a:rect l="l" t="t" r="r" b="b"/>
            <a:pathLst>
              <a:path w="770" h="653" extrusionOk="0">
                <a:moveTo>
                  <a:pt x="241" y="1"/>
                </a:moveTo>
                <a:cubicBezTo>
                  <a:pt x="216" y="1"/>
                  <a:pt x="189" y="3"/>
                  <a:pt x="163" y="7"/>
                </a:cubicBezTo>
                <a:cubicBezTo>
                  <a:pt x="86" y="24"/>
                  <a:pt x="18" y="93"/>
                  <a:pt x="9" y="170"/>
                </a:cubicBezTo>
                <a:cubicBezTo>
                  <a:pt x="0" y="307"/>
                  <a:pt x="43" y="435"/>
                  <a:pt x="129" y="529"/>
                </a:cubicBezTo>
                <a:cubicBezTo>
                  <a:pt x="202" y="610"/>
                  <a:pt x="300" y="652"/>
                  <a:pt x="402" y="652"/>
                </a:cubicBezTo>
                <a:cubicBezTo>
                  <a:pt x="419" y="652"/>
                  <a:pt x="437" y="651"/>
                  <a:pt x="454" y="649"/>
                </a:cubicBezTo>
                <a:cubicBezTo>
                  <a:pt x="469" y="647"/>
                  <a:pt x="483" y="644"/>
                  <a:pt x="497" y="640"/>
                </a:cubicBezTo>
                <a:lnTo>
                  <a:pt x="497" y="640"/>
                </a:lnTo>
                <a:cubicBezTo>
                  <a:pt x="514" y="644"/>
                  <a:pt x="532" y="646"/>
                  <a:pt x="549" y="646"/>
                </a:cubicBezTo>
                <a:cubicBezTo>
                  <a:pt x="658" y="646"/>
                  <a:pt x="770" y="562"/>
                  <a:pt x="736" y="418"/>
                </a:cubicBezTo>
                <a:lnTo>
                  <a:pt x="736" y="409"/>
                </a:lnTo>
                <a:cubicBezTo>
                  <a:pt x="733" y="393"/>
                  <a:pt x="729" y="378"/>
                  <a:pt x="725" y="363"/>
                </a:cubicBezTo>
                <a:lnTo>
                  <a:pt x="725" y="363"/>
                </a:lnTo>
                <a:cubicBezTo>
                  <a:pt x="732" y="258"/>
                  <a:pt x="681" y="155"/>
                  <a:pt x="591" y="93"/>
                </a:cubicBezTo>
                <a:cubicBezTo>
                  <a:pt x="560" y="69"/>
                  <a:pt x="523" y="57"/>
                  <a:pt x="485" y="57"/>
                </a:cubicBezTo>
                <a:cubicBezTo>
                  <a:pt x="481" y="57"/>
                  <a:pt x="476" y="57"/>
                  <a:pt x="472" y="58"/>
                </a:cubicBezTo>
                <a:lnTo>
                  <a:pt x="472" y="58"/>
                </a:lnTo>
                <a:cubicBezTo>
                  <a:pt x="402" y="21"/>
                  <a:pt x="323" y="1"/>
                  <a:pt x="2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13"/>
          <p:cNvSpPr/>
          <p:nvPr/>
        </p:nvSpPr>
        <p:spPr>
          <a:xfrm>
            <a:off x="2767710" y="5257779"/>
            <a:ext cx="74972" cy="72044"/>
          </a:xfrm>
          <a:custGeom>
            <a:avLst/>
            <a:gdLst/>
            <a:ahLst/>
            <a:cxnLst/>
            <a:rect l="l" t="t" r="r" b="b"/>
            <a:pathLst>
              <a:path w="743" h="714" extrusionOk="0">
                <a:moveTo>
                  <a:pt x="213" y="394"/>
                </a:moveTo>
                <a:cubicBezTo>
                  <a:pt x="213" y="404"/>
                  <a:pt x="213" y="413"/>
                  <a:pt x="213" y="421"/>
                </a:cubicBezTo>
                <a:cubicBezTo>
                  <a:pt x="196" y="415"/>
                  <a:pt x="201" y="405"/>
                  <a:pt x="213" y="394"/>
                </a:cubicBezTo>
                <a:close/>
                <a:moveTo>
                  <a:pt x="331" y="1"/>
                </a:moveTo>
                <a:cubicBezTo>
                  <a:pt x="147" y="1"/>
                  <a:pt x="0" y="165"/>
                  <a:pt x="25" y="344"/>
                </a:cubicBezTo>
                <a:cubicBezTo>
                  <a:pt x="41" y="514"/>
                  <a:pt x="141" y="714"/>
                  <a:pt x="325" y="714"/>
                </a:cubicBezTo>
                <a:cubicBezTo>
                  <a:pt x="336" y="714"/>
                  <a:pt x="347" y="713"/>
                  <a:pt x="359" y="712"/>
                </a:cubicBezTo>
                <a:cubicBezTo>
                  <a:pt x="380" y="706"/>
                  <a:pt x="401" y="699"/>
                  <a:pt x="420" y="690"/>
                </a:cubicBezTo>
                <a:lnTo>
                  <a:pt x="420" y="690"/>
                </a:lnTo>
                <a:cubicBezTo>
                  <a:pt x="444" y="703"/>
                  <a:pt x="471" y="709"/>
                  <a:pt x="498" y="709"/>
                </a:cubicBezTo>
                <a:cubicBezTo>
                  <a:pt x="618" y="709"/>
                  <a:pt x="742" y="593"/>
                  <a:pt x="675" y="447"/>
                </a:cubicBezTo>
                <a:lnTo>
                  <a:pt x="588" y="244"/>
                </a:lnTo>
                <a:lnTo>
                  <a:pt x="588" y="244"/>
                </a:lnTo>
                <a:cubicBezTo>
                  <a:pt x="587" y="173"/>
                  <a:pt x="550" y="105"/>
                  <a:pt x="484" y="69"/>
                </a:cubicBezTo>
                <a:lnTo>
                  <a:pt x="484" y="69"/>
                </a:lnTo>
                <a:cubicBezTo>
                  <a:pt x="449" y="37"/>
                  <a:pt x="406" y="14"/>
                  <a:pt x="359" y="2"/>
                </a:cubicBezTo>
                <a:cubicBezTo>
                  <a:pt x="349" y="1"/>
                  <a:pt x="340" y="1"/>
                  <a:pt x="3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13"/>
          <p:cNvSpPr/>
          <p:nvPr/>
        </p:nvSpPr>
        <p:spPr>
          <a:xfrm>
            <a:off x="2477513" y="5121258"/>
            <a:ext cx="76587" cy="83749"/>
          </a:xfrm>
          <a:custGeom>
            <a:avLst/>
            <a:gdLst/>
            <a:ahLst/>
            <a:cxnLst/>
            <a:rect l="l" t="t" r="r" b="b"/>
            <a:pathLst>
              <a:path w="759" h="830" extrusionOk="0">
                <a:moveTo>
                  <a:pt x="324" y="507"/>
                </a:moveTo>
                <a:cubicBezTo>
                  <a:pt x="322" y="517"/>
                  <a:pt x="320" y="521"/>
                  <a:pt x="320" y="521"/>
                </a:cubicBezTo>
                <a:cubicBezTo>
                  <a:pt x="319" y="521"/>
                  <a:pt x="320" y="515"/>
                  <a:pt x="324" y="507"/>
                </a:cubicBezTo>
                <a:close/>
                <a:moveTo>
                  <a:pt x="383" y="0"/>
                </a:moveTo>
                <a:cubicBezTo>
                  <a:pt x="370" y="0"/>
                  <a:pt x="357" y="1"/>
                  <a:pt x="343" y="3"/>
                </a:cubicBezTo>
                <a:cubicBezTo>
                  <a:pt x="95" y="37"/>
                  <a:pt x="1" y="294"/>
                  <a:pt x="86" y="508"/>
                </a:cubicBezTo>
                <a:cubicBezTo>
                  <a:pt x="139" y="646"/>
                  <a:pt x="277" y="829"/>
                  <a:pt x="432" y="829"/>
                </a:cubicBezTo>
                <a:cubicBezTo>
                  <a:pt x="478" y="829"/>
                  <a:pt x="526" y="813"/>
                  <a:pt x="574" y="773"/>
                </a:cubicBezTo>
                <a:cubicBezTo>
                  <a:pt x="634" y="725"/>
                  <a:pt x="667" y="658"/>
                  <a:pt x="682" y="582"/>
                </a:cubicBezTo>
                <a:lnTo>
                  <a:pt x="682" y="582"/>
                </a:lnTo>
                <a:cubicBezTo>
                  <a:pt x="738" y="522"/>
                  <a:pt x="759" y="430"/>
                  <a:pt x="694" y="345"/>
                </a:cubicBezTo>
                <a:lnTo>
                  <a:pt x="694" y="337"/>
                </a:lnTo>
                <a:cubicBezTo>
                  <a:pt x="685" y="320"/>
                  <a:pt x="677" y="303"/>
                  <a:pt x="677" y="285"/>
                </a:cubicBezTo>
                <a:cubicBezTo>
                  <a:pt x="674" y="268"/>
                  <a:pt x="670" y="252"/>
                  <a:pt x="665" y="237"/>
                </a:cubicBezTo>
                <a:lnTo>
                  <a:pt x="665" y="237"/>
                </a:lnTo>
                <a:cubicBezTo>
                  <a:pt x="656" y="196"/>
                  <a:pt x="645" y="157"/>
                  <a:pt x="634" y="123"/>
                </a:cubicBezTo>
                <a:cubicBezTo>
                  <a:pt x="602" y="54"/>
                  <a:pt x="534" y="12"/>
                  <a:pt x="463" y="12"/>
                </a:cubicBezTo>
                <a:lnTo>
                  <a:pt x="463" y="12"/>
                </a:lnTo>
                <a:cubicBezTo>
                  <a:pt x="438" y="4"/>
                  <a:pt x="411" y="0"/>
                  <a:pt x="3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13"/>
          <p:cNvSpPr/>
          <p:nvPr/>
        </p:nvSpPr>
        <p:spPr>
          <a:xfrm>
            <a:off x="2547741" y="4767593"/>
            <a:ext cx="79210" cy="90005"/>
          </a:xfrm>
          <a:custGeom>
            <a:avLst/>
            <a:gdLst/>
            <a:ahLst/>
            <a:cxnLst/>
            <a:rect l="l" t="t" r="r" b="b"/>
            <a:pathLst>
              <a:path w="785" h="892" extrusionOk="0">
                <a:moveTo>
                  <a:pt x="325" y="0"/>
                </a:moveTo>
                <a:cubicBezTo>
                  <a:pt x="159" y="0"/>
                  <a:pt x="0" y="133"/>
                  <a:pt x="6" y="326"/>
                </a:cubicBezTo>
                <a:cubicBezTo>
                  <a:pt x="6" y="523"/>
                  <a:pt x="186" y="873"/>
                  <a:pt x="408" y="890"/>
                </a:cubicBezTo>
                <a:cubicBezTo>
                  <a:pt x="414" y="891"/>
                  <a:pt x="420" y="891"/>
                  <a:pt x="425" y="891"/>
                </a:cubicBezTo>
                <a:cubicBezTo>
                  <a:pt x="465" y="891"/>
                  <a:pt x="503" y="881"/>
                  <a:pt x="538" y="862"/>
                </a:cubicBezTo>
                <a:lnTo>
                  <a:pt x="538" y="862"/>
                </a:lnTo>
                <a:cubicBezTo>
                  <a:pt x="547" y="863"/>
                  <a:pt x="557" y="864"/>
                  <a:pt x="566" y="864"/>
                </a:cubicBezTo>
                <a:cubicBezTo>
                  <a:pt x="651" y="864"/>
                  <a:pt x="735" y="816"/>
                  <a:pt x="751" y="711"/>
                </a:cubicBezTo>
                <a:cubicBezTo>
                  <a:pt x="785" y="471"/>
                  <a:pt x="699" y="240"/>
                  <a:pt x="528" y="78"/>
                </a:cubicBezTo>
                <a:cubicBezTo>
                  <a:pt x="467" y="24"/>
                  <a:pt x="395" y="0"/>
                  <a:pt x="3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13"/>
          <p:cNvSpPr/>
          <p:nvPr/>
        </p:nvSpPr>
        <p:spPr>
          <a:xfrm>
            <a:off x="2444719" y="4671634"/>
            <a:ext cx="101006" cy="70733"/>
          </a:xfrm>
          <a:custGeom>
            <a:avLst/>
            <a:gdLst/>
            <a:ahLst/>
            <a:cxnLst/>
            <a:rect l="l" t="t" r="r" b="b"/>
            <a:pathLst>
              <a:path w="1001" h="701" extrusionOk="0">
                <a:moveTo>
                  <a:pt x="410" y="411"/>
                </a:moveTo>
                <a:cubicBezTo>
                  <a:pt x="410" y="411"/>
                  <a:pt x="411" y="411"/>
                  <a:pt x="412" y="411"/>
                </a:cubicBezTo>
                <a:lnTo>
                  <a:pt x="412" y="411"/>
                </a:lnTo>
                <a:lnTo>
                  <a:pt x="411" y="413"/>
                </a:lnTo>
                <a:cubicBezTo>
                  <a:pt x="405" y="417"/>
                  <a:pt x="400" y="419"/>
                  <a:pt x="398" y="419"/>
                </a:cubicBezTo>
                <a:cubicBezTo>
                  <a:pt x="393" y="419"/>
                  <a:pt x="398" y="411"/>
                  <a:pt x="410" y="411"/>
                </a:cubicBezTo>
                <a:close/>
                <a:moveTo>
                  <a:pt x="446" y="1"/>
                </a:moveTo>
                <a:cubicBezTo>
                  <a:pt x="405" y="1"/>
                  <a:pt x="370" y="17"/>
                  <a:pt x="342" y="44"/>
                </a:cubicBezTo>
                <a:lnTo>
                  <a:pt x="342" y="44"/>
                </a:lnTo>
                <a:cubicBezTo>
                  <a:pt x="252" y="60"/>
                  <a:pt x="170" y="118"/>
                  <a:pt x="120" y="199"/>
                </a:cubicBezTo>
                <a:cubicBezTo>
                  <a:pt x="1" y="447"/>
                  <a:pt x="343" y="661"/>
                  <a:pt x="548" y="695"/>
                </a:cubicBezTo>
                <a:cubicBezTo>
                  <a:pt x="570" y="699"/>
                  <a:pt x="592" y="701"/>
                  <a:pt x="614" y="701"/>
                </a:cubicBezTo>
                <a:cubicBezTo>
                  <a:pt x="825" y="701"/>
                  <a:pt x="1000" y="518"/>
                  <a:pt x="985" y="293"/>
                </a:cubicBezTo>
                <a:cubicBezTo>
                  <a:pt x="967" y="182"/>
                  <a:pt x="890" y="96"/>
                  <a:pt x="779" y="53"/>
                </a:cubicBezTo>
                <a:cubicBezTo>
                  <a:pt x="702" y="28"/>
                  <a:pt x="600" y="53"/>
                  <a:pt x="523" y="19"/>
                </a:cubicBezTo>
                <a:cubicBezTo>
                  <a:pt x="496" y="6"/>
                  <a:pt x="470" y="1"/>
                  <a:pt x="4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13"/>
          <p:cNvSpPr/>
          <p:nvPr/>
        </p:nvSpPr>
        <p:spPr>
          <a:xfrm>
            <a:off x="2331708" y="4706950"/>
            <a:ext cx="89805" cy="68715"/>
          </a:xfrm>
          <a:custGeom>
            <a:avLst/>
            <a:gdLst/>
            <a:ahLst/>
            <a:cxnLst/>
            <a:rect l="l" t="t" r="r" b="b"/>
            <a:pathLst>
              <a:path w="890" h="681" extrusionOk="0">
                <a:moveTo>
                  <a:pt x="407" y="357"/>
                </a:moveTo>
                <a:cubicBezTo>
                  <a:pt x="411" y="359"/>
                  <a:pt x="415" y="361"/>
                  <a:pt x="419" y="362"/>
                </a:cubicBezTo>
                <a:cubicBezTo>
                  <a:pt x="415" y="362"/>
                  <a:pt x="411" y="360"/>
                  <a:pt x="407" y="357"/>
                </a:cubicBezTo>
                <a:close/>
                <a:moveTo>
                  <a:pt x="487" y="1"/>
                </a:moveTo>
                <a:cubicBezTo>
                  <a:pt x="439" y="1"/>
                  <a:pt x="391" y="21"/>
                  <a:pt x="355" y="56"/>
                </a:cubicBezTo>
                <a:lnTo>
                  <a:pt x="355" y="56"/>
                </a:lnTo>
                <a:cubicBezTo>
                  <a:pt x="347" y="56"/>
                  <a:pt x="339" y="55"/>
                  <a:pt x="332" y="55"/>
                </a:cubicBezTo>
                <a:cubicBezTo>
                  <a:pt x="276" y="55"/>
                  <a:pt x="222" y="72"/>
                  <a:pt x="171" y="114"/>
                </a:cubicBezTo>
                <a:cubicBezTo>
                  <a:pt x="0" y="259"/>
                  <a:pt x="68" y="525"/>
                  <a:pt x="248" y="627"/>
                </a:cubicBezTo>
                <a:cubicBezTo>
                  <a:pt x="304" y="664"/>
                  <a:pt x="367" y="681"/>
                  <a:pt x="428" y="681"/>
                </a:cubicBezTo>
                <a:cubicBezTo>
                  <a:pt x="507" y="681"/>
                  <a:pt x="585" y="652"/>
                  <a:pt x="645" y="599"/>
                </a:cubicBezTo>
                <a:lnTo>
                  <a:pt x="645" y="599"/>
                </a:lnTo>
                <a:cubicBezTo>
                  <a:pt x="657" y="602"/>
                  <a:pt x="670" y="603"/>
                  <a:pt x="683" y="603"/>
                </a:cubicBezTo>
                <a:cubicBezTo>
                  <a:pt x="739" y="603"/>
                  <a:pt x="794" y="576"/>
                  <a:pt x="830" y="525"/>
                </a:cubicBezTo>
                <a:cubicBezTo>
                  <a:pt x="890" y="439"/>
                  <a:pt x="873" y="328"/>
                  <a:pt x="796" y="268"/>
                </a:cubicBezTo>
                <a:lnTo>
                  <a:pt x="787" y="277"/>
                </a:lnTo>
                <a:cubicBezTo>
                  <a:pt x="774" y="268"/>
                  <a:pt x="760" y="259"/>
                  <a:pt x="746" y="249"/>
                </a:cubicBezTo>
                <a:lnTo>
                  <a:pt x="746" y="249"/>
                </a:lnTo>
                <a:cubicBezTo>
                  <a:pt x="720" y="149"/>
                  <a:pt x="650" y="60"/>
                  <a:pt x="548" y="11"/>
                </a:cubicBezTo>
                <a:cubicBezTo>
                  <a:pt x="528" y="4"/>
                  <a:pt x="507" y="1"/>
                  <a:pt x="4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" name="Google Shape;1689;p13"/>
          <p:cNvSpPr/>
          <p:nvPr/>
        </p:nvSpPr>
        <p:spPr>
          <a:xfrm>
            <a:off x="2342908" y="4839335"/>
            <a:ext cx="88090" cy="79108"/>
          </a:xfrm>
          <a:custGeom>
            <a:avLst/>
            <a:gdLst/>
            <a:ahLst/>
            <a:cxnLst/>
            <a:rect l="l" t="t" r="r" b="b"/>
            <a:pathLst>
              <a:path w="873" h="784" extrusionOk="0">
                <a:moveTo>
                  <a:pt x="359" y="357"/>
                </a:moveTo>
                <a:lnTo>
                  <a:pt x="359" y="357"/>
                </a:lnTo>
                <a:cubicBezTo>
                  <a:pt x="359" y="357"/>
                  <a:pt x="360" y="359"/>
                  <a:pt x="363" y="364"/>
                </a:cubicBezTo>
                <a:lnTo>
                  <a:pt x="363" y="364"/>
                </a:lnTo>
                <a:cubicBezTo>
                  <a:pt x="360" y="361"/>
                  <a:pt x="358" y="357"/>
                  <a:pt x="359" y="357"/>
                </a:cubicBezTo>
                <a:close/>
                <a:moveTo>
                  <a:pt x="372" y="1"/>
                </a:moveTo>
                <a:cubicBezTo>
                  <a:pt x="321" y="1"/>
                  <a:pt x="270" y="12"/>
                  <a:pt x="223" y="34"/>
                </a:cubicBezTo>
                <a:cubicBezTo>
                  <a:pt x="0" y="137"/>
                  <a:pt x="9" y="479"/>
                  <a:pt x="146" y="650"/>
                </a:cubicBezTo>
                <a:cubicBezTo>
                  <a:pt x="224" y="738"/>
                  <a:pt x="336" y="783"/>
                  <a:pt x="447" y="783"/>
                </a:cubicBezTo>
                <a:cubicBezTo>
                  <a:pt x="541" y="783"/>
                  <a:pt x="636" y="751"/>
                  <a:pt x="710" y="684"/>
                </a:cubicBezTo>
                <a:cubicBezTo>
                  <a:pt x="873" y="522"/>
                  <a:pt x="847" y="256"/>
                  <a:pt x="659" y="128"/>
                </a:cubicBezTo>
                <a:cubicBezTo>
                  <a:pt x="644" y="119"/>
                  <a:pt x="629" y="113"/>
                  <a:pt x="613" y="108"/>
                </a:cubicBezTo>
                <a:lnTo>
                  <a:pt x="613" y="108"/>
                </a:lnTo>
                <a:cubicBezTo>
                  <a:pt x="598" y="91"/>
                  <a:pt x="582" y="74"/>
                  <a:pt x="565" y="60"/>
                </a:cubicBezTo>
                <a:cubicBezTo>
                  <a:pt x="506" y="21"/>
                  <a:pt x="439" y="1"/>
                  <a:pt x="3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13"/>
          <p:cNvSpPr/>
          <p:nvPr/>
        </p:nvSpPr>
        <p:spPr>
          <a:xfrm>
            <a:off x="2370454" y="4993716"/>
            <a:ext cx="77798" cy="80117"/>
          </a:xfrm>
          <a:custGeom>
            <a:avLst/>
            <a:gdLst/>
            <a:ahLst/>
            <a:cxnLst/>
            <a:rect l="l" t="t" r="r" b="b"/>
            <a:pathLst>
              <a:path w="771" h="794" extrusionOk="0">
                <a:moveTo>
                  <a:pt x="359" y="0"/>
                </a:moveTo>
                <a:cubicBezTo>
                  <a:pt x="351" y="0"/>
                  <a:pt x="343" y="0"/>
                  <a:pt x="335" y="1"/>
                </a:cubicBezTo>
                <a:cubicBezTo>
                  <a:pt x="129" y="35"/>
                  <a:pt x="1" y="232"/>
                  <a:pt x="61" y="429"/>
                </a:cubicBezTo>
                <a:cubicBezTo>
                  <a:pt x="108" y="593"/>
                  <a:pt x="234" y="793"/>
                  <a:pt x="419" y="793"/>
                </a:cubicBezTo>
                <a:cubicBezTo>
                  <a:pt x="436" y="793"/>
                  <a:pt x="453" y="792"/>
                  <a:pt x="472" y="788"/>
                </a:cubicBezTo>
                <a:cubicBezTo>
                  <a:pt x="720" y="745"/>
                  <a:pt x="771" y="497"/>
                  <a:pt x="754" y="283"/>
                </a:cubicBezTo>
                <a:cubicBezTo>
                  <a:pt x="744" y="180"/>
                  <a:pt x="677" y="127"/>
                  <a:pt x="602" y="117"/>
                </a:cubicBezTo>
                <a:lnTo>
                  <a:pt x="602" y="117"/>
                </a:lnTo>
                <a:cubicBezTo>
                  <a:pt x="545" y="46"/>
                  <a:pt x="458" y="0"/>
                  <a:pt x="3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" name="Google Shape;1691;p13"/>
          <p:cNvSpPr/>
          <p:nvPr/>
        </p:nvSpPr>
        <p:spPr>
          <a:xfrm>
            <a:off x="2545723" y="5249707"/>
            <a:ext cx="82641" cy="73861"/>
          </a:xfrm>
          <a:custGeom>
            <a:avLst/>
            <a:gdLst/>
            <a:ahLst/>
            <a:cxnLst/>
            <a:rect l="l" t="t" r="r" b="b"/>
            <a:pathLst>
              <a:path w="819" h="732" extrusionOk="0">
                <a:moveTo>
                  <a:pt x="366" y="0"/>
                </a:moveTo>
                <a:cubicBezTo>
                  <a:pt x="297" y="0"/>
                  <a:pt x="228" y="21"/>
                  <a:pt x="163" y="73"/>
                </a:cubicBezTo>
                <a:cubicBezTo>
                  <a:pt x="1" y="202"/>
                  <a:pt x="61" y="458"/>
                  <a:pt x="197" y="604"/>
                </a:cubicBezTo>
                <a:cubicBezTo>
                  <a:pt x="279" y="685"/>
                  <a:pt x="378" y="731"/>
                  <a:pt x="476" y="731"/>
                </a:cubicBezTo>
                <a:cubicBezTo>
                  <a:pt x="553" y="731"/>
                  <a:pt x="629" y="702"/>
                  <a:pt x="694" y="638"/>
                </a:cubicBezTo>
                <a:cubicBezTo>
                  <a:pt x="788" y="536"/>
                  <a:pt x="819" y="366"/>
                  <a:pt x="743" y="252"/>
                </a:cubicBezTo>
                <a:lnTo>
                  <a:pt x="743" y="252"/>
                </a:lnTo>
                <a:cubicBezTo>
                  <a:pt x="740" y="210"/>
                  <a:pt x="723" y="169"/>
                  <a:pt x="685" y="133"/>
                </a:cubicBezTo>
                <a:lnTo>
                  <a:pt x="685" y="125"/>
                </a:lnTo>
                <a:cubicBezTo>
                  <a:pt x="590" y="56"/>
                  <a:pt x="478" y="0"/>
                  <a:pt x="3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13"/>
          <p:cNvSpPr/>
          <p:nvPr/>
        </p:nvSpPr>
        <p:spPr>
          <a:xfrm>
            <a:off x="2646122" y="5420838"/>
            <a:ext cx="82742" cy="76282"/>
          </a:xfrm>
          <a:custGeom>
            <a:avLst/>
            <a:gdLst/>
            <a:ahLst/>
            <a:cxnLst/>
            <a:rect l="l" t="t" r="r" b="b"/>
            <a:pathLst>
              <a:path w="820" h="756" extrusionOk="0">
                <a:moveTo>
                  <a:pt x="259" y="0"/>
                </a:moveTo>
                <a:cubicBezTo>
                  <a:pt x="44" y="0"/>
                  <a:pt x="1" y="277"/>
                  <a:pt x="49" y="448"/>
                </a:cubicBezTo>
                <a:cubicBezTo>
                  <a:pt x="91" y="607"/>
                  <a:pt x="211" y="756"/>
                  <a:pt x="374" y="756"/>
                </a:cubicBezTo>
                <a:cubicBezTo>
                  <a:pt x="412" y="756"/>
                  <a:pt x="452" y="748"/>
                  <a:pt x="494" y="730"/>
                </a:cubicBezTo>
                <a:cubicBezTo>
                  <a:pt x="500" y="727"/>
                  <a:pt x="505" y="725"/>
                  <a:pt x="511" y="722"/>
                </a:cubicBezTo>
                <a:lnTo>
                  <a:pt x="511" y="722"/>
                </a:lnTo>
                <a:cubicBezTo>
                  <a:pt x="542" y="741"/>
                  <a:pt x="579" y="751"/>
                  <a:pt x="617" y="751"/>
                </a:cubicBezTo>
                <a:cubicBezTo>
                  <a:pt x="642" y="751"/>
                  <a:pt x="667" y="747"/>
                  <a:pt x="691" y="738"/>
                </a:cubicBezTo>
                <a:cubicBezTo>
                  <a:pt x="785" y="696"/>
                  <a:pt x="819" y="584"/>
                  <a:pt x="785" y="490"/>
                </a:cubicBezTo>
                <a:lnTo>
                  <a:pt x="776" y="490"/>
                </a:lnTo>
                <a:cubicBezTo>
                  <a:pt x="752" y="441"/>
                  <a:pt x="723" y="394"/>
                  <a:pt x="692" y="348"/>
                </a:cubicBezTo>
                <a:lnTo>
                  <a:pt x="692" y="348"/>
                </a:lnTo>
                <a:cubicBezTo>
                  <a:pt x="685" y="271"/>
                  <a:pt x="663" y="196"/>
                  <a:pt x="622" y="131"/>
                </a:cubicBezTo>
                <a:cubicBezTo>
                  <a:pt x="585" y="61"/>
                  <a:pt x="525" y="32"/>
                  <a:pt x="467" y="32"/>
                </a:cubicBezTo>
                <a:cubicBezTo>
                  <a:pt x="448" y="32"/>
                  <a:pt x="430" y="35"/>
                  <a:pt x="412" y="40"/>
                </a:cubicBezTo>
                <a:lnTo>
                  <a:pt x="412" y="40"/>
                </a:lnTo>
                <a:cubicBezTo>
                  <a:pt x="378" y="20"/>
                  <a:pt x="340" y="6"/>
                  <a:pt x="297" y="3"/>
                </a:cubicBezTo>
                <a:cubicBezTo>
                  <a:pt x="284" y="1"/>
                  <a:pt x="272" y="0"/>
                  <a:pt x="2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13"/>
          <p:cNvSpPr/>
          <p:nvPr/>
        </p:nvSpPr>
        <p:spPr>
          <a:xfrm>
            <a:off x="2391240" y="5261412"/>
            <a:ext cx="114628" cy="80722"/>
          </a:xfrm>
          <a:custGeom>
            <a:avLst/>
            <a:gdLst/>
            <a:ahLst/>
            <a:cxnLst/>
            <a:rect l="l" t="t" r="r" b="b"/>
            <a:pathLst>
              <a:path w="1136" h="800" extrusionOk="0">
                <a:moveTo>
                  <a:pt x="334" y="0"/>
                </a:moveTo>
                <a:cubicBezTo>
                  <a:pt x="69" y="17"/>
                  <a:pt x="0" y="351"/>
                  <a:pt x="94" y="565"/>
                </a:cubicBezTo>
                <a:cubicBezTo>
                  <a:pt x="158" y="703"/>
                  <a:pt x="304" y="799"/>
                  <a:pt x="449" y="799"/>
                </a:cubicBezTo>
                <a:cubicBezTo>
                  <a:pt x="519" y="799"/>
                  <a:pt x="589" y="777"/>
                  <a:pt x="650" y="727"/>
                </a:cubicBezTo>
                <a:cubicBezTo>
                  <a:pt x="690" y="695"/>
                  <a:pt x="719" y="656"/>
                  <a:pt x="740" y="614"/>
                </a:cubicBezTo>
                <a:lnTo>
                  <a:pt x="740" y="614"/>
                </a:lnTo>
                <a:cubicBezTo>
                  <a:pt x="744" y="618"/>
                  <a:pt x="749" y="621"/>
                  <a:pt x="753" y="625"/>
                </a:cubicBezTo>
                <a:cubicBezTo>
                  <a:pt x="788" y="649"/>
                  <a:pt x="824" y="660"/>
                  <a:pt x="859" y="660"/>
                </a:cubicBezTo>
                <a:cubicBezTo>
                  <a:pt x="1016" y="660"/>
                  <a:pt x="1136" y="438"/>
                  <a:pt x="967" y="325"/>
                </a:cubicBezTo>
                <a:lnTo>
                  <a:pt x="984" y="325"/>
                </a:lnTo>
                <a:cubicBezTo>
                  <a:pt x="905" y="266"/>
                  <a:pt x="826" y="217"/>
                  <a:pt x="748" y="166"/>
                </a:cubicBezTo>
                <a:lnTo>
                  <a:pt x="748" y="166"/>
                </a:lnTo>
                <a:cubicBezTo>
                  <a:pt x="712" y="92"/>
                  <a:pt x="639" y="57"/>
                  <a:pt x="569" y="56"/>
                </a:cubicBezTo>
                <a:lnTo>
                  <a:pt x="569" y="56"/>
                </a:lnTo>
                <a:cubicBezTo>
                  <a:pt x="497" y="22"/>
                  <a:pt x="417" y="0"/>
                  <a:pt x="3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13"/>
          <p:cNvSpPr/>
          <p:nvPr/>
        </p:nvSpPr>
        <p:spPr>
          <a:xfrm>
            <a:off x="2158154" y="4894832"/>
            <a:ext cx="76789" cy="87180"/>
          </a:xfrm>
          <a:custGeom>
            <a:avLst/>
            <a:gdLst/>
            <a:ahLst/>
            <a:cxnLst/>
            <a:rect l="l" t="t" r="r" b="b"/>
            <a:pathLst>
              <a:path w="761" h="864" extrusionOk="0">
                <a:moveTo>
                  <a:pt x="278" y="0"/>
                </a:moveTo>
                <a:cubicBezTo>
                  <a:pt x="159" y="0"/>
                  <a:pt x="49" y="86"/>
                  <a:pt x="35" y="211"/>
                </a:cubicBezTo>
                <a:cubicBezTo>
                  <a:pt x="0" y="434"/>
                  <a:pt x="172" y="767"/>
                  <a:pt x="385" y="853"/>
                </a:cubicBezTo>
                <a:cubicBezTo>
                  <a:pt x="409" y="860"/>
                  <a:pt x="433" y="863"/>
                  <a:pt x="457" y="863"/>
                </a:cubicBezTo>
                <a:cubicBezTo>
                  <a:pt x="575" y="863"/>
                  <a:pt x="679" y="777"/>
                  <a:pt x="693" y="656"/>
                </a:cubicBezTo>
                <a:cubicBezTo>
                  <a:pt x="693" y="655"/>
                  <a:pt x="693" y="654"/>
                  <a:pt x="693" y="654"/>
                </a:cubicBezTo>
                <a:lnTo>
                  <a:pt x="693" y="654"/>
                </a:lnTo>
                <a:cubicBezTo>
                  <a:pt x="761" y="530"/>
                  <a:pt x="754" y="369"/>
                  <a:pt x="651" y="245"/>
                </a:cubicBezTo>
                <a:cubicBezTo>
                  <a:pt x="648" y="241"/>
                  <a:pt x="645" y="237"/>
                  <a:pt x="641" y="233"/>
                </a:cubicBezTo>
                <a:lnTo>
                  <a:pt x="641" y="233"/>
                </a:lnTo>
                <a:cubicBezTo>
                  <a:pt x="623" y="140"/>
                  <a:pt x="556" y="92"/>
                  <a:pt x="484" y="83"/>
                </a:cubicBezTo>
                <a:lnTo>
                  <a:pt x="484" y="83"/>
                </a:lnTo>
                <a:cubicBezTo>
                  <a:pt x="446" y="56"/>
                  <a:pt x="405" y="34"/>
                  <a:pt x="360" y="14"/>
                </a:cubicBezTo>
                <a:cubicBezTo>
                  <a:pt x="333" y="5"/>
                  <a:pt x="305" y="0"/>
                  <a:pt x="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13"/>
          <p:cNvSpPr/>
          <p:nvPr/>
        </p:nvSpPr>
        <p:spPr>
          <a:xfrm>
            <a:off x="2283577" y="4949622"/>
            <a:ext cx="62662" cy="73760"/>
          </a:xfrm>
          <a:custGeom>
            <a:avLst/>
            <a:gdLst/>
            <a:ahLst/>
            <a:cxnLst/>
            <a:rect l="l" t="t" r="r" b="b"/>
            <a:pathLst>
              <a:path w="621" h="731" extrusionOk="0">
                <a:moveTo>
                  <a:pt x="297" y="1"/>
                </a:moveTo>
                <a:cubicBezTo>
                  <a:pt x="130" y="1"/>
                  <a:pt x="0" y="156"/>
                  <a:pt x="41" y="318"/>
                </a:cubicBezTo>
                <a:cubicBezTo>
                  <a:pt x="66" y="464"/>
                  <a:pt x="143" y="601"/>
                  <a:pt x="255" y="695"/>
                </a:cubicBezTo>
                <a:cubicBezTo>
                  <a:pt x="289" y="719"/>
                  <a:pt x="327" y="731"/>
                  <a:pt x="363" y="731"/>
                </a:cubicBezTo>
                <a:cubicBezTo>
                  <a:pt x="453" y="731"/>
                  <a:pt x="536" y="664"/>
                  <a:pt x="554" y="566"/>
                </a:cubicBezTo>
                <a:cubicBezTo>
                  <a:pt x="554" y="554"/>
                  <a:pt x="554" y="541"/>
                  <a:pt x="554" y="529"/>
                </a:cubicBezTo>
                <a:lnTo>
                  <a:pt x="554" y="529"/>
                </a:lnTo>
                <a:cubicBezTo>
                  <a:pt x="603" y="464"/>
                  <a:pt x="620" y="383"/>
                  <a:pt x="605" y="301"/>
                </a:cubicBezTo>
                <a:cubicBezTo>
                  <a:pt x="599" y="179"/>
                  <a:pt x="522" y="73"/>
                  <a:pt x="413" y="26"/>
                </a:cubicBezTo>
                <a:lnTo>
                  <a:pt x="413" y="26"/>
                </a:lnTo>
                <a:cubicBezTo>
                  <a:pt x="384" y="10"/>
                  <a:pt x="350" y="1"/>
                  <a:pt x="315" y="1"/>
                </a:cubicBezTo>
                <a:cubicBezTo>
                  <a:pt x="314" y="1"/>
                  <a:pt x="314" y="1"/>
                  <a:pt x="314" y="1"/>
                </a:cubicBezTo>
                <a:lnTo>
                  <a:pt x="314" y="1"/>
                </a:lnTo>
                <a:cubicBezTo>
                  <a:pt x="308" y="1"/>
                  <a:pt x="303" y="1"/>
                  <a:pt x="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13"/>
          <p:cNvSpPr/>
          <p:nvPr/>
        </p:nvSpPr>
        <p:spPr>
          <a:xfrm>
            <a:off x="2182371" y="4758310"/>
            <a:ext cx="68615" cy="90711"/>
          </a:xfrm>
          <a:custGeom>
            <a:avLst/>
            <a:gdLst/>
            <a:ahLst/>
            <a:cxnLst/>
            <a:rect l="l" t="t" r="r" b="b"/>
            <a:pathLst>
              <a:path w="680" h="899" extrusionOk="0">
                <a:moveTo>
                  <a:pt x="216" y="1"/>
                </a:moveTo>
                <a:cubicBezTo>
                  <a:pt x="124" y="1"/>
                  <a:pt x="38" y="63"/>
                  <a:pt x="26" y="161"/>
                </a:cubicBezTo>
                <a:cubicBezTo>
                  <a:pt x="0" y="435"/>
                  <a:pt x="111" y="700"/>
                  <a:pt x="325" y="863"/>
                </a:cubicBezTo>
                <a:cubicBezTo>
                  <a:pt x="356" y="887"/>
                  <a:pt x="395" y="899"/>
                  <a:pt x="434" y="899"/>
                </a:cubicBezTo>
                <a:cubicBezTo>
                  <a:pt x="490" y="899"/>
                  <a:pt x="546" y="874"/>
                  <a:pt x="582" y="828"/>
                </a:cubicBezTo>
                <a:cubicBezTo>
                  <a:pt x="632" y="748"/>
                  <a:pt x="654" y="658"/>
                  <a:pt x="647" y="570"/>
                </a:cubicBezTo>
                <a:lnTo>
                  <a:pt x="647" y="570"/>
                </a:lnTo>
                <a:cubicBezTo>
                  <a:pt x="673" y="526"/>
                  <a:pt x="679" y="470"/>
                  <a:pt x="650" y="409"/>
                </a:cubicBezTo>
                <a:cubicBezTo>
                  <a:pt x="582" y="255"/>
                  <a:pt x="462" y="127"/>
                  <a:pt x="325" y="33"/>
                </a:cubicBezTo>
                <a:cubicBezTo>
                  <a:pt x="291" y="11"/>
                  <a:pt x="253" y="1"/>
                  <a:pt x="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13"/>
          <p:cNvSpPr/>
          <p:nvPr/>
        </p:nvSpPr>
        <p:spPr>
          <a:xfrm>
            <a:off x="2096906" y="4630062"/>
            <a:ext cx="85668" cy="79814"/>
          </a:xfrm>
          <a:custGeom>
            <a:avLst/>
            <a:gdLst/>
            <a:ahLst/>
            <a:cxnLst/>
            <a:rect l="l" t="t" r="r" b="b"/>
            <a:pathLst>
              <a:path w="849" h="791" extrusionOk="0">
                <a:moveTo>
                  <a:pt x="309" y="509"/>
                </a:moveTo>
                <a:lnTo>
                  <a:pt x="309" y="509"/>
                </a:lnTo>
                <a:cubicBezTo>
                  <a:pt x="312" y="511"/>
                  <a:pt x="314" y="514"/>
                  <a:pt x="317" y="517"/>
                </a:cubicBezTo>
                <a:cubicBezTo>
                  <a:pt x="330" y="532"/>
                  <a:pt x="328" y="539"/>
                  <a:pt x="323" y="539"/>
                </a:cubicBezTo>
                <a:cubicBezTo>
                  <a:pt x="317" y="539"/>
                  <a:pt x="304" y="528"/>
                  <a:pt x="309" y="509"/>
                </a:cubicBezTo>
                <a:close/>
                <a:moveTo>
                  <a:pt x="223" y="0"/>
                </a:moveTo>
                <a:cubicBezTo>
                  <a:pt x="129" y="0"/>
                  <a:pt x="48" y="69"/>
                  <a:pt x="34" y="166"/>
                </a:cubicBezTo>
                <a:cubicBezTo>
                  <a:pt x="0" y="414"/>
                  <a:pt x="146" y="773"/>
                  <a:pt x="428" y="790"/>
                </a:cubicBezTo>
                <a:cubicBezTo>
                  <a:pt x="432" y="791"/>
                  <a:pt x="437" y="791"/>
                  <a:pt x="441" y="791"/>
                </a:cubicBezTo>
                <a:cubicBezTo>
                  <a:pt x="536" y="791"/>
                  <a:pt x="616" y="741"/>
                  <a:pt x="661" y="668"/>
                </a:cubicBezTo>
                <a:lnTo>
                  <a:pt x="661" y="668"/>
                </a:lnTo>
                <a:cubicBezTo>
                  <a:pt x="770" y="633"/>
                  <a:pt x="848" y="499"/>
                  <a:pt x="761" y="380"/>
                </a:cubicBezTo>
                <a:cubicBezTo>
                  <a:pt x="697" y="298"/>
                  <a:pt x="624" y="225"/>
                  <a:pt x="545" y="163"/>
                </a:cubicBezTo>
                <a:lnTo>
                  <a:pt x="545" y="163"/>
                </a:lnTo>
                <a:cubicBezTo>
                  <a:pt x="537" y="153"/>
                  <a:pt x="530" y="142"/>
                  <a:pt x="522" y="132"/>
                </a:cubicBezTo>
                <a:cubicBezTo>
                  <a:pt x="484" y="62"/>
                  <a:pt x="417" y="25"/>
                  <a:pt x="346" y="25"/>
                </a:cubicBezTo>
                <a:cubicBezTo>
                  <a:pt x="338" y="25"/>
                  <a:pt x="330" y="25"/>
                  <a:pt x="322" y="26"/>
                </a:cubicBezTo>
                <a:lnTo>
                  <a:pt x="322" y="26"/>
                </a:lnTo>
                <a:cubicBezTo>
                  <a:pt x="312" y="21"/>
                  <a:pt x="302" y="17"/>
                  <a:pt x="291" y="12"/>
                </a:cubicBezTo>
                <a:cubicBezTo>
                  <a:pt x="268" y="4"/>
                  <a:pt x="245" y="0"/>
                  <a:pt x="2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13"/>
          <p:cNvSpPr/>
          <p:nvPr/>
        </p:nvSpPr>
        <p:spPr>
          <a:xfrm>
            <a:off x="1968254" y="4797864"/>
            <a:ext cx="104538" cy="64275"/>
          </a:xfrm>
          <a:custGeom>
            <a:avLst/>
            <a:gdLst/>
            <a:ahLst/>
            <a:cxnLst/>
            <a:rect l="l" t="t" r="r" b="b"/>
            <a:pathLst>
              <a:path w="1036" h="637" extrusionOk="0">
                <a:moveTo>
                  <a:pt x="864" y="0"/>
                </a:moveTo>
                <a:cubicBezTo>
                  <a:pt x="633" y="0"/>
                  <a:pt x="266" y="0"/>
                  <a:pt x="95" y="197"/>
                </a:cubicBezTo>
                <a:cubicBezTo>
                  <a:pt x="9" y="282"/>
                  <a:pt x="0" y="419"/>
                  <a:pt x="77" y="522"/>
                </a:cubicBezTo>
                <a:cubicBezTo>
                  <a:pt x="150" y="595"/>
                  <a:pt x="255" y="637"/>
                  <a:pt x="364" y="637"/>
                </a:cubicBezTo>
                <a:cubicBezTo>
                  <a:pt x="382" y="637"/>
                  <a:pt x="401" y="636"/>
                  <a:pt x="420" y="633"/>
                </a:cubicBezTo>
                <a:cubicBezTo>
                  <a:pt x="607" y="633"/>
                  <a:pt x="868" y="561"/>
                  <a:pt x="899" y="358"/>
                </a:cubicBezTo>
                <a:lnTo>
                  <a:pt x="899" y="358"/>
                </a:lnTo>
                <a:cubicBezTo>
                  <a:pt x="965" y="334"/>
                  <a:pt x="1014" y="274"/>
                  <a:pt x="1027" y="205"/>
                </a:cubicBezTo>
                <a:cubicBezTo>
                  <a:pt x="1036" y="103"/>
                  <a:pt x="967" y="9"/>
                  <a:pt x="8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13"/>
          <p:cNvSpPr/>
          <p:nvPr/>
        </p:nvSpPr>
        <p:spPr>
          <a:xfrm>
            <a:off x="1854335" y="4641263"/>
            <a:ext cx="99291" cy="60743"/>
          </a:xfrm>
          <a:custGeom>
            <a:avLst/>
            <a:gdLst/>
            <a:ahLst/>
            <a:cxnLst/>
            <a:rect l="l" t="t" r="r" b="b"/>
            <a:pathLst>
              <a:path w="984" h="602" extrusionOk="0">
                <a:moveTo>
                  <a:pt x="411" y="397"/>
                </a:moveTo>
                <a:cubicBezTo>
                  <a:pt x="413" y="397"/>
                  <a:pt x="415" y="397"/>
                  <a:pt x="418" y="397"/>
                </a:cubicBezTo>
                <a:lnTo>
                  <a:pt x="418" y="397"/>
                </a:lnTo>
                <a:cubicBezTo>
                  <a:pt x="417" y="398"/>
                  <a:pt x="416" y="398"/>
                  <a:pt x="415" y="398"/>
                </a:cubicBezTo>
                <a:cubicBezTo>
                  <a:pt x="414" y="398"/>
                  <a:pt x="412" y="398"/>
                  <a:pt x="411" y="397"/>
                </a:cubicBezTo>
                <a:close/>
                <a:moveTo>
                  <a:pt x="618" y="1"/>
                </a:moveTo>
                <a:cubicBezTo>
                  <a:pt x="580" y="1"/>
                  <a:pt x="542" y="8"/>
                  <a:pt x="505" y="25"/>
                </a:cubicBezTo>
                <a:lnTo>
                  <a:pt x="505" y="25"/>
                </a:lnTo>
                <a:cubicBezTo>
                  <a:pt x="482" y="23"/>
                  <a:pt x="460" y="22"/>
                  <a:pt x="437" y="22"/>
                </a:cubicBezTo>
                <a:cubicBezTo>
                  <a:pt x="350" y="22"/>
                  <a:pt x="266" y="40"/>
                  <a:pt x="197" y="89"/>
                </a:cubicBezTo>
                <a:cubicBezTo>
                  <a:pt x="0" y="235"/>
                  <a:pt x="103" y="508"/>
                  <a:pt x="317" y="577"/>
                </a:cubicBezTo>
                <a:cubicBezTo>
                  <a:pt x="372" y="592"/>
                  <a:pt x="433" y="601"/>
                  <a:pt x="493" y="601"/>
                </a:cubicBezTo>
                <a:cubicBezTo>
                  <a:pt x="630" y="601"/>
                  <a:pt x="766" y="556"/>
                  <a:pt x="840" y="445"/>
                </a:cubicBezTo>
                <a:lnTo>
                  <a:pt x="840" y="445"/>
                </a:lnTo>
                <a:cubicBezTo>
                  <a:pt x="887" y="426"/>
                  <a:pt x="927" y="388"/>
                  <a:pt x="950" y="337"/>
                </a:cubicBezTo>
                <a:cubicBezTo>
                  <a:pt x="984" y="243"/>
                  <a:pt x="941" y="132"/>
                  <a:pt x="839" y="98"/>
                </a:cubicBezTo>
                <a:cubicBezTo>
                  <a:pt x="834" y="97"/>
                  <a:pt x="830" y="96"/>
                  <a:pt x="826" y="94"/>
                </a:cubicBezTo>
                <a:lnTo>
                  <a:pt x="826" y="94"/>
                </a:lnTo>
                <a:cubicBezTo>
                  <a:pt x="774" y="36"/>
                  <a:pt x="698" y="1"/>
                  <a:pt x="6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13"/>
          <p:cNvSpPr/>
          <p:nvPr/>
        </p:nvSpPr>
        <p:spPr>
          <a:xfrm>
            <a:off x="1780070" y="4693026"/>
            <a:ext cx="82137" cy="93537"/>
          </a:xfrm>
          <a:custGeom>
            <a:avLst/>
            <a:gdLst/>
            <a:ahLst/>
            <a:cxnLst/>
            <a:rect l="l" t="t" r="r" b="b"/>
            <a:pathLst>
              <a:path w="814" h="927" extrusionOk="0">
                <a:moveTo>
                  <a:pt x="430" y="0"/>
                </a:moveTo>
                <a:cubicBezTo>
                  <a:pt x="388" y="0"/>
                  <a:pt x="343" y="12"/>
                  <a:pt x="291" y="38"/>
                </a:cubicBezTo>
                <a:cubicBezTo>
                  <a:pt x="0" y="192"/>
                  <a:pt x="129" y="637"/>
                  <a:pt x="300" y="825"/>
                </a:cubicBezTo>
                <a:cubicBezTo>
                  <a:pt x="357" y="892"/>
                  <a:pt x="438" y="927"/>
                  <a:pt x="518" y="927"/>
                </a:cubicBezTo>
                <a:cubicBezTo>
                  <a:pt x="582" y="927"/>
                  <a:pt x="644" y="905"/>
                  <a:pt x="693" y="859"/>
                </a:cubicBezTo>
                <a:cubicBezTo>
                  <a:pt x="813" y="748"/>
                  <a:pt x="813" y="586"/>
                  <a:pt x="779" y="449"/>
                </a:cubicBezTo>
                <a:cubicBezTo>
                  <a:pt x="762" y="357"/>
                  <a:pt x="721" y="241"/>
                  <a:pt x="652" y="160"/>
                </a:cubicBezTo>
                <a:lnTo>
                  <a:pt x="652" y="160"/>
                </a:lnTo>
                <a:cubicBezTo>
                  <a:pt x="600" y="67"/>
                  <a:pt x="528" y="0"/>
                  <a:pt x="4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13"/>
          <p:cNvSpPr/>
          <p:nvPr/>
        </p:nvSpPr>
        <p:spPr>
          <a:xfrm>
            <a:off x="1797324" y="4883026"/>
            <a:ext cx="72652" cy="90005"/>
          </a:xfrm>
          <a:custGeom>
            <a:avLst/>
            <a:gdLst/>
            <a:ahLst/>
            <a:cxnLst/>
            <a:rect l="l" t="t" r="r" b="b"/>
            <a:pathLst>
              <a:path w="720" h="892" extrusionOk="0">
                <a:moveTo>
                  <a:pt x="390" y="321"/>
                </a:moveTo>
                <a:cubicBezTo>
                  <a:pt x="392" y="321"/>
                  <a:pt x="399" y="331"/>
                  <a:pt x="393" y="335"/>
                </a:cubicBezTo>
                <a:lnTo>
                  <a:pt x="393" y="335"/>
                </a:lnTo>
                <a:cubicBezTo>
                  <a:pt x="388" y="325"/>
                  <a:pt x="388" y="321"/>
                  <a:pt x="390" y="321"/>
                </a:cubicBezTo>
                <a:close/>
                <a:moveTo>
                  <a:pt x="319" y="0"/>
                </a:moveTo>
                <a:cubicBezTo>
                  <a:pt x="288" y="0"/>
                  <a:pt x="256" y="7"/>
                  <a:pt x="223" y="20"/>
                </a:cubicBezTo>
                <a:cubicBezTo>
                  <a:pt x="26" y="89"/>
                  <a:pt x="1" y="294"/>
                  <a:pt x="43" y="465"/>
                </a:cubicBezTo>
                <a:cubicBezTo>
                  <a:pt x="86" y="653"/>
                  <a:pt x="214" y="807"/>
                  <a:pt x="394" y="884"/>
                </a:cubicBezTo>
                <a:cubicBezTo>
                  <a:pt x="414" y="889"/>
                  <a:pt x="433" y="891"/>
                  <a:pt x="453" y="891"/>
                </a:cubicBezTo>
                <a:cubicBezTo>
                  <a:pt x="537" y="891"/>
                  <a:pt x="618" y="848"/>
                  <a:pt x="659" y="764"/>
                </a:cubicBezTo>
                <a:cubicBezTo>
                  <a:pt x="711" y="679"/>
                  <a:pt x="719" y="576"/>
                  <a:pt x="685" y="482"/>
                </a:cubicBezTo>
                <a:cubicBezTo>
                  <a:pt x="673" y="459"/>
                  <a:pt x="656" y="438"/>
                  <a:pt x="636" y="422"/>
                </a:cubicBezTo>
                <a:lnTo>
                  <a:pt x="636" y="422"/>
                </a:lnTo>
                <a:cubicBezTo>
                  <a:pt x="659" y="380"/>
                  <a:pt x="665" y="327"/>
                  <a:pt x="642" y="268"/>
                </a:cubicBezTo>
                <a:cubicBezTo>
                  <a:pt x="579" y="134"/>
                  <a:pt x="463" y="0"/>
                  <a:pt x="3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13"/>
          <p:cNvSpPr/>
          <p:nvPr/>
        </p:nvSpPr>
        <p:spPr>
          <a:xfrm>
            <a:off x="2077028" y="5123377"/>
            <a:ext cx="72954" cy="93738"/>
          </a:xfrm>
          <a:custGeom>
            <a:avLst/>
            <a:gdLst/>
            <a:ahLst/>
            <a:cxnLst/>
            <a:rect l="l" t="t" r="r" b="b"/>
            <a:pathLst>
              <a:path w="723" h="929" extrusionOk="0">
                <a:moveTo>
                  <a:pt x="319" y="0"/>
                </a:moveTo>
                <a:cubicBezTo>
                  <a:pt x="299" y="0"/>
                  <a:pt x="279" y="3"/>
                  <a:pt x="257" y="8"/>
                </a:cubicBezTo>
                <a:cubicBezTo>
                  <a:pt x="0" y="76"/>
                  <a:pt x="26" y="418"/>
                  <a:pt x="86" y="598"/>
                </a:cubicBezTo>
                <a:cubicBezTo>
                  <a:pt x="132" y="743"/>
                  <a:pt x="264" y="928"/>
                  <a:pt x="424" y="928"/>
                </a:cubicBezTo>
                <a:cubicBezTo>
                  <a:pt x="472" y="928"/>
                  <a:pt x="522" y="911"/>
                  <a:pt x="574" y="872"/>
                </a:cubicBezTo>
                <a:cubicBezTo>
                  <a:pt x="702" y="773"/>
                  <a:pt x="723" y="609"/>
                  <a:pt x="690" y="461"/>
                </a:cubicBezTo>
                <a:lnTo>
                  <a:pt x="693" y="461"/>
                </a:lnTo>
                <a:cubicBezTo>
                  <a:pt x="654" y="281"/>
                  <a:pt x="536" y="0"/>
                  <a:pt x="3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13"/>
          <p:cNvSpPr/>
          <p:nvPr/>
        </p:nvSpPr>
        <p:spPr>
          <a:xfrm>
            <a:off x="2219402" y="5294003"/>
            <a:ext cx="90815" cy="86070"/>
          </a:xfrm>
          <a:custGeom>
            <a:avLst/>
            <a:gdLst/>
            <a:ahLst/>
            <a:cxnLst/>
            <a:rect l="l" t="t" r="r" b="b"/>
            <a:pathLst>
              <a:path w="900" h="853" extrusionOk="0">
                <a:moveTo>
                  <a:pt x="437" y="0"/>
                </a:moveTo>
                <a:cubicBezTo>
                  <a:pt x="358" y="0"/>
                  <a:pt x="279" y="47"/>
                  <a:pt x="253" y="121"/>
                </a:cubicBezTo>
                <a:lnTo>
                  <a:pt x="253" y="121"/>
                </a:lnTo>
                <a:cubicBezTo>
                  <a:pt x="247" y="120"/>
                  <a:pt x="242" y="120"/>
                  <a:pt x="236" y="120"/>
                </a:cubicBezTo>
                <a:cubicBezTo>
                  <a:pt x="120" y="120"/>
                  <a:pt x="17" y="210"/>
                  <a:pt x="1" y="336"/>
                </a:cubicBezTo>
                <a:cubicBezTo>
                  <a:pt x="1" y="447"/>
                  <a:pt x="52" y="558"/>
                  <a:pt x="138" y="635"/>
                </a:cubicBezTo>
                <a:cubicBezTo>
                  <a:pt x="240" y="737"/>
                  <a:pt x="380" y="852"/>
                  <a:pt x="523" y="852"/>
                </a:cubicBezTo>
                <a:cubicBezTo>
                  <a:pt x="583" y="852"/>
                  <a:pt x="644" y="832"/>
                  <a:pt x="702" y="781"/>
                </a:cubicBezTo>
                <a:cubicBezTo>
                  <a:pt x="729" y="757"/>
                  <a:pt x="748" y="731"/>
                  <a:pt x="763" y="705"/>
                </a:cubicBezTo>
                <a:lnTo>
                  <a:pt x="763" y="705"/>
                </a:lnTo>
                <a:cubicBezTo>
                  <a:pt x="780" y="698"/>
                  <a:pt x="797" y="689"/>
                  <a:pt x="814" y="678"/>
                </a:cubicBezTo>
                <a:cubicBezTo>
                  <a:pt x="891" y="610"/>
                  <a:pt x="899" y="498"/>
                  <a:pt x="839" y="413"/>
                </a:cubicBezTo>
                <a:lnTo>
                  <a:pt x="839" y="413"/>
                </a:lnTo>
                <a:lnTo>
                  <a:pt x="831" y="421"/>
                </a:lnTo>
                <a:cubicBezTo>
                  <a:pt x="796" y="383"/>
                  <a:pt x="758" y="347"/>
                  <a:pt x="717" y="315"/>
                </a:cubicBezTo>
                <a:lnTo>
                  <a:pt x="717" y="315"/>
                </a:lnTo>
                <a:cubicBezTo>
                  <a:pt x="679" y="239"/>
                  <a:pt x="633" y="166"/>
                  <a:pt x="600" y="105"/>
                </a:cubicBezTo>
                <a:cubicBezTo>
                  <a:pt x="564" y="31"/>
                  <a:pt x="501" y="0"/>
                  <a:pt x="4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13"/>
          <p:cNvSpPr/>
          <p:nvPr/>
        </p:nvSpPr>
        <p:spPr>
          <a:xfrm>
            <a:off x="2351485" y="5131146"/>
            <a:ext cx="76284" cy="90005"/>
          </a:xfrm>
          <a:custGeom>
            <a:avLst/>
            <a:gdLst/>
            <a:ahLst/>
            <a:cxnLst/>
            <a:rect l="l" t="t" r="r" b="b"/>
            <a:pathLst>
              <a:path w="756" h="892" extrusionOk="0">
                <a:moveTo>
                  <a:pt x="304" y="1"/>
                </a:moveTo>
                <a:cubicBezTo>
                  <a:pt x="267" y="1"/>
                  <a:pt x="228" y="8"/>
                  <a:pt x="189" y="25"/>
                </a:cubicBezTo>
                <a:cubicBezTo>
                  <a:pt x="52" y="85"/>
                  <a:pt x="1" y="247"/>
                  <a:pt x="69" y="376"/>
                </a:cubicBezTo>
                <a:cubicBezTo>
                  <a:pt x="138" y="513"/>
                  <a:pt x="215" y="649"/>
                  <a:pt x="283" y="786"/>
                </a:cubicBezTo>
                <a:cubicBezTo>
                  <a:pt x="316" y="857"/>
                  <a:pt x="382" y="891"/>
                  <a:pt x="448" y="891"/>
                </a:cubicBezTo>
                <a:cubicBezTo>
                  <a:pt x="519" y="891"/>
                  <a:pt x="590" y="853"/>
                  <a:pt x="625" y="778"/>
                </a:cubicBezTo>
                <a:cubicBezTo>
                  <a:pt x="642" y="727"/>
                  <a:pt x="653" y="674"/>
                  <a:pt x="656" y="621"/>
                </a:cubicBezTo>
                <a:lnTo>
                  <a:pt x="656" y="621"/>
                </a:lnTo>
                <a:cubicBezTo>
                  <a:pt x="716" y="589"/>
                  <a:pt x="756" y="525"/>
                  <a:pt x="736" y="436"/>
                </a:cubicBezTo>
                <a:cubicBezTo>
                  <a:pt x="693" y="246"/>
                  <a:pt x="519" y="1"/>
                  <a:pt x="3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13"/>
          <p:cNvSpPr/>
          <p:nvPr/>
        </p:nvSpPr>
        <p:spPr>
          <a:xfrm>
            <a:off x="2449058" y="5450705"/>
            <a:ext cx="79412" cy="93940"/>
          </a:xfrm>
          <a:custGeom>
            <a:avLst/>
            <a:gdLst/>
            <a:ahLst/>
            <a:cxnLst/>
            <a:rect l="l" t="t" r="r" b="b"/>
            <a:pathLst>
              <a:path w="787" h="931" extrusionOk="0">
                <a:moveTo>
                  <a:pt x="463" y="1"/>
                </a:moveTo>
                <a:cubicBezTo>
                  <a:pt x="446" y="1"/>
                  <a:pt x="429" y="2"/>
                  <a:pt x="411" y="6"/>
                </a:cubicBezTo>
                <a:cubicBezTo>
                  <a:pt x="393" y="9"/>
                  <a:pt x="375" y="13"/>
                  <a:pt x="359" y="20"/>
                </a:cubicBezTo>
                <a:lnTo>
                  <a:pt x="359" y="20"/>
                </a:lnTo>
                <a:cubicBezTo>
                  <a:pt x="267" y="30"/>
                  <a:pt x="180" y="89"/>
                  <a:pt x="137" y="186"/>
                </a:cubicBezTo>
                <a:cubicBezTo>
                  <a:pt x="35" y="400"/>
                  <a:pt x="0" y="921"/>
                  <a:pt x="343" y="930"/>
                </a:cubicBezTo>
                <a:cubicBezTo>
                  <a:pt x="349" y="930"/>
                  <a:pt x="355" y="931"/>
                  <a:pt x="360" y="931"/>
                </a:cubicBezTo>
                <a:cubicBezTo>
                  <a:pt x="672" y="931"/>
                  <a:pt x="786" y="489"/>
                  <a:pt x="719" y="246"/>
                </a:cubicBezTo>
                <a:cubicBezTo>
                  <a:pt x="689" y="116"/>
                  <a:pt x="597" y="1"/>
                  <a:pt x="4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13"/>
          <p:cNvSpPr/>
          <p:nvPr/>
        </p:nvSpPr>
        <p:spPr>
          <a:xfrm>
            <a:off x="2537954" y="5674912"/>
            <a:ext cx="85567" cy="77998"/>
          </a:xfrm>
          <a:custGeom>
            <a:avLst/>
            <a:gdLst/>
            <a:ahLst/>
            <a:cxnLst/>
            <a:rect l="l" t="t" r="r" b="b"/>
            <a:pathLst>
              <a:path w="848" h="773" extrusionOk="0">
                <a:moveTo>
                  <a:pt x="305" y="0"/>
                </a:moveTo>
                <a:cubicBezTo>
                  <a:pt x="125" y="0"/>
                  <a:pt x="1" y="177"/>
                  <a:pt x="1" y="359"/>
                </a:cubicBezTo>
                <a:cubicBezTo>
                  <a:pt x="1" y="479"/>
                  <a:pt x="18" y="616"/>
                  <a:pt x="146" y="667"/>
                </a:cubicBezTo>
                <a:cubicBezTo>
                  <a:pt x="170" y="674"/>
                  <a:pt x="194" y="677"/>
                  <a:pt x="217" y="677"/>
                </a:cubicBezTo>
                <a:cubicBezTo>
                  <a:pt x="261" y="677"/>
                  <a:pt x="303" y="665"/>
                  <a:pt x="339" y="644"/>
                </a:cubicBezTo>
                <a:lnTo>
                  <a:pt x="339" y="644"/>
                </a:lnTo>
                <a:cubicBezTo>
                  <a:pt x="343" y="646"/>
                  <a:pt x="347" y="648"/>
                  <a:pt x="351" y="650"/>
                </a:cubicBezTo>
                <a:cubicBezTo>
                  <a:pt x="383" y="665"/>
                  <a:pt x="417" y="672"/>
                  <a:pt x="451" y="672"/>
                </a:cubicBezTo>
                <a:cubicBezTo>
                  <a:pt x="461" y="672"/>
                  <a:pt x="470" y="671"/>
                  <a:pt x="480" y="670"/>
                </a:cubicBezTo>
                <a:lnTo>
                  <a:pt x="480" y="670"/>
                </a:lnTo>
                <a:cubicBezTo>
                  <a:pt x="511" y="732"/>
                  <a:pt x="574" y="772"/>
                  <a:pt x="645" y="772"/>
                </a:cubicBezTo>
                <a:cubicBezTo>
                  <a:pt x="655" y="772"/>
                  <a:pt x="666" y="772"/>
                  <a:pt x="676" y="770"/>
                </a:cubicBezTo>
                <a:cubicBezTo>
                  <a:pt x="779" y="753"/>
                  <a:pt x="848" y="659"/>
                  <a:pt x="830" y="556"/>
                </a:cubicBezTo>
                <a:lnTo>
                  <a:pt x="830" y="556"/>
                </a:lnTo>
                <a:lnTo>
                  <a:pt x="839" y="573"/>
                </a:lnTo>
                <a:cubicBezTo>
                  <a:pt x="831" y="416"/>
                  <a:pt x="746" y="294"/>
                  <a:pt x="629" y="222"/>
                </a:cubicBezTo>
                <a:lnTo>
                  <a:pt x="629" y="222"/>
                </a:lnTo>
                <a:cubicBezTo>
                  <a:pt x="579" y="131"/>
                  <a:pt x="500" y="57"/>
                  <a:pt x="403" y="17"/>
                </a:cubicBezTo>
                <a:cubicBezTo>
                  <a:pt x="369" y="6"/>
                  <a:pt x="336" y="0"/>
                  <a:pt x="3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13"/>
          <p:cNvSpPr/>
          <p:nvPr/>
        </p:nvSpPr>
        <p:spPr>
          <a:xfrm>
            <a:off x="2342101" y="5570780"/>
            <a:ext cx="82036" cy="77392"/>
          </a:xfrm>
          <a:custGeom>
            <a:avLst/>
            <a:gdLst/>
            <a:ahLst/>
            <a:cxnLst/>
            <a:rect l="l" t="t" r="r" b="b"/>
            <a:pathLst>
              <a:path w="813" h="767" extrusionOk="0">
                <a:moveTo>
                  <a:pt x="396" y="0"/>
                </a:moveTo>
                <a:cubicBezTo>
                  <a:pt x="356" y="0"/>
                  <a:pt x="316" y="13"/>
                  <a:pt x="282" y="39"/>
                </a:cubicBezTo>
                <a:cubicBezTo>
                  <a:pt x="242" y="72"/>
                  <a:pt x="219" y="113"/>
                  <a:pt x="212" y="157"/>
                </a:cubicBezTo>
                <a:lnTo>
                  <a:pt x="212" y="157"/>
                </a:lnTo>
                <a:cubicBezTo>
                  <a:pt x="50" y="257"/>
                  <a:pt x="1" y="473"/>
                  <a:pt x="111" y="638"/>
                </a:cubicBezTo>
                <a:cubicBezTo>
                  <a:pt x="171" y="724"/>
                  <a:pt x="265" y="767"/>
                  <a:pt x="360" y="767"/>
                </a:cubicBezTo>
                <a:cubicBezTo>
                  <a:pt x="455" y="767"/>
                  <a:pt x="551" y="724"/>
                  <a:pt x="616" y="638"/>
                </a:cubicBezTo>
                <a:cubicBezTo>
                  <a:pt x="625" y="624"/>
                  <a:pt x="634" y="610"/>
                  <a:pt x="641" y="597"/>
                </a:cubicBezTo>
                <a:lnTo>
                  <a:pt x="641" y="597"/>
                </a:lnTo>
                <a:cubicBezTo>
                  <a:pt x="737" y="566"/>
                  <a:pt x="812" y="468"/>
                  <a:pt x="761" y="347"/>
                </a:cubicBezTo>
                <a:lnTo>
                  <a:pt x="744" y="347"/>
                </a:lnTo>
                <a:cubicBezTo>
                  <a:pt x="716" y="278"/>
                  <a:pt x="669" y="222"/>
                  <a:pt x="611" y="181"/>
                </a:cubicBezTo>
                <a:lnTo>
                  <a:pt x="611" y="181"/>
                </a:lnTo>
                <a:cubicBezTo>
                  <a:pt x="590" y="141"/>
                  <a:pt x="565" y="102"/>
                  <a:pt x="539" y="65"/>
                </a:cubicBezTo>
                <a:cubicBezTo>
                  <a:pt x="500" y="22"/>
                  <a:pt x="448" y="0"/>
                  <a:pt x="3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13"/>
          <p:cNvSpPr/>
          <p:nvPr/>
        </p:nvSpPr>
        <p:spPr>
          <a:xfrm>
            <a:off x="2324846" y="5449596"/>
            <a:ext cx="86375" cy="86776"/>
          </a:xfrm>
          <a:custGeom>
            <a:avLst/>
            <a:gdLst/>
            <a:ahLst/>
            <a:cxnLst/>
            <a:rect l="l" t="t" r="r" b="b"/>
            <a:pathLst>
              <a:path w="856" h="860" extrusionOk="0">
                <a:moveTo>
                  <a:pt x="404" y="1"/>
                </a:moveTo>
                <a:cubicBezTo>
                  <a:pt x="215" y="1"/>
                  <a:pt x="28" y="88"/>
                  <a:pt x="17" y="291"/>
                </a:cubicBezTo>
                <a:cubicBezTo>
                  <a:pt x="1" y="533"/>
                  <a:pt x="190" y="859"/>
                  <a:pt x="449" y="859"/>
                </a:cubicBezTo>
                <a:cubicBezTo>
                  <a:pt x="464" y="859"/>
                  <a:pt x="480" y="858"/>
                  <a:pt x="496" y="855"/>
                </a:cubicBezTo>
                <a:cubicBezTo>
                  <a:pt x="637" y="822"/>
                  <a:pt x="746" y="716"/>
                  <a:pt x="768" y="576"/>
                </a:cubicBezTo>
                <a:lnTo>
                  <a:pt x="768" y="576"/>
                </a:lnTo>
                <a:cubicBezTo>
                  <a:pt x="813" y="528"/>
                  <a:pt x="842" y="464"/>
                  <a:pt x="847" y="394"/>
                </a:cubicBezTo>
                <a:cubicBezTo>
                  <a:pt x="855" y="265"/>
                  <a:pt x="795" y="145"/>
                  <a:pt x="693" y="77"/>
                </a:cubicBezTo>
                <a:cubicBezTo>
                  <a:pt x="616" y="28"/>
                  <a:pt x="510" y="1"/>
                  <a:pt x="4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13"/>
          <p:cNvSpPr/>
          <p:nvPr/>
        </p:nvSpPr>
        <p:spPr>
          <a:xfrm>
            <a:off x="1863819" y="4990992"/>
            <a:ext cx="95053" cy="59432"/>
          </a:xfrm>
          <a:custGeom>
            <a:avLst/>
            <a:gdLst/>
            <a:ahLst/>
            <a:cxnLst/>
            <a:rect l="l" t="t" r="r" b="b"/>
            <a:pathLst>
              <a:path w="942" h="589" extrusionOk="0">
                <a:moveTo>
                  <a:pt x="407" y="206"/>
                </a:moveTo>
                <a:cubicBezTo>
                  <a:pt x="410" y="206"/>
                  <a:pt x="411" y="209"/>
                  <a:pt x="410" y="213"/>
                </a:cubicBezTo>
                <a:lnTo>
                  <a:pt x="410" y="213"/>
                </a:lnTo>
                <a:cubicBezTo>
                  <a:pt x="410" y="214"/>
                  <a:pt x="410" y="215"/>
                  <a:pt x="409" y="216"/>
                </a:cubicBezTo>
                <a:lnTo>
                  <a:pt x="409" y="216"/>
                </a:lnTo>
                <a:cubicBezTo>
                  <a:pt x="400" y="216"/>
                  <a:pt x="390" y="214"/>
                  <a:pt x="402" y="208"/>
                </a:cubicBezTo>
                <a:cubicBezTo>
                  <a:pt x="404" y="207"/>
                  <a:pt x="406" y="206"/>
                  <a:pt x="407" y="206"/>
                </a:cubicBezTo>
                <a:close/>
                <a:moveTo>
                  <a:pt x="386" y="0"/>
                </a:moveTo>
                <a:cubicBezTo>
                  <a:pt x="256" y="0"/>
                  <a:pt x="126" y="39"/>
                  <a:pt x="69" y="173"/>
                </a:cubicBezTo>
                <a:cubicBezTo>
                  <a:pt x="0" y="345"/>
                  <a:pt x="129" y="516"/>
                  <a:pt x="283" y="567"/>
                </a:cubicBezTo>
                <a:cubicBezTo>
                  <a:pt x="328" y="581"/>
                  <a:pt x="375" y="588"/>
                  <a:pt x="421" y="588"/>
                </a:cubicBezTo>
                <a:cubicBezTo>
                  <a:pt x="513" y="588"/>
                  <a:pt x="603" y="561"/>
                  <a:pt x="679" y="510"/>
                </a:cubicBezTo>
                <a:lnTo>
                  <a:pt x="679" y="510"/>
                </a:lnTo>
                <a:cubicBezTo>
                  <a:pt x="683" y="510"/>
                  <a:pt x="688" y="510"/>
                  <a:pt x="693" y="510"/>
                </a:cubicBezTo>
                <a:cubicBezTo>
                  <a:pt x="713" y="510"/>
                  <a:pt x="733" y="509"/>
                  <a:pt x="753" y="507"/>
                </a:cubicBezTo>
                <a:cubicBezTo>
                  <a:pt x="873" y="490"/>
                  <a:pt x="941" y="362"/>
                  <a:pt x="890" y="250"/>
                </a:cubicBezTo>
                <a:cubicBezTo>
                  <a:pt x="813" y="114"/>
                  <a:pt x="668" y="19"/>
                  <a:pt x="514" y="11"/>
                </a:cubicBezTo>
                <a:cubicBezTo>
                  <a:pt x="473" y="5"/>
                  <a:pt x="430" y="0"/>
                  <a:pt x="3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13"/>
          <p:cNvSpPr/>
          <p:nvPr/>
        </p:nvSpPr>
        <p:spPr>
          <a:xfrm>
            <a:off x="2052004" y="4998963"/>
            <a:ext cx="81935" cy="60138"/>
          </a:xfrm>
          <a:custGeom>
            <a:avLst/>
            <a:gdLst/>
            <a:ahLst/>
            <a:cxnLst/>
            <a:rect l="l" t="t" r="r" b="b"/>
            <a:pathLst>
              <a:path w="812" h="596" extrusionOk="0">
                <a:moveTo>
                  <a:pt x="366" y="0"/>
                </a:moveTo>
                <a:cubicBezTo>
                  <a:pt x="303" y="0"/>
                  <a:pt x="241" y="11"/>
                  <a:pt x="180" y="35"/>
                </a:cubicBezTo>
                <a:cubicBezTo>
                  <a:pt x="69" y="69"/>
                  <a:pt x="0" y="180"/>
                  <a:pt x="17" y="291"/>
                </a:cubicBezTo>
                <a:cubicBezTo>
                  <a:pt x="26" y="394"/>
                  <a:pt x="94" y="479"/>
                  <a:pt x="188" y="531"/>
                </a:cubicBezTo>
                <a:cubicBezTo>
                  <a:pt x="262" y="571"/>
                  <a:pt x="350" y="596"/>
                  <a:pt x="435" y="596"/>
                </a:cubicBezTo>
                <a:cubicBezTo>
                  <a:pt x="549" y="596"/>
                  <a:pt x="659" y="553"/>
                  <a:pt x="727" y="445"/>
                </a:cubicBezTo>
                <a:cubicBezTo>
                  <a:pt x="741" y="425"/>
                  <a:pt x="750" y="403"/>
                  <a:pt x="757" y="380"/>
                </a:cubicBezTo>
                <a:lnTo>
                  <a:pt x="757" y="380"/>
                </a:lnTo>
                <a:cubicBezTo>
                  <a:pt x="812" y="296"/>
                  <a:pt x="794" y="189"/>
                  <a:pt x="713" y="122"/>
                </a:cubicBezTo>
                <a:lnTo>
                  <a:pt x="713" y="122"/>
                </a:lnTo>
                <a:cubicBezTo>
                  <a:pt x="667" y="55"/>
                  <a:pt x="597" y="8"/>
                  <a:pt x="513" y="8"/>
                </a:cubicBezTo>
                <a:cubicBezTo>
                  <a:pt x="499" y="8"/>
                  <a:pt x="486" y="9"/>
                  <a:pt x="472" y="11"/>
                </a:cubicBezTo>
                <a:lnTo>
                  <a:pt x="472" y="11"/>
                </a:lnTo>
                <a:cubicBezTo>
                  <a:pt x="437" y="4"/>
                  <a:pt x="401" y="0"/>
                  <a:pt x="3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13"/>
          <p:cNvSpPr/>
          <p:nvPr/>
        </p:nvSpPr>
        <p:spPr>
          <a:xfrm>
            <a:off x="2196195" y="5071311"/>
            <a:ext cx="46618" cy="42984"/>
          </a:xfrm>
          <a:custGeom>
            <a:avLst/>
            <a:gdLst/>
            <a:ahLst/>
            <a:cxnLst/>
            <a:rect l="l" t="t" r="r" b="b"/>
            <a:pathLst>
              <a:path w="462" h="426" extrusionOk="0">
                <a:moveTo>
                  <a:pt x="236" y="0"/>
                </a:moveTo>
                <a:cubicBezTo>
                  <a:pt x="104" y="0"/>
                  <a:pt x="0" y="106"/>
                  <a:pt x="8" y="242"/>
                </a:cubicBezTo>
                <a:cubicBezTo>
                  <a:pt x="12" y="255"/>
                  <a:pt x="17" y="267"/>
                  <a:pt x="24" y="277"/>
                </a:cubicBezTo>
                <a:lnTo>
                  <a:pt x="24" y="277"/>
                </a:lnTo>
                <a:cubicBezTo>
                  <a:pt x="36" y="323"/>
                  <a:pt x="64" y="366"/>
                  <a:pt x="111" y="396"/>
                </a:cubicBezTo>
                <a:cubicBezTo>
                  <a:pt x="145" y="416"/>
                  <a:pt x="182" y="426"/>
                  <a:pt x="219" y="426"/>
                </a:cubicBezTo>
                <a:cubicBezTo>
                  <a:pt x="305" y="426"/>
                  <a:pt x="389" y="374"/>
                  <a:pt x="419" y="284"/>
                </a:cubicBezTo>
                <a:cubicBezTo>
                  <a:pt x="462" y="165"/>
                  <a:pt x="393" y="28"/>
                  <a:pt x="265" y="2"/>
                </a:cubicBezTo>
                <a:cubicBezTo>
                  <a:pt x="255" y="1"/>
                  <a:pt x="245" y="0"/>
                  <a:pt x="2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13"/>
          <p:cNvSpPr/>
          <p:nvPr/>
        </p:nvSpPr>
        <p:spPr>
          <a:xfrm>
            <a:off x="2247252" y="5214593"/>
            <a:ext cx="36124" cy="32087"/>
          </a:xfrm>
          <a:custGeom>
            <a:avLst/>
            <a:gdLst/>
            <a:ahLst/>
            <a:cxnLst/>
            <a:rect l="l" t="t" r="r" b="b"/>
            <a:pathLst>
              <a:path w="358" h="318" extrusionOk="0">
                <a:moveTo>
                  <a:pt x="204" y="1"/>
                </a:moveTo>
                <a:cubicBezTo>
                  <a:pt x="188" y="1"/>
                  <a:pt x="171" y="5"/>
                  <a:pt x="157" y="14"/>
                </a:cubicBezTo>
                <a:lnTo>
                  <a:pt x="157" y="14"/>
                </a:lnTo>
                <a:cubicBezTo>
                  <a:pt x="74" y="30"/>
                  <a:pt x="15" y="94"/>
                  <a:pt x="7" y="173"/>
                </a:cubicBezTo>
                <a:cubicBezTo>
                  <a:pt x="1" y="269"/>
                  <a:pt x="105" y="318"/>
                  <a:pt x="197" y="318"/>
                </a:cubicBezTo>
                <a:cubicBezTo>
                  <a:pt x="228" y="318"/>
                  <a:pt x="257" y="312"/>
                  <a:pt x="281" y="302"/>
                </a:cubicBezTo>
                <a:cubicBezTo>
                  <a:pt x="332" y="267"/>
                  <a:pt x="358" y="199"/>
                  <a:pt x="341" y="139"/>
                </a:cubicBezTo>
                <a:cubicBezTo>
                  <a:pt x="332" y="88"/>
                  <a:pt x="298" y="45"/>
                  <a:pt x="255" y="19"/>
                </a:cubicBezTo>
                <a:cubicBezTo>
                  <a:pt x="239" y="6"/>
                  <a:pt x="221" y="1"/>
                  <a:pt x="2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13"/>
          <p:cNvSpPr/>
          <p:nvPr/>
        </p:nvSpPr>
        <p:spPr>
          <a:xfrm>
            <a:off x="2220310" y="5012585"/>
            <a:ext cx="42380" cy="34004"/>
          </a:xfrm>
          <a:custGeom>
            <a:avLst/>
            <a:gdLst/>
            <a:ahLst/>
            <a:cxnLst/>
            <a:rect l="l" t="t" r="r" b="b"/>
            <a:pathLst>
              <a:path w="420" h="337" extrusionOk="0">
                <a:moveTo>
                  <a:pt x="213" y="186"/>
                </a:moveTo>
                <a:lnTo>
                  <a:pt x="213" y="186"/>
                </a:lnTo>
                <a:cubicBezTo>
                  <a:pt x="211" y="190"/>
                  <a:pt x="211" y="192"/>
                  <a:pt x="211" y="192"/>
                </a:cubicBezTo>
                <a:cubicBezTo>
                  <a:pt x="210" y="192"/>
                  <a:pt x="212" y="186"/>
                  <a:pt x="213" y="186"/>
                </a:cubicBezTo>
                <a:close/>
                <a:moveTo>
                  <a:pt x="223" y="1"/>
                </a:moveTo>
                <a:cubicBezTo>
                  <a:pt x="169" y="1"/>
                  <a:pt x="114" y="25"/>
                  <a:pt x="77" y="71"/>
                </a:cubicBezTo>
                <a:cubicBezTo>
                  <a:pt x="0" y="156"/>
                  <a:pt x="26" y="327"/>
                  <a:pt x="163" y="327"/>
                </a:cubicBezTo>
                <a:cubicBezTo>
                  <a:pt x="189" y="327"/>
                  <a:pt x="213" y="321"/>
                  <a:pt x="234" y="309"/>
                </a:cubicBezTo>
                <a:lnTo>
                  <a:pt x="234" y="309"/>
                </a:lnTo>
                <a:cubicBezTo>
                  <a:pt x="255" y="325"/>
                  <a:pt x="282" y="336"/>
                  <a:pt x="305" y="336"/>
                </a:cubicBezTo>
                <a:cubicBezTo>
                  <a:pt x="328" y="336"/>
                  <a:pt x="349" y="326"/>
                  <a:pt x="360" y="302"/>
                </a:cubicBezTo>
                <a:lnTo>
                  <a:pt x="368" y="302"/>
                </a:lnTo>
                <a:cubicBezTo>
                  <a:pt x="420" y="225"/>
                  <a:pt x="420" y="122"/>
                  <a:pt x="351" y="54"/>
                </a:cubicBezTo>
                <a:cubicBezTo>
                  <a:pt x="316" y="18"/>
                  <a:pt x="269" y="1"/>
                  <a:pt x="2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13"/>
          <p:cNvSpPr/>
          <p:nvPr/>
        </p:nvSpPr>
        <p:spPr>
          <a:xfrm>
            <a:off x="2275504" y="5110461"/>
            <a:ext cx="46719" cy="40765"/>
          </a:xfrm>
          <a:custGeom>
            <a:avLst/>
            <a:gdLst/>
            <a:ahLst/>
            <a:cxnLst/>
            <a:rect l="l" t="t" r="r" b="b"/>
            <a:pathLst>
              <a:path w="463" h="404" extrusionOk="0">
                <a:moveTo>
                  <a:pt x="243" y="0"/>
                </a:moveTo>
                <a:cubicBezTo>
                  <a:pt x="225" y="0"/>
                  <a:pt x="207" y="3"/>
                  <a:pt x="189" y="8"/>
                </a:cubicBezTo>
                <a:cubicBezTo>
                  <a:pt x="52" y="42"/>
                  <a:pt x="1" y="196"/>
                  <a:pt x="78" y="307"/>
                </a:cubicBezTo>
                <a:cubicBezTo>
                  <a:pt x="110" y="371"/>
                  <a:pt x="172" y="404"/>
                  <a:pt x="236" y="404"/>
                </a:cubicBezTo>
                <a:cubicBezTo>
                  <a:pt x="291" y="404"/>
                  <a:pt x="346" y="380"/>
                  <a:pt x="386" y="333"/>
                </a:cubicBezTo>
                <a:cubicBezTo>
                  <a:pt x="395" y="321"/>
                  <a:pt x="402" y="308"/>
                  <a:pt x="408" y="296"/>
                </a:cubicBezTo>
                <a:lnTo>
                  <a:pt x="408" y="296"/>
                </a:lnTo>
                <a:cubicBezTo>
                  <a:pt x="442" y="276"/>
                  <a:pt x="461" y="236"/>
                  <a:pt x="454" y="196"/>
                </a:cubicBezTo>
                <a:lnTo>
                  <a:pt x="463" y="196"/>
                </a:lnTo>
                <a:cubicBezTo>
                  <a:pt x="441" y="85"/>
                  <a:pt x="349" y="0"/>
                  <a:pt x="2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13"/>
          <p:cNvSpPr/>
          <p:nvPr/>
        </p:nvSpPr>
        <p:spPr>
          <a:xfrm>
            <a:off x="2169354" y="5139218"/>
            <a:ext cx="47627" cy="39856"/>
          </a:xfrm>
          <a:custGeom>
            <a:avLst/>
            <a:gdLst/>
            <a:ahLst/>
            <a:cxnLst/>
            <a:rect l="l" t="t" r="r" b="b"/>
            <a:pathLst>
              <a:path w="472" h="395" extrusionOk="0">
                <a:moveTo>
                  <a:pt x="223" y="179"/>
                </a:moveTo>
                <a:cubicBezTo>
                  <a:pt x="223" y="179"/>
                  <a:pt x="223" y="179"/>
                  <a:pt x="223" y="179"/>
                </a:cubicBezTo>
                <a:lnTo>
                  <a:pt x="223" y="179"/>
                </a:lnTo>
                <a:cubicBezTo>
                  <a:pt x="222" y="180"/>
                  <a:pt x="221" y="181"/>
                  <a:pt x="221" y="182"/>
                </a:cubicBezTo>
                <a:lnTo>
                  <a:pt x="221" y="182"/>
                </a:lnTo>
                <a:cubicBezTo>
                  <a:pt x="219" y="180"/>
                  <a:pt x="219" y="180"/>
                  <a:pt x="220" y="180"/>
                </a:cubicBezTo>
                <a:cubicBezTo>
                  <a:pt x="221" y="180"/>
                  <a:pt x="222" y="180"/>
                  <a:pt x="223" y="179"/>
                </a:cubicBezTo>
                <a:close/>
                <a:moveTo>
                  <a:pt x="218" y="193"/>
                </a:moveTo>
                <a:lnTo>
                  <a:pt x="218" y="193"/>
                </a:lnTo>
                <a:cubicBezTo>
                  <a:pt x="218" y="193"/>
                  <a:pt x="218" y="193"/>
                  <a:pt x="218" y="194"/>
                </a:cubicBezTo>
                <a:lnTo>
                  <a:pt x="218" y="194"/>
                </a:lnTo>
                <a:cubicBezTo>
                  <a:pt x="217" y="194"/>
                  <a:pt x="217" y="194"/>
                  <a:pt x="217" y="194"/>
                </a:cubicBezTo>
                <a:lnTo>
                  <a:pt x="217" y="194"/>
                </a:lnTo>
                <a:cubicBezTo>
                  <a:pt x="216" y="194"/>
                  <a:pt x="215" y="193"/>
                  <a:pt x="215" y="193"/>
                </a:cubicBezTo>
                <a:close/>
                <a:moveTo>
                  <a:pt x="285" y="0"/>
                </a:moveTo>
                <a:cubicBezTo>
                  <a:pt x="264" y="0"/>
                  <a:pt x="242" y="7"/>
                  <a:pt x="223" y="22"/>
                </a:cubicBezTo>
                <a:cubicBezTo>
                  <a:pt x="222" y="23"/>
                  <a:pt x="220" y="25"/>
                  <a:pt x="219" y="27"/>
                </a:cubicBezTo>
                <a:lnTo>
                  <a:pt x="219" y="27"/>
                </a:lnTo>
                <a:cubicBezTo>
                  <a:pt x="213" y="26"/>
                  <a:pt x="207" y="26"/>
                  <a:pt x="201" y="26"/>
                </a:cubicBezTo>
                <a:cubicBezTo>
                  <a:pt x="166" y="26"/>
                  <a:pt x="130" y="37"/>
                  <a:pt x="95" y="65"/>
                </a:cubicBezTo>
                <a:cubicBezTo>
                  <a:pt x="9" y="125"/>
                  <a:pt x="1" y="244"/>
                  <a:pt x="78" y="330"/>
                </a:cubicBezTo>
                <a:cubicBezTo>
                  <a:pt x="112" y="373"/>
                  <a:pt x="163" y="394"/>
                  <a:pt x="215" y="394"/>
                </a:cubicBezTo>
                <a:cubicBezTo>
                  <a:pt x="266" y="394"/>
                  <a:pt x="317" y="373"/>
                  <a:pt x="351" y="330"/>
                </a:cubicBezTo>
                <a:cubicBezTo>
                  <a:pt x="364" y="316"/>
                  <a:pt x="374" y="302"/>
                  <a:pt x="382" y="286"/>
                </a:cubicBezTo>
                <a:lnTo>
                  <a:pt x="382" y="286"/>
                </a:lnTo>
                <a:cubicBezTo>
                  <a:pt x="398" y="284"/>
                  <a:pt x="414" y="278"/>
                  <a:pt x="428" y="270"/>
                </a:cubicBezTo>
                <a:cubicBezTo>
                  <a:pt x="463" y="236"/>
                  <a:pt x="471" y="176"/>
                  <a:pt x="437" y="133"/>
                </a:cubicBezTo>
                <a:lnTo>
                  <a:pt x="428" y="116"/>
                </a:lnTo>
                <a:cubicBezTo>
                  <a:pt x="418" y="106"/>
                  <a:pt x="405" y="97"/>
                  <a:pt x="391" y="92"/>
                </a:cubicBezTo>
                <a:lnTo>
                  <a:pt x="391" y="92"/>
                </a:lnTo>
                <a:cubicBezTo>
                  <a:pt x="382" y="70"/>
                  <a:pt x="368" y="49"/>
                  <a:pt x="351" y="30"/>
                </a:cubicBezTo>
                <a:cubicBezTo>
                  <a:pt x="337" y="11"/>
                  <a:pt x="312" y="0"/>
                  <a:pt x="2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13"/>
          <p:cNvSpPr/>
          <p:nvPr/>
        </p:nvSpPr>
        <p:spPr>
          <a:xfrm>
            <a:off x="1972593" y="4920360"/>
            <a:ext cx="46013" cy="31885"/>
          </a:xfrm>
          <a:custGeom>
            <a:avLst/>
            <a:gdLst/>
            <a:ahLst/>
            <a:cxnLst/>
            <a:rect l="l" t="t" r="r" b="b"/>
            <a:pathLst>
              <a:path w="456" h="316" extrusionOk="0">
                <a:moveTo>
                  <a:pt x="333" y="0"/>
                </a:moveTo>
                <a:cubicBezTo>
                  <a:pt x="310" y="0"/>
                  <a:pt x="288" y="11"/>
                  <a:pt x="271" y="27"/>
                </a:cubicBezTo>
                <a:lnTo>
                  <a:pt x="271" y="27"/>
                </a:lnTo>
                <a:cubicBezTo>
                  <a:pt x="242" y="20"/>
                  <a:pt x="213" y="17"/>
                  <a:pt x="185" y="17"/>
                </a:cubicBezTo>
                <a:cubicBezTo>
                  <a:pt x="157" y="17"/>
                  <a:pt x="130" y="20"/>
                  <a:pt x="103" y="27"/>
                </a:cubicBezTo>
                <a:cubicBezTo>
                  <a:pt x="34" y="44"/>
                  <a:pt x="0" y="121"/>
                  <a:pt x="43" y="181"/>
                </a:cubicBezTo>
                <a:cubicBezTo>
                  <a:pt x="97" y="248"/>
                  <a:pt x="178" y="316"/>
                  <a:pt x="264" y="316"/>
                </a:cubicBezTo>
                <a:cubicBezTo>
                  <a:pt x="287" y="316"/>
                  <a:pt x="311" y="311"/>
                  <a:pt x="334" y="300"/>
                </a:cubicBezTo>
                <a:cubicBezTo>
                  <a:pt x="374" y="286"/>
                  <a:pt x="403" y="260"/>
                  <a:pt x="421" y="227"/>
                </a:cubicBezTo>
                <a:lnTo>
                  <a:pt x="421" y="227"/>
                </a:lnTo>
                <a:cubicBezTo>
                  <a:pt x="427" y="224"/>
                  <a:pt x="432" y="219"/>
                  <a:pt x="436" y="215"/>
                </a:cubicBezTo>
                <a:cubicBezTo>
                  <a:pt x="455" y="185"/>
                  <a:pt x="456" y="146"/>
                  <a:pt x="440" y="117"/>
                </a:cubicBezTo>
                <a:lnTo>
                  <a:pt x="440" y="117"/>
                </a:lnTo>
                <a:cubicBezTo>
                  <a:pt x="434" y="81"/>
                  <a:pt x="416" y="46"/>
                  <a:pt x="385" y="18"/>
                </a:cubicBezTo>
                <a:cubicBezTo>
                  <a:pt x="368" y="6"/>
                  <a:pt x="350" y="0"/>
                  <a:pt x="3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13"/>
          <p:cNvSpPr/>
          <p:nvPr/>
        </p:nvSpPr>
        <p:spPr>
          <a:xfrm>
            <a:off x="2102859" y="4823392"/>
            <a:ext cx="49343" cy="33298"/>
          </a:xfrm>
          <a:custGeom>
            <a:avLst/>
            <a:gdLst/>
            <a:ahLst/>
            <a:cxnLst/>
            <a:rect l="l" t="t" r="r" b="b"/>
            <a:pathLst>
              <a:path w="489" h="330" extrusionOk="0">
                <a:moveTo>
                  <a:pt x="238" y="1"/>
                </a:moveTo>
                <a:cubicBezTo>
                  <a:pt x="206" y="1"/>
                  <a:pt x="174" y="18"/>
                  <a:pt x="155" y="45"/>
                </a:cubicBezTo>
                <a:lnTo>
                  <a:pt x="155" y="45"/>
                </a:lnTo>
                <a:cubicBezTo>
                  <a:pt x="129" y="48"/>
                  <a:pt x="103" y="55"/>
                  <a:pt x="78" y="64"/>
                </a:cubicBezTo>
                <a:cubicBezTo>
                  <a:pt x="18" y="89"/>
                  <a:pt x="1" y="166"/>
                  <a:pt x="44" y="209"/>
                </a:cubicBezTo>
                <a:cubicBezTo>
                  <a:pt x="95" y="286"/>
                  <a:pt x="181" y="329"/>
                  <a:pt x="275" y="329"/>
                </a:cubicBezTo>
                <a:cubicBezTo>
                  <a:pt x="278" y="329"/>
                  <a:pt x="282" y="329"/>
                  <a:pt x="285" y="329"/>
                </a:cubicBezTo>
                <a:cubicBezTo>
                  <a:pt x="316" y="329"/>
                  <a:pt x="342" y="313"/>
                  <a:pt x="358" y="289"/>
                </a:cubicBezTo>
                <a:lnTo>
                  <a:pt x="358" y="289"/>
                </a:lnTo>
                <a:cubicBezTo>
                  <a:pt x="365" y="291"/>
                  <a:pt x="373" y="292"/>
                  <a:pt x="381" y="292"/>
                </a:cubicBezTo>
                <a:cubicBezTo>
                  <a:pt x="410" y="292"/>
                  <a:pt x="442" y="279"/>
                  <a:pt x="463" y="252"/>
                </a:cubicBezTo>
                <a:cubicBezTo>
                  <a:pt x="489" y="218"/>
                  <a:pt x="480" y="158"/>
                  <a:pt x="437" y="124"/>
                </a:cubicBezTo>
                <a:cubicBezTo>
                  <a:pt x="401" y="93"/>
                  <a:pt x="361" y="72"/>
                  <a:pt x="319" y="58"/>
                </a:cubicBezTo>
                <a:lnTo>
                  <a:pt x="319" y="58"/>
                </a:lnTo>
                <a:lnTo>
                  <a:pt x="318" y="55"/>
                </a:lnTo>
                <a:cubicBezTo>
                  <a:pt x="300" y="17"/>
                  <a:pt x="269" y="1"/>
                  <a:pt x="2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13"/>
          <p:cNvSpPr/>
          <p:nvPr/>
        </p:nvSpPr>
        <p:spPr>
          <a:xfrm>
            <a:off x="2279742" y="4890392"/>
            <a:ext cx="33904" cy="31482"/>
          </a:xfrm>
          <a:custGeom>
            <a:avLst/>
            <a:gdLst/>
            <a:ahLst/>
            <a:cxnLst/>
            <a:rect l="l" t="t" r="r" b="b"/>
            <a:pathLst>
              <a:path w="336" h="312" extrusionOk="0">
                <a:moveTo>
                  <a:pt x="134" y="1"/>
                </a:moveTo>
                <a:cubicBezTo>
                  <a:pt x="105" y="1"/>
                  <a:pt x="77" y="12"/>
                  <a:pt x="62" y="33"/>
                </a:cubicBezTo>
                <a:cubicBezTo>
                  <a:pt x="60" y="35"/>
                  <a:pt x="59" y="37"/>
                  <a:pt x="57" y="39"/>
                </a:cubicBezTo>
                <a:lnTo>
                  <a:pt x="57" y="39"/>
                </a:lnTo>
                <a:cubicBezTo>
                  <a:pt x="17" y="71"/>
                  <a:pt x="0" y="129"/>
                  <a:pt x="19" y="178"/>
                </a:cubicBezTo>
                <a:cubicBezTo>
                  <a:pt x="44" y="229"/>
                  <a:pt x="96" y="272"/>
                  <a:pt x="147" y="306"/>
                </a:cubicBezTo>
                <a:cubicBezTo>
                  <a:pt x="158" y="310"/>
                  <a:pt x="169" y="312"/>
                  <a:pt x="179" y="312"/>
                </a:cubicBezTo>
                <a:cubicBezTo>
                  <a:pt x="202" y="312"/>
                  <a:pt x="223" y="304"/>
                  <a:pt x="239" y="289"/>
                </a:cubicBezTo>
                <a:lnTo>
                  <a:pt x="239" y="289"/>
                </a:lnTo>
                <a:cubicBezTo>
                  <a:pt x="240" y="289"/>
                  <a:pt x="240" y="289"/>
                  <a:pt x="241" y="289"/>
                </a:cubicBezTo>
                <a:cubicBezTo>
                  <a:pt x="284" y="289"/>
                  <a:pt x="328" y="262"/>
                  <a:pt x="335" y="204"/>
                </a:cubicBezTo>
                <a:lnTo>
                  <a:pt x="310" y="187"/>
                </a:lnTo>
                <a:cubicBezTo>
                  <a:pt x="316" y="105"/>
                  <a:pt x="262" y="37"/>
                  <a:pt x="192" y="17"/>
                </a:cubicBezTo>
                <a:lnTo>
                  <a:pt x="192" y="17"/>
                </a:lnTo>
                <a:cubicBezTo>
                  <a:pt x="191" y="16"/>
                  <a:pt x="191" y="16"/>
                  <a:pt x="190" y="16"/>
                </a:cubicBezTo>
                <a:cubicBezTo>
                  <a:pt x="173" y="5"/>
                  <a:pt x="154" y="1"/>
                  <a:pt x="1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13"/>
          <p:cNvSpPr/>
          <p:nvPr/>
        </p:nvSpPr>
        <p:spPr>
          <a:xfrm>
            <a:off x="2463689" y="4981911"/>
            <a:ext cx="48434" cy="32390"/>
          </a:xfrm>
          <a:custGeom>
            <a:avLst/>
            <a:gdLst/>
            <a:ahLst/>
            <a:cxnLst/>
            <a:rect l="l" t="t" r="r" b="b"/>
            <a:pathLst>
              <a:path w="480" h="321" extrusionOk="0">
                <a:moveTo>
                  <a:pt x="256" y="0"/>
                </a:moveTo>
                <a:cubicBezTo>
                  <a:pt x="219" y="0"/>
                  <a:pt x="191" y="21"/>
                  <a:pt x="175" y="49"/>
                </a:cubicBezTo>
                <a:lnTo>
                  <a:pt x="175" y="49"/>
                </a:lnTo>
                <a:cubicBezTo>
                  <a:pt x="139" y="52"/>
                  <a:pt x="103" y="60"/>
                  <a:pt x="69" y="75"/>
                </a:cubicBezTo>
                <a:cubicBezTo>
                  <a:pt x="18" y="101"/>
                  <a:pt x="1" y="169"/>
                  <a:pt x="35" y="221"/>
                </a:cubicBezTo>
                <a:cubicBezTo>
                  <a:pt x="91" y="286"/>
                  <a:pt x="173" y="321"/>
                  <a:pt x="253" y="321"/>
                </a:cubicBezTo>
                <a:cubicBezTo>
                  <a:pt x="320" y="321"/>
                  <a:pt x="387" y="297"/>
                  <a:pt x="437" y="246"/>
                </a:cubicBezTo>
                <a:cubicBezTo>
                  <a:pt x="480" y="212"/>
                  <a:pt x="480" y="152"/>
                  <a:pt x="454" y="118"/>
                </a:cubicBezTo>
                <a:cubicBezTo>
                  <a:pt x="412" y="67"/>
                  <a:pt x="352" y="24"/>
                  <a:pt x="292" y="7"/>
                </a:cubicBezTo>
                <a:cubicBezTo>
                  <a:pt x="279" y="2"/>
                  <a:pt x="267" y="0"/>
                  <a:pt x="2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13"/>
          <p:cNvSpPr/>
          <p:nvPr/>
        </p:nvSpPr>
        <p:spPr>
          <a:xfrm>
            <a:off x="2551777" y="5074439"/>
            <a:ext cx="44499" cy="41975"/>
          </a:xfrm>
          <a:custGeom>
            <a:avLst/>
            <a:gdLst/>
            <a:ahLst/>
            <a:cxnLst/>
            <a:rect l="l" t="t" r="r" b="b"/>
            <a:pathLst>
              <a:path w="441" h="416" extrusionOk="0">
                <a:moveTo>
                  <a:pt x="236" y="0"/>
                </a:moveTo>
                <a:cubicBezTo>
                  <a:pt x="189" y="0"/>
                  <a:pt x="141" y="20"/>
                  <a:pt x="103" y="65"/>
                </a:cubicBezTo>
                <a:cubicBezTo>
                  <a:pt x="1" y="211"/>
                  <a:pt x="137" y="416"/>
                  <a:pt x="300" y="416"/>
                </a:cubicBezTo>
                <a:cubicBezTo>
                  <a:pt x="360" y="416"/>
                  <a:pt x="420" y="373"/>
                  <a:pt x="411" y="305"/>
                </a:cubicBezTo>
                <a:cubicBezTo>
                  <a:pt x="406" y="287"/>
                  <a:pt x="402" y="271"/>
                  <a:pt x="398" y="256"/>
                </a:cubicBezTo>
                <a:lnTo>
                  <a:pt x="398" y="256"/>
                </a:lnTo>
                <a:cubicBezTo>
                  <a:pt x="407" y="246"/>
                  <a:pt x="415" y="234"/>
                  <a:pt x="420" y="219"/>
                </a:cubicBezTo>
                <a:lnTo>
                  <a:pt x="411" y="219"/>
                </a:lnTo>
                <a:cubicBezTo>
                  <a:pt x="441" y="95"/>
                  <a:pt x="340" y="0"/>
                  <a:pt x="2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13"/>
          <p:cNvSpPr/>
          <p:nvPr/>
        </p:nvSpPr>
        <p:spPr>
          <a:xfrm>
            <a:off x="2629069" y="5176754"/>
            <a:ext cx="43793" cy="40260"/>
          </a:xfrm>
          <a:custGeom>
            <a:avLst/>
            <a:gdLst/>
            <a:ahLst/>
            <a:cxnLst/>
            <a:rect l="l" t="t" r="r" b="b"/>
            <a:pathLst>
              <a:path w="434" h="399" extrusionOk="0">
                <a:moveTo>
                  <a:pt x="186" y="0"/>
                </a:moveTo>
                <a:cubicBezTo>
                  <a:pt x="165" y="0"/>
                  <a:pt x="143" y="7"/>
                  <a:pt x="124" y="18"/>
                </a:cubicBezTo>
                <a:cubicBezTo>
                  <a:pt x="119" y="23"/>
                  <a:pt x="115" y="29"/>
                  <a:pt x="111" y="35"/>
                </a:cubicBezTo>
                <a:lnTo>
                  <a:pt x="111" y="35"/>
                </a:lnTo>
                <a:cubicBezTo>
                  <a:pt x="43" y="74"/>
                  <a:pt x="0" y="152"/>
                  <a:pt x="13" y="240"/>
                </a:cubicBezTo>
                <a:cubicBezTo>
                  <a:pt x="40" y="336"/>
                  <a:pt x="127" y="398"/>
                  <a:pt x="222" y="398"/>
                </a:cubicBezTo>
                <a:cubicBezTo>
                  <a:pt x="246" y="398"/>
                  <a:pt x="271" y="394"/>
                  <a:pt x="295" y="386"/>
                </a:cubicBezTo>
                <a:cubicBezTo>
                  <a:pt x="306" y="381"/>
                  <a:pt x="315" y="375"/>
                  <a:pt x="323" y="369"/>
                </a:cubicBezTo>
                <a:lnTo>
                  <a:pt x="323" y="369"/>
                </a:lnTo>
                <a:cubicBezTo>
                  <a:pt x="326" y="369"/>
                  <a:pt x="329" y="370"/>
                  <a:pt x="332" y="370"/>
                </a:cubicBezTo>
                <a:cubicBezTo>
                  <a:pt x="382" y="370"/>
                  <a:pt x="433" y="332"/>
                  <a:pt x="424" y="266"/>
                </a:cubicBezTo>
                <a:lnTo>
                  <a:pt x="424" y="249"/>
                </a:lnTo>
                <a:cubicBezTo>
                  <a:pt x="408" y="132"/>
                  <a:pt x="350" y="22"/>
                  <a:pt x="230" y="10"/>
                </a:cubicBezTo>
                <a:lnTo>
                  <a:pt x="230" y="10"/>
                </a:lnTo>
                <a:cubicBezTo>
                  <a:pt x="216" y="3"/>
                  <a:pt x="202" y="0"/>
                  <a:pt x="1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13"/>
          <p:cNvSpPr/>
          <p:nvPr/>
        </p:nvSpPr>
        <p:spPr>
          <a:xfrm>
            <a:off x="2549154" y="5385119"/>
            <a:ext cx="38142" cy="41269"/>
          </a:xfrm>
          <a:custGeom>
            <a:avLst/>
            <a:gdLst/>
            <a:ahLst/>
            <a:cxnLst/>
            <a:rect l="l" t="t" r="r" b="b"/>
            <a:pathLst>
              <a:path w="378" h="409" extrusionOk="0">
                <a:moveTo>
                  <a:pt x="171" y="0"/>
                </a:moveTo>
                <a:cubicBezTo>
                  <a:pt x="126" y="0"/>
                  <a:pt x="80" y="20"/>
                  <a:pt x="44" y="66"/>
                </a:cubicBezTo>
                <a:cubicBezTo>
                  <a:pt x="1" y="126"/>
                  <a:pt x="1" y="211"/>
                  <a:pt x="35" y="280"/>
                </a:cubicBezTo>
                <a:cubicBezTo>
                  <a:pt x="86" y="357"/>
                  <a:pt x="172" y="408"/>
                  <a:pt x="266" y="408"/>
                </a:cubicBezTo>
                <a:cubicBezTo>
                  <a:pt x="317" y="408"/>
                  <a:pt x="369" y="374"/>
                  <a:pt x="369" y="322"/>
                </a:cubicBezTo>
                <a:cubicBezTo>
                  <a:pt x="377" y="245"/>
                  <a:pt x="360" y="168"/>
                  <a:pt x="334" y="100"/>
                </a:cubicBezTo>
                <a:cubicBezTo>
                  <a:pt x="327" y="82"/>
                  <a:pt x="316" y="69"/>
                  <a:pt x="302" y="61"/>
                </a:cubicBezTo>
                <a:lnTo>
                  <a:pt x="302" y="61"/>
                </a:lnTo>
                <a:cubicBezTo>
                  <a:pt x="270" y="24"/>
                  <a:pt x="221" y="0"/>
                  <a:pt x="1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13"/>
          <p:cNvSpPr/>
          <p:nvPr/>
        </p:nvSpPr>
        <p:spPr>
          <a:xfrm>
            <a:off x="2410210" y="5374019"/>
            <a:ext cx="55901" cy="39352"/>
          </a:xfrm>
          <a:custGeom>
            <a:avLst/>
            <a:gdLst/>
            <a:ahLst/>
            <a:cxnLst/>
            <a:rect l="l" t="t" r="r" b="b"/>
            <a:pathLst>
              <a:path w="554" h="390" extrusionOk="0">
                <a:moveTo>
                  <a:pt x="179" y="1"/>
                </a:moveTo>
                <a:cubicBezTo>
                  <a:pt x="140" y="1"/>
                  <a:pt x="104" y="16"/>
                  <a:pt x="78" y="56"/>
                </a:cubicBezTo>
                <a:cubicBezTo>
                  <a:pt x="1" y="167"/>
                  <a:pt x="120" y="313"/>
                  <a:pt x="223" y="364"/>
                </a:cubicBezTo>
                <a:cubicBezTo>
                  <a:pt x="255" y="381"/>
                  <a:pt x="288" y="389"/>
                  <a:pt x="321" y="389"/>
                </a:cubicBezTo>
                <a:cubicBezTo>
                  <a:pt x="404" y="389"/>
                  <a:pt x="483" y="338"/>
                  <a:pt x="514" y="253"/>
                </a:cubicBezTo>
                <a:cubicBezTo>
                  <a:pt x="554" y="141"/>
                  <a:pt x="467" y="29"/>
                  <a:pt x="350" y="29"/>
                </a:cubicBezTo>
                <a:cubicBezTo>
                  <a:pt x="342" y="29"/>
                  <a:pt x="334" y="29"/>
                  <a:pt x="326" y="30"/>
                </a:cubicBezTo>
                <a:cubicBezTo>
                  <a:pt x="316" y="31"/>
                  <a:pt x="308" y="32"/>
                  <a:pt x="300" y="35"/>
                </a:cubicBezTo>
                <a:lnTo>
                  <a:pt x="300" y="35"/>
                </a:lnTo>
                <a:cubicBezTo>
                  <a:pt x="259" y="15"/>
                  <a:pt x="217" y="1"/>
                  <a:pt x="1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13"/>
          <p:cNvSpPr/>
          <p:nvPr/>
        </p:nvSpPr>
        <p:spPr>
          <a:xfrm>
            <a:off x="2587194" y="5531529"/>
            <a:ext cx="53278" cy="44195"/>
          </a:xfrm>
          <a:custGeom>
            <a:avLst/>
            <a:gdLst/>
            <a:ahLst/>
            <a:cxnLst/>
            <a:rect l="l" t="t" r="r" b="b"/>
            <a:pathLst>
              <a:path w="528" h="438" extrusionOk="0">
                <a:moveTo>
                  <a:pt x="197" y="1"/>
                </a:moveTo>
                <a:cubicBezTo>
                  <a:pt x="174" y="5"/>
                  <a:pt x="154" y="17"/>
                  <a:pt x="140" y="35"/>
                </a:cubicBezTo>
                <a:lnTo>
                  <a:pt x="140" y="35"/>
                </a:lnTo>
                <a:cubicBezTo>
                  <a:pt x="136" y="35"/>
                  <a:pt x="132" y="35"/>
                  <a:pt x="129" y="35"/>
                </a:cubicBezTo>
                <a:cubicBezTo>
                  <a:pt x="123" y="34"/>
                  <a:pt x="118" y="34"/>
                  <a:pt x="113" y="34"/>
                </a:cubicBezTo>
                <a:cubicBezTo>
                  <a:pt x="67" y="34"/>
                  <a:pt x="25" y="66"/>
                  <a:pt x="17" y="112"/>
                </a:cubicBezTo>
                <a:cubicBezTo>
                  <a:pt x="0" y="266"/>
                  <a:pt x="111" y="411"/>
                  <a:pt x="265" y="437"/>
                </a:cubicBezTo>
                <a:cubicBezTo>
                  <a:pt x="269" y="438"/>
                  <a:pt x="273" y="438"/>
                  <a:pt x="277" y="438"/>
                </a:cubicBezTo>
                <a:cubicBezTo>
                  <a:pt x="312" y="438"/>
                  <a:pt x="346" y="415"/>
                  <a:pt x="364" y="385"/>
                </a:cubicBezTo>
                <a:lnTo>
                  <a:pt x="364" y="385"/>
                </a:lnTo>
                <a:cubicBezTo>
                  <a:pt x="376" y="389"/>
                  <a:pt x="389" y="391"/>
                  <a:pt x="401" y="391"/>
                </a:cubicBezTo>
                <a:cubicBezTo>
                  <a:pt x="465" y="391"/>
                  <a:pt x="528" y="334"/>
                  <a:pt x="488" y="266"/>
                </a:cubicBezTo>
                <a:lnTo>
                  <a:pt x="488" y="257"/>
                </a:lnTo>
                <a:cubicBezTo>
                  <a:pt x="442" y="176"/>
                  <a:pt x="376" y="113"/>
                  <a:pt x="299" y="76"/>
                </a:cubicBezTo>
                <a:lnTo>
                  <a:pt x="299" y="76"/>
                </a:lnTo>
                <a:cubicBezTo>
                  <a:pt x="290" y="34"/>
                  <a:pt x="247" y="1"/>
                  <a:pt x="1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13"/>
          <p:cNvSpPr/>
          <p:nvPr/>
        </p:nvSpPr>
        <p:spPr>
          <a:xfrm>
            <a:off x="2556116" y="5456659"/>
            <a:ext cx="41775" cy="46617"/>
          </a:xfrm>
          <a:custGeom>
            <a:avLst/>
            <a:gdLst/>
            <a:ahLst/>
            <a:cxnLst/>
            <a:rect l="l" t="t" r="r" b="b"/>
            <a:pathLst>
              <a:path w="414" h="462" extrusionOk="0">
                <a:moveTo>
                  <a:pt x="206" y="178"/>
                </a:moveTo>
                <a:cubicBezTo>
                  <a:pt x="193" y="194"/>
                  <a:pt x="186" y="213"/>
                  <a:pt x="185" y="232"/>
                </a:cubicBezTo>
                <a:lnTo>
                  <a:pt x="185" y="232"/>
                </a:lnTo>
                <a:cubicBezTo>
                  <a:pt x="179" y="218"/>
                  <a:pt x="179" y="203"/>
                  <a:pt x="188" y="187"/>
                </a:cubicBezTo>
                <a:lnTo>
                  <a:pt x="197" y="178"/>
                </a:lnTo>
                <a:close/>
                <a:moveTo>
                  <a:pt x="207" y="0"/>
                </a:moveTo>
                <a:cubicBezTo>
                  <a:pt x="184" y="0"/>
                  <a:pt x="160" y="5"/>
                  <a:pt x="137" y="16"/>
                </a:cubicBezTo>
                <a:cubicBezTo>
                  <a:pt x="52" y="50"/>
                  <a:pt x="0" y="135"/>
                  <a:pt x="0" y="229"/>
                </a:cubicBezTo>
                <a:cubicBezTo>
                  <a:pt x="9" y="315"/>
                  <a:pt x="60" y="392"/>
                  <a:pt x="137" y="443"/>
                </a:cubicBezTo>
                <a:cubicBezTo>
                  <a:pt x="153" y="454"/>
                  <a:pt x="172" y="461"/>
                  <a:pt x="193" y="461"/>
                </a:cubicBezTo>
                <a:cubicBezTo>
                  <a:pt x="205" y="461"/>
                  <a:pt x="218" y="458"/>
                  <a:pt x="231" y="452"/>
                </a:cubicBezTo>
                <a:cubicBezTo>
                  <a:pt x="317" y="401"/>
                  <a:pt x="385" y="315"/>
                  <a:pt x="402" y="212"/>
                </a:cubicBezTo>
                <a:cubicBezTo>
                  <a:pt x="414" y="173"/>
                  <a:pt x="399" y="140"/>
                  <a:pt x="372" y="121"/>
                </a:cubicBezTo>
                <a:lnTo>
                  <a:pt x="372" y="121"/>
                </a:lnTo>
                <a:cubicBezTo>
                  <a:pt x="367" y="105"/>
                  <a:pt x="360" y="90"/>
                  <a:pt x="351" y="75"/>
                </a:cubicBezTo>
                <a:cubicBezTo>
                  <a:pt x="315" y="27"/>
                  <a:pt x="262" y="0"/>
                  <a:pt x="2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13"/>
          <p:cNvSpPr/>
          <p:nvPr/>
        </p:nvSpPr>
        <p:spPr>
          <a:xfrm>
            <a:off x="2680530" y="5556553"/>
            <a:ext cx="56709" cy="36527"/>
          </a:xfrm>
          <a:custGeom>
            <a:avLst/>
            <a:gdLst/>
            <a:ahLst/>
            <a:cxnLst/>
            <a:rect l="l" t="t" r="r" b="b"/>
            <a:pathLst>
              <a:path w="562" h="362" extrusionOk="0">
                <a:moveTo>
                  <a:pt x="292" y="1"/>
                </a:moveTo>
                <a:cubicBezTo>
                  <a:pt x="252" y="1"/>
                  <a:pt x="213" y="28"/>
                  <a:pt x="199" y="66"/>
                </a:cubicBezTo>
                <a:lnTo>
                  <a:pt x="199" y="66"/>
                </a:lnTo>
                <a:cubicBezTo>
                  <a:pt x="172" y="62"/>
                  <a:pt x="146" y="61"/>
                  <a:pt x="119" y="61"/>
                </a:cubicBezTo>
                <a:cubicBezTo>
                  <a:pt x="68" y="61"/>
                  <a:pt x="8" y="86"/>
                  <a:pt x="8" y="146"/>
                </a:cubicBezTo>
                <a:cubicBezTo>
                  <a:pt x="1" y="269"/>
                  <a:pt x="103" y="361"/>
                  <a:pt x="218" y="361"/>
                </a:cubicBezTo>
                <a:cubicBezTo>
                  <a:pt x="239" y="361"/>
                  <a:pt x="260" y="358"/>
                  <a:pt x="281" y="352"/>
                </a:cubicBezTo>
                <a:cubicBezTo>
                  <a:pt x="310" y="339"/>
                  <a:pt x="334" y="321"/>
                  <a:pt x="353" y="299"/>
                </a:cubicBezTo>
                <a:lnTo>
                  <a:pt x="353" y="299"/>
                </a:lnTo>
                <a:cubicBezTo>
                  <a:pt x="369" y="304"/>
                  <a:pt x="385" y="311"/>
                  <a:pt x="401" y="317"/>
                </a:cubicBezTo>
                <a:cubicBezTo>
                  <a:pt x="413" y="322"/>
                  <a:pt x="423" y="324"/>
                  <a:pt x="434" y="324"/>
                </a:cubicBezTo>
                <a:cubicBezTo>
                  <a:pt x="517" y="324"/>
                  <a:pt x="561" y="184"/>
                  <a:pt x="470" y="146"/>
                </a:cubicBezTo>
                <a:lnTo>
                  <a:pt x="478" y="146"/>
                </a:lnTo>
                <a:cubicBezTo>
                  <a:pt x="451" y="135"/>
                  <a:pt x="424" y="124"/>
                  <a:pt x="397" y="114"/>
                </a:cubicBezTo>
                <a:lnTo>
                  <a:pt x="397" y="114"/>
                </a:lnTo>
                <a:cubicBezTo>
                  <a:pt x="391" y="89"/>
                  <a:pt x="382" y="65"/>
                  <a:pt x="367" y="44"/>
                </a:cubicBezTo>
                <a:cubicBezTo>
                  <a:pt x="346" y="13"/>
                  <a:pt x="319" y="1"/>
                  <a:pt x="2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13"/>
          <p:cNvSpPr/>
          <p:nvPr/>
        </p:nvSpPr>
        <p:spPr>
          <a:xfrm>
            <a:off x="2661157" y="5285023"/>
            <a:ext cx="47829" cy="52671"/>
          </a:xfrm>
          <a:custGeom>
            <a:avLst/>
            <a:gdLst/>
            <a:ahLst/>
            <a:cxnLst/>
            <a:rect l="l" t="t" r="r" b="b"/>
            <a:pathLst>
              <a:path w="474" h="522" extrusionOk="0">
                <a:moveTo>
                  <a:pt x="209" y="299"/>
                </a:moveTo>
                <a:lnTo>
                  <a:pt x="209" y="299"/>
                </a:lnTo>
                <a:cubicBezTo>
                  <a:pt x="215" y="309"/>
                  <a:pt x="220" y="320"/>
                  <a:pt x="225" y="331"/>
                </a:cubicBezTo>
                <a:lnTo>
                  <a:pt x="200" y="331"/>
                </a:lnTo>
                <a:cubicBezTo>
                  <a:pt x="208" y="331"/>
                  <a:pt x="206" y="333"/>
                  <a:pt x="203" y="333"/>
                </a:cubicBezTo>
                <a:cubicBezTo>
                  <a:pt x="200" y="333"/>
                  <a:pt x="195" y="331"/>
                  <a:pt x="200" y="322"/>
                </a:cubicBezTo>
                <a:cubicBezTo>
                  <a:pt x="205" y="308"/>
                  <a:pt x="207" y="301"/>
                  <a:pt x="209" y="299"/>
                </a:cubicBezTo>
                <a:close/>
                <a:moveTo>
                  <a:pt x="225" y="331"/>
                </a:moveTo>
                <a:cubicBezTo>
                  <a:pt x="229" y="341"/>
                  <a:pt x="229" y="344"/>
                  <a:pt x="229" y="344"/>
                </a:cubicBezTo>
                <a:cubicBezTo>
                  <a:pt x="229" y="344"/>
                  <a:pt x="225" y="336"/>
                  <a:pt x="225" y="331"/>
                </a:cubicBezTo>
                <a:close/>
                <a:moveTo>
                  <a:pt x="187" y="1"/>
                </a:moveTo>
                <a:cubicBezTo>
                  <a:pt x="166" y="1"/>
                  <a:pt x="146" y="8"/>
                  <a:pt x="131" y="23"/>
                </a:cubicBezTo>
                <a:cubicBezTo>
                  <a:pt x="89" y="57"/>
                  <a:pt x="89" y="108"/>
                  <a:pt x="114" y="151"/>
                </a:cubicBezTo>
                <a:cubicBezTo>
                  <a:pt x="116" y="153"/>
                  <a:pt x="117" y="155"/>
                  <a:pt x="119" y="157"/>
                </a:cubicBezTo>
                <a:lnTo>
                  <a:pt x="119" y="157"/>
                </a:lnTo>
                <a:cubicBezTo>
                  <a:pt x="28" y="219"/>
                  <a:pt x="0" y="346"/>
                  <a:pt x="63" y="450"/>
                </a:cubicBezTo>
                <a:cubicBezTo>
                  <a:pt x="101" y="497"/>
                  <a:pt x="159" y="521"/>
                  <a:pt x="217" y="521"/>
                </a:cubicBezTo>
                <a:cubicBezTo>
                  <a:pt x="275" y="521"/>
                  <a:pt x="332" y="497"/>
                  <a:pt x="371" y="450"/>
                </a:cubicBezTo>
                <a:cubicBezTo>
                  <a:pt x="376" y="444"/>
                  <a:pt x="380" y="438"/>
                  <a:pt x="384" y="432"/>
                </a:cubicBezTo>
                <a:lnTo>
                  <a:pt x="384" y="432"/>
                </a:lnTo>
                <a:cubicBezTo>
                  <a:pt x="429" y="423"/>
                  <a:pt x="469" y="388"/>
                  <a:pt x="465" y="331"/>
                </a:cubicBezTo>
                <a:lnTo>
                  <a:pt x="465" y="331"/>
                </a:lnTo>
                <a:lnTo>
                  <a:pt x="473" y="339"/>
                </a:lnTo>
                <a:cubicBezTo>
                  <a:pt x="463" y="252"/>
                  <a:pt x="406" y="178"/>
                  <a:pt x="331" y="143"/>
                </a:cubicBezTo>
                <a:lnTo>
                  <a:pt x="331" y="143"/>
                </a:lnTo>
                <a:cubicBezTo>
                  <a:pt x="306" y="104"/>
                  <a:pt x="279" y="66"/>
                  <a:pt x="260" y="31"/>
                </a:cubicBezTo>
                <a:cubicBezTo>
                  <a:pt x="240" y="12"/>
                  <a:pt x="213" y="1"/>
                  <a:pt x="1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13"/>
          <p:cNvSpPr/>
          <p:nvPr/>
        </p:nvSpPr>
        <p:spPr>
          <a:xfrm>
            <a:off x="2752878" y="5410042"/>
            <a:ext cx="39857" cy="59028"/>
          </a:xfrm>
          <a:custGeom>
            <a:avLst/>
            <a:gdLst/>
            <a:ahLst/>
            <a:cxnLst/>
            <a:rect l="l" t="t" r="r" b="b"/>
            <a:pathLst>
              <a:path w="395" h="585" extrusionOk="0">
                <a:moveTo>
                  <a:pt x="133" y="1"/>
                </a:moveTo>
                <a:cubicBezTo>
                  <a:pt x="121" y="1"/>
                  <a:pt x="108" y="3"/>
                  <a:pt x="95" y="7"/>
                </a:cubicBezTo>
                <a:cubicBezTo>
                  <a:pt x="52" y="33"/>
                  <a:pt x="26" y="84"/>
                  <a:pt x="52" y="135"/>
                </a:cubicBezTo>
                <a:cubicBezTo>
                  <a:pt x="71" y="164"/>
                  <a:pt x="87" y="197"/>
                  <a:pt x="99" y="233"/>
                </a:cubicBezTo>
                <a:lnTo>
                  <a:pt x="99" y="233"/>
                </a:lnTo>
                <a:cubicBezTo>
                  <a:pt x="91" y="239"/>
                  <a:pt x="83" y="247"/>
                  <a:pt x="78" y="255"/>
                </a:cubicBezTo>
                <a:cubicBezTo>
                  <a:pt x="18" y="315"/>
                  <a:pt x="1" y="409"/>
                  <a:pt x="26" y="495"/>
                </a:cubicBezTo>
                <a:cubicBezTo>
                  <a:pt x="52" y="551"/>
                  <a:pt x="109" y="585"/>
                  <a:pt x="169" y="585"/>
                </a:cubicBezTo>
                <a:cubicBezTo>
                  <a:pt x="190" y="585"/>
                  <a:pt x="212" y="581"/>
                  <a:pt x="232" y="572"/>
                </a:cubicBezTo>
                <a:cubicBezTo>
                  <a:pt x="252" y="562"/>
                  <a:pt x="268" y="548"/>
                  <a:pt x="280" y="531"/>
                </a:cubicBezTo>
                <a:lnTo>
                  <a:pt x="280" y="531"/>
                </a:lnTo>
                <a:cubicBezTo>
                  <a:pt x="285" y="532"/>
                  <a:pt x="290" y="532"/>
                  <a:pt x="295" y="532"/>
                </a:cubicBezTo>
                <a:cubicBezTo>
                  <a:pt x="344" y="532"/>
                  <a:pt x="394" y="497"/>
                  <a:pt x="394" y="435"/>
                </a:cubicBezTo>
                <a:cubicBezTo>
                  <a:pt x="385" y="372"/>
                  <a:pt x="351" y="315"/>
                  <a:pt x="302" y="274"/>
                </a:cubicBezTo>
                <a:lnTo>
                  <a:pt x="302" y="274"/>
                </a:lnTo>
                <a:cubicBezTo>
                  <a:pt x="289" y="197"/>
                  <a:pt x="261" y="121"/>
                  <a:pt x="223" y="58"/>
                </a:cubicBezTo>
                <a:cubicBezTo>
                  <a:pt x="204" y="20"/>
                  <a:pt x="170" y="1"/>
                  <a:pt x="1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13"/>
          <p:cNvSpPr/>
          <p:nvPr/>
        </p:nvSpPr>
        <p:spPr>
          <a:xfrm>
            <a:off x="2689914" y="5217216"/>
            <a:ext cx="33702" cy="45810"/>
          </a:xfrm>
          <a:custGeom>
            <a:avLst/>
            <a:gdLst/>
            <a:ahLst/>
            <a:cxnLst/>
            <a:rect l="l" t="t" r="r" b="b"/>
            <a:pathLst>
              <a:path w="334" h="454" extrusionOk="0">
                <a:moveTo>
                  <a:pt x="107" y="1"/>
                </a:moveTo>
                <a:cubicBezTo>
                  <a:pt x="52" y="1"/>
                  <a:pt x="1" y="49"/>
                  <a:pt x="9" y="104"/>
                </a:cubicBezTo>
                <a:cubicBezTo>
                  <a:pt x="17" y="207"/>
                  <a:pt x="52" y="310"/>
                  <a:pt x="103" y="395"/>
                </a:cubicBezTo>
                <a:cubicBezTo>
                  <a:pt x="120" y="434"/>
                  <a:pt x="154" y="453"/>
                  <a:pt x="188" y="453"/>
                </a:cubicBezTo>
                <a:cubicBezTo>
                  <a:pt x="223" y="453"/>
                  <a:pt x="257" y="434"/>
                  <a:pt x="274" y="395"/>
                </a:cubicBezTo>
                <a:cubicBezTo>
                  <a:pt x="292" y="357"/>
                  <a:pt x="303" y="316"/>
                  <a:pt x="309" y="276"/>
                </a:cubicBezTo>
                <a:lnTo>
                  <a:pt x="309" y="276"/>
                </a:lnTo>
                <a:cubicBezTo>
                  <a:pt x="322" y="259"/>
                  <a:pt x="329" y="236"/>
                  <a:pt x="325" y="207"/>
                </a:cubicBezTo>
                <a:lnTo>
                  <a:pt x="334" y="199"/>
                </a:lnTo>
                <a:cubicBezTo>
                  <a:pt x="327" y="157"/>
                  <a:pt x="308" y="119"/>
                  <a:pt x="281" y="87"/>
                </a:cubicBezTo>
                <a:lnTo>
                  <a:pt x="281" y="87"/>
                </a:lnTo>
                <a:cubicBezTo>
                  <a:pt x="275" y="80"/>
                  <a:pt x="269" y="73"/>
                  <a:pt x="262" y="68"/>
                </a:cubicBezTo>
                <a:lnTo>
                  <a:pt x="262" y="68"/>
                </a:lnTo>
                <a:cubicBezTo>
                  <a:pt x="223" y="31"/>
                  <a:pt x="173" y="6"/>
                  <a:pt x="120" y="2"/>
                </a:cubicBezTo>
                <a:cubicBezTo>
                  <a:pt x="116" y="1"/>
                  <a:pt x="111" y="1"/>
                  <a:pt x="1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13"/>
          <p:cNvSpPr/>
          <p:nvPr/>
        </p:nvSpPr>
        <p:spPr>
          <a:xfrm>
            <a:off x="2449058" y="4842059"/>
            <a:ext cx="45508" cy="39049"/>
          </a:xfrm>
          <a:custGeom>
            <a:avLst/>
            <a:gdLst/>
            <a:ahLst/>
            <a:cxnLst/>
            <a:rect l="l" t="t" r="r" b="b"/>
            <a:pathLst>
              <a:path w="451" h="387" extrusionOk="0">
                <a:moveTo>
                  <a:pt x="200" y="178"/>
                </a:moveTo>
                <a:cubicBezTo>
                  <a:pt x="200" y="178"/>
                  <a:pt x="200" y="179"/>
                  <a:pt x="201" y="179"/>
                </a:cubicBezTo>
                <a:lnTo>
                  <a:pt x="201" y="179"/>
                </a:lnTo>
                <a:cubicBezTo>
                  <a:pt x="201" y="180"/>
                  <a:pt x="201" y="180"/>
                  <a:pt x="201" y="180"/>
                </a:cubicBezTo>
                <a:lnTo>
                  <a:pt x="201" y="180"/>
                </a:lnTo>
                <a:cubicBezTo>
                  <a:pt x="200" y="179"/>
                  <a:pt x="200" y="178"/>
                  <a:pt x="200" y="178"/>
                </a:cubicBezTo>
                <a:close/>
                <a:moveTo>
                  <a:pt x="253" y="1"/>
                </a:moveTo>
                <a:cubicBezTo>
                  <a:pt x="241" y="1"/>
                  <a:pt x="229" y="3"/>
                  <a:pt x="218" y="6"/>
                </a:cubicBezTo>
                <a:lnTo>
                  <a:pt x="218" y="6"/>
                </a:lnTo>
                <a:cubicBezTo>
                  <a:pt x="210" y="5"/>
                  <a:pt x="202" y="5"/>
                  <a:pt x="193" y="5"/>
                </a:cubicBezTo>
                <a:cubicBezTo>
                  <a:pt x="183" y="5"/>
                  <a:pt x="173" y="6"/>
                  <a:pt x="163" y="7"/>
                </a:cubicBezTo>
                <a:cubicBezTo>
                  <a:pt x="95" y="15"/>
                  <a:pt x="35" y="58"/>
                  <a:pt x="9" y="127"/>
                </a:cubicBezTo>
                <a:cubicBezTo>
                  <a:pt x="0" y="187"/>
                  <a:pt x="9" y="246"/>
                  <a:pt x="43" y="298"/>
                </a:cubicBezTo>
                <a:cubicBezTo>
                  <a:pt x="80" y="357"/>
                  <a:pt x="140" y="387"/>
                  <a:pt x="201" y="387"/>
                </a:cubicBezTo>
                <a:cubicBezTo>
                  <a:pt x="256" y="387"/>
                  <a:pt x="311" y="363"/>
                  <a:pt x="351" y="315"/>
                </a:cubicBezTo>
                <a:cubicBezTo>
                  <a:pt x="352" y="314"/>
                  <a:pt x="353" y="312"/>
                  <a:pt x="354" y="311"/>
                </a:cubicBezTo>
                <a:lnTo>
                  <a:pt x="354" y="311"/>
                </a:lnTo>
                <a:cubicBezTo>
                  <a:pt x="402" y="309"/>
                  <a:pt x="450" y="274"/>
                  <a:pt x="445" y="212"/>
                </a:cubicBezTo>
                <a:lnTo>
                  <a:pt x="428" y="212"/>
                </a:lnTo>
                <a:cubicBezTo>
                  <a:pt x="422" y="164"/>
                  <a:pt x="401" y="121"/>
                  <a:pt x="370" y="86"/>
                </a:cubicBezTo>
                <a:lnTo>
                  <a:pt x="370" y="86"/>
                </a:lnTo>
                <a:cubicBezTo>
                  <a:pt x="355" y="59"/>
                  <a:pt x="335" y="35"/>
                  <a:pt x="308" y="15"/>
                </a:cubicBezTo>
                <a:cubicBezTo>
                  <a:pt x="292" y="5"/>
                  <a:pt x="272" y="1"/>
                  <a:pt x="2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13"/>
          <p:cNvSpPr/>
          <p:nvPr/>
        </p:nvSpPr>
        <p:spPr>
          <a:xfrm>
            <a:off x="2576902" y="4916122"/>
            <a:ext cx="50049" cy="35820"/>
          </a:xfrm>
          <a:custGeom>
            <a:avLst/>
            <a:gdLst/>
            <a:ahLst/>
            <a:cxnLst/>
            <a:rect l="l" t="t" r="r" b="b"/>
            <a:pathLst>
              <a:path w="496" h="355" extrusionOk="0">
                <a:moveTo>
                  <a:pt x="308" y="0"/>
                </a:moveTo>
                <a:cubicBezTo>
                  <a:pt x="268" y="0"/>
                  <a:pt x="239" y="17"/>
                  <a:pt x="223" y="41"/>
                </a:cubicBezTo>
                <a:lnTo>
                  <a:pt x="223" y="41"/>
                </a:lnTo>
                <a:cubicBezTo>
                  <a:pt x="189" y="34"/>
                  <a:pt x="154" y="28"/>
                  <a:pt x="119" y="26"/>
                </a:cubicBezTo>
                <a:cubicBezTo>
                  <a:pt x="116" y="25"/>
                  <a:pt x="112" y="25"/>
                  <a:pt x="109" y="25"/>
                </a:cubicBezTo>
                <a:cubicBezTo>
                  <a:pt x="46" y="25"/>
                  <a:pt x="1" y="98"/>
                  <a:pt x="25" y="163"/>
                </a:cubicBezTo>
                <a:cubicBezTo>
                  <a:pt x="56" y="256"/>
                  <a:pt x="160" y="354"/>
                  <a:pt x="264" y="354"/>
                </a:cubicBezTo>
                <a:cubicBezTo>
                  <a:pt x="303" y="354"/>
                  <a:pt x="341" y="341"/>
                  <a:pt x="376" y="308"/>
                </a:cubicBezTo>
                <a:cubicBezTo>
                  <a:pt x="383" y="302"/>
                  <a:pt x="390" y="295"/>
                  <a:pt x="396" y="288"/>
                </a:cubicBezTo>
                <a:lnTo>
                  <a:pt x="396" y="288"/>
                </a:lnTo>
                <a:cubicBezTo>
                  <a:pt x="420" y="286"/>
                  <a:pt x="443" y="275"/>
                  <a:pt x="462" y="257"/>
                </a:cubicBezTo>
                <a:cubicBezTo>
                  <a:pt x="496" y="214"/>
                  <a:pt x="487" y="154"/>
                  <a:pt x="444" y="128"/>
                </a:cubicBezTo>
                <a:lnTo>
                  <a:pt x="439" y="128"/>
                </a:lnTo>
                <a:cubicBezTo>
                  <a:pt x="427" y="64"/>
                  <a:pt x="382" y="9"/>
                  <a:pt x="3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13"/>
          <p:cNvSpPr/>
          <p:nvPr/>
        </p:nvSpPr>
        <p:spPr>
          <a:xfrm>
            <a:off x="2652782" y="4908252"/>
            <a:ext cx="51159" cy="43287"/>
          </a:xfrm>
          <a:custGeom>
            <a:avLst/>
            <a:gdLst/>
            <a:ahLst/>
            <a:cxnLst/>
            <a:rect l="l" t="t" r="r" b="b"/>
            <a:pathLst>
              <a:path w="507" h="429" extrusionOk="0">
                <a:moveTo>
                  <a:pt x="239" y="0"/>
                </a:moveTo>
                <a:cubicBezTo>
                  <a:pt x="217" y="0"/>
                  <a:pt x="194" y="3"/>
                  <a:pt x="172" y="10"/>
                </a:cubicBezTo>
                <a:cubicBezTo>
                  <a:pt x="60" y="52"/>
                  <a:pt x="0" y="164"/>
                  <a:pt x="26" y="275"/>
                </a:cubicBezTo>
                <a:cubicBezTo>
                  <a:pt x="44" y="371"/>
                  <a:pt x="125" y="429"/>
                  <a:pt x="207" y="429"/>
                </a:cubicBezTo>
                <a:cubicBezTo>
                  <a:pt x="242" y="429"/>
                  <a:pt x="277" y="418"/>
                  <a:pt x="308" y="395"/>
                </a:cubicBezTo>
                <a:cubicBezTo>
                  <a:pt x="344" y="361"/>
                  <a:pt x="363" y="325"/>
                  <a:pt x="370" y="287"/>
                </a:cubicBezTo>
                <a:lnTo>
                  <a:pt x="370" y="287"/>
                </a:lnTo>
                <a:cubicBezTo>
                  <a:pt x="372" y="287"/>
                  <a:pt x="374" y="287"/>
                  <a:pt x="375" y="287"/>
                </a:cubicBezTo>
                <a:cubicBezTo>
                  <a:pt x="440" y="287"/>
                  <a:pt x="507" y="224"/>
                  <a:pt x="462" y="147"/>
                </a:cubicBezTo>
                <a:lnTo>
                  <a:pt x="462" y="147"/>
                </a:lnTo>
                <a:lnTo>
                  <a:pt x="462" y="155"/>
                </a:lnTo>
                <a:cubicBezTo>
                  <a:pt x="428" y="58"/>
                  <a:pt x="337" y="0"/>
                  <a:pt x="2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" name="Google Shape;1733;p13"/>
          <p:cNvSpPr/>
          <p:nvPr/>
        </p:nvSpPr>
        <p:spPr>
          <a:xfrm>
            <a:off x="2420603" y="4766685"/>
            <a:ext cx="66194" cy="38141"/>
          </a:xfrm>
          <a:custGeom>
            <a:avLst/>
            <a:gdLst/>
            <a:ahLst/>
            <a:cxnLst/>
            <a:rect l="l" t="t" r="r" b="b"/>
            <a:pathLst>
              <a:path w="656" h="378" extrusionOk="0">
                <a:moveTo>
                  <a:pt x="107" y="0"/>
                </a:moveTo>
                <a:cubicBezTo>
                  <a:pt x="52" y="0"/>
                  <a:pt x="1" y="48"/>
                  <a:pt x="9" y="104"/>
                </a:cubicBezTo>
                <a:cubicBezTo>
                  <a:pt x="24" y="260"/>
                  <a:pt x="155" y="377"/>
                  <a:pt x="307" y="377"/>
                </a:cubicBezTo>
                <a:cubicBezTo>
                  <a:pt x="330" y="377"/>
                  <a:pt x="353" y="375"/>
                  <a:pt x="377" y="369"/>
                </a:cubicBezTo>
                <a:cubicBezTo>
                  <a:pt x="404" y="364"/>
                  <a:pt x="426" y="351"/>
                  <a:pt x="440" y="331"/>
                </a:cubicBezTo>
                <a:lnTo>
                  <a:pt x="440" y="331"/>
                </a:lnTo>
                <a:cubicBezTo>
                  <a:pt x="444" y="335"/>
                  <a:pt x="449" y="339"/>
                  <a:pt x="454" y="343"/>
                </a:cubicBezTo>
                <a:cubicBezTo>
                  <a:pt x="472" y="364"/>
                  <a:pt x="495" y="373"/>
                  <a:pt x="517" y="373"/>
                </a:cubicBezTo>
                <a:cubicBezTo>
                  <a:pt x="588" y="373"/>
                  <a:pt x="655" y="288"/>
                  <a:pt x="590" y="224"/>
                </a:cubicBezTo>
                <a:lnTo>
                  <a:pt x="599" y="224"/>
                </a:lnTo>
                <a:cubicBezTo>
                  <a:pt x="529" y="153"/>
                  <a:pt x="446" y="99"/>
                  <a:pt x="356" y="61"/>
                </a:cubicBezTo>
                <a:lnTo>
                  <a:pt x="356" y="61"/>
                </a:lnTo>
                <a:cubicBezTo>
                  <a:pt x="352" y="55"/>
                  <a:pt x="347" y="49"/>
                  <a:pt x="342" y="44"/>
                </a:cubicBezTo>
                <a:cubicBezTo>
                  <a:pt x="324" y="19"/>
                  <a:pt x="300" y="8"/>
                  <a:pt x="276" y="8"/>
                </a:cubicBezTo>
                <a:cubicBezTo>
                  <a:pt x="261" y="8"/>
                  <a:pt x="246" y="13"/>
                  <a:pt x="233" y="20"/>
                </a:cubicBezTo>
                <a:lnTo>
                  <a:pt x="233" y="20"/>
                </a:lnTo>
                <a:cubicBezTo>
                  <a:pt x="196" y="11"/>
                  <a:pt x="158" y="5"/>
                  <a:pt x="120" y="1"/>
                </a:cubicBezTo>
                <a:cubicBezTo>
                  <a:pt x="116" y="0"/>
                  <a:pt x="111" y="0"/>
                  <a:pt x="1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13"/>
          <p:cNvSpPr/>
          <p:nvPr/>
        </p:nvSpPr>
        <p:spPr>
          <a:xfrm>
            <a:off x="2220310" y="4670928"/>
            <a:ext cx="48434" cy="39856"/>
          </a:xfrm>
          <a:custGeom>
            <a:avLst/>
            <a:gdLst/>
            <a:ahLst/>
            <a:cxnLst/>
            <a:rect l="l" t="t" r="r" b="b"/>
            <a:pathLst>
              <a:path w="480" h="395" extrusionOk="0">
                <a:moveTo>
                  <a:pt x="214" y="197"/>
                </a:moveTo>
                <a:cubicBezTo>
                  <a:pt x="214" y="197"/>
                  <a:pt x="206" y="206"/>
                  <a:pt x="197" y="214"/>
                </a:cubicBezTo>
                <a:cubicBezTo>
                  <a:pt x="197" y="214"/>
                  <a:pt x="194" y="214"/>
                  <a:pt x="194" y="216"/>
                </a:cubicBezTo>
                <a:lnTo>
                  <a:pt x="194" y="216"/>
                </a:lnTo>
                <a:cubicBezTo>
                  <a:pt x="193" y="210"/>
                  <a:pt x="197" y="204"/>
                  <a:pt x="197" y="197"/>
                </a:cubicBezTo>
                <a:cubicBezTo>
                  <a:pt x="197" y="199"/>
                  <a:pt x="198" y="200"/>
                  <a:pt x="199" y="200"/>
                </a:cubicBezTo>
                <a:cubicBezTo>
                  <a:pt x="200" y="200"/>
                  <a:pt x="202" y="199"/>
                  <a:pt x="204" y="197"/>
                </a:cubicBezTo>
                <a:close/>
                <a:moveTo>
                  <a:pt x="214" y="1"/>
                </a:moveTo>
                <a:cubicBezTo>
                  <a:pt x="103" y="1"/>
                  <a:pt x="18" y="86"/>
                  <a:pt x="9" y="197"/>
                </a:cubicBezTo>
                <a:cubicBezTo>
                  <a:pt x="0" y="300"/>
                  <a:pt x="86" y="385"/>
                  <a:pt x="189" y="394"/>
                </a:cubicBezTo>
                <a:cubicBezTo>
                  <a:pt x="194" y="394"/>
                  <a:pt x="199" y="395"/>
                  <a:pt x="204" y="395"/>
                </a:cubicBezTo>
                <a:cubicBezTo>
                  <a:pt x="264" y="395"/>
                  <a:pt x="319" y="366"/>
                  <a:pt x="357" y="322"/>
                </a:cubicBezTo>
                <a:lnTo>
                  <a:pt x="357" y="322"/>
                </a:lnTo>
                <a:cubicBezTo>
                  <a:pt x="363" y="323"/>
                  <a:pt x="369" y="324"/>
                  <a:pt x="376" y="324"/>
                </a:cubicBezTo>
                <a:cubicBezTo>
                  <a:pt x="388" y="324"/>
                  <a:pt x="400" y="321"/>
                  <a:pt x="411" y="317"/>
                </a:cubicBezTo>
                <a:cubicBezTo>
                  <a:pt x="462" y="300"/>
                  <a:pt x="480" y="240"/>
                  <a:pt x="462" y="197"/>
                </a:cubicBezTo>
                <a:lnTo>
                  <a:pt x="454" y="189"/>
                </a:lnTo>
                <a:cubicBezTo>
                  <a:pt x="411" y="95"/>
                  <a:pt x="326" y="18"/>
                  <a:pt x="2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13"/>
          <p:cNvSpPr/>
          <p:nvPr/>
        </p:nvSpPr>
        <p:spPr>
          <a:xfrm>
            <a:off x="2316976" y="4618761"/>
            <a:ext cx="58727" cy="41875"/>
          </a:xfrm>
          <a:custGeom>
            <a:avLst/>
            <a:gdLst/>
            <a:ahLst/>
            <a:cxnLst/>
            <a:rect l="l" t="t" r="r" b="b"/>
            <a:pathLst>
              <a:path w="582" h="415" extrusionOk="0">
                <a:moveTo>
                  <a:pt x="225" y="184"/>
                </a:moveTo>
                <a:cubicBezTo>
                  <a:pt x="227" y="190"/>
                  <a:pt x="229" y="195"/>
                  <a:pt x="232" y="201"/>
                </a:cubicBezTo>
                <a:cubicBezTo>
                  <a:pt x="235" y="220"/>
                  <a:pt x="224" y="229"/>
                  <a:pt x="213" y="229"/>
                </a:cubicBezTo>
                <a:cubicBezTo>
                  <a:pt x="199" y="229"/>
                  <a:pt x="187" y="216"/>
                  <a:pt x="206" y="192"/>
                </a:cubicBezTo>
                <a:cubicBezTo>
                  <a:pt x="211" y="188"/>
                  <a:pt x="217" y="185"/>
                  <a:pt x="225" y="184"/>
                </a:cubicBezTo>
                <a:close/>
                <a:moveTo>
                  <a:pt x="241" y="1"/>
                </a:moveTo>
                <a:cubicBezTo>
                  <a:pt x="224" y="1"/>
                  <a:pt x="206" y="2"/>
                  <a:pt x="189" y="4"/>
                </a:cubicBezTo>
                <a:cubicBezTo>
                  <a:pt x="78" y="21"/>
                  <a:pt x="1" y="133"/>
                  <a:pt x="18" y="252"/>
                </a:cubicBezTo>
                <a:cubicBezTo>
                  <a:pt x="39" y="345"/>
                  <a:pt x="121" y="415"/>
                  <a:pt x="212" y="415"/>
                </a:cubicBezTo>
                <a:cubicBezTo>
                  <a:pt x="230" y="415"/>
                  <a:pt x="248" y="412"/>
                  <a:pt x="266" y="406"/>
                </a:cubicBezTo>
                <a:cubicBezTo>
                  <a:pt x="334" y="387"/>
                  <a:pt x="383" y="337"/>
                  <a:pt x="403" y="276"/>
                </a:cubicBezTo>
                <a:lnTo>
                  <a:pt x="403" y="276"/>
                </a:lnTo>
                <a:cubicBezTo>
                  <a:pt x="418" y="286"/>
                  <a:pt x="433" y="290"/>
                  <a:pt x="448" y="290"/>
                </a:cubicBezTo>
                <a:cubicBezTo>
                  <a:pt x="523" y="290"/>
                  <a:pt x="581" y="178"/>
                  <a:pt x="505" y="115"/>
                </a:cubicBezTo>
                <a:lnTo>
                  <a:pt x="514" y="115"/>
                </a:lnTo>
                <a:cubicBezTo>
                  <a:pt x="441" y="42"/>
                  <a:pt x="343" y="1"/>
                  <a:pt x="2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13"/>
          <p:cNvSpPr/>
          <p:nvPr/>
        </p:nvSpPr>
        <p:spPr>
          <a:xfrm>
            <a:off x="2205679" y="4582840"/>
            <a:ext cx="50957" cy="37334"/>
          </a:xfrm>
          <a:custGeom>
            <a:avLst/>
            <a:gdLst/>
            <a:ahLst/>
            <a:cxnLst/>
            <a:rect l="l" t="t" r="r" b="b"/>
            <a:pathLst>
              <a:path w="505" h="370" extrusionOk="0">
                <a:moveTo>
                  <a:pt x="317" y="1"/>
                </a:moveTo>
                <a:cubicBezTo>
                  <a:pt x="283" y="1"/>
                  <a:pt x="257" y="16"/>
                  <a:pt x="241" y="38"/>
                </a:cubicBezTo>
                <a:lnTo>
                  <a:pt x="241" y="38"/>
                </a:lnTo>
                <a:cubicBezTo>
                  <a:pt x="224" y="35"/>
                  <a:pt x="206" y="33"/>
                  <a:pt x="188" y="33"/>
                </a:cubicBezTo>
                <a:cubicBezTo>
                  <a:pt x="137" y="33"/>
                  <a:pt x="86" y="48"/>
                  <a:pt x="43" y="78"/>
                </a:cubicBezTo>
                <a:cubicBezTo>
                  <a:pt x="17" y="104"/>
                  <a:pt x="0" y="146"/>
                  <a:pt x="17" y="189"/>
                </a:cubicBezTo>
                <a:cubicBezTo>
                  <a:pt x="51" y="258"/>
                  <a:pt x="120" y="317"/>
                  <a:pt x="197" y="352"/>
                </a:cubicBezTo>
                <a:cubicBezTo>
                  <a:pt x="223" y="363"/>
                  <a:pt x="251" y="369"/>
                  <a:pt x="278" y="369"/>
                </a:cubicBezTo>
                <a:cubicBezTo>
                  <a:pt x="329" y="369"/>
                  <a:pt x="380" y="348"/>
                  <a:pt x="419" y="309"/>
                </a:cubicBezTo>
                <a:cubicBezTo>
                  <a:pt x="505" y="206"/>
                  <a:pt x="479" y="9"/>
                  <a:pt x="325" y="1"/>
                </a:cubicBezTo>
                <a:cubicBezTo>
                  <a:pt x="322" y="1"/>
                  <a:pt x="320" y="1"/>
                  <a:pt x="3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13"/>
          <p:cNvSpPr/>
          <p:nvPr/>
        </p:nvSpPr>
        <p:spPr>
          <a:xfrm>
            <a:off x="2099428" y="4567503"/>
            <a:ext cx="58828" cy="34509"/>
          </a:xfrm>
          <a:custGeom>
            <a:avLst/>
            <a:gdLst/>
            <a:ahLst/>
            <a:cxnLst/>
            <a:rect l="l" t="t" r="r" b="b"/>
            <a:pathLst>
              <a:path w="583" h="342" extrusionOk="0">
                <a:moveTo>
                  <a:pt x="223" y="1"/>
                </a:moveTo>
                <a:cubicBezTo>
                  <a:pt x="160" y="1"/>
                  <a:pt x="97" y="22"/>
                  <a:pt x="44" y="59"/>
                </a:cubicBezTo>
                <a:cubicBezTo>
                  <a:pt x="1" y="93"/>
                  <a:pt x="1" y="170"/>
                  <a:pt x="44" y="204"/>
                </a:cubicBezTo>
                <a:cubicBezTo>
                  <a:pt x="163" y="290"/>
                  <a:pt x="300" y="341"/>
                  <a:pt x="446" y="341"/>
                </a:cubicBezTo>
                <a:cubicBezTo>
                  <a:pt x="488" y="341"/>
                  <a:pt x="531" y="315"/>
                  <a:pt x="548" y="281"/>
                </a:cubicBezTo>
                <a:cubicBezTo>
                  <a:pt x="582" y="179"/>
                  <a:pt x="540" y="76"/>
                  <a:pt x="454" y="25"/>
                </a:cubicBezTo>
                <a:cubicBezTo>
                  <a:pt x="436" y="10"/>
                  <a:pt x="415" y="3"/>
                  <a:pt x="395" y="3"/>
                </a:cubicBezTo>
                <a:cubicBezTo>
                  <a:pt x="373" y="3"/>
                  <a:pt x="351" y="12"/>
                  <a:pt x="335" y="29"/>
                </a:cubicBezTo>
                <a:lnTo>
                  <a:pt x="335" y="29"/>
                </a:lnTo>
                <a:cubicBezTo>
                  <a:pt x="332" y="27"/>
                  <a:pt x="329" y="26"/>
                  <a:pt x="326" y="25"/>
                </a:cubicBezTo>
                <a:lnTo>
                  <a:pt x="334" y="25"/>
                </a:lnTo>
                <a:cubicBezTo>
                  <a:pt x="299" y="8"/>
                  <a:pt x="261" y="1"/>
                  <a:pt x="2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13"/>
          <p:cNvSpPr/>
          <p:nvPr/>
        </p:nvSpPr>
        <p:spPr>
          <a:xfrm>
            <a:off x="2411118" y="4604029"/>
            <a:ext cx="51865" cy="35820"/>
          </a:xfrm>
          <a:custGeom>
            <a:avLst/>
            <a:gdLst/>
            <a:ahLst/>
            <a:cxnLst/>
            <a:rect l="l" t="t" r="r" b="b"/>
            <a:pathLst>
              <a:path w="514" h="355" extrusionOk="0">
                <a:moveTo>
                  <a:pt x="207" y="183"/>
                </a:moveTo>
                <a:cubicBezTo>
                  <a:pt x="209" y="183"/>
                  <a:pt x="211" y="184"/>
                  <a:pt x="214" y="184"/>
                </a:cubicBezTo>
                <a:lnTo>
                  <a:pt x="205" y="184"/>
                </a:lnTo>
                <a:cubicBezTo>
                  <a:pt x="205" y="184"/>
                  <a:pt x="206" y="184"/>
                  <a:pt x="207" y="183"/>
                </a:cubicBezTo>
                <a:close/>
                <a:moveTo>
                  <a:pt x="247" y="1"/>
                </a:moveTo>
                <a:cubicBezTo>
                  <a:pt x="234" y="1"/>
                  <a:pt x="220" y="2"/>
                  <a:pt x="205" y="5"/>
                </a:cubicBezTo>
                <a:cubicBezTo>
                  <a:pt x="69" y="22"/>
                  <a:pt x="0" y="176"/>
                  <a:pt x="86" y="287"/>
                </a:cubicBezTo>
                <a:cubicBezTo>
                  <a:pt x="120" y="333"/>
                  <a:pt x="171" y="355"/>
                  <a:pt x="221" y="355"/>
                </a:cubicBezTo>
                <a:cubicBezTo>
                  <a:pt x="270" y="355"/>
                  <a:pt x="319" y="334"/>
                  <a:pt x="352" y="293"/>
                </a:cubicBezTo>
                <a:lnTo>
                  <a:pt x="352" y="293"/>
                </a:lnTo>
                <a:cubicBezTo>
                  <a:pt x="371" y="309"/>
                  <a:pt x="394" y="318"/>
                  <a:pt x="417" y="318"/>
                </a:cubicBezTo>
                <a:cubicBezTo>
                  <a:pt x="426" y="318"/>
                  <a:pt x="436" y="316"/>
                  <a:pt x="445" y="313"/>
                </a:cubicBezTo>
                <a:cubicBezTo>
                  <a:pt x="496" y="287"/>
                  <a:pt x="513" y="236"/>
                  <a:pt x="496" y="184"/>
                </a:cubicBezTo>
                <a:lnTo>
                  <a:pt x="496" y="184"/>
                </a:lnTo>
                <a:lnTo>
                  <a:pt x="496" y="193"/>
                </a:lnTo>
                <a:cubicBezTo>
                  <a:pt x="443" y="93"/>
                  <a:pt x="362" y="1"/>
                  <a:pt x="24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13"/>
          <p:cNvSpPr/>
          <p:nvPr/>
        </p:nvSpPr>
        <p:spPr>
          <a:xfrm>
            <a:off x="2644104" y="4743982"/>
            <a:ext cx="37234" cy="33197"/>
          </a:xfrm>
          <a:custGeom>
            <a:avLst/>
            <a:gdLst/>
            <a:ahLst/>
            <a:cxnLst/>
            <a:rect l="l" t="t" r="r" b="b"/>
            <a:pathLst>
              <a:path w="369" h="329" extrusionOk="0">
                <a:moveTo>
                  <a:pt x="178" y="1"/>
                </a:moveTo>
                <a:cubicBezTo>
                  <a:pt x="129" y="1"/>
                  <a:pt x="82" y="22"/>
                  <a:pt x="52" y="64"/>
                </a:cubicBezTo>
                <a:cubicBezTo>
                  <a:pt x="1" y="123"/>
                  <a:pt x="1" y="209"/>
                  <a:pt x="52" y="260"/>
                </a:cubicBezTo>
                <a:cubicBezTo>
                  <a:pt x="81" y="306"/>
                  <a:pt x="128" y="329"/>
                  <a:pt x="180" y="329"/>
                </a:cubicBezTo>
                <a:cubicBezTo>
                  <a:pt x="205" y="329"/>
                  <a:pt x="232" y="323"/>
                  <a:pt x="258" y="312"/>
                </a:cubicBezTo>
                <a:cubicBezTo>
                  <a:pt x="261" y="309"/>
                  <a:pt x="265" y="307"/>
                  <a:pt x="268" y="304"/>
                </a:cubicBezTo>
                <a:lnTo>
                  <a:pt x="268" y="304"/>
                </a:lnTo>
                <a:cubicBezTo>
                  <a:pt x="269" y="304"/>
                  <a:pt x="269" y="304"/>
                  <a:pt x="270" y="304"/>
                </a:cubicBezTo>
                <a:cubicBezTo>
                  <a:pt x="274" y="304"/>
                  <a:pt x="279" y="304"/>
                  <a:pt x="283" y="303"/>
                </a:cubicBezTo>
                <a:cubicBezTo>
                  <a:pt x="335" y="295"/>
                  <a:pt x="369" y="243"/>
                  <a:pt x="360" y="192"/>
                </a:cubicBezTo>
                <a:lnTo>
                  <a:pt x="360" y="192"/>
                </a:lnTo>
                <a:lnTo>
                  <a:pt x="360" y="209"/>
                </a:lnTo>
                <a:cubicBezTo>
                  <a:pt x="352" y="175"/>
                  <a:pt x="335" y="141"/>
                  <a:pt x="326" y="106"/>
                </a:cubicBezTo>
                <a:cubicBezTo>
                  <a:pt x="317" y="55"/>
                  <a:pt x="283" y="21"/>
                  <a:pt x="240" y="12"/>
                </a:cubicBezTo>
                <a:cubicBezTo>
                  <a:pt x="220" y="5"/>
                  <a:pt x="199" y="1"/>
                  <a:pt x="1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13"/>
          <p:cNvSpPr/>
          <p:nvPr/>
        </p:nvSpPr>
        <p:spPr>
          <a:xfrm>
            <a:off x="1952715" y="4737423"/>
            <a:ext cx="54791" cy="30674"/>
          </a:xfrm>
          <a:custGeom>
            <a:avLst/>
            <a:gdLst/>
            <a:ahLst/>
            <a:cxnLst/>
            <a:rect l="l" t="t" r="r" b="b"/>
            <a:pathLst>
              <a:path w="543" h="304" extrusionOk="0">
                <a:moveTo>
                  <a:pt x="351" y="0"/>
                </a:moveTo>
                <a:cubicBezTo>
                  <a:pt x="332" y="0"/>
                  <a:pt x="316" y="5"/>
                  <a:pt x="302" y="12"/>
                </a:cubicBezTo>
                <a:lnTo>
                  <a:pt x="302" y="12"/>
                </a:lnTo>
                <a:cubicBezTo>
                  <a:pt x="212" y="22"/>
                  <a:pt x="125" y="58"/>
                  <a:pt x="52" y="120"/>
                </a:cubicBezTo>
                <a:cubicBezTo>
                  <a:pt x="0" y="163"/>
                  <a:pt x="9" y="248"/>
                  <a:pt x="77" y="274"/>
                </a:cubicBezTo>
                <a:cubicBezTo>
                  <a:pt x="125" y="294"/>
                  <a:pt x="173" y="304"/>
                  <a:pt x="221" y="304"/>
                </a:cubicBezTo>
                <a:cubicBezTo>
                  <a:pt x="294" y="304"/>
                  <a:pt x="366" y="281"/>
                  <a:pt x="428" y="240"/>
                </a:cubicBezTo>
                <a:cubicBezTo>
                  <a:pt x="442" y="230"/>
                  <a:pt x="453" y="218"/>
                  <a:pt x="461" y="206"/>
                </a:cubicBezTo>
                <a:lnTo>
                  <a:pt x="461" y="206"/>
                </a:lnTo>
                <a:cubicBezTo>
                  <a:pt x="542" y="185"/>
                  <a:pt x="542" y="40"/>
                  <a:pt x="445" y="17"/>
                </a:cubicBezTo>
                <a:cubicBezTo>
                  <a:pt x="430" y="14"/>
                  <a:pt x="414" y="12"/>
                  <a:pt x="398" y="11"/>
                </a:cubicBezTo>
                <a:lnTo>
                  <a:pt x="398" y="11"/>
                </a:lnTo>
                <a:cubicBezTo>
                  <a:pt x="384" y="5"/>
                  <a:pt x="368" y="1"/>
                  <a:pt x="3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13"/>
          <p:cNvSpPr/>
          <p:nvPr/>
        </p:nvSpPr>
        <p:spPr>
          <a:xfrm>
            <a:off x="2076422" y="4722893"/>
            <a:ext cx="59029" cy="43893"/>
          </a:xfrm>
          <a:custGeom>
            <a:avLst/>
            <a:gdLst/>
            <a:ahLst/>
            <a:cxnLst/>
            <a:rect l="l" t="t" r="r" b="b"/>
            <a:pathLst>
              <a:path w="585" h="435" extrusionOk="0">
                <a:moveTo>
                  <a:pt x="262" y="0"/>
                </a:moveTo>
                <a:cubicBezTo>
                  <a:pt x="231" y="0"/>
                  <a:pt x="199" y="8"/>
                  <a:pt x="169" y="24"/>
                </a:cubicBezTo>
                <a:cubicBezTo>
                  <a:pt x="144" y="36"/>
                  <a:pt x="128" y="54"/>
                  <a:pt x="120" y="74"/>
                </a:cubicBezTo>
                <a:lnTo>
                  <a:pt x="120" y="74"/>
                </a:lnTo>
                <a:cubicBezTo>
                  <a:pt x="108" y="74"/>
                  <a:pt x="96" y="75"/>
                  <a:pt x="83" y="76"/>
                </a:cubicBezTo>
                <a:cubicBezTo>
                  <a:pt x="41" y="84"/>
                  <a:pt x="15" y="119"/>
                  <a:pt x="6" y="161"/>
                </a:cubicBezTo>
                <a:cubicBezTo>
                  <a:pt x="0" y="313"/>
                  <a:pt x="123" y="434"/>
                  <a:pt x="253" y="434"/>
                </a:cubicBezTo>
                <a:cubicBezTo>
                  <a:pt x="307" y="434"/>
                  <a:pt x="361" y="414"/>
                  <a:pt x="408" y="367"/>
                </a:cubicBezTo>
                <a:cubicBezTo>
                  <a:pt x="425" y="348"/>
                  <a:pt x="439" y="327"/>
                  <a:pt x="449" y="305"/>
                </a:cubicBezTo>
                <a:lnTo>
                  <a:pt x="449" y="305"/>
                </a:lnTo>
                <a:cubicBezTo>
                  <a:pt x="450" y="305"/>
                  <a:pt x="451" y="305"/>
                  <a:pt x="452" y="305"/>
                </a:cubicBezTo>
                <a:cubicBezTo>
                  <a:pt x="541" y="305"/>
                  <a:pt x="584" y="165"/>
                  <a:pt x="485" y="127"/>
                </a:cubicBezTo>
                <a:cubicBezTo>
                  <a:pt x="473" y="123"/>
                  <a:pt x="460" y="119"/>
                  <a:pt x="448" y="115"/>
                </a:cubicBezTo>
                <a:lnTo>
                  <a:pt x="448" y="115"/>
                </a:lnTo>
                <a:cubicBezTo>
                  <a:pt x="444" y="108"/>
                  <a:pt x="439" y="100"/>
                  <a:pt x="434" y="93"/>
                </a:cubicBezTo>
                <a:cubicBezTo>
                  <a:pt x="393" y="35"/>
                  <a:pt x="329" y="0"/>
                  <a:pt x="26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13"/>
          <p:cNvSpPr/>
          <p:nvPr/>
        </p:nvSpPr>
        <p:spPr>
          <a:xfrm>
            <a:off x="1971685" y="4614624"/>
            <a:ext cx="54489" cy="43287"/>
          </a:xfrm>
          <a:custGeom>
            <a:avLst/>
            <a:gdLst/>
            <a:ahLst/>
            <a:cxnLst/>
            <a:rect l="l" t="t" r="r" b="b"/>
            <a:pathLst>
              <a:path w="540" h="429" extrusionOk="0">
                <a:moveTo>
                  <a:pt x="241" y="0"/>
                </a:moveTo>
                <a:cubicBezTo>
                  <a:pt x="229" y="0"/>
                  <a:pt x="218" y="1"/>
                  <a:pt x="206" y="2"/>
                </a:cubicBezTo>
                <a:cubicBezTo>
                  <a:pt x="86" y="20"/>
                  <a:pt x="1" y="131"/>
                  <a:pt x="9" y="251"/>
                </a:cubicBezTo>
                <a:cubicBezTo>
                  <a:pt x="16" y="353"/>
                  <a:pt x="99" y="428"/>
                  <a:pt x="193" y="428"/>
                </a:cubicBezTo>
                <a:cubicBezTo>
                  <a:pt x="217" y="428"/>
                  <a:pt x="242" y="423"/>
                  <a:pt x="266" y="413"/>
                </a:cubicBezTo>
                <a:cubicBezTo>
                  <a:pt x="308" y="395"/>
                  <a:pt x="334" y="363"/>
                  <a:pt x="346" y="328"/>
                </a:cubicBezTo>
                <a:lnTo>
                  <a:pt x="420" y="328"/>
                </a:lnTo>
                <a:cubicBezTo>
                  <a:pt x="488" y="328"/>
                  <a:pt x="540" y="259"/>
                  <a:pt x="514" y="191"/>
                </a:cubicBezTo>
                <a:cubicBezTo>
                  <a:pt x="467" y="81"/>
                  <a:pt x="363" y="0"/>
                  <a:pt x="2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13"/>
          <p:cNvSpPr/>
          <p:nvPr/>
        </p:nvSpPr>
        <p:spPr>
          <a:xfrm>
            <a:off x="1867250" y="4795947"/>
            <a:ext cx="53581" cy="44801"/>
          </a:xfrm>
          <a:custGeom>
            <a:avLst/>
            <a:gdLst/>
            <a:ahLst/>
            <a:cxnLst/>
            <a:rect l="l" t="t" r="r" b="b"/>
            <a:pathLst>
              <a:path w="531" h="444" extrusionOk="0">
                <a:moveTo>
                  <a:pt x="240" y="198"/>
                </a:moveTo>
                <a:lnTo>
                  <a:pt x="240" y="198"/>
                </a:lnTo>
                <a:cubicBezTo>
                  <a:pt x="247" y="202"/>
                  <a:pt x="256" y="205"/>
                  <a:pt x="266" y="207"/>
                </a:cubicBezTo>
                <a:cubicBezTo>
                  <a:pt x="273" y="207"/>
                  <a:pt x="292" y="256"/>
                  <a:pt x="268" y="256"/>
                </a:cubicBezTo>
                <a:cubicBezTo>
                  <a:pt x="263" y="256"/>
                  <a:pt x="257" y="254"/>
                  <a:pt x="249" y="250"/>
                </a:cubicBezTo>
                <a:cubicBezTo>
                  <a:pt x="226" y="243"/>
                  <a:pt x="223" y="216"/>
                  <a:pt x="240" y="198"/>
                </a:cubicBezTo>
                <a:close/>
                <a:moveTo>
                  <a:pt x="273" y="1"/>
                </a:moveTo>
                <a:cubicBezTo>
                  <a:pt x="224" y="1"/>
                  <a:pt x="173" y="15"/>
                  <a:pt x="129" y="45"/>
                </a:cubicBezTo>
                <a:cubicBezTo>
                  <a:pt x="0" y="130"/>
                  <a:pt x="9" y="319"/>
                  <a:pt x="137" y="404"/>
                </a:cubicBezTo>
                <a:cubicBezTo>
                  <a:pt x="175" y="431"/>
                  <a:pt x="218" y="443"/>
                  <a:pt x="260" y="443"/>
                </a:cubicBezTo>
                <a:cubicBezTo>
                  <a:pt x="351" y="443"/>
                  <a:pt x="439" y="384"/>
                  <a:pt x="462" y="284"/>
                </a:cubicBezTo>
                <a:cubicBezTo>
                  <a:pt x="464" y="278"/>
                  <a:pt x="465" y="272"/>
                  <a:pt x="466" y="266"/>
                </a:cubicBezTo>
                <a:lnTo>
                  <a:pt x="466" y="266"/>
                </a:lnTo>
                <a:cubicBezTo>
                  <a:pt x="514" y="239"/>
                  <a:pt x="531" y="189"/>
                  <a:pt x="514" y="147"/>
                </a:cubicBezTo>
                <a:lnTo>
                  <a:pt x="505" y="147"/>
                </a:lnTo>
                <a:cubicBezTo>
                  <a:pt x="460" y="52"/>
                  <a:pt x="368" y="1"/>
                  <a:pt x="2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13"/>
          <p:cNvSpPr/>
          <p:nvPr/>
        </p:nvSpPr>
        <p:spPr>
          <a:xfrm>
            <a:off x="1688752" y="4753164"/>
            <a:ext cx="55195" cy="42076"/>
          </a:xfrm>
          <a:custGeom>
            <a:avLst/>
            <a:gdLst/>
            <a:ahLst/>
            <a:cxnLst/>
            <a:rect l="l" t="t" r="r" b="b"/>
            <a:pathLst>
              <a:path w="547" h="417" extrusionOk="0">
                <a:moveTo>
                  <a:pt x="310" y="0"/>
                </a:moveTo>
                <a:cubicBezTo>
                  <a:pt x="275" y="0"/>
                  <a:pt x="238" y="11"/>
                  <a:pt x="204" y="32"/>
                </a:cubicBezTo>
                <a:cubicBezTo>
                  <a:pt x="201" y="34"/>
                  <a:pt x="197" y="36"/>
                  <a:pt x="194" y="38"/>
                </a:cubicBezTo>
                <a:lnTo>
                  <a:pt x="194" y="38"/>
                </a:lnTo>
                <a:cubicBezTo>
                  <a:pt x="130" y="43"/>
                  <a:pt x="77" y="81"/>
                  <a:pt x="50" y="135"/>
                </a:cubicBezTo>
                <a:cubicBezTo>
                  <a:pt x="0" y="285"/>
                  <a:pt x="152" y="417"/>
                  <a:pt x="294" y="417"/>
                </a:cubicBezTo>
                <a:cubicBezTo>
                  <a:pt x="322" y="417"/>
                  <a:pt x="349" y="412"/>
                  <a:pt x="375" y="400"/>
                </a:cubicBezTo>
                <a:cubicBezTo>
                  <a:pt x="520" y="332"/>
                  <a:pt x="546" y="135"/>
                  <a:pt x="409" y="32"/>
                </a:cubicBezTo>
                <a:cubicBezTo>
                  <a:pt x="379" y="11"/>
                  <a:pt x="345" y="0"/>
                  <a:pt x="3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13"/>
          <p:cNvSpPr/>
          <p:nvPr/>
        </p:nvSpPr>
        <p:spPr>
          <a:xfrm>
            <a:off x="1743846" y="4804624"/>
            <a:ext cx="64781" cy="57212"/>
          </a:xfrm>
          <a:custGeom>
            <a:avLst/>
            <a:gdLst/>
            <a:ahLst/>
            <a:cxnLst/>
            <a:rect l="l" t="t" r="r" b="b"/>
            <a:pathLst>
              <a:path w="642" h="567" extrusionOk="0">
                <a:moveTo>
                  <a:pt x="276" y="210"/>
                </a:moveTo>
                <a:cubicBezTo>
                  <a:pt x="276" y="220"/>
                  <a:pt x="278" y="231"/>
                  <a:pt x="282" y="241"/>
                </a:cubicBezTo>
                <a:cubicBezTo>
                  <a:pt x="295" y="280"/>
                  <a:pt x="332" y="299"/>
                  <a:pt x="368" y="299"/>
                </a:cubicBezTo>
                <a:cubicBezTo>
                  <a:pt x="380" y="299"/>
                  <a:pt x="392" y="297"/>
                  <a:pt x="402" y="292"/>
                </a:cubicBezTo>
                <a:lnTo>
                  <a:pt x="411" y="301"/>
                </a:lnTo>
                <a:cubicBezTo>
                  <a:pt x="412" y="300"/>
                  <a:pt x="413" y="299"/>
                  <a:pt x="415" y="299"/>
                </a:cubicBezTo>
                <a:lnTo>
                  <a:pt x="415" y="299"/>
                </a:lnTo>
                <a:cubicBezTo>
                  <a:pt x="407" y="342"/>
                  <a:pt x="368" y="378"/>
                  <a:pt x="321" y="378"/>
                </a:cubicBezTo>
                <a:cubicBezTo>
                  <a:pt x="303" y="378"/>
                  <a:pt x="284" y="373"/>
                  <a:pt x="265" y="361"/>
                </a:cubicBezTo>
                <a:cubicBezTo>
                  <a:pt x="223" y="335"/>
                  <a:pt x="214" y="284"/>
                  <a:pt x="240" y="241"/>
                </a:cubicBezTo>
                <a:cubicBezTo>
                  <a:pt x="251" y="230"/>
                  <a:pt x="262" y="219"/>
                  <a:pt x="276" y="210"/>
                </a:cubicBezTo>
                <a:close/>
                <a:moveTo>
                  <a:pt x="332" y="0"/>
                </a:moveTo>
                <a:cubicBezTo>
                  <a:pt x="313" y="0"/>
                  <a:pt x="293" y="4"/>
                  <a:pt x="274" y="10"/>
                </a:cubicBezTo>
                <a:cubicBezTo>
                  <a:pt x="103" y="44"/>
                  <a:pt x="0" y="224"/>
                  <a:pt x="60" y="386"/>
                </a:cubicBezTo>
                <a:cubicBezTo>
                  <a:pt x="107" y="499"/>
                  <a:pt x="220" y="566"/>
                  <a:pt x="333" y="566"/>
                </a:cubicBezTo>
                <a:cubicBezTo>
                  <a:pt x="383" y="566"/>
                  <a:pt x="434" y="553"/>
                  <a:pt x="479" y="523"/>
                </a:cubicBezTo>
                <a:cubicBezTo>
                  <a:pt x="608" y="421"/>
                  <a:pt x="642" y="233"/>
                  <a:pt x="539" y="104"/>
                </a:cubicBezTo>
                <a:cubicBezTo>
                  <a:pt x="522" y="80"/>
                  <a:pt x="499" y="70"/>
                  <a:pt x="476" y="70"/>
                </a:cubicBezTo>
                <a:cubicBezTo>
                  <a:pt x="474" y="70"/>
                  <a:pt x="471" y="70"/>
                  <a:pt x="469" y="70"/>
                </a:cubicBezTo>
                <a:lnTo>
                  <a:pt x="469" y="70"/>
                </a:lnTo>
                <a:cubicBezTo>
                  <a:pt x="436" y="24"/>
                  <a:pt x="385" y="0"/>
                  <a:pt x="33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13"/>
          <p:cNvSpPr/>
          <p:nvPr/>
        </p:nvSpPr>
        <p:spPr>
          <a:xfrm>
            <a:off x="2626849" y="5619011"/>
            <a:ext cx="54489" cy="53176"/>
          </a:xfrm>
          <a:custGeom>
            <a:avLst/>
            <a:gdLst/>
            <a:ahLst/>
            <a:cxnLst/>
            <a:rect l="l" t="t" r="r" b="b"/>
            <a:pathLst>
              <a:path w="540" h="527" extrusionOk="0">
                <a:moveTo>
                  <a:pt x="249" y="177"/>
                </a:moveTo>
                <a:cubicBezTo>
                  <a:pt x="270" y="188"/>
                  <a:pt x="288" y="202"/>
                  <a:pt x="302" y="221"/>
                </a:cubicBezTo>
                <a:lnTo>
                  <a:pt x="302" y="221"/>
                </a:lnTo>
                <a:cubicBezTo>
                  <a:pt x="288" y="226"/>
                  <a:pt x="273" y="232"/>
                  <a:pt x="259" y="239"/>
                </a:cubicBezTo>
                <a:lnTo>
                  <a:pt x="259" y="239"/>
                </a:lnTo>
                <a:cubicBezTo>
                  <a:pt x="263" y="218"/>
                  <a:pt x="260" y="196"/>
                  <a:pt x="248" y="177"/>
                </a:cubicBezTo>
                <a:lnTo>
                  <a:pt x="248" y="177"/>
                </a:lnTo>
                <a:cubicBezTo>
                  <a:pt x="248" y="177"/>
                  <a:pt x="249" y="177"/>
                  <a:pt x="249" y="177"/>
                </a:cubicBezTo>
                <a:close/>
                <a:moveTo>
                  <a:pt x="233" y="0"/>
                </a:moveTo>
                <a:cubicBezTo>
                  <a:pt x="195" y="0"/>
                  <a:pt x="157" y="8"/>
                  <a:pt x="121" y="23"/>
                </a:cubicBezTo>
                <a:cubicBezTo>
                  <a:pt x="1" y="83"/>
                  <a:pt x="9" y="263"/>
                  <a:pt x="138" y="314"/>
                </a:cubicBezTo>
                <a:cubicBezTo>
                  <a:pt x="140" y="315"/>
                  <a:pt x="142" y="316"/>
                  <a:pt x="144" y="316"/>
                </a:cubicBezTo>
                <a:lnTo>
                  <a:pt x="144" y="316"/>
                </a:lnTo>
                <a:cubicBezTo>
                  <a:pt x="133" y="326"/>
                  <a:pt x="122" y="337"/>
                  <a:pt x="112" y="349"/>
                </a:cubicBezTo>
                <a:cubicBezTo>
                  <a:pt x="86" y="391"/>
                  <a:pt x="95" y="443"/>
                  <a:pt x="138" y="477"/>
                </a:cubicBezTo>
                <a:cubicBezTo>
                  <a:pt x="178" y="509"/>
                  <a:pt x="230" y="526"/>
                  <a:pt x="281" y="526"/>
                </a:cubicBezTo>
                <a:cubicBezTo>
                  <a:pt x="339" y="526"/>
                  <a:pt x="396" y="505"/>
                  <a:pt x="437" y="460"/>
                </a:cubicBezTo>
                <a:cubicBezTo>
                  <a:pt x="531" y="366"/>
                  <a:pt x="540" y="220"/>
                  <a:pt x="454" y="118"/>
                </a:cubicBezTo>
                <a:cubicBezTo>
                  <a:pt x="401" y="40"/>
                  <a:pt x="318" y="0"/>
                  <a:pt x="2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13"/>
          <p:cNvSpPr/>
          <p:nvPr/>
        </p:nvSpPr>
        <p:spPr>
          <a:xfrm>
            <a:off x="2461166" y="5571284"/>
            <a:ext cx="61350" cy="62257"/>
          </a:xfrm>
          <a:custGeom>
            <a:avLst/>
            <a:gdLst/>
            <a:ahLst/>
            <a:cxnLst/>
            <a:rect l="l" t="t" r="r" b="b"/>
            <a:pathLst>
              <a:path w="608" h="617" extrusionOk="0">
                <a:moveTo>
                  <a:pt x="373" y="397"/>
                </a:moveTo>
                <a:cubicBezTo>
                  <a:pt x="382" y="406"/>
                  <a:pt x="392" y="412"/>
                  <a:pt x="402" y="416"/>
                </a:cubicBezTo>
                <a:lnTo>
                  <a:pt x="402" y="416"/>
                </a:lnTo>
                <a:lnTo>
                  <a:pt x="402" y="428"/>
                </a:lnTo>
                <a:cubicBezTo>
                  <a:pt x="402" y="428"/>
                  <a:pt x="406" y="432"/>
                  <a:pt x="404" y="432"/>
                </a:cubicBezTo>
                <a:cubicBezTo>
                  <a:pt x="402" y="432"/>
                  <a:pt x="399" y="431"/>
                  <a:pt x="394" y="428"/>
                </a:cubicBezTo>
                <a:lnTo>
                  <a:pt x="385" y="411"/>
                </a:lnTo>
                <a:cubicBezTo>
                  <a:pt x="381" y="407"/>
                  <a:pt x="377" y="402"/>
                  <a:pt x="373" y="397"/>
                </a:cubicBezTo>
                <a:close/>
                <a:moveTo>
                  <a:pt x="411" y="0"/>
                </a:moveTo>
                <a:cubicBezTo>
                  <a:pt x="384" y="0"/>
                  <a:pt x="357" y="14"/>
                  <a:pt x="338" y="34"/>
                </a:cubicBezTo>
                <a:lnTo>
                  <a:pt x="338" y="34"/>
                </a:lnTo>
                <a:cubicBezTo>
                  <a:pt x="334" y="33"/>
                  <a:pt x="329" y="33"/>
                  <a:pt x="325" y="33"/>
                </a:cubicBezTo>
                <a:cubicBezTo>
                  <a:pt x="319" y="33"/>
                  <a:pt x="314" y="33"/>
                  <a:pt x="308" y="34"/>
                </a:cubicBezTo>
                <a:cubicBezTo>
                  <a:pt x="0" y="60"/>
                  <a:pt x="137" y="539"/>
                  <a:pt x="351" y="608"/>
                </a:cubicBezTo>
                <a:cubicBezTo>
                  <a:pt x="370" y="614"/>
                  <a:pt x="389" y="616"/>
                  <a:pt x="406" y="616"/>
                </a:cubicBezTo>
                <a:cubicBezTo>
                  <a:pt x="509" y="616"/>
                  <a:pt x="569" y="514"/>
                  <a:pt x="591" y="411"/>
                </a:cubicBezTo>
                <a:cubicBezTo>
                  <a:pt x="608" y="274"/>
                  <a:pt x="565" y="137"/>
                  <a:pt x="479" y="34"/>
                </a:cubicBezTo>
                <a:cubicBezTo>
                  <a:pt x="460" y="10"/>
                  <a:pt x="435" y="0"/>
                  <a:pt x="4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13"/>
          <p:cNvSpPr/>
          <p:nvPr/>
        </p:nvSpPr>
        <p:spPr>
          <a:xfrm>
            <a:off x="2442197" y="5687726"/>
            <a:ext cx="51865" cy="50350"/>
          </a:xfrm>
          <a:custGeom>
            <a:avLst/>
            <a:gdLst/>
            <a:ahLst/>
            <a:cxnLst/>
            <a:rect l="l" t="t" r="r" b="b"/>
            <a:pathLst>
              <a:path w="514" h="499" extrusionOk="0">
                <a:moveTo>
                  <a:pt x="134" y="0"/>
                </a:moveTo>
                <a:cubicBezTo>
                  <a:pt x="89" y="0"/>
                  <a:pt x="59" y="47"/>
                  <a:pt x="43" y="87"/>
                </a:cubicBezTo>
                <a:cubicBezTo>
                  <a:pt x="0" y="283"/>
                  <a:pt x="137" y="472"/>
                  <a:pt x="334" y="497"/>
                </a:cubicBezTo>
                <a:cubicBezTo>
                  <a:pt x="338" y="498"/>
                  <a:pt x="343" y="498"/>
                  <a:pt x="347" y="498"/>
                </a:cubicBezTo>
                <a:cubicBezTo>
                  <a:pt x="402" y="498"/>
                  <a:pt x="453" y="450"/>
                  <a:pt x="445" y="395"/>
                </a:cubicBezTo>
                <a:lnTo>
                  <a:pt x="443" y="381"/>
                </a:lnTo>
                <a:lnTo>
                  <a:pt x="443" y="381"/>
                </a:lnTo>
                <a:cubicBezTo>
                  <a:pt x="447" y="380"/>
                  <a:pt x="450" y="379"/>
                  <a:pt x="453" y="378"/>
                </a:cubicBezTo>
                <a:cubicBezTo>
                  <a:pt x="496" y="352"/>
                  <a:pt x="513" y="301"/>
                  <a:pt x="496" y="249"/>
                </a:cubicBezTo>
                <a:lnTo>
                  <a:pt x="496" y="249"/>
                </a:lnTo>
                <a:lnTo>
                  <a:pt x="496" y="258"/>
                </a:lnTo>
                <a:cubicBezTo>
                  <a:pt x="473" y="219"/>
                  <a:pt x="445" y="184"/>
                  <a:pt x="414" y="152"/>
                </a:cubicBezTo>
                <a:lnTo>
                  <a:pt x="414" y="152"/>
                </a:lnTo>
                <a:lnTo>
                  <a:pt x="411" y="129"/>
                </a:lnTo>
                <a:cubicBezTo>
                  <a:pt x="407" y="76"/>
                  <a:pt x="367" y="51"/>
                  <a:pt x="326" y="51"/>
                </a:cubicBezTo>
                <a:cubicBezTo>
                  <a:pt x="314" y="51"/>
                  <a:pt x="301" y="54"/>
                  <a:pt x="290" y="58"/>
                </a:cubicBezTo>
                <a:lnTo>
                  <a:pt x="290" y="58"/>
                </a:lnTo>
                <a:cubicBezTo>
                  <a:pt x="245" y="32"/>
                  <a:pt x="196" y="13"/>
                  <a:pt x="145" y="1"/>
                </a:cubicBezTo>
                <a:cubicBezTo>
                  <a:pt x="142" y="1"/>
                  <a:pt x="138" y="0"/>
                  <a:pt x="1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13"/>
          <p:cNvSpPr/>
          <p:nvPr/>
        </p:nvSpPr>
        <p:spPr>
          <a:xfrm>
            <a:off x="1364853" y="4859112"/>
            <a:ext cx="1069694" cy="1154224"/>
          </a:xfrm>
          <a:custGeom>
            <a:avLst/>
            <a:gdLst/>
            <a:ahLst/>
            <a:cxnLst/>
            <a:rect l="l" t="t" r="r" b="b"/>
            <a:pathLst>
              <a:path w="10601" h="11439" extrusionOk="0">
                <a:moveTo>
                  <a:pt x="2875" y="0"/>
                </a:moveTo>
                <a:cubicBezTo>
                  <a:pt x="1267" y="745"/>
                  <a:pt x="197" y="2456"/>
                  <a:pt x="103" y="4227"/>
                </a:cubicBezTo>
                <a:cubicBezTo>
                  <a:pt x="1" y="6006"/>
                  <a:pt x="317" y="8341"/>
                  <a:pt x="1592" y="9573"/>
                </a:cubicBezTo>
                <a:cubicBezTo>
                  <a:pt x="3063" y="10993"/>
                  <a:pt x="4595" y="11413"/>
                  <a:pt x="6631" y="11438"/>
                </a:cubicBezTo>
                <a:cubicBezTo>
                  <a:pt x="6655" y="11439"/>
                  <a:pt x="6680" y="11439"/>
                  <a:pt x="6705" y="11439"/>
                </a:cubicBezTo>
                <a:cubicBezTo>
                  <a:pt x="7679" y="11439"/>
                  <a:pt x="9392" y="11274"/>
                  <a:pt x="9984" y="10557"/>
                </a:cubicBezTo>
                <a:cubicBezTo>
                  <a:pt x="10309" y="10164"/>
                  <a:pt x="10600" y="9856"/>
                  <a:pt x="10343" y="9779"/>
                </a:cubicBezTo>
                <a:lnTo>
                  <a:pt x="10369" y="9744"/>
                </a:lnTo>
                <a:lnTo>
                  <a:pt x="7897" y="6203"/>
                </a:lnTo>
                <a:cubicBezTo>
                  <a:pt x="7358" y="5407"/>
                  <a:pt x="6785" y="4646"/>
                  <a:pt x="6160" y="3919"/>
                </a:cubicBezTo>
                <a:cubicBezTo>
                  <a:pt x="5022" y="2635"/>
                  <a:pt x="3594" y="1557"/>
                  <a:pt x="2875" y="0"/>
                </a:cubicBezTo>
                <a:close/>
              </a:path>
            </a:pathLst>
          </a:custGeom>
          <a:solidFill>
            <a:srgbClr val="FDD6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0" name="Google Shape;1750;p13"/>
          <p:cNvGrpSpPr/>
          <p:nvPr/>
        </p:nvGrpSpPr>
        <p:grpSpPr>
          <a:xfrm>
            <a:off x="7079943" y="-713622"/>
            <a:ext cx="2722695" cy="2573826"/>
            <a:chOff x="6851343" y="-180222"/>
            <a:chExt cx="2722695" cy="2573826"/>
          </a:xfrm>
        </p:grpSpPr>
        <p:sp>
          <p:nvSpPr>
            <p:cNvPr id="1751" name="Google Shape;1751;p13"/>
            <p:cNvSpPr/>
            <p:nvPr/>
          </p:nvSpPr>
          <p:spPr>
            <a:xfrm>
              <a:off x="7701251" y="-35124"/>
              <a:ext cx="1746766" cy="1367229"/>
            </a:xfrm>
            <a:custGeom>
              <a:avLst/>
              <a:gdLst/>
              <a:ahLst/>
              <a:cxnLst/>
              <a:rect l="l" t="t" r="r" b="b"/>
              <a:pathLst>
                <a:path w="17311" h="13550" extrusionOk="0">
                  <a:moveTo>
                    <a:pt x="2032" y="12084"/>
                  </a:moveTo>
                  <a:cubicBezTo>
                    <a:pt x="1975" y="12102"/>
                    <a:pt x="1920" y="12130"/>
                    <a:pt x="1869" y="12170"/>
                  </a:cubicBezTo>
                  <a:lnTo>
                    <a:pt x="2219" y="12213"/>
                  </a:lnTo>
                  <a:cubicBezTo>
                    <a:pt x="2155" y="12172"/>
                    <a:pt x="2093" y="12129"/>
                    <a:pt x="2032" y="12084"/>
                  </a:cubicBezTo>
                  <a:close/>
                  <a:moveTo>
                    <a:pt x="12878" y="0"/>
                  </a:moveTo>
                  <a:cubicBezTo>
                    <a:pt x="12348" y="0"/>
                    <a:pt x="11804" y="120"/>
                    <a:pt x="11279" y="211"/>
                  </a:cubicBezTo>
                  <a:cubicBezTo>
                    <a:pt x="10377" y="346"/>
                    <a:pt x="9471" y="417"/>
                    <a:pt x="8564" y="417"/>
                  </a:cubicBezTo>
                  <a:cubicBezTo>
                    <a:pt x="8155" y="417"/>
                    <a:pt x="7745" y="402"/>
                    <a:pt x="7335" y="373"/>
                  </a:cubicBezTo>
                  <a:cubicBezTo>
                    <a:pt x="6846" y="343"/>
                    <a:pt x="6357" y="303"/>
                    <a:pt x="5870" y="303"/>
                  </a:cubicBezTo>
                  <a:cubicBezTo>
                    <a:pt x="5539" y="303"/>
                    <a:pt x="5209" y="321"/>
                    <a:pt x="4880" y="373"/>
                  </a:cubicBezTo>
                  <a:cubicBezTo>
                    <a:pt x="4076" y="502"/>
                    <a:pt x="3263" y="878"/>
                    <a:pt x="2818" y="1562"/>
                  </a:cubicBezTo>
                  <a:cubicBezTo>
                    <a:pt x="2065" y="2700"/>
                    <a:pt x="2519" y="4283"/>
                    <a:pt x="1937" y="5515"/>
                  </a:cubicBezTo>
                  <a:cubicBezTo>
                    <a:pt x="1706" y="6011"/>
                    <a:pt x="1313" y="6430"/>
                    <a:pt x="1013" y="6901"/>
                  </a:cubicBezTo>
                  <a:cubicBezTo>
                    <a:pt x="1" y="8547"/>
                    <a:pt x="485" y="10938"/>
                    <a:pt x="2032" y="12084"/>
                  </a:cubicBezTo>
                  <a:lnTo>
                    <a:pt x="2032" y="12084"/>
                  </a:lnTo>
                  <a:cubicBezTo>
                    <a:pt x="2096" y="12064"/>
                    <a:pt x="2164" y="12056"/>
                    <a:pt x="2234" y="12056"/>
                  </a:cubicBezTo>
                  <a:cubicBezTo>
                    <a:pt x="2491" y="12056"/>
                    <a:pt x="2781" y="12163"/>
                    <a:pt x="3055" y="12163"/>
                  </a:cubicBezTo>
                  <a:cubicBezTo>
                    <a:pt x="3117" y="12163"/>
                    <a:pt x="3178" y="12158"/>
                    <a:pt x="3237" y="12145"/>
                  </a:cubicBezTo>
                  <a:cubicBezTo>
                    <a:pt x="3434" y="12102"/>
                    <a:pt x="3597" y="11982"/>
                    <a:pt x="3785" y="11905"/>
                  </a:cubicBezTo>
                  <a:cubicBezTo>
                    <a:pt x="3931" y="11845"/>
                    <a:pt x="4079" y="11819"/>
                    <a:pt x="4228" y="11819"/>
                  </a:cubicBezTo>
                  <a:cubicBezTo>
                    <a:pt x="4803" y="11819"/>
                    <a:pt x="5387" y="12210"/>
                    <a:pt x="5890" y="12564"/>
                  </a:cubicBezTo>
                  <a:cubicBezTo>
                    <a:pt x="6531" y="13026"/>
                    <a:pt x="7233" y="13462"/>
                    <a:pt x="8028" y="13539"/>
                  </a:cubicBezTo>
                  <a:cubicBezTo>
                    <a:pt x="8109" y="13546"/>
                    <a:pt x="8189" y="13550"/>
                    <a:pt x="8269" y="13550"/>
                  </a:cubicBezTo>
                  <a:cubicBezTo>
                    <a:pt x="9409" y="13550"/>
                    <a:pt x="10470" y="12853"/>
                    <a:pt x="11621" y="12701"/>
                  </a:cubicBezTo>
                  <a:cubicBezTo>
                    <a:pt x="12271" y="12607"/>
                    <a:pt x="12939" y="12701"/>
                    <a:pt x="13580" y="12598"/>
                  </a:cubicBezTo>
                  <a:cubicBezTo>
                    <a:pt x="15522" y="12307"/>
                    <a:pt x="16874" y="10357"/>
                    <a:pt x="17096" y="8415"/>
                  </a:cubicBezTo>
                  <a:cubicBezTo>
                    <a:pt x="17310" y="6464"/>
                    <a:pt x="16643" y="4539"/>
                    <a:pt x="15873" y="2734"/>
                  </a:cubicBezTo>
                  <a:cubicBezTo>
                    <a:pt x="15420" y="1648"/>
                    <a:pt x="14804" y="467"/>
                    <a:pt x="13683" y="117"/>
                  </a:cubicBezTo>
                  <a:cubicBezTo>
                    <a:pt x="13421" y="32"/>
                    <a:pt x="13151" y="0"/>
                    <a:pt x="128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3"/>
            <p:cNvSpPr/>
            <p:nvPr/>
          </p:nvSpPr>
          <p:spPr>
            <a:xfrm>
              <a:off x="8209198" y="1238775"/>
              <a:ext cx="1364841" cy="1154829"/>
            </a:xfrm>
            <a:custGeom>
              <a:avLst/>
              <a:gdLst/>
              <a:ahLst/>
              <a:cxnLst/>
              <a:rect l="l" t="t" r="r" b="b"/>
              <a:pathLst>
                <a:path w="13526" h="11445" extrusionOk="0">
                  <a:moveTo>
                    <a:pt x="3923" y="0"/>
                  </a:moveTo>
                  <a:cubicBezTo>
                    <a:pt x="3684" y="0"/>
                    <a:pt x="3444" y="27"/>
                    <a:pt x="3208" y="84"/>
                  </a:cubicBezTo>
                  <a:cubicBezTo>
                    <a:pt x="2173" y="332"/>
                    <a:pt x="1317" y="1137"/>
                    <a:pt x="881" y="2103"/>
                  </a:cubicBezTo>
                  <a:cubicBezTo>
                    <a:pt x="445" y="3070"/>
                    <a:pt x="394" y="4182"/>
                    <a:pt x="607" y="5226"/>
                  </a:cubicBezTo>
                  <a:cubicBezTo>
                    <a:pt x="821" y="6269"/>
                    <a:pt x="1275" y="7382"/>
                    <a:pt x="830" y="8340"/>
                  </a:cubicBezTo>
                  <a:cubicBezTo>
                    <a:pt x="710" y="8605"/>
                    <a:pt x="522" y="8844"/>
                    <a:pt x="411" y="9110"/>
                  </a:cubicBezTo>
                  <a:cubicBezTo>
                    <a:pt x="0" y="10136"/>
                    <a:pt x="950" y="11342"/>
                    <a:pt x="2045" y="11437"/>
                  </a:cubicBezTo>
                  <a:cubicBezTo>
                    <a:pt x="2106" y="11442"/>
                    <a:pt x="2166" y="11444"/>
                    <a:pt x="2227" y="11444"/>
                  </a:cubicBezTo>
                  <a:cubicBezTo>
                    <a:pt x="3253" y="11444"/>
                    <a:pt x="4204" y="10707"/>
                    <a:pt x="4697" y="9794"/>
                  </a:cubicBezTo>
                  <a:cubicBezTo>
                    <a:pt x="5005" y="9221"/>
                    <a:pt x="5261" y="8502"/>
                    <a:pt x="5886" y="8348"/>
                  </a:cubicBezTo>
                  <a:cubicBezTo>
                    <a:pt x="5973" y="8327"/>
                    <a:pt x="6059" y="8318"/>
                    <a:pt x="6145" y="8318"/>
                  </a:cubicBezTo>
                  <a:cubicBezTo>
                    <a:pt x="6536" y="8318"/>
                    <a:pt x="6924" y="8503"/>
                    <a:pt x="7323" y="8545"/>
                  </a:cubicBezTo>
                  <a:cubicBezTo>
                    <a:pt x="7373" y="8550"/>
                    <a:pt x="7423" y="8552"/>
                    <a:pt x="7472" y="8552"/>
                  </a:cubicBezTo>
                  <a:cubicBezTo>
                    <a:pt x="7875" y="8552"/>
                    <a:pt x="8267" y="8400"/>
                    <a:pt x="8563" y="8126"/>
                  </a:cubicBezTo>
                  <a:cubicBezTo>
                    <a:pt x="9282" y="7809"/>
                    <a:pt x="10078" y="7775"/>
                    <a:pt x="10848" y="7621"/>
                  </a:cubicBezTo>
                  <a:cubicBezTo>
                    <a:pt x="11609" y="7476"/>
                    <a:pt x="12413" y="7168"/>
                    <a:pt x="12824" y="6500"/>
                  </a:cubicBezTo>
                  <a:cubicBezTo>
                    <a:pt x="13525" y="5346"/>
                    <a:pt x="12704" y="3874"/>
                    <a:pt x="11831" y="2848"/>
                  </a:cubicBezTo>
                  <a:cubicBezTo>
                    <a:pt x="11677" y="2659"/>
                    <a:pt x="11506" y="2471"/>
                    <a:pt x="11275" y="2386"/>
                  </a:cubicBezTo>
                  <a:cubicBezTo>
                    <a:pt x="11185" y="2354"/>
                    <a:pt x="11096" y="2340"/>
                    <a:pt x="11006" y="2340"/>
                  </a:cubicBezTo>
                  <a:cubicBezTo>
                    <a:pt x="10544" y="2340"/>
                    <a:pt x="10088" y="2707"/>
                    <a:pt x="9607" y="2822"/>
                  </a:cubicBezTo>
                  <a:cubicBezTo>
                    <a:pt x="9491" y="2850"/>
                    <a:pt x="9377" y="2863"/>
                    <a:pt x="9265" y="2863"/>
                  </a:cubicBezTo>
                  <a:cubicBezTo>
                    <a:pt x="8293" y="2863"/>
                    <a:pt x="7491" y="1869"/>
                    <a:pt x="6716" y="1171"/>
                  </a:cubicBezTo>
                  <a:cubicBezTo>
                    <a:pt x="5948" y="479"/>
                    <a:pt x="4934" y="0"/>
                    <a:pt x="3923" y="0"/>
                  </a:cubicBezTo>
                  <a:close/>
                </a:path>
              </a:pathLst>
            </a:custGeom>
            <a:solidFill>
              <a:srgbClr val="FDD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3"/>
            <p:cNvSpPr/>
            <p:nvPr/>
          </p:nvSpPr>
          <p:spPr>
            <a:xfrm>
              <a:off x="8227259" y="1115270"/>
              <a:ext cx="1330332" cy="1177028"/>
            </a:xfrm>
            <a:custGeom>
              <a:avLst/>
              <a:gdLst/>
              <a:ahLst/>
              <a:cxnLst/>
              <a:rect l="l" t="t" r="r" b="b"/>
              <a:pathLst>
                <a:path w="13184" h="11665" extrusionOk="0">
                  <a:moveTo>
                    <a:pt x="3739" y="232"/>
                  </a:moveTo>
                  <a:cubicBezTo>
                    <a:pt x="4280" y="232"/>
                    <a:pt x="4826" y="368"/>
                    <a:pt x="5330" y="607"/>
                  </a:cubicBezTo>
                  <a:cubicBezTo>
                    <a:pt x="6263" y="1052"/>
                    <a:pt x="6879" y="1856"/>
                    <a:pt x="7674" y="2489"/>
                  </a:cubicBezTo>
                  <a:cubicBezTo>
                    <a:pt x="8114" y="2839"/>
                    <a:pt x="8593" y="3078"/>
                    <a:pt x="9109" y="3078"/>
                  </a:cubicBezTo>
                  <a:cubicBezTo>
                    <a:pt x="9326" y="3078"/>
                    <a:pt x="9549" y="3036"/>
                    <a:pt x="9779" y="2942"/>
                  </a:cubicBezTo>
                  <a:cubicBezTo>
                    <a:pt x="10124" y="2798"/>
                    <a:pt x="10472" y="2584"/>
                    <a:pt x="10815" y="2584"/>
                  </a:cubicBezTo>
                  <a:cubicBezTo>
                    <a:pt x="10999" y="2584"/>
                    <a:pt x="11182" y="2646"/>
                    <a:pt x="11362" y="2814"/>
                  </a:cubicBezTo>
                  <a:cubicBezTo>
                    <a:pt x="11747" y="3165"/>
                    <a:pt x="12063" y="3644"/>
                    <a:pt x="12320" y="4097"/>
                  </a:cubicBezTo>
                  <a:cubicBezTo>
                    <a:pt x="12619" y="4628"/>
                    <a:pt x="12850" y="5252"/>
                    <a:pt x="12782" y="5877"/>
                  </a:cubicBezTo>
                  <a:cubicBezTo>
                    <a:pt x="12705" y="6501"/>
                    <a:pt x="12285" y="6989"/>
                    <a:pt x="11729" y="7271"/>
                  </a:cubicBezTo>
                  <a:cubicBezTo>
                    <a:pt x="10687" y="7809"/>
                    <a:pt x="9464" y="7686"/>
                    <a:pt x="8383" y="8120"/>
                  </a:cubicBezTo>
                  <a:lnTo>
                    <a:pt x="8383" y="8120"/>
                  </a:lnTo>
                  <a:cubicBezTo>
                    <a:pt x="8356" y="8121"/>
                    <a:pt x="8329" y="8133"/>
                    <a:pt x="8307" y="8161"/>
                  </a:cubicBezTo>
                  <a:cubicBezTo>
                    <a:pt x="8019" y="8415"/>
                    <a:pt x="7647" y="8554"/>
                    <a:pt x="7268" y="8554"/>
                  </a:cubicBezTo>
                  <a:cubicBezTo>
                    <a:pt x="7175" y="8554"/>
                    <a:pt x="7082" y="8545"/>
                    <a:pt x="6990" y="8529"/>
                  </a:cubicBezTo>
                  <a:cubicBezTo>
                    <a:pt x="6656" y="8469"/>
                    <a:pt x="6348" y="8332"/>
                    <a:pt x="6006" y="8323"/>
                  </a:cubicBezTo>
                  <a:cubicBezTo>
                    <a:pt x="5993" y="8323"/>
                    <a:pt x="5980" y="8323"/>
                    <a:pt x="5967" y="8323"/>
                  </a:cubicBezTo>
                  <a:cubicBezTo>
                    <a:pt x="5458" y="8323"/>
                    <a:pt x="5101" y="8650"/>
                    <a:pt x="4843" y="9059"/>
                  </a:cubicBezTo>
                  <a:cubicBezTo>
                    <a:pt x="4501" y="9598"/>
                    <a:pt x="4295" y="10171"/>
                    <a:pt x="3842" y="10633"/>
                  </a:cubicBezTo>
                  <a:cubicBezTo>
                    <a:pt x="3348" y="11127"/>
                    <a:pt x="2714" y="11443"/>
                    <a:pt x="2021" y="11443"/>
                  </a:cubicBezTo>
                  <a:cubicBezTo>
                    <a:pt x="1970" y="11443"/>
                    <a:pt x="1918" y="11441"/>
                    <a:pt x="1866" y="11437"/>
                  </a:cubicBezTo>
                  <a:lnTo>
                    <a:pt x="1866" y="11437"/>
                  </a:lnTo>
                  <a:cubicBezTo>
                    <a:pt x="1866" y="11437"/>
                    <a:pt x="1866" y="11437"/>
                    <a:pt x="1866" y="11437"/>
                  </a:cubicBezTo>
                  <a:cubicBezTo>
                    <a:pt x="916" y="11326"/>
                    <a:pt x="1" y="10342"/>
                    <a:pt x="309" y="9350"/>
                  </a:cubicBezTo>
                  <a:cubicBezTo>
                    <a:pt x="463" y="8854"/>
                    <a:pt x="830" y="8486"/>
                    <a:pt x="916" y="7955"/>
                  </a:cubicBezTo>
                  <a:cubicBezTo>
                    <a:pt x="993" y="7468"/>
                    <a:pt x="925" y="6989"/>
                    <a:pt x="822" y="6510"/>
                  </a:cubicBezTo>
                  <a:cubicBezTo>
                    <a:pt x="574" y="5380"/>
                    <a:pt x="274" y="4311"/>
                    <a:pt x="514" y="3148"/>
                  </a:cubicBezTo>
                  <a:cubicBezTo>
                    <a:pt x="728" y="2130"/>
                    <a:pt x="1318" y="1180"/>
                    <a:pt x="2225" y="641"/>
                  </a:cubicBezTo>
                  <a:cubicBezTo>
                    <a:pt x="2696" y="359"/>
                    <a:pt x="3215" y="232"/>
                    <a:pt x="3739" y="232"/>
                  </a:cubicBezTo>
                  <a:close/>
                  <a:moveTo>
                    <a:pt x="3731" y="1"/>
                  </a:moveTo>
                  <a:cubicBezTo>
                    <a:pt x="3336" y="1"/>
                    <a:pt x="2942" y="70"/>
                    <a:pt x="2567" y="222"/>
                  </a:cubicBezTo>
                  <a:cubicBezTo>
                    <a:pt x="1643" y="598"/>
                    <a:pt x="916" y="1385"/>
                    <a:pt x="540" y="2301"/>
                  </a:cubicBezTo>
                  <a:cubicBezTo>
                    <a:pt x="78" y="3430"/>
                    <a:pt x="138" y="4645"/>
                    <a:pt x="420" y="5808"/>
                  </a:cubicBezTo>
                  <a:cubicBezTo>
                    <a:pt x="600" y="6535"/>
                    <a:pt x="848" y="7322"/>
                    <a:pt x="668" y="8075"/>
                  </a:cubicBezTo>
                  <a:cubicBezTo>
                    <a:pt x="514" y="8674"/>
                    <a:pt x="26" y="9102"/>
                    <a:pt x="26" y="9743"/>
                  </a:cubicBezTo>
                  <a:cubicBezTo>
                    <a:pt x="35" y="10730"/>
                    <a:pt x="906" y="11539"/>
                    <a:pt x="1849" y="11658"/>
                  </a:cubicBezTo>
                  <a:lnTo>
                    <a:pt x="1849" y="11658"/>
                  </a:lnTo>
                  <a:cubicBezTo>
                    <a:pt x="1854" y="11659"/>
                    <a:pt x="1860" y="11659"/>
                    <a:pt x="1866" y="11660"/>
                  </a:cubicBezTo>
                  <a:cubicBezTo>
                    <a:pt x="1866" y="11660"/>
                    <a:pt x="1866" y="11660"/>
                    <a:pt x="1866" y="11660"/>
                  </a:cubicBezTo>
                  <a:lnTo>
                    <a:pt x="1866" y="11660"/>
                  </a:lnTo>
                  <a:cubicBezTo>
                    <a:pt x="1871" y="11660"/>
                    <a:pt x="1876" y="11661"/>
                    <a:pt x="1881" y="11661"/>
                  </a:cubicBezTo>
                  <a:cubicBezTo>
                    <a:pt x="1881" y="11661"/>
                    <a:pt x="1881" y="11661"/>
                    <a:pt x="1881" y="11661"/>
                  </a:cubicBezTo>
                  <a:lnTo>
                    <a:pt x="1881" y="11661"/>
                  </a:lnTo>
                  <a:cubicBezTo>
                    <a:pt x="1931" y="11663"/>
                    <a:pt x="1980" y="11665"/>
                    <a:pt x="2028" y="11665"/>
                  </a:cubicBezTo>
                  <a:cubicBezTo>
                    <a:pt x="3313" y="11665"/>
                    <a:pt x="4241" y="10699"/>
                    <a:pt x="4791" y="9607"/>
                  </a:cubicBezTo>
                  <a:cubicBezTo>
                    <a:pt x="4937" y="9333"/>
                    <a:pt x="5082" y="9033"/>
                    <a:pt x="5313" y="8811"/>
                  </a:cubicBezTo>
                  <a:cubicBezTo>
                    <a:pt x="5516" y="8617"/>
                    <a:pt x="5740" y="8551"/>
                    <a:pt x="5977" y="8551"/>
                  </a:cubicBezTo>
                  <a:cubicBezTo>
                    <a:pt x="6168" y="8551"/>
                    <a:pt x="6368" y="8595"/>
                    <a:pt x="6571" y="8648"/>
                  </a:cubicBezTo>
                  <a:cubicBezTo>
                    <a:pt x="6824" y="8716"/>
                    <a:pt x="7064" y="8754"/>
                    <a:pt x="7293" y="8754"/>
                  </a:cubicBezTo>
                  <a:cubicBezTo>
                    <a:pt x="7690" y="8754"/>
                    <a:pt x="8058" y="8638"/>
                    <a:pt x="8418" y="8350"/>
                  </a:cubicBezTo>
                  <a:lnTo>
                    <a:pt x="8418" y="8350"/>
                  </a:lnTo>
                  <a:cubicBezTo>
                    <a:pt x="8427" y="8348"/>
                    <a:pt x="8436" y="8345"/>
                    <a:pt x="8444" y="8340"/>
                  </a:cubicBezTo>
                  <a:cubicBezTo>
                    <a:pt x="9565" y="7861"/>
                    <a:pt x="10865" y="8024"/>
                    <a:pt x="11943" y="7408"/>
                  </a:cubicBezTo>
                  <a:cubicBezTo>
                    <a:pt x="12833" y="6903"/>
                    <a:pt x="13184" y="5962"/>
                    <a:pt x="12927" y="4987"/>
                  </a:cubicBezTo>
                  <a:cubicBezTo>
                    <a:pt x="12782" y="4456"/>
                    <a:pt x="12542" y="3960"/>
                    <a:pt x="12217" y="3515"/>
                  </a:cubicBezTo>
                  <a:cubicBezTo>
                    <a:pt x="11943" y="3122"/>
                    <a:pt x="11610" y="2574"/>
                    <a:pt x="11139" y="2395"/>
                  </a:cubicBezTo>
                  <a:cubicBezTo>
                    <a:pt x="11038" y="2359"/>
                    <a:pt x="10938" y="2343"/>
                    <a:pt x="10838" y="2343"/>
                  </a:cubicBezTo>
                  <a:cubicBezTo>
                    <a:pt x="10512" y="2343"/>
                    <a:pt x="10193" y="2505"/>
                    <a:pt x="9899" y="2643"/>
                  </a:cubicBezTo>
                  <a:cubicBezTo>
                    <a:pt x="9611" y="2775"/>
                    <a:pt x="9340" y="2845"/>
                    <a:pt x="9073" y="2845"/>
                  </a:cubicBezTo>
                  <a:cubicBezTo>
                    <a:pt x="8768" y="2845"/>
                    <a:pt x="8468" y="2753"/>
                    <a:pt x="8153" y="2557"/>
                  </a:cubicBezTo>
                  <a:cubicBezTo>
                    <a:pt x="7221" y="1976"/>
                    <a:pt x="6596" y="1017"/>
                    <a:pt x="5604" y="496"/>
                  </a:cubicBezTo>
                  <a:cubicBezTo>
                    <a:pt x="5030" y="187"/>
                    <a:pt x="4379" y="1"/>
                    <a:pt x="3731" y="1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3"/>
            <p:cNvSpPr/>
            <p:nvPr/>
          </p:nvSpPr>
          <p:spPr>
            <a:xfrm>
              <a:off x="6851343" y="-180222"/>
              <a:ext cx="1366758" cy="1339279"/>
            </a:xfrm>
            <a:custGeom>
              <a:avLst/>
              <a:gdLst/>
              <a:ahLst/>
              <a:cxnLst/>
              <a:rect l="l" t="t" r="r" b="b"/>
              <a:pathLst>
                <a:path w="13545" h="13273" extrusionOk="0">
                  <a:moveTo>
                    <a:pt x="8894" y="0"/>
                  </a:moveTo>
                  <a:cubicBezTo>
                    <a:pt x="8877" y="0"/>
                    <a:pt x="8859" y="6"/>
                    <a:pt x="8842" y="19"/>
                  </a:cubicBezTo>
                  <a:lnTo>
                    <a:pt x="8842" y="19"/>
                  </a:lnTo>
                  <a:lnTo>
                    <a:pt x="8829" y="6"/>
                  </a:lnTo>
                  <a:cubicBezTo>
                    <a:pt x="8738" y="115"/>
                    <a:pt x="8648" y="225"/>
                    <a:pt x="8558" y="335"/>
                  </a:cubicBezTo>
                  <a:lnTo>
                    <a:pt x="8558" y="335"/>
                  </a:lnTo>
                  <a:cubicBezTo>
                    <a:pt x="6498" y="2642"/>
                    <a:pt x="4543" y="5031"/>
                    <a:pt x="2681" y="7501"/>
                  </a:cubicBezTo>
                  <a:lnTo>
                    <a:pt x="2681" y="7501"/>
                  </a:lnTo>
                  <a:cubicBezTo>
                    <a:pt x="4023" y="5219"/>
                    <a:pt x="5565" y="3061"/>
                    <a:pt x="7298" y="1058"/>
                  </a:cubicBezTo>
                  <a:lnTo>
                    <a:pt x="7287" y="1047"/>
                  </a:lnTo>
                  <a:lnTo>
                    <a:pt x="7287" y="1047"/>
                  </a:lnTo>
                  <a:cubicBezTo>
                    <a:pt x="7293" y="1040"/>
                    <a:pt x="7300" y="1032"/>
                    <a:pt x="7306" y="1024"/>
                  </a:cubicBezTo>
                  <a:cubicBezTo>
                    <a:pt x="7365" y="951"/>
                    <a:pt x="7297" y="848"/>
                    <a:pt x="7224" y="848"/>
                  </a:cubicBezTo>
                  <a:cubicBezTo>
                    <a:pt x="7202" y="848"/>
                    <a:pt x="7180" y="857"/>
                    <a:pt x="7161" y="879"/>
                  </a:cubicBezTo>
                  <a:cubicBezTo>
                    <a:pt x="6406" y="1750"/>
                    <a:pt x="5688" y="2650"/>
                    <a:pt x="5006" y="3576"/>
                  </a:cubicBezTo>
                  <a:lnTo>
                    <a:pt x="5006" y="3576"/>
                  </a:lnTo>
                  <a:cubicBezTo>
                    <a:pt x="3977" y="4883"/>
                    <a:pt x="2974" y="6209"/>
                    <a:pt x="1995" y="7553"/>
                  </a:cubicBezTo>
                  <a:lnTo>
                    <a:pt x="1995" y="7553"/>
                  </a:lnTo>
                  <a:cubicBezTo>
                    <a:pt x="3496" y="5113"/>
                    <a:pt x="5091" y="2736"/>
                    <a:pt x="6784" y="425"/>
                  </a:cubicBezTo>
                  <a:cubicBezTo>
                    <a:pt x="6845" y="353"/>
                    <a:pt x="6773" y="280"/>
                    <a:pt x="6698" y="280"/>
                  </a:cubicBezTo>
                  <a:cubicBezTo>
                    <a:pt x="6678" y="280"/>
                    <a:pt x="6658" y="285"/>
                    <a:pt x="6640" y="297"/>
                  </a:cubicBezTo>
                  <a:lnTo>
                    <a:pt x="6640" y="297"/>
                  </a:lnTo>
                  <a:lnTo>
                    <a:pt x="6613" y="280"/>
                  </a:lnTo>
                  <a:cubicBezTo>
                    <a:pt x="6433" y="525"/>
                    <a:pt x="6254" y="772"/>
                    <a:pt x="6076" y="1019"/>
                  </a:cubicBezTo>
                  <a:lnTo>
                    <a:pt x="6076" y="1019"/>
                  </a:lnTo>
                  <a:lnTo>
                    <a:pt x="2562" y="5579"/>
                  </a:lnTo>
                  <a:lnTo>
                    <a:pt x="2562" y="5579"/>
                  </a:lnTo>
                  <a:cubicBezTo>
                    <a:pt x="3727" y="3807"/>
                    <a:pt x="4934" y="2064"/>
                    <a:pt x="6177" y="348"/>
                  </a:cubicBezTo>
                  <a:cubicBezTo>
                    <a:pt x="6229" y="277"/>
                    <a:pt x="6153" y="191"/>
                    <a:pt x="6083" y="191"/>
                  </a:cubicBezTo>
                  <a:cubicBezTo>
                    <a:pt x="6062" y="191"/>
                    <a:pt x="6041" y="199"/>
                    <a:pt x="6025" y="218"/>
                  </a:cubicBezTo>
                  <a:lnTo>
                    <a:pt x="6025" y="218"/>
                  </a:lnTo>
                  <a:lnTo>
                    <a:pt x="6006" y="203"/>
                  </a:lnTo>
                  <a:cubicBezTo>
                    <a:pt x="5952" y="278"/>
                    <a:pt x="5897" y="353"/>
                    <a:pt x="5843" y="428"/>
                  </a:cubicBezTo>
                  <a:lnTo>
                    <a:pt x="5843" y="428"/>
                  </a:lnTo>
                  <a:cubicBezTo>
                    <a:pt x="4197" y="2338"/>
                    <a:pt x="2638" y="4320"/>
                    <a:pt x="1170" y="6368"/>
                  </a:cubicBezTo>
                  <a:lnTo>
                    <a:pt x="1170" y="6368"/>
                  </a:lnTo>
                  <a:cubicBezTo>
                    <a:pt x="2149" y="4584"/>
                    <a:pt x="3253" y="2871"/>
                    <a:pt x="4474" y="1238"/>
                  </a:cubicBezTo>
                  <a:lnTo>
                    <a:pt x="4453" y="1225"/>
                  </a:lnTo>
                  <a:lnTo>
                    <a:pt x="4453" y="1225"/>
                  </a:lnTo>
                  <a:cubicBezTo>
                    <a:pt x="4460" y="1215"/>
                    <a:pt x="4467" y="1205"/>
                    <a:pt x="4474" y="1195"/>
                  </a:cubicBezTo>
                  <a:cubicBezTo>
                    <a:pt x="4529" y="1116"/>
                    <a:pt x="4458" y="1045"/>
                    <a:pt x="4385" y="1045"/>
                  </a:cubicBezTo>
                  <a:cubicBezTo>
                    <a:pt x="4355" y="1045"/>
                    <a:pt x="4325" y="1057"/>
                    <a:pt x="4303" y="1084"/>
                  </a:cubicBezTo>
                  <a:cubicBezTo>
                    <a:pt x="3856" y="1683"/>
                    <a:pt x="3423" y="2293"/>
                    <a:pt x="3008" y="2914"/>
                  </a:cubicBezTo>
                  <a:lnTo>
                    <a:pt x="3008" y="2914"/>
                  </a:lnTo>
                  <a:cubicBezTo>
                    <a:pt x="2174" y="4042"/>
                    <a:pt x="1326" y="5159"/>
                    <a:pt x="460" y="6263"/>
                  </a:cubicBezTo>
                  <a:lnTo>
                    <a:pt x="460" y="6263"/>
                  </a:lnTo>
                  <a:cubicBezTo>
                    <a:pt x="1090" y="4672"/>
                    <a:pt x="1873" y="3138"/>
                    <a:pt x="2789" y="1691"/>
                  </a:cubicBezTo>
                  <a:cubicBezTo>
                    <a:pt x="2815" y="1619"/>
                    <a:pt x="2756" y="1552"/>
                    <a:pt x="2688" y="1552"/>
                  </a:cubicBezTo>
                  <a:cubicBezTo>
                    <a:pt x="2670" y="1552"/>
                    <a:pt x="2652" y="1556"/>
                    <a:pt x="2635" y="1566"/>
                  </a:cubicBezTo>
                  <a:lnTo>
                    <a:pt x="2635" y="1566"/>
                  </a:lnTo>
                  <a:lnTo>
                    <a:pt x="2609" y="1546"/>
                  </a:lnTo>
                  <a:cubicBezTo>
                    <a:pt x="2584" y="1586"/>
                    <a:pt x="2558" y="1627"/>
                    <a:pt x="2533" y="1667"/>
                  </a:cubicBezTo>
                  <a:lnTo>
                    <a:pt x="2533" y="1667"/>
                  </a:lnTo>
                  <a:cubicBezTo>
                    <a:pt x="1704" y="2522"/>
                    <a:pt x="932" y="3439"/>
                    <a:pt x="231" y="4403"/>
                  </a:cubicBezTo>
                  <a:cubicBezTo>
                    <a:pt x="176" y="4483"/>
                    <a:pt x="247" y="4553"/>
                    <a:pt x="321" y="4553"/>
                  </a:cubicBezTo>
                  <a:cubicBezTo>
                    <a:pt x="350" y="4553"/>
                    <a:pt x="380" y="4542"/>
                    <a:pt x="402" y="4515"/>
                  </a:cubicBezTo>
                  <a:lnTo>
                    <a:pt x="402" y="4472"/>
                  </a:lnTo>
                  <a:cubicBezTo>
                    <a:pt x="929" y="3745"/>
                    <a:pt x="1496" y="3050"/>
                    <a:pt x="2099" y="2387"/>
                  </a:cubicBezTo>
                  <a:lnTo>
                    <a:pt x="2099" y="2387"/>
                  </a:lnTo>
                  <a:cubicBezTo>
                    <a:pt x="1281" y="3791"/>
                    <a:pt x="588" y="5267"/>
                    <a:pt x="26" y="6790"/>
                  </a:cubicBezTo>
                  <a:cubicBezTo>
                    <a:pt x="1" y="6859"/>
                    <a:pt x="71" y="6923"/>
                    <a:pt x="134" y="6923"/>
                  </a:cubicBezTo>
                  <a:cubicBezTo>
                    <a:pt x="158" y="6923"/>
                    <a:pt x="181" y="6914"/>
                    <a:pt x="197" y="6893"/>
                  </a:cubicBezTo>
                  <a:cubicBezTo>
                    <a:pt x="201" y="6887"/>
                    <a:pt x="205" y="6882"/>
                    <a:pt x="210" y="6876"/>
                  </a:cubicBezTo>
                  <a:lnTo>
                    <a:pt x="210" y="6876"/>
                  </a:lnTo>
                  <a:lnTo>
                    <a:pt x="223" y="6884"/>
                  </a:lnTo>
                  <a:cubicBezTo>
                    <a:pt x="228" y="6869"/>
                    <a:pt x="234" y="6854"/>
                    <a:pt x="239" y="6839"/>
                  </a:cubicBezTo>
                  <a:lnTo>
                    <a:pt x="239" y="6839"/>
                  </a:lnTo>
                  <a:cubicBezTo>
                    <a:pt x="771" y="6161"/>
                    <a:pt x="1297" y="5479"/>
                    <a:pt x="1816" y="4795"/>
                  </a:cubicBezTo>
                  <a:lnTo>
                    <a:pt x="1816" y="4795"/>
                  </a:lnTo>
                  <a:cubicBezTo>
                    <a:pt x="1255" y="5733"/>
                    <a:pt x="729" y="6693"/>
                    <a:pt x="240" y="7671"/>
                  </a:cubicBezTo>
                  <a:cubicBezTo>
                    <a:pt x="236" y="7682"/>
                    <a:pt x="235" y="7692"/>
                    <a:pt x="234" y="7701"/>
                  </a:cubicBezTo>
                  <a:lnTo>
                    <a:pt x="234" y="7701"/>
                  </a:lnTo>
                  <a:cubicBezTo>
                    <a:pt x="233" y="7703"/>
                    <a:pt x="232" y="7704"/>
                    <a:pt x="231" y="7705"/>
                  </a:cubicBezTo>
                  <a:lnTo>
                    <a:pt x="234" y="7707"/>
                  </a:lnTo>
                  <a:lnTo>
                    <a:pt x="234" y="7707"/>
                  </a:lnTo>
                  <a:cubicBezTo>
                    <a:pt x="235" y="7764"/>
                    <a:pt x="285" y="7805"/>
                    <a:pt x="338" y="7805"/>
                  </a:cubicBezTo>
                  <a:cubicBezTo>
                    <a:pt x="351" y="7805"/>
                    <a:pt x="365" y="7802"/>
                    <a:pt x="378" y="7797"/>
                  </a:cubicBezTo>
                  <a:lnTo>
                    <a:pt x="378" y="7797"/>
                  </a:lnTo>
                  <a:lnTo>
                    <a:pt x="411" y="7817"/>
                  </a:lnTo>
                  <a:cubicBezTo>
                    <a:pt x="437" y="7764"/>
                    <a:pt x="464" y="7712"/>
                    <a:pt x="490" y="7659"/>
                  </a:cubicBezTo>
                  <a:lnTo>
                    <a:pt x="490" y="7659"/>
                  </a:lnTo>
                  <a:cubicBezTo>
                    <a:pt x="1782" y="5789"/>
                    <a:pt x="3146" y="3969"/>
                    <a:pt x="4582" y="2204"/>
                  </a:cubicBezTo>
                  <a:lnTo>
                    <a:pt x="4582" y="2204"/>
                  </a:lnTo>
                  <a:cubicBezTo>
                    <a:pt x="3362" y="3952"/>
                    <a:pt x="2179" y="5728"/>
                    <a:pt x="1035" y="7526"/>
                  </a:cubicBezTo>
                  <a:cubicBezTo>
                    <a:pt x="987" y="7605"/>
                    <a:pt x="1059" y="7676"/>
                    <a:pt x="1133" y="7676"/>
                  </a:cubicBezTo>
                  <a:cubicBezTo>
                    <a:pt x="1154" y="7676"/>
                    <a:pt x="1175" y="7670"/>
                    <a:pt x="1193" y="7658"/>
                  </a:cubicBezTo>
                  <a:lnTo>
                    <a:pt x="1193" y="7658"/>
                  </a:lnTo>
                  <a:lnTo>
                    <a:pt x="1215" y="7671"/>
                  </a:lnTo>
                  <a:cubicBezTo>
                    <a:pt x="1255" y="7608"/>
                    <a:pt x="1295" y="7544"/>
                    <a:pt x="1335" y="7481"/>
                  </a:cubicBezTo>
                  <a:lnTo>
                    <a:pt x="1335" y="7481"/>
                  </a:lnTo>
                  <a:lnTo>
                    <a:pt x="3968" y="4061"/>
                  </a:lnTo>
                  <a:lnTo>
                    <a:pt x="3968" y="4061"/>
                  </a:lnTo>
                  <a:cubicBezTo>
                    <a:pt x="2772" y="5852"/>
                    <a:pt x="1631" y="7680"/>
                    <a:pt x="548" y="9536"/>
                  </a:cubicBezTo>
                  <a:cubicBezTo>
                    <a:pt x="500" y="9620"/>
                    <a:pt x="569" y="9691"/>
                    <a:pt x="639" y="9691"/>
                  </a:cubicBezTo>
                  <a:cubicBezTo>
                    <a:pt x="660" y="9691"/>
                    <a:pt x="681" y="9685"/>
                    <a:pt x="699" y="9670"/>
                  </a:cubicBezTo>
                  <a:lnTo>
                    <a:pt x="699" y="9670"/>
                  </a:lnTo>
                  <a:lnTo>
                    <a:pt x="719" y="9682"/>
                  </a:lnTo>
                  <a:cubicBezTo>
                    <a:pt x="759" y="9613"/>
                    <a:pt x="799" y="9545"/>
                    <a:pt x="839" y="9477"/>
                  </a:cubicBezTo>
                  <a:lnTo>
                    <a:pt x="839" y="9477"/>
                  </a:lnTo>
                  <a:cubicBezTo>
                    <a:pt x="1605" y="8389"/>
                    <a:pt x="2388" y="7313"/>
                    <a:pt x="3187" y="6248"/>
                  </a:cubicBezTo>
                  <a:lnTo>
                    <a:pt x="3187" y="6248"/>
                  </a:lnTo>
                  <a:cubicBezTo>
                    <a:pt x="2673" y="7066"/>
                    <a:pt x="2187" y="7900"/>
                    <a:pt x="1728" y="8749"/>
                  </a:cubicBezTo>
                  <a:cubicBezTo>
                    <a:pt x="1703" y="8825"/>
                    <a:pt x="1766" y="8886"/>
                    <a:pt x="1832" y="8886"/>
                  </a:cubicBezTo>
                  <a:cubicBezTo>
                    <a:pt x="1848" y="8886"/>
                    <a:pt x="1864" y="8883"/>
                    <a:pt x="1880" y="8874"/>
                  </a:cubicBezTo>
                  <a:lnTo>
                    <a:pt x="1880" y="8874"/>
                  </a:lnTo>
                  <a:lnTo>
                    <a:pt x="1899" y="8886"/>
                  </a:lnTo>
                  <a:cubicBezTo>
                    <a:pt x="1917" y="8853"/>
                    <a:pt x="1935" y="8820"/>
                    <a:pt x="1953" y="8787"/>
                  </a:cubicBezTo>
                  <a:lnTo>
                    <a:pt x="1953" y="8787"/>
                  </a:lnTo>
                  <a:cubicBezTo>
                    <a:pt x="3346" y="6885"/>
                    <a:pt x="4800" y="5030"/>
                    <a:pt x="6312" y="3222"/>
                  </a:cubicBezTo>
                  <a:lnTo>
                    <a:pt x="6312" y="3222"/>
                  </a:lnTo>
                  <a:cubicBezTo>
                    <a:pt x="4686" y="5413"/>
                    <a:pt x="3158" y="7678"/>
                    <a:pt x="1634" y="9938"/>
                  </a:cubicBezTo>
                  <a:lnTo>
                    <a:pt x="1640" y="9942"/>
                  </a:lnTo>
                  <a:lnTo>
                    <a:pt x="1640" y="9942"/>
                  </a:lnTo>
                  <a:cubicBezTo>
                    <a:pt x="1635" y="9949"/>
                    <a:pt x="1630" y="9957"/>
                    <a:pt x="1626" y="9964"/>
                  </a:cubicBezTo>
                  <a:cubicBezTo>
                    <a:pt x="1577" y="10036"/>
                    <a:pt x="1652" y="10113"/>
                    <a:pt x="1725" y="10113"/>
                  </a:cubicBezTo>
                  <a:cubicBezTo>
                    <a:pt x="1755" y="10113"/>
                    <a:pt x="1785" y="10099"/>
                    <a:pt x="1805" y="10067"/>
                  </a:cubicBezTo>
                  <a:cubicBezTo>
                    <a:pt x="2057" y="9694"/>
                    <a:pt x="2309" y="9321"/>
                    <a:pt x="2561" y="8948"/>
                  </a:cubicBezTo>
                  <a:lnTo>
                    <a:pt x="2561" y="8948"/>
                  </a:lnTo>
                  <a:cubicBezTo>
                    <a:pt x="3669" y="7364"/>
                    <a:pt x="4838" y="5823"/>
                    <a:pt x="6032" y="4301"/>
                  </a:cubicBezTo>
                  <a:lnTo>
                    <a:pt x="6032" y="4301"/>
                  </a:lnTo>
                  <a:cubicBezTo>
                    <a:pt x="4722" y="6203"/>
                    <a:pt x="3476" y="8148"/>
                    <a:pt x="2293" y="10135"/>
                  </a:cubicBezTo>
                  <a:cubicBezTo>
                    <a:pt x="2248" y="10205"/>
                    <a:pt x="2317" y="10289"/>
                    <a:pt x="2387" y="10289"/>
                  </a:cubicBezTo>
                  <a:cubicBezTo>
                    <a:pt x="2411" y="10289"/>
                    <a:pt x="2436" y="10279"/>
                    <a:pt x="2455" y="10255"/>
                  </a:cubicBezTo>
                  <a:cubicBezTo>
                    <a:pt x="2457" y="10253"/>
                    <a:pt x="2458" y="10252"/>
                    <a:pt x="2459" y="10250"/>
                  </a:cubicBezTo>
                  <a:lnTo>
                    <a:pt x="2459" y="10250"/>
                  </a:lnTo>
                  <a:lnTo>
                    <a:pt x="2464" y="10255"/>
                  </a:lnTo>
                  <a:cubicBezTo>
                    <a:pt x="2474" y="10238"/>
                    <a:pt x="2484" y="10222"/>
                    <a:pt x="2493" y="10206"/>
                  </a:cubicBezTo>
                  <a:lnTo>
                    <a:pt x="2493" y="10206"/>
                  </a:lnTo>
                  <a:cubicBezTo>
                    <a:pt x="4714" y="7323"/>
                    <a:pt x="7031" y="4523"/>
                    <a:pt x="9431" y="1794"/>
                  </a:cubicBezTo>
                  <a:lnTo>
                    <a:pt x="9431" y="1794"/>
                  </a:lnTo>
                  <a:cubicBezTo>
                    <a:pt x="7329" y="4821"/>
                    <a:pt x="5200" y="7834"/>
                    <a:pt x="3046" y="10828"/>
                  </a:cubicBezTo>
                  <a:cubicBezTo>
                    <a:pt x="2995" y="10898"/>
                    <a:pt x="3072" y="10982"/>
                    <a:pt x="3142" y="10982"/>
                  </a:cubicBezTo>
                  <a:cubicBezTo>
                    <a:pt x="3167" y="10982"/>
                    <a:pt x="3191" y="10972"/>
                    <a:pt x="3208" y="10948"/>
                  </a:cubicBezTo>
                  <a:cubicBezTo>
                    <a:pt x="3210" y="10945"/>
                    <a:pt x="3212" y="10942"/>
                    <a:pt x="3215" y="10940"/>
                  </a:cubicBezTo>
                  <a:lnTo>
                    <a:pt x="3215" y="10940"/>
                  </a:lnTo>
                  <a:lnTo>
                    <a:pt x="3225" y="10948"/>
                  </a:lnTo>
                  <a:cubicBezTo>
                    <a:pt x="3289" y="10860"/>
                    <a:pt x="3352" y="10772"/>
                    <a:pt x="3415" y="10684"/>
                  </a:cubicBezTo>
                  <a:lnTo>
                    <a:pt x="3415" y="10684"/>
                  </a:lnTo>
                  <a:cubicBezTo>
                    <a:pt x="5064" y="8574"/>
                    <a:pt x="6728" y="6479"/>
                    <a:pt x="8412" y="4401"/>
                  </a:cubicBezTo>
                  <a:lnTo>
                    <a:pt x="8412" y="4401"/>
                  </a:lnTo>
                  <a:cubicBezTo>
                    <a:pt x="6708" y="6885"/>
                    <a:pt x="5044" y="9396"/>
                    <a:pt x="3422" y="11932"/>
                  </a:cubicBezTo>
                  <a:cubicBezTo>
                    <a:pt x="3378" y="12002"/>
                    <a:pt x="3447" y="12086"/>
                    <a:pt x="3516" y="12086"/>
                  </a:cubicBezTo>
                  <a:cubicBezTo>
                    <a:pt x="3541" y="12086"/>
                    <a:pt x="3565" y="12076"/>
                    <a:pt x="3585" y="12051"/>
                  </a:cubicBezTo>
                  <a:cubicBezTo>
                    <a:pt x="3586" y="12050"/>
                    <a:pt x="3587" y="12049"/>
                    <a:pt x="3588" y="12047"/>
                  </a:cubicBezTo>
                  <a:lnTo>
                    <a:pt x="3588" y="12047"/>
                  </a:lnTo>
                  <a:cubicBezTo>
                    <a:pt x="3590" y="12049"/>
                    <a:pt x="3592" y="12050"/>
                    <a:pt x="3593" y="12051"/>
                  </a:cubicBezTo>
                  <a:cubicBezTo>
                    <a:pt x="3603" y="12036"/>
                    <a:pt x="3614" y="12020"/>
                    <a:pt x="3624" y="12004"/>
                  </a:cubicBezTo>
                  <a:lnTo>
                    <a:pt x="3624" y="12004"/>
                  </a:lnTo>
                  <a:cubicBezTo>
                    <a:pt x="5638" y="9546"/>
                    <a:pt x="7659" y="7089"/>
                    <a:pt x="9676" y="4631"/>
                  </a:cubicBezTo>
                  <a:lnTo>
                    <a:pt x="9676" y="4631"/>
                  </a:lnTo>
                  <a:cubicBezTo>
                    <a:pt x="8250" y="6834"/>
                    <a:pt x="6882" y="9072"/>
                    <a:pt x="5569" y="11350"/>
                  </a:cubicBezTo>
                  <a:cubicBezTo>
                    <a:pt x="5566" y="11355"/>
                    <a:pt x="5564" y="11361"/>
                    <a:pt x="5561" y="11366"/>
                  </a:cubicBezTo>
                  <a:lnTo>
                    <a:pt x="5561" y="11366"/>
                  </a:lnTo>
                  <a:lnTo>
                    <a:pt x="5561" y="11367"/>
                  </a:lnTo>
                  <a:lnTo>
                    <a:pt x="5561" y="11367"/>
                  </a:lnTo>
                  <a:lnTo>
                    <a:pt x="5561" y="11367"/>
                  </a:lnTo>
                  <a:cubicBezTo>
                    <a:pt x="5530" y="11443"/>
                    <a:pt x="5592" y="11501"/>
                    <a:pt x="5657" y="11501"/>
                  </a:cubicBezTo>
                  <a:cubicBezTo>
                    <a:pt x="5685" y="11501"/>
                    <a:pt x="5713" y="11491"/>
                    <a:pt x="5736" y="11467"/>
                  </a:cubicBezTo>
                  <a:lnTo>
                    <a:pt x="5736" y="11467"/>
                  </a:lnTo>
                  <a:lnTo>
                    <a:pt x="5741" y="11470"/>
                  </a:lnTo>
                  <a:cubicBezTo>
                    <a:pt x="5747" y="11458"/>
                    <a:pt x="5754" y="11446"/>
                    <a:pt x="5761" y="11434"/>
                  </a:cubicBezTo>
                  <a:lnTo>
                    <a:pt x="5761" y="11434"/>
                  </a:lnTo>
                  <a:lnTo>
                    <a:pt x="11066" y="4478"/>
                  </a:lnTo>
                  <a:lnTo>
                    <a:pt x="6091" y="12265"/>
                  </a:lnTo>
                  <a:lnTo>
                    <a:pt x="6099" y="12270"/>
                  </a:lnTo>
                  <a:lnTo>
                    <a:pt x="6099" y="12270"/>
                  </a:lnTo>
                  <a:cubicBezTo>
                    <a:pt x="6096" y="12274"/>
                    <a:pt x="6094" y="12278"/>
                    <a:pt x="6091" y="12282"/>
                  </a:cubicBezTo>
                  <a:cubicBezTo>
                    <a:pt x="6037" y="12355"/>
                    <a:pt x="6110" y="12431"/>
                    <a:pt x="6182" y="12431"/>
                  </a:cubicBezTo>
                  <a:cubicBezTo>
                    <a:pt x="6212" y="12431"/>
                    <a:pt x="6242" y="12418"/>
                    <a:pt x="6262" y="12385"/>
                  </a:cubicBezTo>
                  <a:lnTo>
                    <a:pt x="6984" y="11258"/>
                  </a:lnTo>
                  <a:lnTo>
                    <a:pt x="6984" y="11258"/>
                  </a:lnTo>
                  <a:cubicBezTo>
                    <a:pt x="8136" y="9502"/>
                    <a:pt x="9350" y="7786"/>
                    <a:pt x="10622" y="6114"/>
                  </a:cubicBezTo>
                  <a:lnTo>
                    <a:pt x="10622" y="6114"/>
                  </a:lnTo>
                  <a:cubicBezTo>
                    <a:pt x="9515" y="7835"/>
                    <a:pt x="8481" y="9600"/>
                    <a:pt x="7520" y="11410"/>
                  </a:cubicBezTo>
                  <a:cubicBezTo>
                    <a:pt x="7495" y="11485"/>
                    <a:pt x="7558" y="11547"/>
                    <a:pt x="7623" y="11547"/>
                  </a:cubicBezTo>
                  <a:cubicBezTo>
                    <a:pt x="7645" y="11547"/>
                    <a:pt x="7666" y="11540"/>
                    <a:pt x="7685" y="11526"/>
                  </a:cubicBezTo>
                  <a:lnTo>
                    <a:pt x="7685" y="11526"/>
                  </a:lnTo>
                  <a:lnTo>
                    <a:pt x="7691" y="11530"/>
                  </a:lnTo>
                  <a:cubicBezTo>
                    <a:pt x="7698" y="11517"/>
                    <a:pt x="7704" y="11504"/>
                    <a:pt x="7711" y="11492"/>
                  </a:cubicBezTo>
                  <a:lnTo>
                    <a:pt x="7711" y="11492"/>
                  </a:lnTo>
                  <a:cubicBezTo>
                    <a:pt x="8975" y="9656"/>
                    <a:pt x="10274" y="7852"/>
                    <a:pt x="11615" y="6080"/>
                  </a:cubicBezTo>
                  <a:lnTo>
                    <a:pt x="11615" y="6080"/>
                  </a:lnTo>
                  <a:cubicBezTo>
                    <a:pt x="10394" y="7935"/>
                    <a:pt x="9211" y="9812"/>
                    <a:pt x="8067" y="11718"/>
                  </a:cubicBezTo>
                  <a:cubicBezTo>
                    <a:pt x="8020" y="11802"/>
                    <a:pt x="8093" y="11873"/>
                    <a:pt x="8165" y="11873"/>
                  </a:cubicBezTo>
                  <a:cubicBezTo>
                    <a:pt x="8196" y="11873"/>
                    <a:pt x="8227" y="11860"/>
                    <a:pt x="8247" y="11829"/>
                  </a:cubicBezTo>
                  <a:lnTo>
                    <a:pt x="11059" y="7746"/>
                  </a:lnTo>
                  <a:lnTo>
                    <a:pt x="11059" y="7746"/>
                  </a:lnTo>
                  <a:cubicBezTo>
                    <a:pt x="10173" y="9296"/>
                    <a:pt x="9305" y="10854"/>
                    <a:pt x="8452" y="12419"/>
                  </a:cubicBezTo>
                  <a:cubicBezTo>
                    <a:pt x="8434" y="12495"/>
                    <a:pt x="8493" y="12556"/>
                    <a:pt x="8557" y="12556"/>
                  </a:cubicBezTo>
                  <a:cubicBezTo>
                    <a:pt x="8580" y="12556"/>
                    <a:pt x="8603" y="12548"/>
                    <a:pt x="8624" y="12530"/>
                  </a:cubicBezTo>
                  <a:cubicBezTo>
                    <a:pt x="9367" y="11346"/>
                    <a:pt x="10139" y="10175"/>
                    <a:pt x="10939" y="9023"/>
                  </a:cubicBezTo>
                  <a:lnTo>
                    <a:pt x="10939" y="9023"/>
                  </a:lnTo>
                  <a:cubicBezTo>
                    <a:pt x="10152" y="10362"/>
                    <a:pt x="9414" y="11729"/>
                    <a:pt x="8726" y="13121"/>
                  </a:cubicBezTo>
                  <a:cubicBezTo>
                    <a:pt x="8685" y="13203"/>
                    <a:pt x="8749" y="13273"/>
                    <a:pt x="8815" y="13273"/>
                  </a:cubicBezTo>
                  <a:cubicBezTo>
                    <a:pt x="8843" y="13273"/>
                    <a:pt x="8872" y="13260"/>
                    <a:pt x="8893" y="13229"/>
                  </a:cubicBezTo>
                  <a:lnTo>
                    <a:pt x="8893" y="13229"/>
                  </a:lnTo>
                  <a:lnTo>
                    <a:pt x="8897" y="13232"/>
                  </a:lnTo>
                  <a:cubicBezTo>
                    <a:pt x="8909" y="13208"/>
                    <a:pt x="8921" y="13185"/>
                    <a:pt x="8933" y="13161"/>
                  </a:cubicBezTo>
                  <a:lnTo>
                    <a:pt x="8933" y="13161"/>
                  </a:lnTo>
                  <a:cubicBezTo>
                    <a:pt x="10064" y="11171"/>
                    <a:pt x="11336" y="9268"/>
                    <a:pt x="12737" y="7452"/>
                  </a:cubicBezTo>
                  <a:lnTo>
                    <a:pt x="12737" y="7452"/>
                  </a:lnTo>
                  <a:cubicBezTo>
                    <a:pt x="12116" y="8815"/>
                    <a:pt x="11453" y="10161"/>
                    <a:pt x="10754" y="11495"/>
                  </a:cubicBezTo>
                  <a:cubicBezTo>
                    <a:pt x="10706" y="11573"/>
                    <a:pt x="10778" y="11646"/>
                    <a:pt x="10847" y="11646"/>
                  </a:cubicBezTo>
                  <a:cubicBezTo>
                    <a:pt x="10877" y="11646"/>
                    <a:pt x="10907" y="11632"/>
                    <a:pt x="10925" y="11598"/>
                  </a:cubicBezTo>
                  <a:cubicBezTo>
                    <a:pt x="11755" y="10024"/>
                    <a:pt x="12533" y="8424"/>
                    <a:pt x="13260" y="6799"/>
                  </a:cubicBezTo>
                  <a:cubicBezTo>
                    <a:pt x="13292" y="6722"/>
                    <a:pt x="13229" y="6636"/>
                    <a:pt x="13163" y="6636"/>
                  </a:cubicBezTo>
                  <a:cubicBezTo>
                    <a:pt x="13140" y="6636"/>
                    <a:pt x="13117" y="6646"/>
                    <a:pt x="13098" y="6670"/>
                  </a:cubicBezTo>
                  <a:cubicBezTo>
                    <a:pt x="13093" y="6677"/>
                    <a:pt x="13088" y="6683"/>
                    <a:pt x="13083" y="6689"/>
                  </a:cubicBezTo>
                  <a:lnTo>
                    <a:pt x="13083" y="6689"/>
                  </a:lnTo>
                  <a:lnTo>
                    <a:pt x="13081" y="6687"/>
                  </a:lnTo>
                  <a:cubicBezTo>
                    <a:pt x="13079" y="6691"/>
                    <a:pt x="13078" y="6694"/>
                    <a:pt x="13076" y="6697"/>
                  </a:cubicBezTo>
                  <a:lnTo>
                    <a:pt x="13076" y="6697"/>
                  </a:lnTo>
                  <a:cubicBezTo>
                    <a:pt x="12127" y="7888"/>
                    <a:pt x="11234" y="9119"/>
                    <a:pt x="10399" y="10388"/>
                  </a:cubicBezTo>
                  <a:lnTo>
                    <a:pt x="10399" y="10388"/>
                  </a:lnTo>
                  <a:cubicBezTo>
                    <a:pt x="11130" y="9081"/>
                    <a:pt x="11904" y="7798"/>
                    <a:pt x="12721" y="6542"/>
                  </a:cubicBezTo>
                  <a:cubicBezTo>
                    <a:pt x="12770" y="6469"/>
                    <a:pt x="12698" y="6397"/>
                    <a:pt x="12625" y="6397"/>
                  </a:cubicBezTo>
                  <a:cubicBezTo>
                    <a:pt x="12597" y="6397"/>
                    <a:pt x="12568" y="6408"/>
                    <a:pt x="12546" y="6434"/>
                  </a:cubicBezTo>
                  <a:lnTo>
                    <a:pt x="12546" y="6434"/>
                  </a:lnTo>
                  <a:lnTo>
                    <a:pt x="12542" y="6431"/>
                  </a:lnTo>
                  <a:cubicBezTo>
                    <a:pt x="12526" y="6454"/>
                    <a:pt x="12511" y="6478"/>
                    <a:pt x="12496" y="6501"/>
                  </a:cubicBezTo>
                  <a:lnTo>
                    <a:pt x="12496" y="6501"/>
                  </a:lnTo>
                  <a:cubicBezTo>
                    <a:pt x="11633" y="7669"/>
                    <a:pt x="10795" y="8855"/>
                    <a:pt x="9986" y="10062"/>
                  </a:cubicBezTo>
                  <a:lnTo>
                    <a:pt x="9986" y="10062"/>
                  </a:lnTo>
                  <a:cubicBezTo>
                    <a:pt x="10813" y="8582"/>
                    <a:pt x="11655" y="7110"/>
                    <a:pt x="12507" y="5652"/>
                  </a:cubicBezTo>
                  <a:cubicBezTo>
                    <a:pt x="12555" y="5568"/>
                    <a:pt x="12486" y="5497"/>
                    <a:pt x="12416" y="5497"/>
                  </a:cubicBezTo>
                  <a:cubicBezTo>
                    <a:pt x="12387" y="5497"/>
                    <a:pt x="12357" y="5510"/>
                    <a:pt x="12336" y="5541"/>
                  </a:cubicBezTo>
                  <a:cubicBezTo>
                    <a:pt x="12336" y="5541"/>
                    <a:pt x="12336" y="5541"/>
                    <a:pt x="12336" y="5541"/>
                  </a:cubicBezTo>
                  <a:lnTo>
                    <a:pt x="12336" y="5541"/>
                  </a:lnTo>
                  <a:lnTo>
                    <a:pt x="10318" y="8465"/>
                  </a:lnTo>
                  <a:lnTo>
                    <a:pt x="10318" y="8465"/>
                  </a:lnTo>
                  <a:cubicBezTo>
                    <a:pt x="11347" y="6843"/>
                    <a:pt x="12408" y="5239"/>
                    <a:pt x="13500" y="3650"/>
                  </a:cubicBezTo>
                  <a:cubicBezTo>
                    <a:pt x="13544" y="3581"/>
                    <a:pt x="13471" y="3496"/>
                    <a:pt x="13402" y="3496"/>
                  </a:cubicBezTo>
                  <a:cubicBezTo>
                    <a:pt x="13378" y="3496"/>
                    <a:pt x="13355" y="3507"/>
                    <a:pt x="13337" y="3531"/>
                  </a:cubicBezTo>
                  <a:cubicBezTo>
                    <a:pt x="13334" y="3535"/>
                    <a:pt x="13330" y="3540"/>
                    <a:pt x="13327" y="3544"/>
                  </a:cubicBezTo>
                  <a:lnTo>
                    <a:pt x="13327" y="3544"/>
                  </a:lnTo>
                  <a:lnTo>
                    <a:pt x="13320" y="3539"/>
                  </a:lnTo>
                  <a:cubicBezTo>
                    <a:pt x="13298" y="3572"/>
                    <a:pt x="13276" y="3604"/>
                    <a:pt x="13253" y="3637"/>
                  </a:cubicBezTo>
                  <a:lnTo>
                    <a:pt x="13253" y="3637"/>
                  </a:lnTo>
                  <a:cubicBezTo>
                    <a:pt x="11651" y="5669"/>
                    <a:pt x="10103" y="7738"/>
                    <a:pt x="8612" y="9849"/>
                  </a:cubicBezTo>
                  <a:lnTo>
                    <a:pt x="8612" y="9849"/>
                  </a:lnTo>
                  <a:cubicBezTo>
                    <a:pt x="9761" y="7817"/>
                    <a:pt x="11008" y="5840"/>
                    <a:pt x="12345" y="3933"/>
                  </a:cubicBezTo>
                  <a:cubicBezTo>
                    <a:pt x="12390" y="3861"/>
                    <a:pt x="12318" y="3775"/>
                    <a:pt x="12246" y="3775"/>
                  </a:cubicBezTo>
                  <a:cubicBezTo>
                    <a:pt x="12223" y="3775"/>
                    <a:pt x="12201" y="3784"/>
                    <a:pt x="12182" y="3804"/>
                  </a:cubicBezTo>
                  <a:cubicBezTo>
                    <a:pt x="12179" y="3809"/>
                    <a:pt x="12175" y="3813"/>
                    <a:pt x="12171" y="3818"/>
                  </a:cubicBezTo>
                  <a:lnTo>
                    <a:pt x="12171" y="3818"/>
                  </a:lnTo>
                  <a:lnTo>
                    <a:pt x="12165" y="3813"/>
                  </a:lnTo>
                  <a:cubicBezTo>
                    <a:pt x="12144" y="3843"/>
                    <a:pt x="12123" y="3874"/>
                    <a:pt x="12102" y="3904"/>
                  </a:cubicBezTo>
                  <a:lnTo>
                    <a:pt x="12102" y="3904"/>
                  </a:lnTo>
                  <a:cubicBezTo>
                    <a:pt x="11283" y="4918"/>
                    <a:pt x="10486" y="5949"/>
                    <a:pt x="9711" y="6998"/>
                  </a:cubicBezTo>
                  <a:lnTo>
                    <a:pt x="9711" y="6998"/>
                  </a:lnTo>
                  <a:lnTo>
                    <a:pt x="12610" y="2470"/>
                  </a:lnTo>
                  <a:cubicBezTo>
                    <a:pt x="12658" y="2386"/>
                    <a:pt x="12588" y="2319"/>
                    <a:pt x="12515" y="2319"/>
                  </a:cubicBezTo>
                  <a:cubicBezTo>
                    <a:pt x="12489" y="2319"/>
                    <a:pt x="12462" y="2328"/>
                    <a:pt x="12441" y="2348"/>
                  </a:cubicBezTo>
                  <a:lnTo>
                    <a:pt x="12441" y="2348"/>
                  </a:lnTo>
                  <a:lnTo>
                    <a:pt x="12430" y="2342"/>
                  </a:lnTo>
                  <a:lnTo>
                    <a:pt x="12363" y="2447"/>
                  </a:lnTo>
                  <a:lnTo>
                    <a:pt x="6589" y="10018"/>
                  </a:lnTo>
                  <a:lnTo>
                    <a:pt x="6589" y="10018"/>
                  </a:lnTo>
                  <a:cubicBezTo>
                    <a:pt x="7950" y="7719"/>
                    <a:pt x="9370" y="5450"/>
                    <a:pt x="10848" y="3223"/>
                  </a:cubicBezTo>
                  <a:cubicBezTo>
                    <a:pt x="10892" y="3153"/>
                    <a:pt x="10823" y="3069"/>
                    <a:pt x="10754" y="3069"/>
                  </a:cubicBezTo>
                  <a:cubicBezTo>
                    <a:pt x="10729" y="3069"/>
                    <a:pt x="10705" y="3079"/>
                    <a:pt x="10685" y="3103"/>
                  </a:cubicBezTo>
                  <a:lnTo>
                    <a:pt x="10682" y="3107"/>
                  </a:lnTo>
                  <a:lnTo>
                    <a:pt x="10677" y="3103"/>
                  </a:lnTo>
                  <a:cubicBezTo>
                    <a:pt x="10665" y="3121"/>
                    <a:pt x="10653" y="3139"/>
                    <a:pt x="10641" y="3157"/>
                  </a:cubicBezTo>
                  <a:lnTo>
                    <a:pt x="10641" y="3157"/>
                  </a:lnTo>
                  <a:lnTo>
                    <a:pt x="4512" y="10624"/>
                  </a:lnTo>
                  <a:lnTo>
                    <a:pt x="4512" y="10624"/>
                  </a:lnTo>
                  <a:cubicBezTo>
                    <a:pt x="6320" y="7835"/>
                    <a:pt x="8178" y="5077"/>
                    <a:pt x="10086" y="2350"/>
                  </a:cubicBezTo>
                  <a:cubicBezTo>
                    <a:pt x="10138" y="2286"/>
                    <a:pt x="10064" y="2197"/>
                    <a:pt x="9994" y="2197"/>
                  </a:cubicBezTo>
                  <a:cubicBezTo>
                    <a:pt x="9972" y="2197"/>
                    <a:pt x="9949" y="2207"/>
                    <a:pt x="9932" y="2230"/>
                  </a:cubicBezTo>
                  <a:cubicBezTo>
                    <a:pt x="9930" y="2233"/>
                    <a:pt x="9928" y="2236"/>
                    <a:pt x="9926" y="2239"/>
                  </a:cubicBezTo>
                  <a:lnTo>
                    <a:pt x="9926" y="2239"/>
                  </a:lnTo>
                  <a:lnTo>
                    <a:pt x="9915" y="2230"/>
                  </a:lnTo>
                  <a:cubicBezTo>
                    <a:pt x="9882" y="2278"/>
                    <a:pt x="9849" y="2326"/>
                    <a:pt x="9815" y="2373"/>
                  </a:cubicBezTo>
                  <a:lnTo>
                    <a:pt x="9815" y="2373"/>
                  </a:lnTo>
                  <a:cubicBezTo>
                    <a:pt x="8424" y="4073"/>
                    <a:pt x="7048" y="5782"/>
                    <a:pt x="5683" y="7501"/>
                  </a:cubicBezTo>
                  <a:lnTo>
                    <a:pt x="5683" y="7501"/>
                  </a:lnTo>
                  <a:cubicBezTo>
                    <a:pt x="7322" y="5189"/>
                    <a:pt x="8949" y="2866"/>
                    <a:pt x="10565" y="537"/>
                  </a:cubicBezTo>
                  <a:cubicBezTo>
                    <a:pt x="10610" y="466"/>
                    <a:pt x="10540" y="386"/>
                    <a:pt x="10470" y="386"/>
                  </a:cubicBezTo>
                  <a:cubicBezTo>
                    <a:pt x="10446" y="386"/>
                    <a:pt x="10422" y="395"/>
                    <a:pt x="10403" y="417"/>
                  </a:cubicBezTo>
                  <a:cubicBezTo>
                    <a:pt x="10401" y="419"/>
                    <a:pt x="10398" y="422"/>
                    <a:pt x="10396" y="425"/>
                  </a:cubicBezTo>
                  <a:lnTo>
                    <a:pt x="10396" y="425"/>
                  </a:lnTo>
                  <a:cubicBezTo>
                    <a:pt x="10392" y="422"/>
                    <a:pt x="10389" y="419"/>
                    <a:pt x="10386" y="417"/>
                  </a:cubicBezTo>
                  <a:cubicBezTo>
                    <a:pt x="10367" y="444"/>
                    <a:pt x="10348" y="472"/>
                    <a:pt x="10329" y="499"/>
                  </a:cubicBezTo>
                  <a:lnTo>
                    <a:pt x="10329" y="499"/>
                  </a:lnTo>
                  <a:cubicBezTo>
                    <a:pt x="7915" y="3189"/>
                    <a:pt x="5589" y="5960"/>
                    <a:pt x="3346" y="8802"/>
                  </a:cubicBezTo>
                  <a:lnTo>
                    <a:pt x="3346" y="8802"/>
                  </a:lnTo>
                  <a:cubicBezTo>
                    <a:pt x="4963" y="6185"/>
                    <a:pt x="6694" y="3642"/>
                    <a:pt x="8529" y="1178"/>
                  </a:cubicBezTo>
                  <a:cubicBezTo>
                    <a:pt x="8581" y="1107"/>
                    <a:pt x="8505" y="1021"/>
                    <a:pt x="8435" y="1021"/>
                  </a:cubicBezTo>
                  <a:cubicBezTo>
                    <a:pt x="8413" y="1021"/>
                    <a:pt x="8392" y="1029"/>
                    <a:pt x="8375" y="1050"/>
                  </a:cubicBezTo>
                  <a:cubicBezTo>
                    <a:pt x="8372" y="1054"/>
                    <a:pt x="8368" y="1059"/>
                    <a:pt x="8365" y="1063"/>
                  </a:cubicBezTo>
                  <a:lnTo>
                    <a:pt x="8365" y="1063"/>
                  </a:lnTo>
                  <a:lnTo>
                    <a:pt x="8358" y="1058"/>
                  </a:lnTo>
                  <a:cubicBezTo>
                    <a:pt x="8313" y="1118"/>
                    <a:pt x="8269" y="1178"/>
                    <a:pt x="8224" y="1239"/>
                  </a:cubicBezTo>
                  <a:lnTo>
                    <a:pt x="8224" y="1239"/>
                  </a:lnTo>
                  <a:cubicBezTo>
                    <a:pt x="7423" y="2236"/>
                    <a:pt x="6623" y="3233"/>
                    <a:pt x="5834" y="4239"/>
                  </a:cubicBezTo>
                  <a:lnTo>
                    <a:pt x="5834" y="4239"/>
                  </a:lnTo>
                  <a:cubicBezTo>
                    <a:pt x="6839" y="2853"/>
                    <a:pt x="7878" y="1493"/>
                    <a:pt x="8974" y="177"/>
                  </a:cubicBezTo>
                  <a:cubicBezTo>
                    <a:pt x="9033" y="99"/>
                    <a:pt x="8967" y="0"/>
                    <a:pt x="8894" y="0"/>
                  </a:cubicBezTo>
                  <a:close/>
                </a:path>
              </a:pathLst>
            </a:custGeom>
            <a:solidFill>
              <a:srgbClr val="FDD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3"/>
            <p:cNvSpPr/>
            <p:nvPr/>
          </p:nvSpPr>
          <p:spPr>
            <a:xfrm>
              <a:off x="7973992" y="340033"/>
              <a:ext cx="76890" cy="87785"/>
            </a:xfrm>
            <a:custGeom>
              <a:avLst/>
              <a:gdLst/>
              <a:ahLst/>
              <a:cxnLst/>
              <a:rect l="l" t="t" r="r" b="b"/>
              <a:pathLst>
                <a:path w="762" h="870" extrusionOk="0">
                  <a:moveTo>
                    <a:pt x="267" y="1"/>
                  </a:moveTo>
                  <a:cubicBezTo>
                    <a:pt x="175" y="1"/>
                    <a:pt x="88" y="61"/>
                    <a:pt x="64" y="163"/>
                  </a:cubicBezTo>
                  <a:cubicBezTo>
                    <a:pt x="62" y="167"/>
                    <a:pt x="61" y="172"/>
                    <a:pt x="60" y="176"/>
                  </a:cubicBezTo>
                  <a:lnTo>
                    <a:pt x="60" y="176"/>
                  </a:lnTo>
                  <a:cubicBezTo>
                    <a:pt x="18" y="229"/>
                    <a:pt x="0" y="300"/>
                    <a:pt x="21" y="368"/>
                  </a:cubicBezTo>
                  <a:lnTo>
                    <a:pt x="21" y="359"/>
                  </a:lnTo>
                  <a:cubicBezTo>
                    <a:pt x="22" y="363"/>
                    <a:pt x="24" y="367"/>
                    <a:pt x="25" y="371"/>
                  </a:cubicBezTo>
                  <a:lnTo>
                    <a:pt x="25" y="371"/>
                  </a:lnTo>
                  <a:cubicBezTo>
                    <a:pt x="15" y="548"/>
                    <a:pt x="59" y="737"/>
                    <a:pt x="209" y="821"/>
                  </a:cubicBezTo>
                  <a:cubicBezTo>
                    <a:pt x="259" y="849"/>
                    <a:pt x="307" y="861"/>
                    <a:pt x="354" y="861"/>
                  </a:cubicBezTo>
                  <a:cubicBezTo>
                    <a:pt x="372" y="861"/>
                    <a:pt x="390" y="859"/>
                    <a:pt x="407" y="856"/>
                  </a:cubicBezTo>
                  <a:lnTo>
                    <a:pt x="407" y="856"/>
                  </a:lnTo>
                  <a:cubicBezTo>
                    <a:pt x="429" y="865"/>
                    <a:pt x="452" y="869"/>
                    <a:pt x="474" y="869"/>
                  </a:cubicBezTo>
                  <a:cubicBezTo>
                    <a:pt x="587" y="869"/>
                    <a:pt x="691" y="758"/>
                    <a:pt x="697" y="642"/>
                  </a:cubicBezTo>
                  <a:cubicBezTo>
                    <a:pt x="698" y="627"/>
                    <a:pt x="698" y="611"/>
                    <a:pt x="697" y="596"/>
                  </a:cubicBezTo>
                  <a:lnTo>
                    <a:pt x="697" y="596"/>
                  </a:lnTo>
                  <a:cubicBezTo>
                    <a:pt x="714" y="558"/>
                    <a:pt x="725" y="518"/>
                    <a:pt x="731" y="479"/>
                  </a:cubicBezTo>
                  <a:cubicBezTo>
                    <a:pt x="761" y="277"/>
                    <a:pt x="634" y="55"/>
                    <a:pt x="429" y="55"/>
                  </a:cubicBezTo>
                  <a:cubicBezTo>
                    <a:pt x="423" y="55"/>
                    <a:pt x="416" y="55"/>
                    <a:pt x="410" y="55"/>
                  </a:cubicBezTo>
                  <a:lnTo>
                    <a:pt x="410" y="55"/>
                  </a:lnTo>
                  <a:cubicBezTo>
                    <a:pt x="401" y="48"/>
                    <a:pt x="391" y="41"/>
                    <a:pt x="381" y="34"/>
                  </a:cubicBezTo>
                  <a:cubicBezTo>
                    <a:pt x="345" y="11"/>
                    <a:pt x="305" y="1"/>
                    <a:pt x="267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3"/>
            <p:cNvSpPr/>
            <p:nvPr/>
          </p:nvSpPr>
          <p:spPr>
            <a:xfrm>
              <a:off x="8101231" y="260623"/>
              <a:ext cx="95254" cy="85565"/>
            </a:xfrm>
            <a:custGeom>
              <a:avLst/>
              <a:gdLst/>
              <a:ahLst/>
              <a:cxnLst/>
              <a:rect l="l" t="t" r="r" b="b"/>
              <a:pathLst>
                <a:path w="944" h="848" extrusionOk="0">
                  <a:moveTo>
                    <a:pt x="249" y="0"/>
                  </a:moveTo>
                  <a:cubicBezTo>
                    <a:pt x="103" y="0"/>
                    <a:pt x="1" y="137"/>
                    <a:pt x="35" y="274"/>
                  </a:cubicBezTo>
                  <a:cubicBezTo>
                    <a:pt x="69" y="465"/>
                    <a:pt x="180" y="626"/>
                    <a:pt x="334" y="729"/>
                  </a:cubicBezTo>
                  <a:lnTo>
                    <a:pt x="334" y="729"/>
                  </a:lnTo>
                  <a:cubicBezTo>
                    <a:pt x="410" y="800"/>
                    <a:pt x="505" y="848"/>
                    <a:pt x="603" y="848"/>
                  </a:cubicBezTo>
                  <a:cubicBezTo>
                    <a:pt x="610" y="848"/>
                    <a:pt x="618" y="848"/>
                    <a:pt x="625" y="847"/>
                  </a:cubicBezTo>
                  <a:cubicBezTo>
                    <a:pt x="636" y="846"/>
                    <a:pt x="646" y="845"/>
                    <a:pt x="656" y="844"/>
                  </a:cubicBezTo>
                  <a:lnTo>
                    <a:pt x="656" y="844"/>
                  </a:lnTo>
                  <a:cubicBezTo>
                    <a:pt x="736" y="844"/>
                    <a:pt x="814" y="799"/>
                    <a:pt x="854" y="729"/>
                  </a:cubicBezTo>
                  <a:lnTo>
                    <a:pt x="854" y="729"/>
                  </a:lnTo>
                  <a:cubicBezTo>
                    <a:pt x="940" y="613"/>
                    <a:pt x="943" y="436"/>
                    <a:pt x="856" y="300"/>
                  </a:cubicBezTo>
                  <a:cubicBezTo>
                    <a:pt x="711" y="111"/>
                    <a:pt x="488" y="0"/>
                    <a:pt x="249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3"/>
            <p:cNvSpPr/>
            <p:nvPr/>
          </p:nvSpPr>
          <p:spPr>
            <a:xfrm>
              <a:off x="8273271" y="141053"/>
              <a:ext cx="91319" cy="93436"/>
            </a:xfrm>
            <a:custGeom>
              <a:avLst/>
              <a:gdLst/>
              <a:ahLst/>
              <a:cxnLst/>
              <a:rect l="l" t="t" r="r" b="b"/>
              <a:pathLst>
                <a:path w="905" h="926" extrusionOk="0">
                  <a:moveTo>
                    <a:pt x="286" y="1"/>
                  </a:moveTo>
                  <a:cubicBezTo>
                    <a:pt x="211" y="1"/>
                    <a:pt x="141" y="39"/>
                    <a:pt x="101" y="107"/>
                  </a:cubicBezTo>
                  <a:cubicBezTo>
                    <a:pt x="88" y="126"/>
                    <a:pt x="79" y="146"/>
                    <a:pt x="74" y="167"/>
                  </a:cubicBezTo>
                  <a:lnTo>
                    <a:pt x="74" y="167"/>
                  </a:lnTo>
                  <a:cubicBezTo>
                    <a:pt x="48" y="203"/>
                    <a:pt x="30" y="247"/>
                    <a:pt x="24" y="295"/>
                  </a:cubicBezTo>
                  <a:cubicBezTo>
                    <a:pt x="14" y="357"/>
                    <a:pt x="17" y="420"/>
                    <a:pt x="30" y="479"/>
                  </a:cubicBezTo>
                  <a:lnTo>
                    <a:pt x="30" y="479"/>
                  </a:lnTo>
                  <a:cubicBezTo>
                    <a:pt x="0" y="727"/>
                    <a:pt x="236" y="926"/>
                    <a:pt x="474" y="926"/>
                  </a:cubicBezTo>
                  <a:cubicBezTo>
                    <a:pt x="527" y="926"/>
                    <a:pt x="581" y="916"/>
                    <a:pt x="631" y="894"/>
                  </a:cubicBezTo>
                  <a:cubicBezTo>
                    <a:pt x="828" y="809"/>
                    <a:pt x="905" y="561"/>
                    <a:pt x="785" y="381"/>
                  </a:cubicBezTo>
                  <a:cubicBezTo>
                    <a:pt x="771" y="355"/>
                    <a:pt x="755" y="330"/>
                    <a:pt x="737" y="306"/>
                  </a:cubicBezTo>
                  <a:lnTo>
                    <a:pt x="737" y="306"/>
                  </a:lnTo>
                  <a:cubicBezTo>
                    <a:pt x="711" y="255"/>
                    <a:pt x="672" y="212"/>
                    <a:pt x="625" y="180"/>
                  </a:cubicBezTo>
                  <a:lnTo>
                    <a:pt x="625" y="180"/>
                  </a:lnTo>
                  <a:cubicBezTo>
                    <a:pt x="559" y="120"/>
                    <a:pt x="483" y="69"/>
                    <a:pt x="400" y="30"/>
                  </a:cubicBezTo>
                  <a:cubicBezTo>
                    <a:pt x="363" y="10"/>
                    <a:pt x="324" y="1"/>
                    <a:pt x="286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3"/>
            <p:cNvSpPr/>
            <p:nvPr/>
          </p:nvSpPr>
          <p:spPr>
            <a:xfrm>
              <a:off x="8398290" y="73246"/>
              <a:ext cx="107867" cy="108874"/>
            </a:xfrm>
            <a:custGeom>
              <a:avLst/>
              <a:gdLst/>
              <a:ahLst/>
              <a:cxnLst/>
              <a:rect l="l" t="t" r="r" b="b"/>
              <a:pathLst>
                <a:path w="1069" h="1079" extrusionOk="0">
                  <a:moveTo>
                    <a:pt x="282" y="1"/>
                  </a:moveTo>
                  <a:cubicBezTo>
                    <a:pt x="179" y="1"/>
                    <a:pt x="94" y="69"/>
                    <a:pt x="68" y="163"/>
                  </a:cubicBezTo>
                  <a:cubicBezTo>
                    <a:pt x="0" y="481"/>
                    <a:pt x="195" y="820"/>
                    <a:pt x="494" y="923"/>
                  </a:cubicBezTo>
                  <a:lnTo>
                    <a:pt x="494" y="923"/>
                  </a:lnTo>
                  <a:cubicBezTo>
                    <a:pt x="586" y="1019"/>
                    <a:pt x="714" y="1079"/>
                    <a:pt x="855" y="1079"/>
                  </a:cubicBezTo>
                  <a:cubicBezTo>
                    <a:pt x="975" y="1079"/>
                    <a:pt x="1069" y="984"/>
                    <a:pt x="1069" y="865"/>
                  </a:cubicBezTo>
                  <a:cubicBezTo>
                    <a:pt x="1069" y="420"/>
                    <a:pt x="727" y="43"/>
                    <a:pt x="282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3"/>
            <p:cNvSpPr/>
            <p:nvPr/>
          </p:nvSpPr>
          <p:spPr>
            <a:xfrm>
              <a:off x="8237652" y="357489"/>
              <a:ext cx="96263" cy="88895"/>
            </a:xfrm>
            <a:custGeom>
              <a:avLst/>
              <a:gdLst/>
              <a:ahLst/>
              <a:cxnLst/>
              <a:rect l="l" t="t" r="r" b="b"/>
              <a:pathLst>
                <a:path w="954" h="881" extrusionOk="0">
                  <a:moveTo>
                    <a:pt x="571" y="0"/>
                  </a:moveTo>
                  <a:cubicBezTo>
                    <a:pt x="536" y="0"/>
                    <a:pt x="499" y="10"/>
                    <a:pt x="462" y="32"/>
                  </a:cubicBezTo>
                  <a:lnTo>
                    <a:pt x="454" y="32"/>
                  </a:lnTo>
                  <a:cubicBezTo>
                    <a:pt x="308" y="109"/>
                    <a:pt x="189" y="212"/>
                    <a:pt x="94" y="340"/>
                  </a:cubicBezTo>
                  <a:cubicBezTo>
                    <a:pt x="0" y="477"/>
                    <a:pt x="26" y="657"/>
                    <a:pt x="146" y="768"/>
                  </a:cubicBezTo>
                  <a:cubicBezTo>
                    <a:pt x="219" y="842"/>
                    <a:pt x="320" y="880"/>
                    <a:pt x="424" y="880"/>
                  </a:cubicBezTo>
                  <a:cubicBezTo>
                    <a:pt x="465" y="880"/>
                    <a:pt x="507" y="874"/>
                    <a:pt x="548" y="862"/>
                  </a:cubicBezTo>
                  <a:cubicBezTo>
                    <a:pt x="685" y="802"/>
                    <a:pt x="804" y="700"/>
                    <a:pt x="890" y="563"/>
                  </a:cubicBezTo>
                  <a:cubicBezTo>
                    <a:pt x="953" y="452"/>
                    <a:pt x="907" y="304"/>
                    <a:pt x="784" y="256"/>
                  </a:cubicBezTo>
                  <a:lnTo>
                    <a:pt x="784" y="256"/>
                  </a:lnTo>
                  <a:cubicBezTo>
                    <a:pt x="797" y="133"/>
                    <a:pt x="698" y="0"/>
                    <a:pt x="571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3"/>
            <p:cNvSpPr/>
            <p:nvPr/>
          </p:nvSpPr>
          <p:spPr>
            <a:xfrm>
              <a:off x="8128879" y="445275"/>
              <a:ext cx="91622" cy="86776"/>
            </a:xfrm>
            <a:custGeom>
              <a:avLst/>
              <a:gdLst/>
              <a:ahLst/>
              <a:cxnLst/>
              <a:rect l="l" t="t" r="r" b="b"/>
              <a:pathLst>
                <a:path w="908" h="860" extrusionOk="0">
                  <a:moveTo>
                    <a:pt x="413" y="467"/>
                  </a:moveTo>
                  <a:lnTo>
                    <a:pt x="413" y="467"/>
                  </a:lnTo>
                  <a:cubicBezTo>
                    <a:pt x="413" y="468"/>
                    <a:pt x="413" y="468"/>
                    <a:pt x="413" y="468"/>
                  </a:cubicBezTo>
                  <a:lnTo>
                    <a:pt x="413" y="468"/>
                  </a:lnTo>
                  <a:cubicBezTo>
                    <a:pt x="413" y="468"/>
                    <a:pt x="413" y="468"/>
                    <a:pt x="413" y="468"/>
                  </a:cubicBezTo>
                  <a:lnTo>
                    <a:pt x="413" y="468"/>
                  </a:lnTo>
                  <a:cubicBezTo>
                    <a:pt x="413" y="468"/>
                    <a:pt x="413" y="468"/>
                    <a:pt x="413" y="467"/>
                  </a:cubicBezTo>
                  <a:close/>
                  <a:moveTo>
                    <a:pt x="379" y="1"/>
                  </a:moveTo>
                  <a:cubicBezTo>
                    <a:pt x="359" y="1"/>
                    <a:pt x="338" y="3"/>
                    <a:pt x="317" y="9"/>
                  </a:cubicBezTo>
                  <a:cubicBezTo>
                    <a:pt x="264" y="26"/>
                    <a:pt x="221" y="61"/>
                    <a:pt x="193" y="106"/>
                  </a:cubicBezTo>
                  <a:lnTo>
                    <a:pt x="193" y="106"/>
                  </a:lnTo>
                  <a:cubicBezTo>
                    <a:pt x="140" y="138"/>
                    <a:pt x="95" y="182"/>
                    <a:pt x="60" y="232"/>
                  </a:cubicBezTo>
                  <a:cubicBezTo>
                    <a:pt x="0" y="334"/>
                    <a:pt x="35" y="471"/>
                    <a:pt x="137" y="531"/>
                  </a:cubicBezTo>
                  <a:cubicBezTo>
                    <a:pt x="172" y="551"/>
                    <a:pt x="210" y="561"/>
                    <a:pt x="247" y="561"/>
                  </a:cubicBezTo>
                  <a:cubicBezTo>
                    <a:pt x="252" y="561"/>
                    <a:pt x="256" y="561"/>
                    <a:pt x="260" y="560"/>
                  </a:cubicBezTo>
                  <a:lnTo>
                    <a:pt x="260" y="560"/>
                  </a:lnTo>
                  <a:lnTo>
                    <a:pt x="308" y="702"/>
                  </a:lnTo>
                  <a:cubicBezTo>
                    <a:pt x="339" y="801"/>
                    <a:pt x="427" y="859"/>
                    <a:pt x="518" y="859"/>
                  </a:cubicBezTo>
                  <a:cubicBezTo>
                    <a:pt x="554" y="859"/>
                    <a:pt x="591" y="850"/>
                    <a:pt x="625" y="831"/>
                  </a:cubicBezTo>
                  <a:cubicBezTo>
                    <a:pt x="856" y="694"/>
                    <a:pt x="907" y="377"/>
                    <a:pt x="736" y="172"/>
                  </a:cubicBezTo>
                  <a:cubicBezTo>
                    <a:pt x="676" y="112"/>
                    <a:pt x="599" y="68"/>
                    <a:pt x="516" y="51"/>
                  </a:cubicBezTo>
                  <a:lnTo>
                    <a:pt x="516" y="51"/>
                  </a:lnTo>
                  <a:cubicBezTo>
                    <a:pt x="479" y="19"/>
                    <a:pt x="431" y="1"/>
                    <a:pt x="379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3"/>
            <p:cNvSpPr/>
            <p:nvPr/>
          </p:nvSpPr>
          <p:spPr>
            <a:xfrm>
              <a:off x="8401217" y="259714"/>
              <a:ext cx="78201" cy="71943"/>
            </a:xfrm>
            <a:custGeom>
              <a:avLst/>
              <a:gdLst/>
              <a:ahLst/>
              <a:cxnLst/>
              <a:rect l="l" t="t" r="r" b="b"/>
              <a:pathLst>
                <a:path w="775" h="713" extrusionOk="0">
                  <a:moveTo>
                    <a:pt x="310" y="299"/>
                  </a:moveTo>
                  <a:cubicBezTo>
                    <a:pt x="310" y="299"/>
                    <a:pt x="302" y="305"/>
                    <a:pt x="296" y="309"/>
                  </a:cubicBezTo>
                  <a:lnTo>
                    <a:pt x="296" y="309"/>
                  </a:lnTo>
                  <a:cubicBezTo>
                    <a:pt x="296" y="309"/>
                    <a:pt x="296" y="309"/>
                    <a:pt x="296" y="309"/>
                  </a:cubicBezTo>
                  <a:cubicBezTo>
                    <a:pt x="306" y="302"/>
                    <a:pt x="310" y="299"/>
                    <a:pt x="310" y="299"/>
                  </a:cubicBezTo>
                  <a:close/>
                  <a:moveTo>
                    <a:pt x="398" y="416"/>
                  </a:moveTo>
                  <a:cubicBezTo>
                    <a:pt x="400" y="416"/>
                    <a:pt x="394" y="421"/>
                    <a:pt x="381" y="428"/>
                  </a:cubicBezTo>
                  <a:lnTo>
                    <a:pt x="381" y="428"/>
                  </a:lnTo>
                  <a:cubicBezTo>
                    <a:pt x="384" y="425"/>
                    <a:pt x="387" y="422"/>
                    <a:pt x="390" y="420"/>
                  </a:cubicBezTo>
                  <a:cubicBezTo>
                    <a:pt x="394" y="417"/>
                    <a:pt x="397" y="416"/>
                    <a:pt x="398" y="416"/>
                  </a:cubicBezTo>
                  <a:close/>
                  <a:moveTo>
                    <a:pt x="415" y="418"/>
                  </a:moveTo>
                  <a:cubicBezTo>
                    <a:pt x="408" y="426"/>
                    <a:pt x="399" y="432"/>
                    <a:pt x="390" y="437"/>
                  </a:cubicBezTo>
                  <a:cubicBezTo>
                    <a:pt x="399" y="431"/>
                    <a:pt x="407" y="425"/>
                    <a:pt x="415" y="418"/>
                  </a:cubicBezTo>
                  <a:close/>
                  <a:moveTo>
                    <a:pt x="356" y="1"/>
                  </a:moveTo>
                  <a:cubicBezTo>
                    <a:pt x="255" y="1"/>
                    <a:pt x="156" y="38"/>
                    <a:pt x="82" y="112"/>
                  </a:cubicBezTo>
                  <a:cubicBezTo>
                    <a:pt x="8" y="185"/>
                    <a:pt x="1" y="272"/>
                    <a:pt x="30" y="343"/>
                  </a:cubicBezTo>
                  <a:lnTo>
                    <a:pt x="30" y="343"/>
                  </a:lnTo>
                  <a:cubicBezTo>
                    <a:pt x="22" y="420"/>
                    <a:pt x="48" y="497"/>
                    <a:pt x="90" y="565"/>
                  </a:cubicBezTo>
                  <a:cubicBezTo>
                    <a:pt x="156" y="663"/>
                    <a:pt x="261" y="713"/>
                    <a:pt x="369" y="713"/>
                  </a:cubicBezTo>
                  <a:cubicBezTo>
                    <a:pt x="459" y="713"/>
                    <a:pt x="551" y="678"/>
                    <a:pt x="621" y="608"/>
                  </a:cubicBezTo>
                  <a:cubicBezTo>
                    <a:pt x="775" y="445"/>
                    <a:pt x="749" y="189"/>
                    <a:pt x="569" y="60"/>
                  </a:cubicBezTo>
                  <a:cubicBezTo>
                    <a:pt x="504" y="21"/>
                    <a:pt x="430" y="1"/>
                    <a:pt x="356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3"/>
            <p:cNvSpPr/>
            <p:nvPr/>
          </p:nvSpPr>
          <p:spPr>
            <a:xfrm>
              <a:off x="8083170" y="579980"/>
              <a:ext cx="78201" cy="88592"/>
            </a:xfrm>
            <a:custGeom>
              <a:avLst/>
              <a:gdLst/>
              <a:ahLst/>
              <a:cxnLst/>
              <a:rect l="l" t="t" r="r" b="b"/>
              <a:pathLst>
                <a:path w="775" h="878" extrusionOk="0">
                  <a:moveTo>
                    <a:pt x="490" y="0"/>
                  </a:moveTo>
                  <a:cubicBezTo>
                    <a:pt x="469" y="0"/>
                    <a:pt x="449" y="3"/>
                    <a:pt x="428" y="9"/>
                  </a:cubicBezTo>
                  <a:lnTo>
                    <a:pt x="436" y="18"/>
                  </a:lnTo>
                  <a:cubicBezTo>
                    <a:pt x="103" y="137"/>
                    <a:pt x="0" y="556"/>
                    <a:pt x="248" y="813"/>
                  </a:cubicBezTo>
                  <a:cubicBezTo>
                    <a:pt x="291" y="856"/>
                    <a:pt x="344" y="877"/>
                    <a:pt x="399" y="877"/>
                  </a:cubicBezTo>
                  <a:cubicBezTo>
                    <a:pt x="453" y="877"/>
                    <a:pt x="509" y="856"/>
                    <a:pt x="556" y="813"/>
                  </a:cubicBezTo>
                  <a:cubicBezTo>
                    <a:pt x="682" y="687"/>
                    <a:pt x="775" y="504"/>
                    <a:pt x="673" y="327"/>
                  </a:cubicBezTo>
                  <a:lnTo>
                    <a:pt x="673" y="327"/>
                  </a:lnTo>
                  <a:cubicBezTo>
                    <a:pt x="701" y="278"/>
                    <a:pt x="710" y="220"/>
                    <a:pt x="693" y="163"/>
                  </a:cubicBezTo>
                  <a:cubicBezTo>
                    <a:pt x="672" y="64"/>
                    <a:pt x="586" y="0"/>
                    <a:pt x="490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3"/>
            <p:cNvSpPr/>
            <p:nvPr/>
          </p:nvSpPr>
          <p:spPr>
            <a:xfrm>
              <a:off x="8380935" y="544563"/>
              <a:ext cx="84659" cy="87684"/>
            </a:xfrm>
            <a:custGeom>
              <a:avLst/>
              <a:gdLst/>
              <a:ahLst/>
              <a:cxnLst/>
              <a:rect l="l" t="t" r="r" b="b"/>
              <a:pathLst>
                <a:path w="839" h="869" extrusionOk="0">
                  <a:moveTo>
                    <a:pt x="432" y="0"/>
                  </a:moveTo>
                  <a:cubicBezTo>
                    <a:pt x="394" y="0"/>
                    <a:pt x="355" y="9"/>
                    <a:pt x="317" y="26"/>
                  </a:cubicBezTo>
                  <a:cubicBezTo>
                    <a:pt x="231" y="69"/>
                    <a:pt x="146" y="129"/>
                    <a:pt x="86" y="206"/>
                  </a:cubicBezTo>
                  <a:cubicBezTo>
                    <a:pt x="0" y="292"/>
                    <a:pt x="0" y="428"/>
                    <a:pt x="86" y="514"/>
                  </a:cubicBezTo>
                  <a:cubicBezTo>
                    <a:pt x="95" y="523"/>
                    <a:pt x="104" y="532"/>
                    <a:pt x="114" y="540"/>
                  </a:cubicBezTo>
                  <a:lnTo>
                    <a:pt x="114" y="540"/>
                  </a:lnTo>
                  <a:cubicBezTo>
                    <a:pt x="115" y="551"/>
                    <a:pt x="117" y="562"/>
                    <a:pt x="120" y="574"/>
                  </a:cubicBezTo>
                  <a:cubicBezTo>
                    <a:pt x="129" y="651"/>
                    <a:pt x="163" y="728"/>
                    <a:pt x="223" y="788"/>
                  </a:cubicBezTo>
                  <a:cubicBezTo>
                    <a:pt x="290" y="840"/>
                    <a:pt x="373" y="869"/>
                    <a:pt x="454" y="869"/>
                  </a:cubicBezTo>
                  <a:cubicBezTo>
                    <a:pt x="518" y="869"/>
                    <a:pt x="581" y="851"/>
                    <a:pt x="633" y="813"/>
                  </a:cubicBezTo>
                  <a:cubicBezTo>
                    <a:pt x="770" y="728"/>
                    <a:pt x="839" y="565"/>
                    <a:pt x="805" y="411"/>
                  </a:cubicBezTo>
                  <a:cubicBezTo>
                    <a:pt x="779" y="274"/>
                    <a:pt x="693" y="146"/>
                    <a:pt x="582" y="61"/>
                  </a:cubicBezTo>
                  <a:cubicBezTo>
                    <a:pt x="541" y="20"/>
                    <a:pt x="488" y="0"/>
                    <a:pt x="432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3"/>
            <p:cNvSpPr/>
            <p:nvPr/>
          </p:nvSpPr>
          <p:spPr>
            <a:xfrm>
              <a:off x="8452576" y="385338"/>
              <a:ext cx="88191" cy="77090"/>
            </a:xfrm>
            <a:custGeom>
              <a:avLst/>
              <a:gdLst/>
              <a:ahLst/>
              <a:cxnLst/>
              <a:rect l="l" t="t" r="r" b="b"/>
              <a:pathLst>
                <a:path w="874" h="764" extrusionOk="0">
                  <a:moveTo>
                    <a:pt x="438" y="321"/>
                  </a:moveTo>
                  <a:cubicBezTo>
                    <a:pt x="437" y="321"/>
                    <a:pt x="437" y="322"/>
                    <a:pt x="436" y="322"/>
                  </a:cubicBezTo>
                  <a:lnTo>
                    <a:pt x="436" y="322"/>
                  </a:lnTo>
                  <a:lnTo>
                    <a:pt x="437" y="321"/>
                  </a:lnTo>
                  <a:close/>
                  <a:moveTo>
                    <a:pt x="490" y="331"/>
                  </a:moveTo>
                  <a:cubicBezTo>
                    <a:pt x="490" y="332"/>
                    <a:pt x="490" y="333"/>
                    <a:pt x="489" y="333"/>
                  </a:cubicBezTo>
                  <a:lnTo>
                    <a:pt x="489" y="333"/>
                  </a:lnTo>
                  <a:cubicBezTo>
                    <a:pt x="489" y="333"/>
                    <a:pt x="489" y="333"/>
                    <a:pt x="490" y="332"/>
                  </a:cubicBezTo>
                  <a:lnTo>
                    <a:pt x="490" y="332"/>
                  </a:lnTo>
                  <a:cubicBezTo>
                    <a:pt x="490" y="332"/>
                    <a:pt x="490" y="332"/>
                    <a:pt x="490" y="331"/>
                  </a:cubicBezTo>
                  <a:close/>
                  <a:moveTo>
                    <a:pt x="297" y="1"/>
                  </a:moveTo>
                  <a:cubicBezTo>
                    <a:pt x="222" y="1"/>
                    <a:pt x="152" y="39"/>
                    <a:pt x="112" y="107"/>
                  </a:cubicBezTo>
                  <a:lnTo>
                    <a:pt x="95" y="116"/>
                  </a:lnTo>
                  <a:cubicBezTo>
                    <a:pt x="0" y="287"/>
                    <a:pt x="26" y="501"/>
                    <a:pt x="154" y="646"/>
                  </a:cubicBezTo>
                  <a:cubicBezTo>
                    <a:pt x="233" y="725"/>
                    <a:pt x="334" y="763"/>
                    <a:pt x="436" y="763"/>
                  </a:cubicBezTo>
                  <a:cubicBezTo>
                    <a:pt x="523" y="763"/>
                    <a:pt x="610" y="735"/>
                    <a:pt x="685" y="680"/>
                  </a:cubicBezTo>
                  <a:cubicBezTo>
                    <a:pt x="856" y="552"/>
                    <a:pt x="873" y="313"/>
                    <a:pt x="728" y="159"/>
                  </a:cubicBezTo>
                  <a:cubicBezTo>
                    <a:pt x="658" y="85"/>
                    <a:pt x="564" y="48"/>
                    <a:pt x="471" y="48"/>
                  </a:cubicBezTo>
                  <a:cubicBezTo>
                    <a:pt x="461" y="48"/>
                    <a:pt x="450" y="49"/>
                    <a:pt x="439" y="50"/>
                  </a:cubicBezTo>
                  <a:lnTo>
                    <a:pt x="439" y="50"/>
                  </a:lnTo>
                  <a:cubicBezTo>
                    <a:pt x="431" y="43"/>
                    <a:pt x="421" y="36"/>
                    <a:pt x="411" y="30"/>
                  </a:cubicBezTo>
                  <a:cubicBezTo>
                    <a:pt x="374" y="10"/>
                    <a:pt x="335" y="1"/>
                    <a:pt x="297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3"/>
            <p:cNvSpPr/>
            <p:nvPr/>
          </p:nvSpPr>
          <p:spPr>
            <a:xfrm>
              <a:off x="8594749" y="192513"/>
              <a:ext cx="77192" cy="76484"/>
            </a:xfrm>
            <a:custGeom>
              <a:avLst/>
              <a:gdLst/>
              <a:ahLst/>
              <a:cxnLst/>
              <a:rect l="l" t="t" r="r" b="b"/>
              <a:pathLst>
                <a:path w="765" h="758" extrusionOk="0">
                  <a:moveTo>
                    <a:pt x="431" y="461"/>
                  </a:moveTo>
                  <a:cubicBezTo>
                    <a:pt x="431" y="465"/>
                    <a:pt x="429" y="469"/>
                    <a:pt x="427" y="474"/>
                  </a:cubicBezTo>
                  <a:lnTo>
                    <a:pt x="427" y="474"/>
                  </a:lnTo>
                  <a:cubicBezTo>
                    <a:pt x="428" y="470"/>
                    <a:pt x="430" y="466"/>
                    <a:pt x="431" y="461"/>
                  </a:cubicBezTo>
                  <a:close/>
                  <a:moveTo>
                    <a:pt x="262" y="0"/>
                  </a:moveTo>
                  <a:cubicBezTo>
                    <a:pt x="194" y="0"/>
                    <a:pt x="126" y="33"/>
                    <a:pt x="80" y="110"/>
                  </a:cubicBezTo>
                  <a:lnTo>
                    <a:pt x="89" y="102"/>
                  </a:lnTo>
                  <a:lnTo>
                    <a:pt x="89" y="102"/>
                  </a:lnTo>
                  <a:cubicBezTo>
                    <a:pt x="43" y="184"/>
                    <a:pt x="10" y="280"/>
                    <a:pt x="5" y="375"/>
                  </a:cubicBezTo>
                  <a:lnTo>
                    <a:pt x="5" y="375"/>
                  </a:lnTo>
                  <a:cubicBezTo>
                    <a:pt x="1" y="403"/>
                    <a:pt x="2" y="430"/>
                    <a:pt x="7" y="454"/>
                  </a:cubicBezTo>
                  <a:lnTo>
                    <a:pt x="7" y="454"/>
                  </a:lnTo>
                  <a:cubicBezTo>
                    <a:pt x="16" y="528"/>
                    <a:pt x="46" y="599"/>
                    <a:pt x="106" y="658"/>
                  </a:cubicBezTo>
                  <a:cubicBezTo>
                    <a:pt x="174" y="726"/>
                    <a:pt x="259" y="758"/>
                    <a:pt x="345" y="758"/>
                  </a:cubicBezTo>
                  <a:cubicBezTo>
                    <a:pt x="464" y="758"/>
                    <a:pt x="583" y="696"/>
                    <a:pt x="653" y="581"/>
                  </a:cubicBezTo>
                  <a:cubicBezTo>
                    <a:pt x="764" y="393"/>
                    <a:pt x="662" y="154"/>
                    <a:pt x="449" y="94"/>
                  </a:cubicBezTo>
                  <a:lnTo>
                    <a:pt x="449" y="94"/>
                  </a:lnTo>
                  <a:cubicBezTo>
                    <a:pt x="406" y="37"/>
                    <a:pt x="334" y="0"/>
                    <a:pt x="262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3"/>
            <p:cNvSpPr/>
            <p:nvPr/>
          </p:nvSpPr>
          <p:spPr>
            <a:xfrm>
              <a:off x="8760735" y="38636"/>
              <a:ext cx="82137" cy="75576"/>
            </a:xfrm>
            <a:custGeom>
              <a:avLst/>
              <a:gdLst/>
              <a:ahLst/>
              <a:cxnLst/>
              <a:rect l="l" t="t" r="r" b="b"/>
              <a:pathLst>
                <a:path w="814" h="749" extrusionOk="0">
                  <a:moveTo>
                    <a:pt x="338" y="531"/>
                  </a:moveTo>
                  <a:lnTo>
                    <a:pt x="338" y="531"/>
                  </a:lnTo>
                  <a:cubicBezTo>
                    <a:pt x="339" y="531"/>
                    <a:pt x="341" y="531"/>
                    <a:pt x="342" y="531"/>
                  </a:cubicBezTo>
                  <a:lnTo>
                    <a:pt x="342" y="531"/>
                  </a:lnTo>
                  <a:cubicBezTo>
                    <a:pt x="342" y="531"/>
                    <a:pt x="343" y="532"/>
                    <a:pt x="343" y="532"/>
                  </a:cubicBezTo>
                  <a:cubicBezTo>
                    <a:pt x="341" y="531"/>
                    <a:pt x="339" y="531"/>
                    <a:pt x="338" y="531"/>
                  </a:cubicBezTo>
                  <a:close/>
                  <a:moveTo>
                    <a:pt x="382" y="0"/>
                  </a:moveTo>
                  <a:cubicBezTo>
                    <a:pt x="247" y="0"/>
                    <a:pt x="116" y="72"/>
                    <a:pt x="43" y="207"/>
                  </a:cubicBezTo>
                  <a:cubicBezTo>
                    <a:pt x="38" y="216"/>
                    <a:pt x="33" y="226"/>
                    <a:pt x="29" y="235"/>
                  </a:cubicBezTo>
                  <a:lnTo>
                    <a:pt x="29" y="235"/>
                  </a:lnTo>
                  <a:cubicBezTo>
                    <a:pt x="25" y="245"/>
                    <a:pt x="21" y="256"/>
                    <a:pt x="18" y="267"/>
                  </a:cubicBezTo>
                  <a:cubicBezTo>
                    <a:pt x="1" y="327"/>
                    <a:pt x="1" y="395"/>
                    <a:pt x="18" y="463"/>
                  </a:cubicBezTo>
                  <a:cubicBezTo>
                    <a:pt x="60" y="641"/>
                    <a:pt x="217" y="748"/>
                    <a:pt x="384" y="748"/>
                  </a:cubicBezTo>
                  <a:cubicBezTo>
                    <a:pt x="451" y="748"/>
                    <a:pt x="519" y="731"/>
                    <a:pt x="582" y="694"/>
                  </a:cubicBezTo>
                  <a:cubicBezTo>
                    <a:pt x="788" y="558"/>
                    <a:pt x="813" y="267"/>
                    <a:pt x="634" y="96"/>
                  </a:cubicBezTo>
                  <a:cubicBezTo>
                    <a:pt x="559" y="31"/>
                    <a:pt x="470" y="0"/>
                    <a:pt x="382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3"/>
            <p:cNvSpPr/>
            <p:nvPr/>
          </p:nvSpPr>
          <p:spPr>
            <a:xfrm>
              <a:off x="8565689" y="82731"/>
              <a:ext cx="57213" cy="63266"/>
            </a:xfrm>
            <a:custGeom>
              <a:avLst/>
              <a:gdLst/>
              <a:ahLst/>
              <a:cxnLst/>
              <a:rect l="l" t="t" r="r" b="b"/>
              <a:pathLst>
                <a:path w="567" h="627" extrusionOk="0">
                  <a:moveTo>
                    <a:pt x="448" y="263"/>
                  </a:moveTo>
                  <a:lnTo>
                    <a:pt x="448" y="263"/>
                  </a:lnTo>
                  <a:cubicBezTo>
                    <a:pt x="449" y="265"/>
                    <a:pt x="449" y="268"/>
                    <a:pt x="450" y="271"/>
                  </a:cubicBezTo>
                  <a:lnTo>
                    <a:pt x="450" y="271"/>
                  </a:lnTo>
                  <a:cubicBezTo>
                    <a:pt x="449" y="275"/>
                    <a:pt x="447" y="279"/>
                    <a:pt x="445" y="283"/>
                  </a:cubicBezTo>
                  <a:lnTo>
                    <a:pt x="445" y="275"/>
                  </a:lnTo>
                  <a:cubicBezTo>
                    <a:pt x="446" y="271"/>
                    <a:pt x="447" y="267"/>
                    <a:pt x="448" y="263"/>
                  </a:cubicBezTo>
                  <a:close/>
                  <a:moveTo>
                    <a:pt x="94" y="300"/>
                  </a:moveTo>
                  <a:cubicBezTo>
                    <a:pt x="94" y="304"/>
                    <a:pt x="94" y="306"/>
                    <a:pt x="94" y="308"/>
                  </a:cubicBezTo>
                  <a:lnTo>
                    <a:pt x="94" y="308"/>
                  </a:lnTo>
                  <a:cubicBezTo>
                    <a:pt x="84" y="364"/>
                    <a:pt x="96" y="422"/>
                    <a:pt x="128" y="471"/>
                  </a:cubicBezTo>
                  <a:lnTo>
                    <a:pt x="128" y="471"/>
                  </a:lnTo>
                  <a:cubicBezTo>
                    <a:pt x="125" y="468"/>
                    <a:pt x="122" y="465"/>
                    <a:pt x="120" y="463"/>
                  </a:cubicBezTo>
                  <a:lnTo>
                    <a:pt x="94" y="411"/>
                  </a:lnTo>
                  <a:cubicBezTo>
                    <a:pt x="94" y="394"/>
                    <a:pt x="94" y="377"/>
                    <a:pt x="86" y="352"/>
                  </a:cubicBezTo>
                  <a:lnTo>
                    <a:pt x="86" y="352"/>
                  </a:lnTo>
                  <a:cubicBezTo>
                    <a:pt x="86" y="337"/>
                    <a:pt x="87" y="322"/>
                    <a:pt x="94" y="300"/>
                  </a:cubicBezTo>
                  <a:close/>
                  <a:moveTo>
                    <a:pt x="152" y="502"/>
                  </a:moveTo>
                  <a:cubicBezTo>
                    <a:pt x="155" y="505"/>
                    <a:pt x="159" y="509"/>
                    <a:pt x="162" y="512"/>
                  </a:cubicBezTo>
                  <a:lnTo>
                    <a:pt x="162" y="512"/>
                  </a:lnTo>
                  <a:lnTo>
                    <a:pt x="154" y="506"/>
                  </a:lnTo>
                  <a:cubicBezTo>
                    <a:pt x="154" y="504"/>
                    <a:pt x="153" y="503"/>
                    <a:pt x="152" y="502"/>
                  </a:cubicBezTo>
                  <a:close/>
                  <a:moveTo>
                    <a:pt x="232" y="0"/>
                  </a:moveTo>
                  <a:cubicBezTo>
                    <a:pt x="194" y="0"/>
                    <a:pt x="156" y="10"/>
                    <a:pt x="129" y="26"/>
                  </a:cubicBezTo>
                  <a:cubicBezTo>
                    <a:pt x="77" y="61"/>
                    <a:pt x="43" y="103"/>
                    <a:pt x="26" y="155"/>
                  </a:cubicBezTo>
                  <a:lnTo>
                    <a:pt x="17" y="180"/>
                  </a:lnTo>
                  <a:cubicBezTo>
                    <a:pt x="0" y="257"/>
                    <a:pt x="9" y="334"/>
                    <a:pt x="26" y="411"/>
                  </a:cubicBezTo>
                  <a:cubicBezTo>
                    <a:pt x="52" y="514"/>
                    <a:pt x="146" y="600"/>
                    <a:pt x="248" y="625"/>
                  </a:cubicBezTo>
                  <a:cubicBezTo>
                    <a:pt x="256" y="626"/>
                    <a:pt x="263" y="626"/>
                    <a:pt x="271" y="626"/>
                  </a:cubicBezTo>
                  <a:cubicBezTo>
                    <a:pt x="366" y="626"/>
                    <a:pt x="457" y="576"/>
                    <a:pt x="505" y="497"/>
                  </a:cubicBezTo>
                  <a:cubicBezTo>
                    <a:pt x="566" y="390"/>
                    <a:pt x="538" y="262"/>
                    <a:pt x="452" y="187"/>
                  </a:cubicBezTo>
                  <a:lnTo>
                    <a:pt x="452" y="187"/>
                  </a:lnTo>
                  <a:cubicBezTo>
                    <a:pt x="447" y="158"/>
                    <a:pt x="437" y="129"/>
                    <a:pt x="419" y="103"/>
                  </a:cubicBezTo>
                  <a:cubicBezTo>
                    <a:pt x="394" y="61"/>
                    <a:pt x="351" y="18"/>
                    <a:pt x="291" y="9"/>
                  </a:cubicBezTo>
                  <a:cubicBezTo>
                    <a:pt x="273" y="3"/>
                    <a:pt x="253" y="0"/>
                    <a:pt x="232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3"/>
            <p:cNvSpPr/>
            <p:nvPr/>
          </p:nvSpPr>
          <p:spPr>
            <a:xfrm>
              <a:off x="8109001" y="763825"/>
              <a:ext cx="96768" cy="81227"/>
            </a:xfrm>
            <a:custGeom>
              <a:avLst/>
              <a:gdLst/>
              <a:ahLst/>
              <a:cxnLst/>
              <a:rect l="l" t="t" r="r" b="b"/>
              <a:pathLst>
                <a:path w="959" h="805" extrusionOk="0">
                  <a:moveTo>
                    <a:pt x="511" y="422"/>
                  </a:moveTo>
                  <a:cubicBezTo>
                    <a:pt x="510" y="427"/>
                    <a:pt x="507" y="429"/>
                    <a:pt x="506" y="429"/>
                  </a:cubicBezTo>
                  <a:cubicBezTo>
                    <a:pt x="506" y="429"/>
                    <a:pt x="507" y="427"/>
                    <a:pt x="511" y="422"/>
                  </a:cubicBezTo>
                  <a:close/>
                  <a:moveTo>
                    <a:pt x="506" y="442"/>
                  </a:moveTo>
                  <a:cubicBezTo>
                    <a:pt x="506" y="442"/>
                    <a:pt x="505" y="442"/>
                    <a:pt x="503" y="443"/>
                  </a:cubicBezTo>
                  <a:lnTo>
                    <a:pt x="503" y="443"/>
                  </a:lnTo>
                  <a:cubicBezTo>
                    <a:pt x="503" y="442"/>
                    <a:pt x="504" y="442"/>
                    <a:pt x="504" y="442"/>
                  </a:cubicBezTo>
                  <a:lnTo>
                    <a:pt x="504" y="442"/>
                  </a:lnTo>
                  <a:cubicBezTo>
                    <a:pt x="505" y="442"/>
                    <a:pt x="506" y="442"/>
                    <a:pt x="506" y="442"/>
                  </a:cubicBezTo>
                  <a:close/>
                  <a:moveTo>
                    <a:pt x="482" y="0"/>
                  </a:moveTo>
                  <a:cubicBezTo>
                    <a:pt x="330" y="0"/>
                    <a:pt x="179" y="89"/>
                    <a:pt x="112" y="249"/>
                  </a:cubicBezTo>
                  <a:cubicBezTo>
                    <a:pt x="1" y="514"/>
                    <a:pt x="197" y="805"/>
                    <a:pt x="488" y="805"/>
                  </a:cubicBezTo>
                  <a:cubicBezTo>
                    <a:pt x="779" y="805"/>
                    <a:pt x="959" y="463"/>
                    <a:pt x="830" y="214"/>
                  </a:cubicBezTo>
                  <a:cubicBezTo>
                    <a:pt x="826" y="207"/>
                    <a:pt x="822" y="200"/>
                    <a:pt x="818" y="194"/>
                  </a:cubicBezTo>
                  <a:lnTo>
                    <a:pt x="818" y="194"/>
                  </a:lnTo>
                  <a:cubicBezTo>
                    <a:pt x="807" y="171"/>
                    <a:pt x="791" y="150"/>
                    <a:pt x="771" y="129"/>
                  </a:cubicBezTo>
                  <a:lnTo>
                    <a:pt x="762" y="120"/>
                  </a:lnTo>
                  <a:cubicBezTo>
                    <a:pt x="684" y="39"/>
                    <a:pt x="583" y="0"/>
                    <a:pt x="482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3"/>
            <p:cNvSpPr/>
            <p:nvPr/>
          </p:nvSpPr>
          <p:spPr>
            <a:xfrm>
              <a:off x="8526639" y="506220"/>
              <a:ext cx="87485" cy="79612"/>
            </a:xfrm>
            <a:custGeom>
              <a:avLst/>
              <a:gdLst/>
              <a:ahLst/>
              <a:cxnLst/>
              <a:rect l="l" t="t" r="r" b="b"/>
              <a:pathLst>
                <a:path w="867" h="789" extrusionOk="0">
                  <a:moveTo>
                    <a:pt x="420" y="0"/>
                  </a:moveTo>
                  <a:cubicBezTo>
                    <a:pt x="382" y="0"/>
                    <a:pt x="344" y="10"/>
                    <a:pt x="310" y="30"/>
                  </a:cubicBezTo>
                  <a:lnTo>
                    <a:pt x="319" y="13"/>
                  </a:lnTo>
                  <a:lnTo>
                    <a:pt x="319" y="13"/>
                  </a:lnTo>
                  <a:cubicBezTo>
                    <a:pt x="288" y="33"/>
                    <a:pt x="259" y="54"/>
                    <a:pt x="232" y="78"/>
                  </a:cubicBezTo>
                  <a:lnTo>
                    <a:pt x="232" y="78"/>
                  </a:lnTo>
                  <a:cubicBezTo>
                    <a:pt x="176" y="108"/>
                    <a:pt x="125" y="147"/>
                    <a:pt x="79" y="192"/>
                  </a:cubicBezTo>
                  <a:cubicBezTo>
                    <a:pt x="17" y="255"/>
                    <a:pt x="0" y="344"/>
                    <a:pt x="28" y="421"/>
                  </a:cubicBezTo>
                  <a:lnTo>
                    <a:pt x="28" y="421"/>
                  </a:lnTo>
                  <a:cubicBezTo>
                    <a:pt x="18" y="463"/>
                    <a:pt x="12" y="507"/>
                    <a:pt x="11" y="552"/>
                  </a:cubicBezTo>
                  <a:cubicBezTo>
                    <a:pt x="11" y="646"/>
                    <a:pt x="79" y="740"/>
                    <a:pt x="173" y="766"/>
                  </a:cubicBezTo>
                  <a:cubicBezTo>
                    <a:pt x="231" y="781"/>
                    <a:pt x="289" y="789"/>
                    <a:pt x="347" y="789"/>
                  </a:cubicBezTo>
                  <a:cubicBezTo>
                    <a:pt x="451" y="789"/>
                    <a:pt x="553" y="764"/>
                    <a:pt x="652" y="714"/>
                  </a:cubicBezTo>
                  <a:cubicBezTo>
                    <a:pt x="789" y="629"/>
                    <a:pt x="866" y="466"/>
                    <a:pt x="849" y="304"/>
                  </a:cubicBezTo>
                  <a:cubicBezTo>
                    <a:pt x="816" y="130"/>
                    <a:pt x="671" y="4"/>
                    <a:pt x="506" y="4"/>
                  </a:cubicBezTo>
                  <a:cubicBezTo>
                    <a:pt x="501" y="4"/>
                    <a:pt x="495" y="4"/>
                    <a:pt x="490" y="4"/>
                  </a:cubicBezTo>
                  <a:cubicBezTo>
                    <a:pt x="483" y="5"/>
                    <a:pt x="476" y="5"/>
                    <a:pt x="469" y="6"/>
                  </a:cubicBezTo>
                  <a:lnTo>
                    <a:pt x="469" y="6"/>
                  </a:lnTo>
                  <a:cubicBezTo>
                    <a:pt x="453" y="2"/>
                    <a:pt x="437" y="0"/>
                    <a:pt x="420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3"/>
            <p:cNvSpPr/>
            <p:nvPr/>
          </p:nvSpPr>
          <p:spPr>
            <a:xfrm>
              <a:off x="7935548" y="546279"/>
              <a:ext cx="67909" cy="70834"/>
            </a:xfrm>
            <a:custGeom>
              <a:avLst/>
              <a:gdLst/>
              <a:ahLst/>
              <a:cxnLst/>
              <a:rect l="l" t="t" r="r" b="b"/>
              <a:pathLst>
                <a:path w="673" h="702" extrusionOk="0">
                  <a:moveTo>
                    <a:pt x="431" y="360"/>
                  </a:moveTo>
                  <a:lnTo>
                    <a:pt x="431" y="360"/>
                  </a:lnTo>
                  <a:cubicBezTo>
                    <a:pt x="431" y="360"/>
                    <a:pt x="431" y="361"/>
                    <a:pt x="431" y="361"/>
                  </a:cubicBezTo>
                  <a:lnTo>
                    <a:pt x="431" y="361"/>
                  </a:lnTo>
                  <a:cubicBezTo>
                    <a:pt x="431" y="361"/>
                    <a:pt x="431" y="360"/>
                    <a:pt x="431" y="360"/>
                  </a:cubicBezTo>
                  <a:lnTo>
                    <a:pt x="431" y="360"/>
                  </a:lnTo>
                  <a:cubicBezTo>
                    <a:pt x="431" y="360"/>
                    <a:pt x="431" y="360"/>
                    <a:pt x="431" y="360"/>
                  </a:cubicBezTo>
                  <a:close/>
                  <a:moveTo>
                    <a:pt x="430" y="366"/>
                  </a:moveTo>
                  <a:lnTo>
                    <a:pt x="434" y="368"/>
                  </a:lnTo>
                  <a:lnTo>
                    <a:pt x="434" y="368"/>
                  </a:lnTo>
                  <a:cubicBezTo>
                    <a:pt x="435" y="369"/>
                    <a:pt x="435" y="371"/>
                    <a:pt x="436" y="373"/>
                  </a:cubicBezTo>
                  <a:lnTo>
                    <a:pt x="436" y="373"/>
                  </a:lnTo>
                  <a:cubicBezTo>
                    <a:pt x="435" y="375"/>
                    <a:pt x="435" y="379"/>
                    <a:pt x="434" y="384"/>
                  </a:cubicBezTo>
                  <a:lnTo>
                    <a:pt x="434" y="384"/>
                  </a:lnTo>
                  <a:cubicBezTo>
                    <a:pt x="431" y="381"/>
                    <a:pt x="430" y="372"/>
                    <a:pt x="430" y="366"/>
                  </a:cubicBezTo>
                  <a:close/>
                  <a:moveTo>
                    <a:pt x="436" y="377"/>
                  </a:moveTo>
                  <a:cubicBezTo>
                    <a:pt x="437" y="380"/>
                    <a:pt x="437" y="382"/>
                    <a:pt x="438" y="384"/>
                  </a:cubicBezTo>
                  <a:lnTo>
                    <a:pt x="438" y="384"/>
                  </a:lnTo>
                  <a:cubicBezTo>
                    <a:pt x="438" y="384"/>
                    <a:pt x="437" y="384"/>
                    <a:pt x="437" y="385"/>
                  </a:cubicBezTo>
                  <a:lnTo>
                    <a:pt x="437" y="385"/>
                  </a:lnTo>
                  <a:cubicBezTo>
                    <a:pt x="437" y="382"/>
                    <a:pt x="436" y="379"/>
                    <a:pt x="436" y="377"/>
                  </a:cubicBezTo>
                  <a:close/>
                  <a:moveTo>
                    <a:pt x="337" y="0"/>
                  </a:moveTo>
                  <a:cubicBezTo>
                    <a:pt x="316" y="0"/>
                    <a:pt x="295" y="3"/>
                    <a:pt x="274" y="9"/>
                  </a:cubicBezTo>
                  <a:lnTo>
                    <a:pt x="282" y="18"/>
                  </a:lnTo>
                  <a:cubicBezTo>
                    <a:pt x="163" y="61"/>
                    <a:pt x="69" y="155"/>
                    <a:pt x="34" y="275"/>
                  </a:cubicBezTo>
                  <a:cubicBezTo>
                    <a:pt x="0" y="377"/>
                    <a:pt x="9" y="497"/>
                    <a:pt x="69" y="591"/>
                  </a:cubicBezTo>
                  <a:cubicBezTo>
                    <a:pt x="110" y="660"/>
                    <a:pt x="185" y="701"/>
                    <a:pt x="261" y="701"/>
                  </a:cubicBezTo>
                  <a:cubicBezTo>
                    <a:pt x="280" y="701"/>
                    <a:pt x="298" y="699"/>
                    <a:pt x="317" y="694"/>
                  </a:cubicBezTo>
                  <a:cubicBezTo>
                    <a:pt x="471" y="659"/>
                    <a:pt x="590" y="540"/>
                    <a:pt x="642" y="386"/>
                  </a:cubicBezTo>
                  <a:cubicBezTo>
                    <a:pt x="672" y="288"/>
                    <a:pt x="625" y="186"/>
                    <a:pt x="542" y="139"/>
                  </a:cubicBezTo>
                  <a:lnTo>
                    <a:pt x="542" y="139"/>
                  </a:lnTo>
                  <a:cubicBezTo>
                    <a:pt x="509" y="56"/>
                    <a:pt x="427" y="0"/>
                    <a:pt x="337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3"/>
            <p:cNvSpPr/>
            <p:nvPr/>
          </p:nvSpPr>
          <p:spPr>
            <a:xfrm>
              <a:off x="7949271" y="731940"/>
              <a:ext cx="92530" cy="81126"/>
            </a:xfrm>
            <a:custGeom>
              <a:avLst/>
              <a:gdLst/>
              <a:ahLst/>
              <a:cxnLst/>
              <a:rect l="l" t="t" r="r" b="b"/>
              <a:pathLst>
                <a:path w="917" h="804" extrusionOk="0">
                  <a:moveTo>
                    <a:pt x="498" y="434"/>
                  </a:moveTo>
                  <a:lnTo>
                    <a:pt x="498" y="434"/>
                  </a:lnTo>
                  <a:cubicBezTo>
                    <a:pt x="498" y="434"/>
                    <a:pt x="498" y="434"/>
                    <a:pt x="498" y="434"/>
                  </a:cubicBezTo>
                  <a:cubicBezTo>
                    <a:pt x="498" y="434"/>
                    <a:pt x="498" y="434"/>
                    <a:pt x="498" y="434"/>
                  </a:cubicBezTo>
                  <a:lnTo>
                    <a:pt x="498" y="434"/>
                  </a:lnTo>
                  <a:cubicBezTo>
                    <a:pt x="498" y="434"/>
                    <a:pt x="498" y="434"/>
                    <a:pt x="498" y="434"/>
                  </a:cubicBezTo>
                  <a:close/>
                  <a:moveTo>
                    <a:pt x="490" y="435"/>
                  </a:moveTo>
                  <a:cubicBezTo>
                    <a:pt x="490" y="435"/>
                    <a:pt x="489" y="436"/>
                    <a:pt x="489" y="436"/>
                  </a:cubicBezTo>
                  <a:cubicBezTo>
                    <a:pt x="489" y="436"/>
                    <a:pt x="490" y="435"/>
                    <a:pt x="490" y="435"/>
                  </a:cubicBezTo>
                  <a:lnTo>
                    <a:pt x="490" y="435"/>
                  </a:lnTo>
                  <a:cubicBezTo>
                    <a:pt x="490" y="435"/>
                    <a:pt x="490" y="435"/>
                    <a:pt x="490" y="435"/>
                  </a:cubicBezTo>
                  <a:close/>
                  <a:moveTo>
                    <a:pt x="463" y="0"/>
                  </a:moveTo>
                  <a:lnTo>
                    <a:pt x="454" y="9"/>
                  </a:lnTo>
                  <a:cubicBezTo>
                    <a:pt x="189" y="9"/>
                    <a:pt x="1" y="257"/>
                    <a:pt x="78" y="513"/>
                  </a:cubicBezTo>
                  <a:cubicBezTo>
                    <a:pt x="132" y="695"/>
                    <a:pt x="293" y="803"/>
                    <a:pt x="462" y="803"/>
                  </a:cubicBezTo>
                  <a:cubicBezTo>
                    <a:pt x="532" y="803"/>
                    <a:pt x="603" y="785"/>
                    <a:pt x="668" y="744"/>
                  </a:cubicBezTo>
                  <a:cubicBezTo>
                    <a:pt x="882" y="607"/>
                    <a:pt x="916" y="257"/>
                    <a:pt x="685" y="120"/>
                  </a:cubicBezTo>
                  <a:cubicBezTo>
                    <a:pt x="672" y="112"/>
                    <a:pt x="658" y="105"/>
                    <a:pt x="644" y="99"/>
                  </a:cubicBezTo>
                  <a:lnTo>
                    <a:pt x="644" y="99"/>
                  </a:lnTo>
                  <a:cubicBezTo>
                    <a:pt x="610" y="41"/>
                    <a:pt x="550" y="0"/>
                    <a:pt x="463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3"/>
            <p:cNvSpPr/>
            <p:nvPr/>
          </p:nvSpPr>
          <p:spPr>
            <a:xfrm>
              <a:off x="8474170" y="693395"/>
              <a:ext cx="85567" cy="83144"/>
            </a:xfrm>
            <a:custGeom>
              <a:avLst/>
              <a:gdLst/>
              <a:ahLst/>
              <a:cxnLst/>
              <a:rect l="l" t="t" r="r" b="b"/>
              <a:pathLst>
                <a:path w="848" h="824" extrusionOk="0">
                  <a:moveTo>
                    <a:pt x="448" y="395"/>
                  </a:moveTo>
                  <a:cubicBezTo>
                    <a:pt x="453" y="397"/>
                    <a:pt x="459" y="399"/>
                    <a:pt x="462" y="400"/>
                  </a:cubicBezTo>
                  <a:lnTo>
                    <a:pt x="462" y="400"/>
                  </a:lnTo>
                  <a:cubicBezTo>
                    <a:pt x="462" y="400"/>
                    <a:pt x="462" y="400"/>
                    <a:pt x="462" y="401"/>
                  </a:cubicBezTo>
                  <a:lnTo>
                    <a:pt x="462" y="401"/>
                  </a:lnTo>
                  <a:cubicBezTo>
                    <a:pt x="461" y="400"/>
                    <a:pt x="460" y="400"/>
                    <a:pt x="459" y="400"/>
                  </a:cubicBezTo>
                  <a:lnTo>
                    <a:pt x="459" y="400"/>
                  </a:lnTo>
                  <a:cubicBezTo>
                    <a:pt x="460" y="399"/>
                    <a:pt x="459" y="399"/>
                    <a:pt x="454" y="399"/>
                  </a:cubicBezTo>
                  <a:cubicBezTo>
                    <a:pt x="451" y="397"/>
                    <a:pt x="449" y="396"/>
                    <a:pt x="448" y="395"/>
                  </a:cubicBezTo>
                  <a:close/>
                  <a:moveTo>
                    <a:pt x="462" y="400"/>
                  </a:moveTo>
                  <a:lnTo>
                    <a:pt x="462" y="400"/>
                  </a:lnTo>
                  <a:cubicBezTo>
                    <a:pt x="463" y="401"/>
                    <a:pt x="463" y="401"/>
                    <a:pt x="463" y="401"/>
                  </a:cubicBezTo>
                  <a:lnTo>
                    <a:pt x="463" y="401"/>
                  </a:lnTo>
                  <a:cubicBezTo>
                    <a:pt x="463" y="401"/>
                    <a:pt x="462" y="401"/>
                    <a:pt x="462" y="401"/>
                  </a:cubicBezTo>
                  <a:lnTo>
                    <a:pt x="462" y="401"/>
                  </a:lnTo>
                  <a:lnTo>
                    <a:pt x="462" y="400"/>
                  </a:lnTo>
                  <a:close/>
                  <a:moveTo>
                    <a:pt x="463" y="401"/>
                  </a:moveTo>
                  <a:lnTo>
                    <a:pt x="463" y="401"/>
                  </a:lnTo>
                  <a:cubicBezTo>
                    <a:pt x="463" y="401"/>
                    <a:pt x="463" y="401"/>
                    <a:pt x="463" y="401"/>
                  </a:cubicBezTo>
                  <a:lnTo>
                    <a:pt x="463" y="401"/>
                  </a:lnTo>
                  <a:cubicBezTo>
                    <a:pt x="463" y="401"/>
                    <a:pt x="463" y="401"/>
                    <a:pt x="463" y="401"/>
                  </a:cubicBezTo>
                  <a:lnTo>
                    <a:pt x="463" y="401"/>
                  </a:lnTo>
                  <a:cubicBezTo>
                    <a:pt x="463" y="401"/>
                    <a:pt x="463" y="401"/>
                    <a:pt x="463" y="401"/>
                  </a:cubicBezTo>
                  <a:close/>
                  <a:moveTo>
                    <a:pt x="464" y="402"/>
                  </a:moveTo>
                  <a:cubicBezTo>
                    <a:pt x="465" y="403"/>
                    <a:pt x="466" y="403"/>
                    <a:pt x="467" y="403"/>
                  </a:cubicBezTo>
                  <a:lnTo>
                    <a:pt x="467" y="403"/>
                  </a:lnTo>
                  <a:cubicBezTo>
                    <a:pt x="468" y="404"/>
                    <a:pt x="469" y="404"/>
                    <a:pt x="468" y="404"/>
                  </a:cubicBezTo>
                  <a:cubicBezTo>
                    <a:pt x="467" y="404"/>
                    <a:pt x="466" y="404"/>
                    <a:pt x="464" y="403"/>
                  </a:cubicBezTo>
                  <a:lnTo>
                    <a:pt x="464" y="403"/>
                  </a:lnTo>
                  <a:cubicBezTo>
                    <a:pt x="464" y="403"/>
                    <a:pt x="464" y="403"/>
                    <a:pt x="464" y="402"/>
                  </a:cubicBezTo>
                  <a:close/>
                  <a:moveTo>
                    <a:pt x="419" y="408"/>
                  </a:moveTo>
                  <a:lnTo>
                    <a:pt x="419" y="408"/>
                  </a:lnTo>
                  <a:cubicBezTo>
                    <a:pt x="417" y="410"/>
                    <a:pt x="415" y="411"/>
                    <a:pt x="415" y="411"/>
                  </a:cubicBezTo>
                  <a:cubicBezTo>
                    <a:pt x="414" y="411"/>
                    <a:pt x="416" y="410"/>
                    <a:pt x="419" y="408"/>
                  </a:cubicBezTo>
                  <a:close/>
                  <a:moveTo>
                    <a:pt x="292" y="0"/>
                  </a:moveTo>
                  <a:cubicBezTo>
                    <a:pt x="193" y="0"/>
                    <a:pt x="107" y="64"/>
                    <a:pt x="77" y="160"/>
                  </a:cubicBezTo>
                  <a:lnTo>
                    <a:pt x="86" y="160"/>
                  </a:lnTo>
                  <a:cubicBezTo>
                    <a:pt x="0" y="339"/>
                    <a:pt x="35" y="553"/>
                    <a:pt x="163" y="707"/>
                  </a:cubicBezTo>
                  <a:cubicBezTo>
                    <a:pt x="239" y="784"/>
                    <a:pt x="340" y="824"/>
                    <a:pt x="443" y="824"/>
                  </a:cubicBezTo>
                  <a:cubicBezTo>
                    <a:pt x="513" y="824"/>
                    <a:pt x="585" y="805"/>
                    <a:pt x="651" y="767"/>
                  </a:cubicBezTo>
                  <a:cubicBezTo>
                    <a:pt x="822" y="656"/>
                    <a:pt x="847" y="408"/>
                    <a:pt x="702" y="271"/>
                  </a:cubicBezTo>
                  <a:cubicBezTo>
                    <a:pt x="646" y="218"/>
                    <a:pt x="574" y="186"/>
                    <a:pt x="502" y="177"/>
                  </a:cubicBezTo>
                  <a:lnTo>
                    <a:pt x="502" y="177"/>
                  </a:lnTo>
                  <a:cubicBezTo>
                    <a:pt x="486" y="97"/>
                    <a:pt x="427" y="30"/>
                    <a:pt x="343" y="6"/>
                  </a:cubicBezTo>
                  <a:cubicBezTo>
                    <a:pt x="326" y="2"/>
                    <a:pt x="309" y="0"/>
                    <a:pt x="292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3"/>
            <p:cNvSpPr/>
            <p:nvPr/>
          </p:nvSpPr>
          <p:spPr>
            <a:xfrm>
              <a:off x="8258439" y="617011"/>
              <a:ext cx="85467" cy="82740"/>
            </a:xfrm>
            <a:custGeom>
              <a:avLst/>
              <a:gdLst/>
              <a:ahLst/>
              <a:cxnLst/>
              <a:rect l="l" t="t" r="r" b="b"/>
              <a:pathLst>
                <a:path w="847" h="820" extrusionOk="0">
                  <a:moveTo>
                    <a:pt x="436" y="429"/>
                  </a:moveTo>
                  <a:cubicBezTo>
                    <a:pt x="436" y="431"/>
                    <a:pt x="436" y="432"/>
                    <a:pt x="436" y="432"/>
                  </a:cubicBezTo>
                  <a:cubicBezTo>
                    <a:pt x="436" y="433"/>
                    <a:pt x="436" y="435"/>
                    <a:pt x="436" y="438"/>
                  </a:cubicBezTo>
                  <a:cubicBezTo>
                    <a:pt x="434" y="442"/>
                    <a:pt x="433" y="443"/>
                    <a:pt x="432" y="443"/>
                  </a:cubicBezTo>
                  <a:cubicBezTo>
                    <a:pt x="432" y="443"/>
                    <a:pt x="433" y="437"/>
                    <a:pt x="434" y="429"/>
                  </a:cubicBezTo>
                  <a:lnTo>
                    <a:pt x="434" y="429"/>
                  </a:lnTo>
                  <a:cubicBezTo>
                    <a:pt x="435" y="429"/>
                    <a:pt x="435" y="429"/>
                    <a:pt x="436" y="429"/>
                  </a:cubicBezTo>
                  <a:lnTo>
                    <a:pt x="436" y="429"/>
                  </a:lnTo>
                  <a:cubicBezTo>
                    <a:pt x="436" y="429"/>
                    <a:pt x="436" y="429"/>
                    <a:pt x="436" y="429"/>
                  </a:cubicBezTo>
                  <a:close/>
                  <a:moveTo>
                    <a:pt x="383" y="0"/>
                  </a:moveTo>
                  <a:cubicBezTo>
                    <a:pt x="362" y="0"/>
                    <a:pt x="340" y="3"/>
                    <a:pt x="316" y="10"/>
                  </a:cubicBezTo>
                  <a:lnTo>
                    <a:pt x="325" y="1"/>
                  </a:lnTo>
                  <a:lnTo>
                    <a:pt x="325" y="1"/>
                  </a:lnTo>
                  <a:cubicBezTo>
                    <a:pt x="120" y="57"/>
                    <a:pt x="1" y="238"/>
                    <a:pt x="3" y="423"/>
                  </a:cubicBezTo>
                  <a:lnTo>
                    <a:pt x="3" y="423"/>
                  </a:lnTo>
                  <a:cubicBezTo>
                    <a:pt x="2" y="444"/>
                    <a:pt x="4" y="466"/>
                    <a:pt x="8" y="487"/>
                  </a:cubicBezTo>
                  <a:lnTo>
                    <a:pt x="8" y="487"/>
                  </a:lnTo>
                  <a:cubicBezTo>
                    <a:pt x="21" y="566"/>
                    <a:pt x="57" y="645"/>
                    <a:pt x="119" y="711"/>
                  </a:cubicBezTo>
                  <a:cubicBezTo>
                    <a:pt x="194" y="785"/>
                    <a:pt x="294" y="820"/>
                    <a:pt x="397" y="820"/>
                  </a:cubicBezTo>
                  <a:cubicBezTo>
                    <a:pt x="590" y="820"/>
                    <a:pt x="787" y="699"/>
                    <a:pt x="821" y="497"/>
                  </a:cubicBezTo>
                  <a:cubicBezTo>
                    <a:pt x="847" y="403"/>
                    <a:pt x="804" y="301"/>
                    <a:pt x="727" y="249"/>
                  </a:cubicBezTo>
                  <a:cubicBezTo>
                    <a:pt x="684" y="224"/>
                    <a:pt x="638" y="204"/>
                    <a:pt x="591" y="191"/>
                  </a:cubicBezTo>
                  <a:lnTo>
                    <a:pt x="591" y="191"/>
                  </a:lnTo>
                  <a:cubicBezTo>
                    <a:pt x="576" y="91"/>
                    <a:pt x="500" y="0"/>
                    <a:pt x="383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3"/>
            <p:cNvSpPr/>
            <p:nvPr/>
          </p:nvSpPr>
          <p:spPr>
            <a:xfrm>
              <a:off x="7806998" y="698238"/>
              <a:ext cx="81128" cy="93436"/>
            </a:xfrm>
            <a:custGeom>
              <a:avLst/>
              <a:gdLst/>
              <a:ahLst/>
              <a:cxnLst/>
              <a:rect l="l" t="t" r="r" b="b"/>
              <a:pathLst>
                <a:path w="804" h="926" extrusionOk="0">
                  <a:moveTo>
                    <a:pt x="239" y="0"/>
                  </a:moveTo>
                  <a:cubicBezTo>
                    <a:pt x="128" y="0"/>
                    <a:pt x="34" y="95"/>
                    <a:pt x="25" y="214"/>
                  </a:cubicBezTo>
                  <a:cubicBezTo>
                    <a:pt x="23" y="249"/>
                    <a:pt x="24" y="284"/>
                    <a:pt x="27" y="318"/>
                  </a:cubicBezTo>
                  <a:lnTo>
                    <a:pt x="27" y="318"/>
                  </a:lnTo>
                  <a:cubicBezTo>
                    <a:pt x="1" y="396"/>
                    <a:pt x="1" y="482"/>
                    <a:pt x="25" y="565"/>
                  </a:cubicBezTo>
                  <a:cubicBezTo>
                    <a:pt x="50" y="646"/>
                    <a:pt x="121" y="705"/>
                    <a:pt x="204" y="720"/>
                  </a:cubicBezTo>
                  <a:lnTo>
                    <a:pt x="204" y="720"/>
                  </a:lnTo>
                  <a:cubicBezTo>
                    <a:pt x="287" y="812"/>
                    <a:pt x="396" y="881"/>
                    <a:pt x="521" y="916"/>
                  </a:cubicBezTo>
                  <a:cubicBezTo>
                    <a:pt x="543" y="922"/>
                    <a:pt x="564" y="925"/>
                    <a:pt x="585" y="925"/>
                  </a:cubicBezTo>
                  <a:cubicBezTo>
                    <a:pt x="704" y="925"/>
                    <a:pt x="804" y="826"/>
                    <a:pt x="804" y="702"/>
                  </a:cubicBezTo>
                  <a:cubicBezTo>
                    <a:pt x="798" y="517"/>
                    <a:pt x="710" y="344"/>
                    <a:pt x="572" y="227"/>
                  </a:cubicBezTo>
                  <a:lnTo>
                    <a:pt x="572" y="227"/>
                  </a:lnTo>
                  <a:cubicBezTo>
                    <a:pt x="556" y="210"/>
                    <a:pt x="536" y="196"/>
                    <a:pt x="515" y="184"/>
                  </a:cubicBezTo>
                  <a:lnTo>
                    <a:pt x="515" y="184"/>
                  </a:lnTo>
                  <a:cubicBezTo>
                    <a:pt x="491" y="168"/>
                    <a:pt x="466" y="154"/>
                    <a:pt x="440" y="141"/>
                  </a:cubicBezTo>
                  <a:lnTo>
                    <a:pt x="440" y="141"/>
                  </a:lnTo>
                  <a:cubicBezTo>
                    <a:pt x="411" y="58"/>
                    <a:pt x="333" y="0"/>
                    <a:pt x="239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3"/>
            <p:cNvSpPr/>
            <p:nvPr/>
          </p:nvSpPr>
          <p:spPr>
            <a:xfrm>
              <a:off x="8298093" y="813873"/>
              <a:ext cx="79513" cy="79511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244" y="0"/>
                  </a:moveTo>
                  <a:cubicBezTo>
                    <a:pt x="197" y="0"/>
                    <a:pt x="158" y="18"/>
                    <a:pt x="126" y="45"/>
                  </a:cubicBezTo>
                  <a:lnTo>
                    <a:pt x="126" y="45"/>
                  </a:lnTo>
                  <a:cubicBezTo>
                    <a:pt x="51" y="77"/>
                    <a:pt x="0" y="152"/>
                    <a:pt x="0" y="240"/>
                  </a:cubicBezTo>
                  <a:cubicBezTo>
                    <a:pt x="4" y="294"/>
                    <a:pt x="25" y="343"/>
                    <a:pt x="57" y="380"/>
                  </a:cubicBezTo>
                  <a:lnTo>
                    <a:pt x="57" y="380"/>
                  </a:lnTo>
                  <a:cubicBezTo>
                    <a:pt x="59" y="386"/>
                    <a:pt x="60" y="391"/>
                    <a:pt x="62" y="397"/>
                  </a:cubicBezTo>
                  <a:lnTo>
                    <a:pt x="62" y="397"/>
                  </a:lnTo>
                  <a:cubicBezTo>
                    <a:pt x="75" y="607"/>
                    <a:pt x="250" y="788"/>
                    <a:pt x="483" y="788"/>
                  </a:cubicBezTo>
                  <a:cubicBezTo>
                    <a:pt x="487" y="788"/>
                    <a:pt x="492" y="788"/>
                    <a:pt x="496" y="788"/>
                  </a:cubicBezTo>
                  <a:cubicBezTo>
                    <a:pt x="590" y="788"/>
                    <a:pt x="676" y="719"/>
                    <a:pt x="710" y="625"/>
                  </a:cubicBezTo>
                  <a:cubicBezTo>
                    <a:pt x="787" y="326"/>
                    <a:pt x="565" y="26"/>
                    <a:pt x="257" y="1"/>
                  </a:cubicBezTo>
                  <a:cubicBezTo>
                    <a:pt x="252" y="0"/>
                    <a:pt x="248" y="0"/>
                    <a:pt x="244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3"/>
            <p:cNvSpPr/>
            <p:nvPr/>
          </p:nvSpPr>
          <p:spPr>
            <a:xfrm>
              <a:off x="7842213" y="896714"/>
              <a:ext cx="83650" cy="91115"/>
            </a:xfrm>
            <a:custGeom>
              <a:avLst/>
              <a:gdLst/>
              <a:ahLst/>
              <a:cxnLst/>
              <a:rect l="l" t="t" r="r" b="b"/>
              <a:pathLst>
                <a:path w="829" h="903" extrusionOk="0">
                  <a:moveTo>
                    <a:pt x="553" y="1"/>
                  </a:moveTo>
                  <a:cubicBezTo>
                    <a:pt x="459" y="1"/>
                    <a:pt x="365" y="63"/>
                    <a:pt x="332" y="149"/>
                  </a:cubicBezTo>
                  <a:lnTo>
                    <a:pt x="332" y="149"/>
                  </a:lnTo>
                  <a:cubicBezTo>
                    <a:pt x="247" y="173"/>
                    <a:pt x="173" y="229"/>
                    <a:pt x="128" y="308"/>
                  </a:cubicBezTo>
                  <a:lnTo>
                    <a:pt x="128" y="308"/>
                  </a:lnTo>
                  <a:cubicBezTo>
                    <a:pt x="96" y="334"/>
                    <a:pt x="73" y="369"/>
                    <a:pt x="61" y="412"/>
                  </a:cubicBezTo>
                  <a:cubicBezTo>
                    <a:pt x="0" y="662"/>
                    <a:pt x="218" y="902"/>
                    <a:pt x="451" y="902"/>
                  </a:cubicBezTo>
                  <a:cubicBezTo>
                    <a:pt x="513" y="902"/>
                    <a:pt x="575" y="885"/>
                    <a:pt x="634" y="848"/>
                  </a:cubicBezTo>
                  <a:cubicBezTo>
                    <a:pt x="768" y="765"/>
                    <a:pt x="817" y="628"/>
                    <a:pt x="800" y="496"/>
                  </a:cubicBezTo>
                  <a:lnTo>
                    <a:pt x="800" y="496"/>
                  </a:lnTo>
                  <a:cubicBezTo>
                    <a:pt x="828" y="363"/>
                    <a:pt x="801" y="223"/>
                    <a:pt x="728" y="104"/>
                  </a:cubicBezTo>
                  <a:cubicBezTo>
                    <a:pt x="684" y="31"/>
                    <a:pt x="619" y="1"/>
                    <a:pt x="553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3"/>
            <p:cNvSpPr/>
            <p:nvPr/>
          </p:nvSpPr>
          <p:spPr>
            <a:xfrm>
              <a:off x="8100424" y="907713"/>
              <a:ext cx="97575" cy="86070"/>
            </a:xfrm>
            <a:custGeom>
              <a:avLst/>
              <a:gdLst/>
              <a:ahLst/>
              <a:cxnLst/>
              <a:rect l="l" t="t" r="r" b="b"/>
              <a:pathLst>
                <a:path w="967" h="853" extrusionOk="0">
                  <a:moveTo>
                    <a:pt x="480" y="1"/>
                  </a:moveTo>
                  <a:cubicBezTo>
                    <a:pt x="436" y="1"/>
                    <a:pt x="392" y="8"/>
                    <a:pt x="351" y="20"/>
                  </a:cubicBezTo>
                  <a:cubicBezTo>
                    <a:pt x="335" y="26"/>
                    <a:pt x="319" y="32"/>
                    <a:pt x="304" y="39"/>
                  </a:cubicBezTo>
                  <a:lnTo>
                    <a:pt x="304" y="39"/>
                  </a:lnTo>
                  <a:cubicBezTo>
                    <a:pt x="259" y="44"/>
                    <a:pt x="213" y="64"/>
                    <a:pt x="171" y="106"/>
                  </a:cubicBezTo>
                  <a:lnTo>
                    <a:pt x="163" y="106"/>
                  </a:lnTo>
                  <a:cubicBezTo>
                    <a:pt x="0" y="286"/>
                    <a:pt x="0" y="568"/>
                    <a:pt x="180" y="748"/>
                  </a:cubicBezTo>
                  <a:cubicBezTo>
                    <a:pt x="262" y="818"/>
                    <a:pt x="363" y="852"/>
                    <a:pt x="464" y="852"/>
                  </a:cubicBezTo>
                  <a:cubicBezTo>
                    <a:pt x="586" y="852"/>
                    <a:pt x="707" y="803"/>
                    <a:pt x="796" y="705"/>
                  </a:cubicBezTo>
                  <a:cubicBezTo>
                    <a:pt x="967" y="499"/>
                    <a:pt x="915" y="191"/>
                    <a:pt x="693" y="63"/>
                  </a:cubicBezTo>
                  <a:cubicBezTo>
                    <a:pt x="629" y="20"/>
                    <a:pt x="554" y="1"/>
                    <a:pt x="480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8" name="Google Shape;1778;p13"/>
          <p:cNvSpPr/>
          <p:nvPr/>
        </p:nvSpPr>
        <p:spPr>
          <a:xfrm>
            <a:off x="284765" y="3926"/>
            <a:ext cx="2128894" cy="591188"/>
          </a:xfrm>
          <a:custGeom>
            <a:avLst/>
            <a:gdLst/>
            <a:ahLst/>
            <a:cxnLst/>
            <a:rect l="l" t="t" r="r" b="b"/>
            <a:pathLst>
              <a:path w="21098" h="5859" extrusionOk="0">
                <a:moveTo>
                  <a:pt x="11407" y="0"/>
                </a:moveTo>
                <a:cubicBezTo>
                  <a:pt x="9700" y="0"/>
                  <a:pt x="7998" y="259"/>
                  <a:pt x="6358" y="773"/>
                </a:cubicBezTo>
                <a:cubicBezTo>
                  <a:pt x="4852" y="1252"/>
                  <a:pt x="3457" y="1988"/>
                  <a:pt x="2080" y="2767"/>
                </a:cubicBezTo>
                <a:cubicBezTo>
                  <a:pt x="1875" y="2767"/>
                  <a:pt x="1669" y="2784"/>
                  <a:pt x="1464" y="2826"/>
                </a:cubicBezTo>
                <a:lnTo>
                  <a:pt x="172" y="3032"/>
                </a:lnTo>
                <a:cubicBezTo>
                  <a:pt x="1" y="3056"/>
                  <a:pt x="56" y="3307"/>
                  <a:pt x="217" y="3307"/>
                </a:cubicBezTo>
                <a:cubicBezTo>
                  <a:pt x="225" y="3307"/>
                  <a:pt x="233" y="3307"/>
                  <a:pt x="241" y="3305"/>
                </a:cubicBezTo>
                <a:lnTo>
                  <a:pt x="1353" y="3126"/>
                </a:lnTo>
                <a:cubicBezTo>
                  <a:pt x="1541" y="3100"/>
                  <a:pt x="1738" y="3057"/>
                  <a:pt x="1926" y="3040"/>
                </a:cubicBezTo>
                <a:cubicBezTo>
                  <a:pt x="1949" y="3080"/>
                  <a:pt x="1993" y="3100"/>
                  <a:pt x="2038" y="3100"/>
                </a:cubicBezTo>
                <a:cubicBezTo>
                  <a:pt x="2062" y="3100"/>
                  <a:pt x="2085" y="3095"/>
                  <a:pt x="2106" y="3083"/>
                </a:cubicBezTo>
                <a:lnTo>
                  <a:pt x="2149" y="3057"/>
                </a:lnTo>
                <a:cubicBezTo>
                  <a:pt x="2303" y="3100"/>
                  <a:pt x="2439" y="3160"/>
                  <a:pt x="2576" y="3237"/>
                </a:cubicBezTo>
                <a:cubicBezTo>
                  <a:pt x="3184" y="3562"/>
                  <a:pt x="3808" y="3853"/>
                  <a:pt x="4441" y="4118"/>
                </a:cubicBezTo>
                <a:cubicBezTo>
                  <a:pt x="5750" y="4657"/>
                  <a:pt x="7102" y="5068"/>
                  <a:pt x="8479" y="5350"/>
                </a:cubicBezTo>
                <a:cubicBezTo>
                  <a:pt x="9822" y="5632"/>
                  <a:pt x="11182" y="5795"/>
                  <a:pt x="12551" y="5846"/>
                </a:cubicBezTo>
                <a:cubicBezTo>
                  <a:pt x="12778" y="5854"/>
                  <a:pt x="13004" y="5858"/>
                  <a:pt x="13229" y="5858"/>
                </a:cubicBezTo>
                <a:cubicBezTo>
                  <a:pt x="14480" y="5858"/>
                  <a:pt x="15702" y="5727"/>
                  <a:pt x="16906" y="5350"/>
                </a:cubicBezTo>
                <a:cubicBezTo>
                  <a:pt x="18377" y="4880"/>
                  <a:pt x="19772" y="4161"/>
                  <a:pt x="21003" y="3228"/>
                </a:cubicBezTo>
                <a:cubicBezTo>
                  <a:pt x="21098" y="3177"/>
                  <a:pt x="21098" y="3040"/>
                  <a:pt x="21003" y="2989"/>
                </a:cubicBezTo>
                <a:cubicBezTo>
                  <a:pt x="18899" y="1518"/>
                  <a:pt x="16478" y="559"/>
                  <a:pt x="13946" y="192"/>
                </a:cubicBezTo>
                <a:cubicBezTo>
                  <a:pt x="13103" y="64"/>
                  <a:pt x="12255" y="0"/>
                  <a:pt x="114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13"/>
          <p:cNvSpPr/>
          <p:nvPr/>
        </p:nvSpPr>
        <p:spPr>
          <a:xfrm>
            <a:off x="493735" y="245588"/>
            <a:ext cx="1669574" cy="61752"/>
          </a:xfrm>
          <a:custGeom>
            <a:avLst/>
            <a:gdLst/>
            <a:ahLst/>
            <a:cxnLst/>
            <a:rect l="l" t="t" r="r" b="b"/>
            <a:pathLst>
              <a:path w="16546" h="612" extrusionOk="0">
                <a:moveTo>
                  <a:pt x="9685" y="1"/>
                </a:moveTo>
                <a:cubicBezTo>
                  <a:pt x="6480" y="1"/>
                  <a:pt x="3277" y="158"/>
                  <a:pt x="86" y="474"/>
                </a:cubicBezTo>
                <a:cubicBezTo>
                  <a:pt x="3" y="482"/>
                  <a:pt x="1" y="611"/>
                  <a:pt x="79" y="611"/>
                </a:cubicBezTo>
                <a:cubicBezTo>
                  <a:pt x="81" y="611"/>
                  <a:pt x="83" y="611"/>
                  <a:pt x="86" y="611"/>
                </a:cubicBezTo>
                <a:cubicBezTo>
                  <a:pt x="3302" y="293"/>
                  <a:pt x="6530" y="132"/>
                  <a:pt x="9759" y="132"/>
                </a:cubicBezTo>
                <a:cubicBezTo>
                  <a:pt x="11993" y="132"/>
                  <a:pt x="14228" y="209"/>
                  <a:pt x="16460" y="363"/>
                </a:cubicBezTo>
                <a:cubicBezTo>
                  <a:pt x="16463" y="363"/>
                  <a:pt x="16465" y="363"/>
                  <a:pt x="16468" y="363"/>
                </a:cubicBezTo>
                <a:cubicBezTo>
                  <a:pt x="16546" y="363"/>
                  <a:pt x="16543" y="235"/>
                  <a:pt x="16460" y="235"/>
                </a:cubicBezTo>
                <a:cubicBezTo>
                  <a:pt x="14203" y="79"/>
                  <a:pt x="11944" y="1"/>
                  <a:pt x="96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13"/>
          <p:cNvSpPr/>
          <p:nvPr/>
        </p:nvSpPr>
        <p:spPr>
          <a:xfrm>
            <a:off x="942048" y="258806"/>
            <a:ext cx="395749" cy="158215"/>
          </a:xfrm>
          <a:custGeom>
            <a:avLst/>
            <a:gdLst/>
            <a:ahLst/>
            <a:cxnLst/>
            <a:rect l="l" t="t" r="r" b="b"/>
            <a:pathLst>
              <a:path w="3922" h="1568" extrusionOk="0">
                <a:moveTo>
                  <a:pt x="100" y="1"/>
                </a:moveTo>
                <a:cubicBezTo>
                  <a:pt x="29" y="1"/>
                  <a:pt x="0" y="105"/>
                  <a:pt x="74" y="129"/>
                </a:cubicBezTo>
                <a:cubicBezTo>
                  <a:pt x="1358" y="497"/>
                  <a:pt x="2598" y="968"/>
                  <a:pt x="3787" y="1558"/>
                </a:cubicBezTo>
                <a:cubicBezTo>
                  <a:pt x="3799" y="1564"/>
                  <a:pt x="3810" y="1567"/>
                  <a:pt x="3821" y="1567"/>
                </a:cubicBezTo>
                <a:cubicBezTo>
                  <a:pt x="3881" y="1567"/>
                  <a:pt x="3921" y="1476"/>
                  <a:pt x="3856" y="1447"/>
                </a:cubicBezTo>
                <a:cubicBezTo>
                  <a:pt x="2658" y="848"/>
                  <a:pt x="1401" y="369"/>
                  <a:pt x="109" y="1"/>
                </a:cubicBezTo>
                <a:cubicBezTo>
                  <a:pt x="106" y="1"/>
                  <a:pt x="103" y="1"/>
                  <a:pt x="1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13"/>
          <p:cNvSpPr/>
          <p:nvPr/>
        </p:nvSpPr>
        <p:spPr>
          <a:xfrm>
            <a:off x="1668955" y="250936"/>
            <a:ext cx="242172" cy="131274"/>
          </a:xfrm>
          <a:custGeom>
            <a:avLst/>
            <a:gdLst/>
            <a:ahLst/>
            <a:cxnLst/>
            <a:rect l="l" t="t" r="r" b="b"/>
            <a:pathLst>
              <a:path w="2400" h="1301" extrusionOk="0">
                <a:moveTo>
                  <a:pt x="99" y="1"/>
                </a:moveTo>
                <a:cubicBezTo>
                  <a:pt x="39" y="1"/>
                  <a:pt x="0" y="86"/>
                  <a:pt x="65" y="122"/>
                </a:cubicBezTo>
                <a:lnTo>
                  <a:pt x="2264" y="1294"/>
                </a:lnTo>
                <a:cubicBezTo>
                  <a:pt x="2274" y="1298"/>
                  <a:pt x="2284" y="1300"/>
                  <a:pt x="2293" y="1300"/>
                </a:cubicBezTo>
                <a:cubicBezTo>
                  <a:pt x="2356" y="1300"/>
                  <a:pt x="2399" y="1211"/>
                  <a:pt x="2332" y="1174"/>
                </a:cubicBezTo>
                <a:lnTo>
                  <a:pt x="134" y="11"/>
                </a:lnTo>
                <a:cubicBezTo>
                  <a:pt x="122" y="4"/>
                  <a:pt x="110" y="1"/>
                  <a:pt x="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13"/>
          <p:cNvSpPr/>
          <p:nvPr/>
        </p:nvSpPr>
        <p:spPr>
          <a:xfrm>
            <a:off x="1383903" y="250129"/>
            <a:ext cx="249942" cy="151354"/>
          </a:xfrm>
          <a:custGeom>
            <a:avLst/>
            <a:gdLst/>
            <a:ahLst/>
            <a:cxnLst/>
            <a:rect l="l" t="t" r="r" b="b"/>
            <a:pathLst>
              <a:path w="2477" h="1500" extrusionOk="0">
                <a:moveTo>
                  <a:pt x="97" y="1"/>
                </a:moveTo>
                <a:cubicBezTo>
                  <a:pt x="41" y="1"/>
                  <a:pt x="0" y="93"/>
                  <a:pt x="58" y="130"/>
                </a:cubicBezTo>
                <a:cubicBezTo>
                  <a:pt x="803" y="609"/>
                  <a:pt x="1564" y="1062"/>
                  <a:pt x="2343" y="1490"/>
                </a:cubicBezTo>
                <a:cubicBezTo>
                  <a:pt x="2354" y="1496"/>
                  <a:pt x="2365" y="1499"/>
                  <a:pt x="2376" y="1499"/>
                </a:cubicBezTo>
                <a:cubicBezTo>
                  <a:pt x="2437" y="1499"/>
                  <a:pt x="2477" y="1407"/>
                  <a:pt x="2411" y="1370"/>
                </a:cubicBezTo>
                <a:cubicBezTo>
                  <a:pt x="1633" y="942"/>
                  <a:pt x="871" y="489"/>
                  <a:pt x="127" y="10"/>
                </a:cubicBezTo>
                <a:cubicBezTo>
                  <a:pt x="117" y="4"/>
                  <a:pt x="107" y="1"/>
                  <a:pt x="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13"/>
          <p:cNvSpPr/>
          <p:nvPr/>
        </p:nvSpPr>
        <p:spPr>
          <a:xfrm>
            <a:off x="671627" y="268594"/>
            <a:ext cx="196765" cy="86776"/>
          </a:xfrm>
          <a:custGeom>
            <a:avLst/>
            <a:gdLst/>
            <a:ahLst/>
            <a:cxnLst/>
            <a:rect l="l" t="t" r="r" b="b"/>
            <a:pathLst>
              <a:path w="1950" h="860" extrusionOk="0">
                <a:moveTo>
                  <a:pt x="78" y="1"/>
                </a:moveTo>
                <a:cubicBezTo>
                  <a:pt x="19" y="1"/>
                  <a:pt x="0" y="105"/>
                  <a:pt x="68" y="135"/>
                </a:cubicBezTo>
                <a:lnTo>
                  <a:pt x="1839" y="854"/>
                </a:lnTo>
                <a:cubicBezTo>
                  <a:pt x="1849" y="858"/>
                  <a:pt x="1858" y="859"/>
                  <a:pt x="1867" y="859"/>
                </a:cubicBezTo>
                <a:cubicBezTo>
                  <a:pt x="1931" y="859"/>
                  <a:pt x="1950" y="756"/>
                  <a:pt x="1882" y="725"/>
                </a:cubicBezTo>
                <a:lnTo>
                  <a:pt x="102" y="7"/>
                </a:lnTo>
                <a:cubicBezTo>
                  <a:pt x="94" y="3"/>
                  <a:pt x="85" y="1"/>
                  <a:pt x="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13"/>
          <p:cNvSpPr/>
          <p:nvPr/>
        </p:nvSpPr>
        <p:spPr>
          <a:xfrm>
            <a:off x="1187445" y="79905"/>
            <a:ext cx="158623" cy="176680"/>
          </a:xfrm>
          <a:custGeom>
            <a:avLst/>
            <a:gdLst/>
            <a:ahLst/>
            <a:cxnLst/>
            <a:rect l="l" t="t" r="r" b="b"/>
            <a:pathLst>
              <a:path w="1572" h="1751" extrusionOk="0">
                <a:moveTo>
                  <a:pt x="1472" y="0"/>
                </a:moveTo>
                <a:cubicBezTo>
                  <a:pt x="1451" y="0"/>
                  <a:pt x="1430" y="9"/>
                  <a:pt x="1415" y="29"/>
                </a:cubicBezTo>
                <a:cubicBezTo>
                  <a:pt x="996" y="602"/>
                  <a:pt x="543" y="1132"/>
                  <a:pt x="46" y="1637"/>
                </a:cubicBezTo>
                <a:cubicBezTo>
                  <a:pt x="0" y="1683"/>
                  <a:pt x="46" y="1750"/>
                  <a:pt x="97" y="1750"/>
                </a:cubicBezTo>
                <a:cubicBezTo>
                  <a:pt x="112" y="1750"/>
                  <a:pt x="127" y="1745"/>
                  <a:pt x="141" y="1731"/>
                </a:cubicBezTo>
                <a:cubicBezTo>
                  <a:pt x="645" y="1218"/>
                  <a:pt x="1107" y="679"/>
                  <a:pt x="1535" y="97"/>
                </a:cubicBezTo>
                <a:cubicBezTo>
                  <a:pt x="1571" y="49"/>
                  <a:pt x="1522" y="0"/>
                  <a:pt x="14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13"/>
          <p:cNvSpPr/>
          <p:nvPr/>
        </p:nvSpPr>
        <p:spPr>
          <a:xfrm>
            <a:off x="1553320" y="103819"/>
            <a:ext cx="145000" cy="156702"/>
          </a:xfrm>
          <a:custGeom>
            <a:avLst/>
            <a:gdLst/>
            <a:ahLst/>
            <a:cxnLst/>
            <a:rect l="l" t="t" r="r" b="b"/>
            <a:pathLst>
              <a:path w="1437" h="1553" extrusionOk="0">
                <a:moveTo>
                  <a:pt x="1342" y="0"/>
                </a:moveTo>
                <a:cubicBezTo>
                  <a:pt x="1327" y="0"/>
                  <a:pt x="1311" y="7"/>
                  <a:pt x="1297" y="23"/>
                </a:cubicBezTo>
                <a:lnTo>
                  <a:pt x="39" y="1434"/>
                </a:lnTo>
                <a:cubicBezTo>
                  <a:pt x="0" y="1486"/>
                  <a:pt x="44" y="1552"/>
                  <a:pt x="91" y="1552"/>
                </a:cubicBezTo>
                <a:cubicBezTo>
                  <a:pt x="105" y="1552"/>
                  <a:pt x="121" y="1545"/>
                  <a:pt x="133" y="1528"/>
                </a:cubicBezTo>
                <a:cubicBezTo>
                  <a:pt x="552" y="1058"/>
                  <a:pt x="972" y="587"/>
                  <a:pt x="1391" y="117"/>
                </a:cubicBezTo>
                <a:cubicBezTo>
                  <a:pt x="1437" y="71"/>
                  <a:pt x="1392" y="0"/>
                  <a:pt x="13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p13"/>
          <p:cNvSpPr/>
          <p:nvPr/>
        </p:nvSpPr>
        <p:spPr>
          <a:xfrm>
            <a:off x="1913544" y="164159"/>
            <a:ext cx="125929" cy="107058"/>
          </a:xfrm>
          <a:custGeom>
            <a:avLst/>
            <a:gdLst/>
            <a:ahLst/>
            <a:cxnLst/>
            <a:rect l="l" t="t" r="r" b="b"/>
            <a:pathLst>
              <a:path w="1248" h="1061" extrusionOk="0">
                <a:moveTo>
                  <a:pt x="1145" y="0"/>
                </a:moveTo>
                <a:cubicBezTo>
                  <a:pt x="1131" y="0"/>
                  <a:pt x="1118" y="5"/>
                  <a:pt x="1106" y="15"/>
                </a:cubicBezTo>
                <a:lnTo>
                  <a:pt x="54" y="948"/>
                </a:lnTo>
                <a:cubicBezTo>
                  <a:pt x="1" y="994"/>
                  <a:pt x="45" y="1061"/>
                  <a:pt x="100" y="1061"/>
                </a:cubicBezTo>
                <a:cubicBezTo>
                  <a:pt x="116" y="1061"/>
                  <a:pt x="132" y="1055"/>
                  <a:pt x="148" y="1042"/>
                </a:cubicBezTo>
                <a:lnTo>
                  <a:pt x="1200" y="118"/>
                </a:lnTo>
                <a:cubicBezTo>
                  <a:pt x="1248" y="70"/>
                  <a:pt x="1197" y="0"/>
                  <a:pt x="1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13"/>
          <p:cNvSpPr/>
          <p:nvPr/>
        </p:nvSpPr>
        <p:spPr>
          <a:xfrm>
            <a:off x="816928" y="108865"/>
            <a:ext cx="168511" cy="162352"/>
          </a:xfrm>
          <a:custGeom>
            <a:avLst/>
            <a:gdLst/>
            <a:ahLst/>
            <a:cxnLst/>
            <a:rect l="l" t="t" r="r" b="b"/>
            <a:pathLst>
              <a:path w="1670" h="1609" extrusionOk="0">
                <a:moveTo>
                  <a:pt x="1580" y="0"/>
                </a:moveTo>
                <a:cubicBezTo>
                  <a:pt x="1565" y="0"/>
                  <a:pt x="1550" y="7"/>
                  <a:pt x="1537" y="24"/>
                </a:cubicBezTo>
                <a:lnTo>
                  <a:pt x="870" y="760"/>
                </a:lnTo>
                <a:cubicBezTo>
                  <a:pt x="780" y="849"/>
                  <a:pt x="318" y="1475"/>
                  <a:pt x="156" y="1475"/>
                </a:cubicBezTo>
                <a:cubicBezTo>
                  <a:pt x="148" y="1475"/>
                  <a:pt x="140" y="1473"/>
                  <a:pt x="134" y="1470"/>
                </a:cubicBezTo>
                <a:cubicBezTo>
                  <a:pt x="122" y="1463"/>
                  <a:pt x="110" y="1460"/>
                  <a:pt x="99" y="1460"/>
                </a:cubicBezTo>
                <a:cubicBezTo>
                  <a:pt x="39" y="1460"/>
                  <a:pt x="1" y="1545"/>
                  <a:pt x="65" y="1581"/>
                </a:cubicBezTo>
                <a:cubicBezTo>
                  <a:pt x="102" y="1600"/>
                  <a:pt x="138" y="1608"/>
                  <a:pt x="172" y="1608"/>
                </a:cubicBezTo>
                <a:cubicBezTo>
                  <a:pt x="372" y="1608"/>
                  <a:pt x="538" y="1329"/>
                  <a:pt x="647" y="1205"/>
                </a:cubicBezTo>
                <a:lnTo>
                  <a:pt x="1631" y="118"/>
                </a:lnTo>
                <a:cubicBezTo>
                  <a:pt x="1670" y="67"/>
                  <a:pt x="1626" y="0"/>
                  <a:pt x="15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13"/>
          <p:cNvSpPr/>
          <p:nvPr/>
        </p:nvSpPr>
        <p:spPr>
          <a:xfrm>
            <a:off x="21609" y="49130"/>
            <a:ext cx="614713" cy="2118852"/>
          </a:xfrm>
          <a:custGeom>
            <a:avLst/>
            <a:gdLst/>
            <a:ahLst/>
            <a:cxnLst/>
            <a:rect l="l" t="t" r="r" b="b"/>
            <a:pathLst>
              <a:path w="6092" h="20999" extrusionOk="0">
                <a:moveTo>
                  <a:pt x="2753" y="1"/>
                </a:moveTo>
                <a:cubicBezTo>
                  <a:pt x="2671" y="1"/>
                  <a:pt x="2580" y="72"/>
                  <a:pt x="2601" y="180"/>
                </a:cubicBezTo>
                <a:lnTo>
                  <a:pt x="2772" y="1292"/>
                </a:lnTo>
                <a:cubicBezTo>
                  <a:pt x="2797" y="1480"/>
                  <a:pt x="2840" y="1668"/>
                  <a:pt x="2857" y="1857"/>
                </a:cubicBezTo>
                <a:cubicBezTo>
                  <a:pt x="2797" y="1899"/>
                  <a:pt x="2780" y="1976"/>
                  <a:pt x="2815" y="2036"/>
                </a:cubicBezTo>
                <a:lnTo>
                  <a:pt x="2840" y="2088"/>
                </a:lnTo>
                <a:cubicBezTo>
                  <a:pt x="2797" y="2233"/>
                  <a:pt x="2738" y="2378"/>
                  <a:pt x="2661" y="2507"/>
                </a:cubicBezTo>
                <a:cubicBezTo>
                  <a:pt x="2335" y="3114"/>
                  <a:pt x="2045" y="3739"/>
                  <a:pt x="1779" y="4380"/>
                </a:cubicBezTo>
                <a:cubicBezTo>
                  <a:pt x="1240" y="5681"/>
                  <a:pt x="830" y="7032"/>
                  <a:pt x="548" y="8418"/>
                </a:cubicBezTo>
                <a:cubicBezTo>
                  <a:pt x="265" y="9761"/>
                  <a:pt x="103" y="11121"/>
                  <a:pt x="51" y="12490"/>
                </a:cubicBezTo>
                <a:cubicBezTo>
                  <a:pt x="0" y="13970"/>
                  <a:pt x="103" y="15416"/>
                  <a:pt x="556" y="16836"/>
                </a:cubicBezTo>
                <a:cubicBezTo>
                  <a:pt x="1018" y="18308"/>
                  <a:pt x="1737" y="19693"/>
                  <a:pt x="2669" y="20934"/>
                </a:cubicBezTo>
                <a:cubicBezTo>
                  <a:pt x="2695" y="20977"/>
                  <a:pt x="2742" y="20998"/>
                  <a:pt x="2789" y="20998"/>
                </a:cubicBezTo>
                <a:cubicBezTo>
                  <a:pt x="2836" y="20998"/>
                  <a:pt x="2883" y="20977"/>
                  <a:pt x="2909" y="20934"/>
                </a:cubicBezTo>
                <a:cubicBezTo>
                  <a:pt x="4380" y="18829"/>
                  <a:pt x="5338" y="16417"/>
                  <a:pt x="5706" y="13876"/>
                </a:cubicBezTo>
                <a:cubicBezTo>
                  <a:pt x="6091" y="11335"/>
                  <a:pt x="5894" y="8743"/>
                  <a:pt x="5124" y="6297"/>
                </a:cubicBezTo>
                <a:cubicBezTo>
                  <a:pt x="4645" y="4782"/>
                  <a:pt x="3910" y="3388"/>
                  <a:pt x="3131" y="2019"/>
                </a:cubicBezTo>
                <a:cubicBezTo>
                  <a:pt x="3131" y="1805"/>
                  <a:pt x="3114" y="1600"/>
                  <a:pt x="3071" y="1403"/>
                </a:cubicBezTo>
                <a:cubicBezTo>
                  <a:pt x="3003" y="967"/>
                  <a:pt x="2934" y="539"/>
                  <a:pt x="2866" y="103"/>
                </a:cubicBezTo>
                <a:cubicBezTo>
                  <a:pt x="2856" y="31"/>
                  <a:pt x="2806" y="1"/>
                  <a:pt x="27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13"/>
          <p:cNvSpPr/>
          <p:nvPr/>
        </p:nvSpPr>
        <p:spPr>
          <a:xfrm>
            <a:off x="312917" y="253257"/>
            <a:ext cx="76486" cy="1665194"/>
          </a:xfrm>
          <a:custGeom>
            <a:avLst/>
            <a:gdLst/>
            <a:ahLst/>
            <a:cxnLst/>
            <a:rect l="l" t="t" r="r" b="b"/>
            <a:pathLst>
              <a:path w="758" h="16503" extrusionOk="0">
                <a:moveTo>
                  <a:pt x="67" y="0"/>
                </a:moveTo>
                <a:cubicBezTo>
                  <a:pt x="32" y="0"/>
                  <a:pt x="0" y="22"/>
                  <a:pt x="5" y="65"/>
                </a:cubicBezTo>
                <a:cubicBezTo>
                  <a:pt x="544" y="5505"/>
                  <a:pt x="629" y="10981"/>
                  <a:pt x="253" y="16439"/>
                </a:cubicBezTo>
                <a:cubicBezTo>
                  <a:pt x="248" y="16481"/>
                  <a:pt x="280" y="16503"/>
                  <a:pt x="314" y="16503"/>
                </a:cubicBezTo>
                <a:cubicBezTo>
                  <a:pt x="347" y="16503"/>
                  <a:pt x="381" y="16481"/>
                  <a:pt x="381" y="16439"/>
                </a:cubicBezTo>
                <a:cubicBezTo>
                  <a:pt x="757" y="10981"/>
                  <a:pt x="680" y="5505"/>
                  <a:pt x="141" y="65"/>
                </a:cubicBezTo>
                <a:cubicBezTo>
                  <a:pt x="137" y="22"/>
                  <a:pt x="101" y="0"/>
                  <a:pt x="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13"/>
          <p:cNvSpPr/>
          <p:nvPr/>
        </p:nvSpPr>
        <p:spPr>
          <a:xfrm>
            <a:off x="202226" y="702577"/>
            <a:ext cx="160035" cy="389282"/>
          </a:xfrm>
          <a:custGeom>
            <a:avLst/>
            <a:gdLst/>
            <a:ahLst/>
            <a:cxnLst/>
            <a:rect l="l" t="t" r="r" b="b"/>
            <a:pathLst>
              <a:path w="1586" h="3858" extrusionOk="0">
                <a:moveTo>
                  <a:pt x="1509" y="0"/>
                </a:moveTo>
                <a:cubicBezTo>
                  <a:pt x="1485" y="0"/>
                  <a:pt x="1462" y="13"/>
                  <a:pt x="1452" y="43"/>
                </a:cubicBezTo>
                <a:cubicBezTo>
                  <a:pt x="1084" y="1326"/>
                  <a:pt x="614" y="2567"/>
                  <a:pt x="24" y="3756"/>
                </a:cubicBezTo>
                <a:cubicBezTo>
                  <a:pt x="0" y="3809"/>
                  <a:pt x="46" y="3858"/>
                  <a:pt x="87" y="3858"/>
                </a:cubicBezTo>
                <a:cubicBezTo>
                  <a:pt x="106" y="3858"/>
                  <a:pt x="124" y="3848"/>
                  <a:pt x="135" y="3824"/>
                </a:cubicBezTo>
                <a:cubicBezTo>
                  <a:pt x="734" y="2627"/>
                  <a:pt x="1213" y="1369"/>
                  <a:pt x="1581" y="86"/>
                </a:cubicBezTo>
                <a:cubicBezTo>
                  <a:pt x="1586" y="33"/>
                  <a:pt x="1546" y="0"/>
                  <a:pt x="1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13"/>
          <p:cNvSpPr/>
          <p:nvPr/>
        </p:nvSpPr>
        <p:spPr>
          <a:xfrm>
            <a:off x="217967" y="1144229"/>
            <a:ext cx="155192" cy="243780"/>
          </a:xfrm>
          <a:custGeom>
            <a:avLst/>
            <a:gdLst/>
            <a:ahLst/>
            <a:cxnLst/>
            <a:rect l="l" t="t" r="r" b="b"/>
            <a:pathLst>
              <a:path w="1538" h="2416" extrusionOk="0">
                <a:moveTo>
                  <a:pt x="1442" y="1"/>
                </a:moveTo>
                <a:cubicBezTo>
                  <a:pt x="1422" y="1"/>
                  <a:pt x="1403" y="9"/>
                  <a:pt x="1390" y="29"/>
                </a:cubicBezTo>
                <a:cubicBezTo>
                  <a:pt x="903" y="773"/>
                  <a:pt x="449" y="1535"/>
                  <a:pt x="30" y="2313"/>
                </a:cubicBezTo>
                <a:cubicBezTo>
                  <a:pt x="1" y="2366"/>
                  <a:pt x="44" y="2415"/>
                  <a:pt x="89" y="2415"/>
                </a:cubicBezTo>
                <a:cubicBezTo>
                  <a:pt x="108" y="2415"/>
                  <a:pt x="128" y="2405"/>
                  <a:pt x="141" y="2382"/>
                </a:cubicBezTo>
                <a:cubicBezTo>
                  <a:pt x="569" y="1603"/>
                  <a:pt x="1023" y="842"/>
                  <a:pt x="1502" y="97"/>
                </a:cubicBezTo>
                <a:cubicBezTo>
                  <a:pt x="1538" y="49"/>
                  <a:pt x="1489" y="1"/>
                  <a:pt x="14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13"/>
          <p:cNvSpPr/>
          <p:nvPr/>
        </p:nvSpPr>
        <p:spPr>
          <a:xfrm>
            <a:off x="263777" y="431451"/>
            <a:ext cx="89705" cy="191816"/>
          </a:xfrm>
          <a:custGeom>
            <a:avLst/>
            <a:gdLst/>
            <a:ahLst/>
            <a:cxnLst/>
            <a:rect l="l" t="t" r="r" b="b"/>
            <a:pathLst>
              <a:path w="889" h="1901" extrusionOk="0">
                <a:moveTo>
                  <a:pt x="808" y="0"/>
                </a:moveTo>
                <a:cubicBezTo>
                  <a:pt x="781" y="0"/>
                  <a:pt x="753" y="13"/>
                  <a:pt x="740" y="44"/>
                </a:cubicBezTo>
                <a:cubicBezTo>
                  <a:pt x="500" y="634"/>
                  <a:pt x="261" y="1224"/>
                  <a:pt x="21" y="1815"/>
                </a:cubicBezTo>
                <a:cubicBezTo>
                  <a:pt x="0" y="1867"/>
                  <a:pt x="40" y="1900"/>
                  <a:pt x="82" y="1900"/>
                </a:cubicBezTo>
                <a:cubicBezTo>
                  <a:pt x="109" y="1900"/>
                  <a:pt x="136" y="1887"/>
                  <a:pt x="149" y="1857"/>
                </a:cubicBezTo>
                <a:cubicBezTo>
                  <a:pt x="389" y="1267"/>
                  <a:pt x="628" y="668"/>
                  <a:pt x="868" y="78"/>
                </a:cubicBezTo>
                <a:cubicBezTo>
                  <a:pt x="889" y="31"/>
                  <a:pt x="850" y="0"/>
                  <a:pt x="8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13"/>
          <p:cNvSpPr/>
          <p:nvPr/>
        </p:nvSpPr>
        <p:spPr>
          <a:xfrm>
            <a:off x="361350" y="947468"/>
            <a:ext cx="182234" cy="153473"/>
          </a:xfrm>
          <a:custGeom>
            <a:avLst/>
            <a:gdLst/>
            <a:ahLst/>
            <a:cxnLst/>
            <a:rect l="l" t="t" r="r" b="b"/>
            <a:pathLst>
              <a:path w="1806" h="1521" extrusionOk="0">
                <a:moveTo>
                  <a:pt x="97" y="1"/>
                </a:moveTo>
                <a:cubicBezTo>
                  <a:pt x="46" y="1"/>
                  <a:pt x="0" y="68"/>
                  <a:pt x="46" y="114"/>
                </a:cubicBezTo>
                <a:cubicBezTo>
                  <a:pt x="560" y="619"/>
                  <a:pt x="1099" y="1081"/>
                  <a:pt x="1680" y="1508"/>
                </a:cubicBezTo>
                <a:cubicBezTo>
                  <a:pt x="1692" y="1517"/>
                  <a:pt x="1704" y="1521"/>
                  <a:pt x="1715" y="1521"/>
                </a:cubicBezTo>
                <a:cubicBezTo>
                  <a:pt x="1768" y="1521"/>
                  <a:pt x="1806" y="1431"/>
                  <a:pt x="1749" y="1389"/>
                </a:cubicBezTo>
                <a:cubicBezTo>
                  <a:pt x="1176" y="969"/>
                  <a:pt x="645" y="516"/>
                  <a:pt x="141" y="20"/>
                </a:cubicBezTo>
                <a:cubicBezTo>
                  <a:pt x="127" y="6"/>
                  <a:pt x="112" y="1"/>
                  <a:pt x="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13"/>
          <p:cNvSpPr/>
          <p:nvPr/>
        </p:nvSpPr>
        <p:spPr>
          <a:xfrm>
            <a:off x="339252" y="577458"/>
            <a:ext cx="175676" cy="162958"/>
          </a:xfrm>
          <a:custGeom>
            <a:avLst/>
            <a:gdLst/>
            <a:ahLst/>
            <a:cxnLst/>
            <a:rect l="l" t="t" r="r" b="b"/>
            <a:pathLst>
              <a:path w="1741" h="1615" extrusionOk="0">
                <a:moveTo>
                  <a:pt x="182" y="0"/>
                </a:moveTo>
                <a:cubicBezTo>
                  <a:pt x="162" y="0"/>
                  <a:pt x="142" y="10"/>
                  <a:pt x="129" y="34"/>
                </a:cubicBezTo>
                <a:cubicBezTo>
                  <a:pt x="0" y="282"/>
                  <a:pt x="360" y="487"/>
                  <a:pt x="513" y="616"/>
                </a:cubicBezTo>
                <a:lnTo>
                  <a:pt x="1591" y="1599"/>
                </a:lnTo>
                <a:cubicBezTo>
                  <a:pt x="1605" y="1610"/>
                  <a:pt x="1620" y="1614"/>
                  <a:pt x="1635" y="1614"/>
                </a:cubicBezTo>
                <a:cubicBezTo>
                  <a:pt x="1691" y="1614"/>
                  <a:pt x="1740" y="1546"/>
                  <a:pt x="1686" y="1505"/>
                </a:cubicBezTo>
                <a:lnTo>
                  <a:pt x="950" y="838"/>
                </a:lnTo>
                <a:cubicBezTo>
                  <a:pt x="856" y="744"/>
                  <a:pt x="171" y="239"/>
                  <a:pt x="248" y="102"/>
                </a:cubicBezTo>
                <a:cubicBezTo>
                  <a:pt x="272" y="49"/>
                  <a:pt x="226" y="0"/>
                  <a:pt x="1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13"/>
          <p:cNvSpPr/>
          <p:nvPr/>
        </p:nvSpPr>
        <p:spPr>
          <a:xfrm>
            <a:off x="-17239" y="-91831"/>
            <a:ext cx="1200770" cy="1215875"/>
          </a:xfrm>
          <a:custGeom>
            <a:avLst/>
            <a:gdLst/>
            <a:ahLst/>
            <a:cxnLst/>
            <a:rect l="l" t="t" r="r" b="b"/>
            <a:pathLst>
              <a:path w="11900" h="12050" extrusionOk="0">
                <a:moveTo>
                  <a:pt x="6072" y="0"/>
                </a:moveTo>
                <a:cubicBezTo>
                  <a:pt x="5417" y="0"/>
                  <a:pt x="4762" y="20"/>
                  <a:pt x="4106" y="63"/>
                </a:cubicBezTo>
                <a:cubicBezTo>
                  <a:pt x="3063" y="131"/>
                  <a:pt x="2028" y="242"/>
                  <a:pt x="992" y="413"/>
                </a:cubicBezTo>
                <a:cubicBezTo>
                  <a:pt x="951" y="399"/>
                  <a:pt x="908" y="393"/>
                  <a:pt x="865" y="393"/>
                </a:cubicBezTo>
                <a:cubicBezTo>
                  <a:pt x="778" y="393"/>
                  <a:pt x="691" y="421"/>
                  <a:pt x="616" y="473"/>
                </a:cubicBezTo>
                <a:cubicBezTo>
                  <a:pt x="342" y="525"/>
                  <a:pt x="180" y="807"/>
                  <a:pt x="282" y="1072"/>
                </a:cubicBezTo>
                <a:cubicBezTo>
                  <a:pt x="240" y="1354"/>
                  <a:pt x="282" y="1654"/>
                  <a:pt x="257" y="1936"/>
                </a:cubicBezTo>
                <a:cubicBezTo>
                  <a:pt x="197" y="2552"/>
                  <a:pt x="163" y="3168"/>
                  <a:pt x="137" y="3784"/>
                </a:cubicBezTo>
                <a:cubicBezTo>
                  <a:pt x="86" y="5033"/>
                  <a:pt x="0" y="6299"/>
                  <a:pt x="111" y="7540"/>
                </a:cubicBezTo>
                <a:cubicBezTo>
                  <a:pt x="163" y="8130"/>
                  <a:pt x="257" y="8720"/>
                  <a:pt x="376" y="9302"/>
                </a:cubicBezTo>
                <a:cubicBezTo>
                  <a:pt x="496" y="9875"/>
                  <a:pt x="616" y="10474"/>
                  <a:pt x="838" y="11021"/>
                </a:cubicBezTo>
                <a:cubicBezTo>
                  <a:pt x="1044" y="11543"/>
                  <a:pt x="1429" y="12014"/>
                  <a:pt x="2019" y="12048"/>
                </a:cubicBezTo>
                <a:cubicBezTo>
                  <a:pt x="2038" y="12049"/>
                  <a:pt x="2058" y="12049"/>
                  <a:pt x="2077" y="12049"/>
                </a:cubicBezTo>
                <a:cubicBezTo>
                  <a:pt x="2615" y="12049"/>
                  <a:pt x="3055" y="11707"/>
                  <a:pt x="3319" y="11252"/>
                </a:cubicBezTo>
                <a:cubicBezTo>
                  <a:pt x="3533" y="10867"/>
                  <a:pt x="3662" y="10440"/>
                  <a:pt x="3704" y="10003"/>
                </a:cubicBezTo>
                <a:cubicBezTo>
                  <a:pt x="3764" y="10097"/>
                  <a:pt x="3833" y="10183"/>
                  <a:pt x="3910" y="10269"/>
                </a:cubicBezTo>
                <a:cubicBezTo>
                  <a:pt x="4240" y="10643"/>
                  <a:pt x="4720" y="10890"/>
                  <a:pt x="5203" y="10890"/>
                </a:cubicBezTo>
                <a:cubicBezTo>
                  <a:pt x="5469" y="10890"/>
                  <a:pt x="5737" y="10815"/>
                  <a:pt x="5980" y="10645"/>
                </a:cubicBezTo>
                <a:cubicBezTo>
                  <a:pt x="6699" y="10149"/>
                  <a:pt x="6493" y="9174"/>
                  <a:pt x="6279" y="8463"/>
                </a:cubicBezTo>
                <a:cubicBezTo>
                  <a:pt x="6254" y="8386"/>
                  <a:pt x="6237" y="8318"/>
                  <a:pt x="6211" y="8250"/>
                </a:cubicBezTo>
                <a:lnTo>
                  <a:pt x="6211" y="8250"/>
                </a:lnTo>
                <a:cubicBezTo>
                  <a:pt x="6570" y="8463"/>
                  <a:pt x="6955" y="8660"/>
                  <a:pt x="7340" y="8831"/>
                </a:cubicBezTo>
                <a:cubicBezTo>
                  <a:pt x="7673" y="8978"/>
                  <a:pt x="8153" y="9118"/>
                  <a:pt x="8590" y="9118"/>
                </a:cubicBezTo>
                <a:cubicBezTo>
                  <a:pt x="9120" y="9118"/>
                  <a:pt x="9588" y="8913"/>
                  <a:pt x="9658" y="8267"/>
                </a:cubicBezTo>
                <a:cubicBezTo>
                  <a:pt x="9701" y="7830"/>
                  <a:pt x="9539" y="7326"/>
                  <a:pt x="9376" y="6924"/>
                </a:cubicBezTo>
                <a:cubicBezTo>
                  <a:pt x="9214" y="6522"/>
                  <a:pt x="8991" y="6137"/>
                  <a:pt x="8735" y="5786"/>
                </a:cubicBezTo>
                <a:cubicBezTo>
                  <a:pt x="8692" y="5734"/>
                  <a:pt x="8649" y="5683"/>
                  <a:pt x="8606" y="5623"/>
                </a:cubicBezTo>
                <a:lnTo>
                  <a:pt x="8606" y="5623"/>
                </a:lnTo>
                <a:cubicBezTo>
                  <a:pt x="8709" y="5649"/>
                  <a:pt x="8820" y="5666"/>
                  <a:pt x="8923" y="5692"/>
                </a:cubicBezTo>
                <a:cubicBezTo>
                  <a:pt x="9248" y="5750"/>
                  <a:pt x="9690" y="5827"/>
                  <a:pt x="10122" y="5827"/>
                </a:cubicBezTo>
                <a:cubicBezTo>
                  <a:pt x="10703" y="5827"/>
                  <a:pt x="11266" y="5688"/>
                  <a:pt x="11506" y="5178"/>
                </a:cubicBezTo>
                <a:cubicBezTo>
                  <a:pt x="11900" y="4314"/>
                  <a:pt x="10950" y="3288"/>
                  <a:pt x="10309" y="2826"/>
                </a:cubicBezTo>
                <a:cubicBezTo>
                  <a:pt x="10103" y="2680"/>
                  <a:pt x="9889" y="2552"/>
                  <a:pt x="9667" y="2441"/>
                </a:cubicBezTo>
                <a:cubicBezTo>
                  <a:pt x="9975" y="2407"/>
                  <a:pt x="10274" y="2330"/>
                  <a:pt x="10565" y="2227"/>
                </a:cubicBezTo>
                <a:cubicBezTo>
                  <a:pt x="10976" y="2064"/>
                  <a:pt x="11515" y="1671"/>
                  <a:pt x="11369" y="1158"/>
                </a:cubicBezTo>
                <a:cubicBezTo>
                  <a:pt x="11233" y="713"/>
                  <a:pt x="10642" y="465"/>
                  <a:pt x="10240" y="336"/>
                </a:cubicBezTo>
                <a:cubicBezTo>
                  <a:pt x="9291" y="37"/>
                  <a:pt x="8221" y="54"/>
                  <a:pt x="7237" y="20"/>
                </a:cubicBezTo>
                <a:cubicBezTo>
                  <a:pt x="6849" y="7"/>
                  <a:pt x="6460" y="0"/>
                  <a:pt x="6072" y="0"/>
                </a:cubicBezTo>
                <a:close/>
              </a:path>
            </a:pathLst>
          </a:custGeom>
          <a:solidFill>
            <a:srgbClr val="FDD6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" name="Google Shape;1796;p13"/>
          <p:cNvSpPr/>
          <p:nvPr/>
        </p:nvSpPr>
        <p:spPr>
          <a:xfrm>
            <a:off x="833174" y="934654"/>
            <a:ext cx="117353" cy="115836"/>
          </a:xfrm>
          <a:custGeom>
            <a:avLst/>
            <a:gdLst/>
            <a:ahLst/>
            <a:cxnLst/>
            <a:rect l="l" t="t" r="r" b="b"/>
            <a:pathLst>
              <a:path w="1163" h="1148" extrusionOk="0">
                <a:moveTo>
                  <a:pt x="551" y="1"/>
                </a:moveTo>
                <a:cubicBezTo>
                  <a:pt x="420" y="1"/>
                  <a:pt x="288" y="51"/>
                  <a:pt x="187" y="155"/>
                </a:cubicBezTo>
                <a:cubicBezTo>
                  <a:pt x="84" y="267"/>
                  <a:pt x="33" y="412"/>
                  <a:pt x="58" y="558"/>
                </a:cubicBezTo>
                <a:cubicBezTo>
                  <a:pt x="33" y="634"/>
                  <a:pt x="50" y="720"/>
                  <a:pt x="93" y="780"/>
                </a:cubicBezTo>
                <a:cubicBezTo>
                  <a:pt x="0" y="919"/>
                  <a:pt x="74" y="1148"/>
                  <a:pt x="259" y="1148"/>
                </a:cubicBezTo>
                <a:cubicBezTo>
                  <a:pt x="279" y="1148"/>
                  <a:pt x="301" y="1145"/>
                  <a:pt x="324" y="1139"/>
                </a:cubicBezTo>
                <a:cubicBezTo>
                  <a:pt x="409" y="1122"/>
                  <a:pt x="495" y="1088"/>
                  <a:pt x="580" y="1054"/>
                </a:cubicBezTo>
                <a:cubicBezTo>
                  <a:pt x="589" y="1054"/>
                  <a:pt x="598" y="1054"/>
                  <a:pt x="606" y="1054"/>
                </a:cubicBezTo>
                <a:cubicBezTo>
                  <a:pt x="786" y="1054"/>
                  <a:pt x="962" y="970"/>
                  <a:pt x="1077" y="823"/>
                </a:cubicBezTo>
                <a:cubicBezTo>
                  <a:pt x="1145" y="737"/>
                  <a:pt x="1162" y="626"/>
                  <a:pt x="1128" y="523"/>
                </a:cubicBezTo>
                <a:cubicBezTo>
                  <a:pt x="1145" y="421"/>
                  <a:pt x="1102" y="318"/>
                  <a:pt x="1008" y="267"/>
                </a:cubicBezTo>
                <a:cubicBezTo>
                  <a:pt x="909" y="94"/>
                  <a:pt x="731" y="1"/>
                  <a:pt x="5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13"/>
          <p:cNvSpPr/>
          <p:nvPr/>
        </p:nvSpPr>
        <p:spPr>
          <a:xfrm>
            <a:off x="1012579" y="722354"/>
            <a:ext cx="122600" cy="120377"/>
          </a:xfrm>
          <a:custGeom>
            <a:avLst/>
            <a:gdLst/>
            <a:ahLst/>
            <a:cxnLst/>
            <a:rect l="l" t="t" r="r" b="b"/>
            <a:pathLst>
              <a:path w="1215" h="1193" extrusionOk="0">
                <a:moveTo>
                  <a:pt x="897" y="0"/>
                </a:moveTo>
                <a:cubicBezTo>
                  <a:pt x="846" y="0"/>
                  <a:pt x="794" y="14"/>
                  <a:pt x="753" y="44"/>
                </a:cubicBezTo>
                <a:cubicBezTo>
                  <a:pt x="599" y="155"/>
                  <a:pt x="385" y="181"/>
                  <a:pt x="231" y="300"/>
                </a:cubicBezTo>
                <a:cubicBezTo>
                  <a:pt x="103" y="412"/>
                  <a:pt x="26" y="557"/>
                  <a:pt x="17" y="720"/>
                </a:cubicBezTo>
                <a:cubicBezTo>
                  <a:pt x="0" y="882"/>
                  <a:pt x="68" y="1036"/>
                  <a:pt x="205" y="1130"/>
                </a:cubicBezTo>
                <a:cubicBezTo>
                  <a:pt x="273" y="1175"/>
                  <a:pt x="346" y="1192"/>
                  <a:pt x="421" y="1192"/>
                </a:cubicBezTo>
                <a:cubicBezTo>
                  <a:pt x="546" y="1192"/>
                  <a:pt x="675" y="1144"/>
                  <a:pt x="787" y="1096"/>
                </a:cubicBezTo>
                <a:cubicBezTo>
                  <a:pt x="967" y="1028"/>
                  <a:pt x="1112" y="882"/>
                  <a:pt x="1181" y="702"/>
                </a:cubicBezTo>
                <a:cubicBezTo>
                  <a:pt x="1215" y="574"/>
                  <a:pt x="1198" y="429"/>
                  <a:pt x="1121" y="309"/>
                </a:cubicBezTo>
                <a:cubicBezTo>
                  <a:pt x="1129" y="292"/>
                  <a:pt x="1129" y="266"/>
                  <a:pt x="1138" y="240"/>
                </a:cubicBezTo>
                <a:cubicBezTo>
                  <a:pt x="1156" y="88"/>
                  <a:pt x="1026" y="0"/>
                  <a:pt x="8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13"/>
          <p:cNvSpPr/>
          <p:nvPr/>
        </p:nvSpPr>
        <p:spPr>
          <a:xfrm>
            <a:off x="567092" y="873809"/>
            <a:ext cx="154687" cy="137732"/>
          </a:xfrm>
          <a:custGeom>
            <a:avLst/>
            <a:gdLst/>
            <a:ahLst/>
            <a:cxnLst/>
            <a:rect l="l" t="t" r="r" b="b"/>
            <a:pathLst>
              <a:path w="1533" h="1365" extrusionOk="0">
                <a:moveTo>
                  <a:pt x="1138" y="0"/>
                </a:moveTo>
                <a:cubicBezTo>
                  <a:pt x="1121" y="0"/>
                  <a:pt x="1104" y="2"/>
                  <a:pt x="1087" y="6"/>
                </a:cubicBezTo>
                <a:cubicBezTo>
                  <a:pt x="873" y="40"/>
                  <a:pt x="642" y="91"/>
                  <a:pt x="488" y="271"/>
                </a:cubicBezTo>
                <a:cubicBezTo>
                  <a:pt x="454" y="314"/>
                  <a:pt x="428" y="356"/>
                  <a:pt x="403" y="408"/>
                </a:cubicBezTo>
                <a:cubicBezTo>
                  <a:pt x="240" y="459"/>
                  <a:pt x="103" y="579"/>
                  <a:pt x="35" y="733"/>
                </a:cubicBezTo>
                <a:cubicBezTo>
                  <a:pt x="1" y="835"/>
                  <a:pt x="35" y="947"/>
                  <a:pt x="120" y="1007"/>
                </a:cubicBezTo>
                <a:cubicBezTo>
                  <a:pt x="138" y="1015"/>
                  <a:pt x="155" y="1024"/>
                  <a:pt x="172" y="1032"/>
                </a:cubicBezTo>
                <a:cubicBezTo>
                  <a:pt x="223" y="1195"/>
                  <a:pt x="360" y="1314"/>
                  <a:pt x="523" y="1357"/>
                </a:cubicBezTo>
                <a:cubicBezTo>
                  <a:pt x="548" y="1362"/>
                  <a:pt x="574" y="1364"/>
                  <a:pt x="600" y="1364"/>
                </a:cubicBezTo>
                <a:cubicBezTo>
                  <a:pt x="760" y="1364"/>
                  <a:pt x="910" y="1274"/>
                  <a:pt x="976" y="1126"/>
                </a:cubicBezTo>
                <a:lnTo>
                  <a:pt x="1053" y="1101"/>
                </a:lnTo>
                <a:cubicBezTo>
                  <a:pt x="1083" y="1117"/>
                  <a:pt x="1115" y="1124"/>
                  <a:pt x="1147" y="1124"/>
                </a:cubicBezTo>
                <a:cubicBezTo>
                  <a:pt x="1217" y="1124"/>
                  <a:pt x="1286" y="1088"/>
                  <a:pt x="1327" y="1024"/>
                </a:cubicBezTo>
                <a:cubicBezTo>
                  <a:pt x="1532" y="741"/>
                  <a:pt x="1523" y="356"/>
                  <a:pt x="1310" y="83"/>
                </a:cubicBezTo>
                <a:cubicBezTo>
                  <a:pt x="1269" y="28"/>
                  <a:pt x="1206" y="0"/>
                  <a:pt x="11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13"/>
          <p:cNvSpPr/>
          <p:nvPr/>
        </p:nvSpPr>
        <p:spPr>
          <a:xfrm>
            <a:off x="749222" y="733857"/>
            <a:ext cx="126131" cy="102416"/>
          </a:xfrm>
          <a:custGeom>
            <a:avLst/>
            <a:gdLst/>
            <a:ahLst/>
            <a:cxnLst/>
            <a:rect l="l" t="t" r="r" b="b"/>
            <a:pathLst>
              <a:path w="1250" h="1015" extrusionOk="0">
                <a:moveTo>
                  <a:pt x="396" y="468"/>
                </a:moveTo>
                <a:cubicBezTo>
                  <a:pt x="402" y="468"/>
                  <a:pt x="408" y="471"/>
                  <a:pt x="411" y="477"/>
                </a:cubicBezTo>
                <a:cubicBezTo>
                  <a:pt x="403" y="477"/>
                  <a:pt x="394" y="486"/>
                  <a:pt x="394" y="486"/>
                </a:cubicBezTo>
                <a:lnTo>
                  <a:pt x="369" y="486"/>
                </a:lnTo>
                <a:cubicBezTo>
                  <a:pt x="374" y="475"/>
                  <a:pt x="386" y="468"/>
                  <a:pt x="396" y="468"/>
                </a:cubicBezTo>
                <a:close/>
                <a:moveTo>
                  <a:pt x="824" y="0"/>
                </a:moveTo>
                <a:cubicBezTo>
                  <a:pt x="688" y="0"/>
                  <a:pt x="557" y="52"/>
                  <a:pt x="446" y="144"/>
                </a:cubicBezTo>
                <a:cubicBezTo>
                  <a:pt x="300" y="246"/>
                  <a:pt x="86" y="383"/>
                  <a:pt x="35" y="571"/>
                </a:cubicBezTo>
                <a:cubicBezTo>
                  <a:pt x="1" y="742"/>
                  <a:pt x="121" y="922"/>
                  <a:pt x="300" y="948"/>
                </a:cubicBezTo>
                <a:cubicBezTo>
                  <a:pt x="345" y="993"/>
                  <a:pt x="402" y="1014"/>
                  <a:pt x="460" y="1014"/>
                </a:cubicBezTo>
                <a:cubicBezTo>
                  <a:pt x="512" y="1014"/>
                  <a:pt x="564" y="997"/>
                  <a:pt x="608" y="965"/>
                </a:cubicBezTo>
                <a:cubicBezTo>
                  <a:pt x="719" y="871"/>
                  <a:pt x="865" y="777"/>
                  <a:pt x="976" y="674"/>
                </a:cubicBezTo>
                <a:cubicBezTo>
                  <a:pt x="1121" y="571"/>
                  <a:pt x="1250" y="409"/>
                  <a:pt x="1164" y="229"/>
                </a:cubicBezTo>
                <a:cubicBezTo>
                  <a:pt x="1139" y="126"/>
                  <a:pt x="1053" y="41"/>
                  <a:pt x="950" y="15"/>
                </a:cubicBezTo>
                <a:cubicBezTo>
                  <a:pt x="908" y="5"/>
                  <a:pt x="866" y="0"/>
                  <a:pt x="8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13"/>
          <p:cNvSpPr/>
          <p:nvPr/>
        </p:nvSpPr>
        <p:spPr>
          <a:xfrm>
            <a:off x="1064343" y="894898"/>
            <a:ext cx="126938" cy="108167"/>
          </a:xfrm>
          <a:custGeom>
            <a:avLst/>
            <a:gdLst/>
            <a:ahLst/>
            <a:cxnLst/>
            <a:rect l="l" t="t" r="r" b="b"/>
            <a:pathLst>
              <a:path w="1258" h="1072" extrusionOk="0">
                <a:moveTo>
                  <a:pt x="611" y="0"/>
                </a:moveTo>
                <a:cubicBezTo>
                  <a:pt x="447" y="0"/>
                  <a:pt x="284" y="59"/>
                  <a:pt x="171" y="182"/>
                </a:cubicBezTo>
                <a:cubicBezTo>
                  <a:pt x="0" y="395"/>
                  <a:pt x="0" y="703"/>
                  <a:pt x="180" y="917"/>
                </a:cubicBezTo>
                <a:cubicBezTo>
                  <a:pt x="214" y="986"/>
                  <a:pt x="283" y="1037"/>
                  <a:pt x="360" y="1037"/>
                </a:cubicBezTo>
                <a:cubicBezTo>
                  <a:pt x="411" y="1060"/>
                  <a:pt x="466" y="1071"/>
                  <a:pt x="520" y="1071"/>
                </a:cubicBezTo>
                <a:cubicBezTo>
                  <a:pt x="547" y="1071"/>
                  <a:pt x="573" y="1068"/>
                  <a:pt x="599" y="1063"/>
                </a:cubicBezTo>
                <a:cubicBezTo>
                  <a:pt x="676" y="1054"/>
                  <a:pt x="753" y="1020"/>
                  <a:pt x="822" y="977"/>
                </a:cubicBezTo>
                <a:cubicBezTo>
                  <a:pt x="1070" y="892"/>
                  <a:pt x="1258" y="712"/>
                  <a:pt x="1189" y="413"/>
                </a:cubicBezTo>
                <a:cubicBezTo>
                  <a:pt x="1127" y="146"/>
                  <a:pt x="868" y="0"/>
                  <a:pt x="61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1" name="Google Shape;1801;p13"/>
          <p:cNvSpPr/>
          <p:nvPr/>
        </p:nvSpPr>
        <p:spPr>
          <a:xfrm>
            <a:off x="1255958" y="629221"/>
            <a:ext cx="102822" cy="93638"/>
          </a:xfrm>
          <a:custGeom>
            <a:avLst/>
            <a:gdLst/>
            <a:ahLst/>
            <a:cxnLst/>
            <a:rect l="l" t="t" r="r" b="b"/>
            <a:pathLst>
              <a:path w="1019" h="928" extrusionOk="0">
                <a:moveTo>
                  <a:pt x="555" y="0"/>
                </a:moveTo>
                <a:cubicBezTo>
                  <a:pt x="448" y="0"/>
                  <a:pt x="341" y="39"/>
                  <a:pt x="257" y="120"/>
                </a:cubicBezTo>
                <a:cubicBezTo>
                  <a:pt x="0" y="334"/>
                  <a:pt x="52" y="736"/>
                  <a:pt x="351" y="873"/>
                </a:cubicBezTo>
                <a:cubicBezTo>
                  <a:pt x="394" y="890"/>
                  <a:pt x="437" y="898"/>
                  <a:pt x="488" y="907"/>
                </a:cubicBezTo>
                <a:cubicBezTo>
                  <a:pt x="519" y="919"/>
                  <a:pt x="555" y="927"/>
                  <a:pt x="592" y="927"/>
                </a:cubicBezTo>
                <a:cubicBezTo>
                  <a:pt x="606" y="927"/>
                  <a:pt x="620" y="926"/>
                  <a:pt x="634" y="924"/>
                </a:cubicBezTo>
                <a:cubicBezTo>
                  <a:pt x="719" y="898"/>
                  <a:pt x="796" y="856"/>
                  <a:pt x="865" y="787"/>
                </a:cubicBezTo>
                <a:cubicBezTo>
                  <a:pt x="950" y="719"/>
                  <a:pt x="1001" y="616"/>
                  <a:pt x="1019" y="496"/>
                </a:cubicBezTo>
                <a:cubicBezTo>
                  <a:pt x="1019" y="453"/>
                  <a:pt x="1010" y="411"/>
                  <a:pt x="993" y="368"/>
                </a:cubicBezTo>
                <a:cubicBezTo>
                  <a:pt x="984" y="334"/>
                  <a:pt x="976" y="299"/>
                  <a:pt x="959" y="257"/>
                </a:cubicBezTo>
                <a:cubicBezTo>
                  <a:pt x="881" y="91"/>
                  <a:pt x="719" y="0"/>
                  <a:pt x="5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13"/>
          <p:cNvSpPr/>
          <p:nvPr/>
        </p:nvSpPr>
        <p:spPr>
          <a:xfrm>
            <a:off x="998756" y="527208"/>
            <a:ext cx="97575" cy="95857"/>
          </a:xfrm>
          <a:custGeom>
            <a:avLst/>
            <a:gdLst/>
            <a:ahLst/>
            <a:cxnLst/>
            <a:rect l="l" t="t" r="r" b="b"/>
            <a:pathLst>
              <a:path w="967" h="950" extrusionOk="0">
                <a:moveTo>
                  <a:pt x="414" y="1"/>
                </a:moveTo>
                <a:cubicBezTo>
                  <a:pt x="279" y="1"/>
                  <a:pt x="145" y="62"/>
                  <a:pt x="60" y="173"/>
                </a:cubicBezTo>
                <a:cubicBezTo>
                  <a:pt x="17" y="224"/>
                  <a:pt x="0" y="301"/>
                  <a:pt x="9" y="369"/>
                </a:cubicBezTo>
                <a:cubicBezTo>
                  <a:pt x="9" y="404"/>
                  <a:pt x="0" y="438"/>
                  <a:pt x="0" y="472"/>
                </a:cubicBezTo>
                <a:cubicBezTo>
                  <a:pt x="0" y="532"/>
                  <a:pt x="17" y="592"/>
                  <a:pt x="43" y="652"/>
                </a:cubicBezTo>
                <a:cubicBezTo>
                  <a:pt x="7" y="810"/>
                  <a:pt x="128" y="950"/>
                  <a:pt x="279" y="950"/>
                </a:cubicBezTo>
                <a:cubicBezTo>
                  <a:pt x="308" y="950"/>
                  <a:pt x="338" y="945"/>
                  <a:pt x="368" y="934"/>
                </a:cubicBezTo>
                <a:cubicBezTo>
                  <a:pt x="428" y="908"/>
                  <a:pt x="479" y="874"/>
                  <a:pt x="531" y="831"/>
                </a:cubicBezTo>
                <a:cubicBezTo>
                  <a:pt x="590" y="814"/>
                  <a:pt x="650" y="780"/>
                  <a:pt x="702" y="746"/>
                </a:cubicBezTo>
                <a:cubicBezTo>
                  <a:pt x="967" y="532"/>
                  <a:pt x="873" y="104"/>
                  <a:pt x="539" y="19"/>
                </a:cubicBezTo>
                <a:cubicBezTo>
                  <a:pt x="498" y="6"/>
                  <a:pt x="456" y="1"/>
                  <a:pt x="4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13"/>
          <p:cNvSpPr/>
          <p:nvPr/>
        </p:nvSpPr>
        <p:spPr>
          <a:xfrm>
            <a:off x="1205002" y="431451"/>
            <a:ext cx="100300" cy="93940"/>
          </a:xfrm>
          <a:custGeom>
            <a:avLst/>
            <a:gdLst/>
            <a:ahLst/>
            <a:cxnLst/>
            <a:rect l="l" t="t" r="r" b="b"/>
            <a:pathLst>
              <a:path w="994" h="931" extrusionOk="0">
                <a:moveTo>
                  <a:pt x="420" y="0"/>
                </a:moveTo>
                <a:cubicBezTo>
                  <a:pt x="370" y="0"/>
                  <a:pt x="318" y="17"/>
                  <a:pt x="274" y="52"/>
                </a:cubicBezTo>
                <a:cubicBezTo>
                  <a:pt x="61" y="249"/>
                  <a:pt x="1" y="548"/>
                  <a:pt x="129" y="805"/>
                </a:cubicBezTo>
                <a:cubicBezTo>
                  <a:pt x="171" y="884"/>
                  <a:pt x="256" y="931"/>
                  <a:pt x="342" y="931"/>
                </a:cubicBezTo>
                <a:cubicBezTo>
                  <a:pt x="396" y="931"/>
                  <a:pt x="451" y="913"/>
                  <a:pt x="497" y="874"/>
                </a:cubicBezTo>
                <a:lnTo>
                  <a:pt x="890" y="591"/>
                </a:lnTo>
                <a:cubicBezTo>
                  <a:pt x="985" y="506"/>
                  <a:pt x="993" y="360"/>
                  <a:pt x="916" y="266"/>
                </a:cubicBezTo>
                <a:cubicBezTo>
                  <a:pt x="868" y="212"/>
                  <a:pt x="802" y="183"/>
                  <a:pt x="734" y="183"/>
                </a:cubicBezTo>
                <a:cubicBezTo>
                  <a:pt x="707" y="183"/>
                  <a:pt x="678" y="188"/>
                  <a:pt x="651" y="198"/>
                </a:cubicBezTo>
                <a:cubicBezTo>
                  <a:pt x="651" y="198"/>
                  <a:pt x="651" y="189"/>
                  <a:pt x="651" y="189"/>
                </a:cubicBezTo>
                <a:cubicBezTo>
                  <a:pt x="628" y="73"/>
                  <a:pt x="526" y="0"/>
                  <a:pt x="4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13"/>
          <p:cNvSpPr/>
          <p:nvPr/>
        </p:nvSpPr>
        <p:spPr>
          <a:xfrm>
            <a:off x="1269782" y="809231"/>
            <a:ext cx="68313" cy="76888"/>
          </a:xfrm>
          <a:custGeom>
            <a:avLst/>
            <a:gdLst/>
            <a:ahLst/>
            <a:cxnLst/>
            <a:rect l="l" t="t" r="r" b="b"/>
            <a:pathLst>
              <a:path w="677" h="762" extrusionOk="0">
                <a:moveTo>
                  <a:pt x="332" y="1"/>
                </a:moveTo>
                <a:cubicBezTo>
                  <a:pt x="319" y="1"/>
                  <a:pt x="305" y="2"/>
                  <a:pt x="291" y="4"/>
                </a:cubicBezTo>
                <a:cubicBezTo>
                  <a:pt x="129" y="30"/>
                  <a:pt x="9" y="175"/>
                  <a:pt x="17" y="338"/>
                </a:cubicBezTo>
                <a:cubicBezTo>
                  <a:pt x="17" y="372"/>
                  <a:pt x="17" y="406"/>
                  <a:pt x="26" y="440"/>
                </a:cubicBezTo>
                <a:cubicBezTo>
                  <a:pt x="0" y="500"/>
                  <a:pt x="0" y="577"/>
                  <a:pt x="26" y="637"/>
                </a:cubicBezTo>
                <a:cubicBezTo>
                  <a:pt x="69" y="717"/>
                  <a:pt x="151" y="761"/>
                  <a:pt x="239" y="761"/>
                </a:cubicBezTo>
                <a:cubicBezTo>
                  <a:pt x="273" y="761"/>
                  <a:pt x="309" y="754"/>
                  <a:pt x="343" y="740"/>
                </a:cubicBezTo>
                <a:cubicBezTo>
                  <a:pt x="454" y="688"/>
                  <a:pt x="548" y="594"/>
                  <a:pt x="582" y="474"/>
                </a:cubicBezTo>
                <a:lnTo>
                  <a:pt x="591" y="440"/>
                </a:lnTo>
                <a:cubicBezTo>
                  <a:pt x="599" y="406"/>
                  <a:pt x="616" y="363"/>
                  <a:pt x="633" y="329"/>
                </a:cubicBezTo>
                <a:cubicBezTo>
                  <a:pt x="676" y="201"/>
                  <a:pt x="616" y="72"/>
                  <a:pt x="488" y="30"/>
                </a:cubicBezTo>
                <a:cubicBezTo>
                  <a:pt x="479" y="21"/>
                  <a:pt x="462" y="21"/>
                  <a:pt x="437" y="21"/>
                </a:cubicBezTo>
                <a:cubicBezTo>
                  <a:pt x="405" y="9"/>
                  <a:pt x="369" y="1"/>
                  <a:pt x="3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" name="Google Shape;1805;p13"/>
          <p:cNvSpPr/>
          <p:nvPr/>
        </p:nvSpPr>
        <p:spPr>
          <a:xfrm>
            <a:off x="644989" y="133889"/>
            <a:ext cx="133396" cy="126935"/>
          </a:xfrm>
          <a:custGeom>
            <a:avLst/>
            <a:gdLst/>
            <a:ahLst/>
            <a:cxnLst/>
            <a:rect l="l" t="t" r="r" b="b"/>
            <a:pathLst>
              <a:path w="1322" h="1258" extrusionOk="0">
                <a:moveTo>
                  <a:pt x="968" y="0"/>
                </a:moveTo>
                <a:cubicBezTo>
                  <a:pt x="945" y="0"/>
                  <a:pt x="921" y="12"/>
                  <a:pt x="905" y="41"/>
                </a:cubicBezTo>
                <a:cubicBezTo>
                  <a:pt x="846" y="144"/>
                  <a:pt x="786" y="255"/>
                  <a:pt x="734" y="366"/>
                </a:cubicBezTo>
                <a:cubicBezTo>
                  <a:pt x="700" y="375"/>
                  <a:pt x="674" y="392"/>
                  <a:pt x="666" y="426"/>
                </a:cubicBezTo>
                <a:lnTo>
                  <a:pt x="649" y="460"/>
                </a:lnTo>
                <a:cubicBezTo>
                  <a:pt x="495" y="307"/>
                  <a:pt x="332" y="161"/>
                  <a:pt x="153" y="33"/>
                </a:cubicBezTo>
                <a:cubicBezTo>
                  <a:pt x="140" y="24"/>
                  <a:pt x="126" y="20"/>
                  <a:pt x="114" y="20"/>
                </a:cubicBezTo>
                <a:cubicBezTo>
                  <a:pt x="51" y="20"/>
                  <a:pt x="0" y="111"/>
                  <a:pt x="50" y="161"/>
                </a:cubicBezTo>
                <a:lnTo>
                  <a:pt x="153" y="264"/>
                </a:lnTo>
                <a:cubicBezTo>
                  <a:pt x="136" y="289"/>
                  <a:pt x="144" y="315"/>
                  <a:pt x="170" y="332"/>
                </a:cubicBezTo>
                <a:lnTo>
                  <a:pt x="178" y="341"/>
                </a:lnTo>
                <a:cubicBezTo>
                  <a:pt x="178" y="358"/>
                  <a:pt x="187" y="383"/>
                  <a:pt x="204" y="392"/>
                </a:cubicBezTo>
                <a:cubicBezTo>
                  <a:pt x="289" y="495"/>
                  <a:pt x="384" y="589"/>
                  <a:pt x="486" y="674"/>
                </a:cubicBezTo>
                <a:cubicBezTo>
                  <a:pt x="409" y="794"/>
                  <a:pt x="366" y="922"/>
                  <a:pt x="332" y="1051"/>
                </a:cubicBezTo>
                <a:cubicBezTo>
                  <a:pt x="332" y="1076"/>
                  <a:pt x="332" y="1102"/>
                  <a:pt x="349" y="1119"/>
                </a:cubicBezTo>
                <a:cubicBezTo>
                  <a:pt x="332" y="1171"/>
                  <a:pt x="358" y="1222"/>
                  <a:pt x="409" y="1239"/>
                </a:cubicBezTo>
                <a:cubicBezTo>
                  <a:pt x="421" y="1251"/>
                  <a:pt x="437" y="1257"/>
                  <a:pt x="453" y="1257"/>
                </a:cubicBezTo>
                <a:cubicBezTo>
                  <a:pt x="471" y="1257"/>
                  <a:pt x="490" y="1249"/>
                  <a:pt x="503" y="1230"/>
                </a:cubicBezTo>
                <a:cubicBezTo>
                  <a:pt x="597" y="1136"/>
                  <a:pt x="683" y="1025"/>
                  <a:pt x="751" y="914"/>
                </a:cubicBezTo>
                <a:lnTo>
                  <a:pt x="846" y="982"/>
                </a:lnTo>
                <a:cubicBezTo>
                  <a:pt x="871" y="1017"/>
                  <a:pt x="905" y="1051"/>
                  <a:pt x="931" y="1094"/>
                </a:cubicBezTo>
                <a:cubicBezTo>
                  <a:pt x="942" y="1110"/>
                  <a:pt x="960" y="1120"/>
                  <a:pt x="979" y="1120"/>
                </a:cubicBezTo>
                <a:cubicBezTo>
                  <a:pt x="989" y="1120"/>
                  <a:pt x="999" y="1117"/>
                  <a:pt x="1008" y="1111"/>
                </a:cubicBezTo>
                <a:cubicBezTo>
                  <a:pt x="1059" y="1153"/>
                  <a:pt x="1119" y="1188"/>
                  <a:pt x="1171" y="1222"/>
                </a:cubicBezTo>
                <a:cubicBezTo>
                  <a:pt x="1184" y="1231"/>
                  <a:pt x="1197" y="1234"/>
                  <a:pt x="1210" y="1234"/>
                </a:cubicBezTo>
                <a:cubicBezTo>
                  <a:pt x="1272" y="1234"/>
                  <a:pt x="1322" y="1143"/>
                  <a:pt x="1265" y="1094"/>
                </a:cubicBezTo>
                <a:lnTo>
                  <a:pt x="1136" y="974"/>
                </a:lnTo>
                <a:cubicBezTo>
                  <a:pt x="1042" y="880"/>
                  <a:pt x="948" y="786"/>
                  <a:pt x="854" y="700"/>
                </a:cubicBezTo>
                <a:cubicBezTo>
                  <a:pt x="888" y="623"/>
                  <a:pt x="923" y="546"/>
                  <a:pt x="940" y="460"/>
                </a:cubicBezTo>
                <a:cubicBezTo>
                  <a:pt x="948" y="452"/>
                  <a:pt x="948" y="435"/>
                  <a:pt x="940" y="418"/>
                </a:cubicBezTo>
                <a:cubicBezTo>
                  <a:pt x="957" y="383"/>
                  <a:pt x="965" y="349"/>
                  <a:pt x="982" y="315"/>
                </a:cubicBezTo>
                <a:cubicBezTo>
                  <a:pt x="991" y="289"/>
                  <a:pt x="991" y="272"/>
                  <a:pt x="982" y="255"/>
                </a:cubicBezTo>
                <a:lnTo>
                  <a:pt x="1042" y="118"/>
                </a:lnTo>
                <a:cubicBezTo>
                  <a:pt x="1072" y="59"/>
                  <a:pt x="1020" y="0"/>
                  <a:pt x="968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13"/>
          <p:cNvSpPr/>
          <p:nvPr/>
        </p:nvSpPr>
        <p:spPr>
          <a:xfrm>
            <a:off x="446008" y="116331"/>
            <a:ext cx="139552" cy="118863"/>
          </a:xfrm>
          <a:custGeom>
            <a:avLst/>
            <a:gdLst/>
            <a:ahLst/>
            <a:cxnLst/>
            <a:rect l="l" t="t" r="r" b="b"/>
            <a:pathLst>
              <a:path w="1383" h="1178" extrusionOk="0">
                <a:moveTo>
                  <a:pt x="992" y="0"/>
                </a:moveTo>
                <a:cubicBezTo>
                  <a:pt x="961" y="0"/>
                  <a:pt x="934" y="16"/>
                  <a:pt x="927" y="53"/>
                </a:cubicBezTo>
                <a:cubicBezTo>
                  <a:pt x="927" y="78"/>
                  <a:pt x="918" y="104"/>
                  <a:pt x="910" y="130"/>
                </a:cubicBezTo>
                <a:cubicBezTo>
                  <a:pt x="895" y="105"/>
                  <a:pt x="868" y="92"/>
                  <a:pt x="842" y="92"/>
                </a:cubicBezTo>
                <a:cubicBezTo>
                  <a:pt x="823" y="92"/>
                  <a:pt x="804" y="98"/>
                  <a:pt x="790" y="113"/>
                </a:cubicBezTo>
                <a:lnTo>
                  <a:pt x="764" y="138"/>
                </a:lnTo>
                <a:cubicBezTo>
                  <a:pt x="679" y="224"/>
                  <a:pt x="610" y="318"/>
                  <a:pt x="568" y="429"/>
                </a:cubicBezTo>
                <a:lnTo>
                  <a:pt x="157" y="173"/>
                </a:lnTo>
                <a:cubicBezTo>
                  <a:pt x="141" y="162"/>
                  <a:pt x="125" y="158"/>
                  <a:pt x="110" y="158"/>
                </a:cubicBezTo>
                <a:cubicBezTo>
                  <a:pt x="41" y="158"/>
                  <a:pt x="1" y="260"/>
                  <a:pt x="71" y="309"/>
                </a:cubicBezTo>
                <a:lnTo>
                  <a:pt x="337" y="506"/>
                </a:lnTo>
                <a:cubicBezTo>
                  <a:pt x="320" y="549"/>
                  <a:pt x="345" y="592"/>
                  <a:pt x="388" y="609"/>
                </a:cubicBezTo>
                <a:lnTo>
                  <a:pt x="508" y="652"/>
                </a:lnTo>
                <a:cubicBezTo>
                  <a:pt x="508" y="694"/>
                  <a:pt x="508" y="737"/>
                  <a:pt x="508" y="780"/>
                </a:cubicBezTo>
                <a:cubicBezTo>
                  <a:pt x="499" y="831"/>
                  <a:pt x="491" y="883"/>
                  <a:pt x="482" y="934"/>
                </a:cubicBezTo>
                <a:cubicBezTo>
                  <a:pt x="448" y="968"/>
                  <a:pt x="405" y="1011"/>
                  <a:pt x="362" y="1045"/>
                </a:cubicBezTo>
                <a:cubicBezTo>
                  <a:pt x="302" y="1098"/>
                  <a:pt x="357" y="1178"/>
                  <a:pt x="420" y="1178"/>
                </a:cubicBezTo>
                <a:cubicBezTo>
                  <a:pt x="438" y="1178"/>
                  <a:pt x="457" y="1171"/>
                  <a:pt x="474" y="1156"/>
                </a:cubicBezTo>
                <a:lnTo>
                  <a:pt x="482" y="1148"/>
                </a:lnTo>
                <a:cubicBezTo>
                  <a:pt x="500" y="1160"/>
                  <a:pt x="520" y="1166"/>
                  <a:pt x="538" y="1166"/>
                </a:cubicBezTo>
                <a:cubicBezTo>
                  <a:pt x="572" y="1166"/>
                  <a:pt x="602" y="1147"/>
                  <a:pt x="619" y="1114"/>
                </a:cubicBezTo>
                <a:lnTo>
                  <a:pt x="628" y="1096"/>
                </a:lnTo>
                <a:cubicBezTo>
                  <a:pt x="634" y="1098"/>
                  <a:pt x="639" y="1099"/>
                  <a:pt x="645" y="1099"/>
                </a:cubicBezTo>
                <a:cubicBezTo>
                  <a:pt x="671" y="1099"/>
                  <a:pt x="690" y="1083"/>
                  <a:pt x="705" y="1062"/>
                </a:cubicBezTo>
                <a:cubicBezTo>
                  <a:pt x="747" y="985"/>
                  <a:pt x="781" y="917"/>
                  <a:pt x="824" y="848"/>
                </a:cubicBezTo>
                <a:lnTo>
                  <a:pt x="1124" y="1062"/>
                </a:lnTo>
                <a:cubicBezTo>
                  <a:pt x="1138" y="1069"/>
                  <a:pt x="1152" y="1073"/>
                  <a:pt x="1166" y="1073"/>
                </a:cubicBezTo>
                <a:cubicBezTo>
                  <a:pt x="1185" y="1073"/>
                  <a:pt x="1203" y="1065"/>
                  <a:pt x="1218" y="1045"/>
                </a:cubicBezTo>
                <a:lnTo>
                  <a:pt x="1235" y="1054"/>
                </a:lnTo>
                <a:cubicBezTo>
                  <a:pt x="1250" y="1064"/>
                  <a:pt x="1264" y="1069"/>
                  <a:pt x="1278" y="1069"/>
                </a:cubicBezTo>
                <a:cubicBezTo>
                  <a:pt x="1342" y="1069"/>
                  <a:pt x="1383" y="966"/>
                  <a:pt x="1312" y="917"/>
                </a:cubicBezTo>
                <a:cubicBezTo>
                  <a:pt x="1278" y="891"/>
                  <a:pt x="1243" y="865"/>
                  <a:pt x="1209" y="840"/>
                </a:cubicBezTo>
                <a:cubicBezTo>
                  <a:pt x="1175" y="814"/>
                  <a:pt x="1158" y="806"/>
                  <a:pt x="1132" y="788"/>
                </a:cubicBezTo>
                <a:cubicBezTo>
                  <a:pt x="1124" y="780"/>
                  <a:pt x="1115" y="771"/>
                  <a:pt x="1107" y="763"/>
                </a:cubicBezTo>
                <a:cubicBezTo>
                  <a:pt x="1055" y="729"/>
                  <a:pt x="1004" y="694"/>
                  <a:pt x="944" y="660"/>
                </a:cubicBezTo>
                <a:lnTo>
                  <a:pt x="910" y="643"/>
                </a:lnTo>
                <a:cubicBezTo>
                  <a:pt x="987" y="472"/>
                  <a:pt x="1038" y="284"/>
                  <a:pt x="1081" y="96"/>
                </a:cubicBezTo>
                <a:cubicBezTo>
                  <a:pt x="1091" y="38"/>
                  <a:pt x="1038" y="0"/>
                  <a:pt x="992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13"/>
          <p:cNvSpPr/>
          <p:nvPr/>
        </p:nvSpPr>
        <p:spPr>
          <a:xfrm>
            <a:off x="537426" y="-24125"/>
            <a:ext cx="137937" cy="119469"/>
          </a:xfrm>
          <a:custGeom>
            <a:avLst/>
            <a:gdLst/>
            <a:ahLst/>
            <a:cxnLst/>
            <a:rect l="l" t="t" r="r" b="b"/>
            <a:pathLst>
              <a:path w="1367" h="1184" extrusionOk="0">
                <a:moveTo>
                  <a:pt x="977" y="0"/>
                </a:moveTo>
                <a:cubicBezTo>
                  <a:pt x="946" y="0"/>
                  <a:pt x="917" y="18"/>
                  <a:pt x="911" y="59"/>
                </a:cubicBezTo>
                <a:cubicBezTo>
                  <a:pt x="911" y="85"/>
                  <a:pt x="902" y="102"/>
                  <a:pt x="894" y="127"/>
                </a:cubicBezTo>
                <a:cubicBezTo>
                  <a:pt x="880" y="105"/>
                  <a:pt x="857" y="94"/>
                  <a:pt x="833" y="94"/>
                </a:cubicBezTo>
                <a:cubicBezTo>
                  <a:pt x="812" y="94"/>
                  <a:pt x="790" y="103"/>
                  <a:pt x="774" y="119"/>
                </a:cubicBezTo>
                <a:lnTo>
                  <a:pt x="748" y="136"/>
                </a:lnTo>
                <a:cubicBezTo>
                  <a:pt x="663" y="221"/>
                  <a:pt x="603" y="324"/>
                  <a:pt x="551" y="427"/>
                </a:cubicBezTo>
                <a:lnTo>
                  <a:pt x="149" y="187"/>
                </a:lnTo>
                <a:cubicBezTo>
                  <a:pt x="134" y="177"/>
                  <a:pt x="120" y="172"/>
                  <a:pt x="106" y="172"/>
                </a:cubicBezTo>
                <a:cubicBezTo>
                  <a:pt x="42" y="172"/>
                  <a:pt x="0" y="275"/>
                  <a:pt x="64" y="324"/>
                </a:cubicBezTo>
                <a:lnTo>
                  <a:pt x="337" y="512"/>
                </a:lnTo>
                <a:cubicBezTo>
                  <a:pt x="320" y="555"/>
                  <a:pt x="346" y="606"/>
                  <a:pt x="389" y="623"/>
                </a:cubicBezTo>
                <a:lnTo>
                  <a:pt x="500" y="666"/>
                </a:lnTo>
                <a:cubicBezTo>
                  <a:pt x="500" y="709"/>
                  <a:pt x="500" y="752"/>
                  <a:pt x="500" y="795"/>
                </a:cubicBezTo>
                <a:cubicBezTo>
                  <a:pt x="491" y="846"/>
                  <a:pt x="483" y="889"/>
                  <a:pt x="474" y="940"/>
                </a:cubicBezTo>
                <a:cubicBezTo>
                  <a:pt x="440" y="983"/>
                  <a:pt x="397" y="1026"/>
                  <a:pt x="363" y="1060"/>
                </a:cubicBezTo>
                <a:cubicBezTo>
                  <a:pt x="297" y="1106"/>
                  <a:pt x="354" y="1184"/>
                  <a:pt x="415" y="1184"/>
                </a:cubicBezTo>
                <a:cubicBezTo>
                  <a:pt x="433" y="1184"/>
                  <a:pt x="451" y="1178"/>
                  <a:pt x="466" y="1162"/>
                </a:cubicBezTo>
                <a:cubicBezTo>
                  <a:pt x="466" y="1162"/>
                  <a:pt x="474" y="1162"/>
                  <a:pt x="474" y="1154"/>
                </a:cubicBezTo>
                <a:cubicBezTo>
                  <a:pt x="489" y="1166"/>
                  <a:pt x="508" y="1172"/>
                  <a:pt x="526" y="1172"/>
                </a:cubicBezTo>
                <a:cubicBezTo>
                  <a:pt x="560" y="1172"/>
                  <a:pt x="595" y="1153"/>
                  <a:pt x="611" y="1120"/>
                </a:cubicBezTo>
                <a:lnTo>
                  <a:pt x="611" y="1103"/>
                </a:lnTo>
                <a:cubicBezTo>
                  <a:pt x="617" y="1104"/>
                  <a:pt x="623" y="1105"/>
                  <a:pt x="629" y="1105"/>
                </a:cubicBezTo>
                <a:cubicBezTo>
                  <a:pt x="654" y="1105"/>
                  <a:pt x="674" y="1089"/>
                  <a:pt x="688" y="1068"/>
                </a:cubicBezTo>
                <a:cubicBezTo>
                  <a:pt x="731" y="991"/>
                  <a:pt x="774" y="923"/>
                  <a:pt x="808" y="854"/>
                </a:cubicBezTo>
                <a:lnTo>
                  <a:pt x="1107" y="1068"/>
                </a:lnTo>
                <a:cubicBezTo>
                  <a:pt x="1122" y="1075"/>
                  <a:pt x="1136" y="1080"/>
                  <a:pt x="1149" y="1080"/>
                </a:cubicBezTo>
                <a:cubicBezTo>
                  <a:pt x="1168" y="1080"/>
                  <a:pt x="1186" y="1071"/>
                  <a:pt x="1202" y="1051"/>
                </a:cubicBezTo>
                <a:lnTo>
                  <a:pt x="1219" y="1060"/>
                </a:lnTo>
                <a:cubicBezTo>
                  <a:pt x="1233" y="1070"/>
                  <a:pt x="1248" y="1075"/>
                  <a:pt x="1261" y="1075"/>
                </a:cubicBezTo>
                <a:cubicBezTo>
                  <a:pt x="1326" y="1075"/>
                  <a:pt x="1366" y="972"/>
                  <a:pt x="1296" y="923"/>
                </a:cubicBezTo>
                <a:cubicBezTo>
                  <a:pt x="1261" y="897"/>
                  <a:pt x="1227" y="872"/>
                  <a:pt x="1193" y="846"/>
                </a:cubicBezTo>
                <a:cubicBezTo>
                  <a:pt x="1159" y="820"/>
                  <a:pt x="1142" y="812"/>
                  <a:pt x="1116" y="795"/>
                </a:cubicBezTo>
                <a:cubicBezTo>
                  <a:pt x="1107" y="786"/>
                  <a:pt x="1099" y="777"/>
                  <a:pt x="1090" y="769"/>
                </a:cubicBezTo>
                <a:cubicBezTo>
                  <a:pt x="1039" y="735"/>
                  <a:pt x="988" y="700"/>
                  <a:pt x="928" y="666"/>
                </a:cubicBezTo>
                <a:lnTo>
                  <a:pt x="894" y="649"/>
                </a:lnTo>
                <a:cubicBezTo>
                  <a:pt x="971" y="470"/>
                  <a:pt x="1022" y="290"/>
                  <a:pt x="1065" y="102"/>
                </a:cubicBezTo>
                <a:cubicBezTo>
                  <a:pt x="1075" y="40"/>
                  <a:pt x="1024" y="0"/>
                  <a:pt x="977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13"/>
          <p:cNvSpPr/>
          <p:nvPr/>
        </p:nvSpPr>
        <p:spPr>
          <a:xfrm>
            <a:off x="480214" y="-131991"/>
            <a:ext cx="112005" cy="118359"/>
          </a:xfrm>
          <a:custGeom>
            <a:avLst/>
            <a:gdLst/>
            <a:ahLst/>
            <a:cxnLst/>
            <a:rect l="l" t="t" r="r" b="b"/>
            <a:pathLst>
              <a:path w="1110" h="1173" extrusionOk="0">
                <a:moveTo>
                  <a:pt x="666" y="0"/>
                </a:moveTo>
                <a:cubicBezTo>
                  <a:pt x="643" y="0"/>
                  <a:pt x="621" y="12"/>
                  <a:pt x="605" y="41"/>
                </a:cubicBezTo>
                <a:cubicBezTo>
                  <a:pt x="554" y="127"/>
                  <a:pt x="511" y="221"/>
                  <a:pt x="477" y="307"/>
                </a:cubicBezTo>
                <a:cubicBezTo>
                  <a:pt x="468" y="332"/>
                  <a:pt x="460" y="349"/>
                  <a:pt x="451" y="375"/>
                </a:cubicBezTo>
                <a:cubicBezTo>
                  <a:pt x="408" y="358"/>
                  <a:pt x="366" y="349"/>
                  <a:pt x="323" y="341"/>
                </a:cubicBezTo>
                <a:cubicBezTo>
                  <a:pt x="315" y="338"/>
                  <a:pt x="308" y="337"/>
                  <a:pt x="300" y="337"/>
                </a:cubicBezTo>
                <a:cubicBezTo>
                  <a:pt x="283" y="337"/>
                  <a:pt x="266" y="343"/>
                  <a:pt x="254" y="349"/>
                </a:cubicBezTo>
                <a:lnTo>
                  <a:pt x="160" y="307"/>
                </a:lnTo>
                <a:cubicBezTo>
                  <a:pt x="148" y="301"/>
                  <a:pt x="136" y="298"/>
                  <a:pt x="125" y="298"/>
                </a:cubicBezTo>
                <a:cubicBezTo>
                  <a:pt x="54" y="298"/>
                  <a:pt x="1" y="399"/>
                  <a:pt x="75" y="443"/>
                </a:cubicBezTo>
                <a:cubicBezTo>
                  <a:pt x="177" y="503"/>
                  <a:pt x="280" y="563"/>
                  <a:pt x="383" y="606"/>
                </a:cubicBezTo>
                <a:cubicBezTo>
                  <a:pt x="383" y="615"/>
                  <a:pt x="383" y="615"/>
                  <a:pt x="383" y="623"/>
                </a:cubicBezTo>
                <a:cubicBezTo>
                  <a:pt x="357" y="760"/>
                  <a:pt x="340" y="905"/>
                  <a:pt x="340" y="1051"/>
                </a:cubicBezTo>
                <a:cubicBezTo>
                  <a:pt x="340" y="1077"/>
                  <a:pt x="348" y="1102"/>
                  <a:pt x="366" y="1111"/>
                </a:cubicBezTo>
                <a:cubicBezTo>
                  <a:pt x="372" y="1148"/>
                  <a:pt x="406" y="1172"/>
                  <a:pt x="440" y="1172"/>
                </a:cubicBezTo>
                <a:cubicBezTo>
                  <a:pt x="453" y="1172"/>
                  <a:pt x="465" y="1169"/>
                  <a:pt x="477" y="1162"/>
                </a:cubicBezTo>
                <a:cubicBezTo>
                  <a:pt x="614" y="1128"/>
                  <a:pt x="631" y="982"/>
                  <a:pt x="656" y="854"/>
                </a:cubicBezTo>
                <a:cubicBezTo>
                  <a:pt x="665" y="811"/>
                  <a:pt x="665" y="769"/>
                  <a:pt x="673" y="734"/>
                </a:cubicBezTo>
                <a:lnTo>
                  <a:pt x="759" y="760"/>
                </a:lnTo>
                <a:lnTo>
                  <a:pt x="904" y="828"/>
                </a:lnTo>
                <a:cubicBezTo>
                  <a:pt x="880" y="885"/>
                  <a:pt x="924" y="949"/>
                  <a:pt x="987" y="949"/>
                </a:cubicBezTo>
                <a:cubicBezTo>
                  <a:pt x="991" y="949"/>
                  <a:pt x="995" y="949"/>
                  <a:pt x="999" y="948"/>
                </a:cubicBezTo>
                <a:cubicBezTo>
                  <a:pt x="1110" y="931"/>
                  <a:pt x="1110" y="846"/>
                  <a:pt x="1076" y="777"/>
                </a:cubicBezTo>
                <a:cubicBezTo>
                  <a:pt x="1076" y="751"/>
                  <a:pt x="1058" y="726"/>
                  <a:pt x="1041" y="717"/>
                </a:cubicBezTo>
                <a:cubicBezTo>
                  <a:pt x="1033" y="709"/>
                  <a:pt x="1016" y="700"/>
                  <a:pt x="1007" y="683"/>
                </a:cubicBezTo>
                <a:cubicBezTo>
                  <a:pt x="930" y="632"/>
                  <a:pt x="845" y="572"/>
                  <a:pt x="750" y="529"/>
                </a:cubicBezTo>
                <a:lnTo>
                  <a:pt x="708" y="503"/>
                </a:lnTo>
                <a:cubicBezTo>
                  <a:pt x="716" y="461"/>
                  <a:pt x="725" y="409"/>
                  <a:pt x="733" y="366"/>
                </a:cubicBezTo>
                <a:cubicBezTo>
                  <a:pt x="742" y="349"/>
                  <a:pt x="733" y="324"/>
                  <a:pt x="716" y="307"/>
                </a:cubicBezTo>
                <a:lnTo>
                  <a:pt x="716" y="178"/>
                </a:lnTo>
                <a:lnTo>
                  <a:pt x="742" y="118"/>
                </a:lnTo>
                <a:cubicBezTo>
                  <a:pt x="766" y="59"/>
                  <a:pt x="716" y="0"/>
                  <a:pt x="666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13"/>
          <p:cNvSpPr/>
          <p:nvPr/>
        </p:nvSpPr>
        <p:spPr>
          <a:xfrm>
            <a:off x="332795" y="-2129"/>
            <a:ext cx="125627" cy="103425"/>
          </a:xfrm>
          <a:custGeom>
            <a:avLst/>
            <a:gdLst/>
            <a:ahLst/>
            <a:cxnLst/>
            <a:rect l="l" t="t" r="r" b="b"/>
            <a:pathLst>
              <a:path w="1245" h="1025" extrusionOk="0">
                <a:moveTo>
                  <a:pt x="881" y="0"/>
                </a:moveTo>
                <a:cubicBezTo>
                  <a:pt x="856" y="0"/>
                  <a:pt x="832" y="12"/>
                  <a:pt x="817" y="38"/>
                </a:cubicBezTo>
                <a:cubicBezTo>
                  <a:pt x="800" y="80"/>
                  <a:pt x="783" y="115"/>
                  <a:pt x="766" y="149"/>
                </a:cubicBezTo>
                <a:cubicBezTo>
                  <a:pt x="723" y="183"/>
                  <a:pt x="680" y="226"/>
                  <a:pt x="646" y="277"/>
                </a:cubicBezTo>
                <a:cubicBezTo>
                  <a:pt x="535" y="209"/>
                  <a:pt x="424" y="157"/>
                  <a:pt x="304" y="115"/>
                </a:cubicBezTo>
                <a:cubicBezTo>
                  <a:pt x="294" y="109"/>
                  <a:pt x="283" y="106"/>
                  <a:pt x="272" y="106"/>
                </a:cubicBezTo>
                <a:cubicBezTo>
                  <a:pt x="236" y="106"/>
                  <a:pt x="201" y="135"/>
                  <a:pt x="201" y="175"/>
                </a:cubicBezTo>
                <a:lnTo>
                  <a:pt x="107" y="166"/>
                </a:lnTo>
                <a:cubicBezTo>
                  <a:pt x="102" y="165"/>
                  <a:pt x="97" y="165"/>
                  <a:pt x="93" y="165"/>
                </a:cubicBezTo>
                <a:cubicBezTo>
                  <a:pt x="11" y="165"/>
                  <a:pt x="0" y="304"/>
                  <a:pt x="81" y="320"/>
                </a:cubicBezTo>
                <a:cubicBezTo>
                  <a:pt x="244" y="354"/>
                  <a:pt x="398" y="405"/>
                  <a:pt x="552" y="465"/>
                </a:cubicBezTo>
                <a:cubicBezTo>
                  <a:pt x="526" y="542"/>
                  <a:pt x="518" y="636"/>
                  <a:pt x="518" y="722"/>
                </a:cubicBezTo>
                <a:lnTo>
                  <a:pt x="492" y="756"/>
                </a:lnTo>
                <a:cubicBezTo>
                  <a:pt x="475" y="790"/>
                  <a:pt x="483" y="833"/>
                  <a:pt x="518" y="859"/>
                </a:cubicBezTo>
                <a:lnTo>
                  <a:pt x="500" y="927"/>
                </a:lnTo>
                <a:cubicBezTo>
                  <a:pt x="488" y="983"/>
                  <a:pt x="534" y="1025"/>
                  <a:pt x="582" y="1025"/>
                </a:cubicBezTo>
                <a:cubicBezTo>
                  <a:pt x="601" y="1025"/>
                  <a:pt x="621" y="1019"/>
                  <a:pt x="637" y="1004"/>
                </a:cubicBezTo>
                <a:cubicBezTo>
                  <a:pt x="663" y="1004"/>
                  <a:pt x="680" y="996"/>
                  <a:pt x="706" y="979"/>
                </a:cubicBezTo>
                <a:cubicBezTo>
                  <a:pt x="791" y="876"/>
                  <a:pt x="860" y="765"/>
                  <a:pt x="903" y="636"/>
                </a:cubicBezTo>
                <a:lnTo>
                  <a:pt x="920" y="636"/>
                </a:lnTo>
                <a:cubicBezTo>
                  <a:pt x="971" y="679"/>
                  <a:pt x="1022" y="722"/>
                  <a:pt x="1074" y="765"/>
                </a:cubicBezTo>
                <a:cubicBezTo>
                  <a:pt x="1091" y="780"/>
                  <a:pt x="1109" y="786"/>
                  <a:pt x="1127" y="786"/>
                </a:cubicBezTo>
                <a:cubicBezTo>
                  <a:pt x="1191" y="786"/>
                  <a:pt x="1245" y="707"/>
                  <a:pt x="1185" y="654"/>
                </a:cubicBezTo>
                <a:lnTo>
                  <a:pt x="1125" y="611"/>
                </a:lnTo>
                <a:cubicBezTo>
                  <a:pt x="1125" y="577"/>
                  <a:pt x="1108" y="559"/>
                  <a:pt x="1091" y="542"/>
                </a:cubicBezTo>
                <a:cubicBezTo>
                  <a:pt x="1039" y="517"/>
                  <a:pt x="997" y="491"/>
                  <a:pt x="954" y="465"/>
                </a:cubicBezTo>
                <a:cubicBezTo>
                  <a:pt x="962" y="388"/>
                  <a:pt x="971" y="303"/>
                  <a:pt x="971" y="217"/>
                </a:cubicBezTo>
                <a:lnTo>
                  <a:pt x="988" y="175"/>
                </a:lnTo>
                <a:cubicBezTo>
                  <a:pt x="1005" y="132"/>
                  <a:pt x="997" y="89"/>
                  <a:pt x="962" y="63"/>
                </a:cubicBezTo>
                <a:lnTo>
                  <a:pt x="962" y="55"/>
                </a:lnTo>
                <a:cubicBezTo>
                  <a:pt x="948" y="21"/>
                  <a:pt x="914" y="0"/>
                  <a:pt x="881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13"/>
          <p:cNvSpPr/>
          <p:nvPr/>
        </p:nvSpPr>
        <p:spPr>
          <a:xfrm>
            <a:off x="291121" y="192917"/>
            <a:ext cx="118261" cy="96261"/>
          </a:xfrm>
          <a:custGeom>
            <a:avLst/>
            <a:gdLst/>
            <a:ahLst/>
            <a:cxnLst/>
            <a:rect l="l" t="t" r="r" b="b"/>
            <a:pathLst>
              <a:path w="1172" h="954" extrusionOk="0">
                <a:moveTo>
                  <a:pt x="804" y="1"/>
                </a:moveTo>
                <a:cubicBezTo>
                  <a:pt x="778" y="1"/>
                  <a:pt x="753" y="12"/>
                  <a:pt x="734" y="38"/>
                </a:cubicBezTo>
                <a:cubicBezTo>
                  <a:pt x="691" y="115"/>
                  <a:pt x="640" y="192"/>
                  <a:pt x="606" y="278"/>
                </a:cubicBezTo>
                <a:lnTo>
                  <a:pt x="597" y="278"/>
                </a:lnTo>
                <a:lnTo>
                  <a:pt x="392" y="141"/>
                </a:lnTo>
                <a:cubicBezTo>
                  <a:pt x="380" y="134"/>
                  <a:pt x="367" y="131"/>
                  <a:pt x="355" y="131"/>
                </a:cubicBezTo>
                <a:cubicBezTo>
                  <a:pt x="320" y="131"/>
                  <a:pt x="284" y="154"/>
                  <a:pt x="272" y="192"/>
                </a:cubicBezTo>
                <a:cubicBezTo>
                  <a:pt x="229" y="183"/>
                  <a:pt x="186" y="166"/>
                  <a:pt x="135" y="158"/>
                </a:cubicBezTo>
                <a:cubicBezTo>
                  <a:pt x="132" y="157"/>
                  <a:pt x="129" y="157"/>
                  <a:pt x="125" y="157"/>
                </a:cubicBezTo>
                <a:cubicBezTo>
                  <a:pt x="60" y="157"/>
                  <a:pt x="1" y="238"/>
                  <a:pt x="58" y="295"/>
                </a:cubicBezTo>
                <a:lnTo>
                  <a:pt x="101" y="329"/>
                </a:lnTo>
                <a:cubicBezTo>
                  <a:pt x="115" y="343"/>
                  <a:pt x="134" y="349"/>
                  <a:pt x="154" y="349"/>
                </a:cubicBezTo>
                <a:cubicBezTo>
                  <a:pt x="171" y="349"/>
                  <a:pt x="188" y="345"/>
                  <a:pt x="203" y="337"/>
                </a:cubicBezTo>
                <a:cubicBezTo>
                  <a:pt x="306" y="363"/>
                  <a:pt x="417" y="397"/>
                  <a:pt x="520" y="440"/>
                </a:cubicBezTo>
                <a:cubicBezTo>
                  <a:pt x="469" y="543"/>
                  <a:pt x="426" y="654"/>
                  <a:pt x="392" y="765"/>
                </a:cubicBezTo>
                <a:cubicBezTo>
                  <a:pt x="366" y="782"/>
                  <a:pt x="349" y="808"/>
                  <a:pt x="323" y="825"/>
                </a:cubicBezTo>
                <a:cubicBezTo>
                  <a:pt x="262" y="873"/>
                  <a:pt x="320" y="953"/>
                  <a:pt x="386" y="953"/>
                </a:cubicBezTo>
                <a:cubicBezTo>
                  <a:pt x="402" y="953"/>
                  <a:pt x="419" y="948"/>
                  <a:pt x="434" y="936"/>
                </a:cubicBezTo>
                <a:cubicBezTo>
                  <a:pt x="563" y="834"/>
                  <a:pt x="665" y="705"/>
                  <a:pt x="742" y="568"/>
                </a:cubicBezTo>
                <a:lnTo>
                  <a:pt x="973" y="731"/>
                </a:lnTo>
                <a:cubicBezTo>
                  <a:pt x="985" y="739"/>
                  <a:pt x="1000" y="743"/>
                  <a:pt x="1014" y="743"/>
                </a:cubicBezTo>
                <a:cubicBezTo>
                  <a:pt x="1032" y="743"/>
                  <a:pt x="1050" y="737"/>
                  <a:pt x="1059" y="722"/>
                </a:cubicBezTo>
                <a:cubicBezTo>
                  <a:pt x="1069" y="726"/>
                  <a:pt x="1078" y="728"/>
                  <a:pt x="1086" y="728"/>
                </a:cubicBezTo>
                <a:cubicBezTo>
                  <a:pt x="1151" y="728"/>
                  <a:pt x="1172" y="623"/>
                  <a:pt x="1119" y="586"/>
                </a:cubicBezTo>
                <a:cubicBezTo>
                  <a:pt x="1016" y="517"/>
                  <a:pt x="922" y="457"/>
                  <a:pt x="819" y="406"/>
                </a:cubicBezTo>
                <a:cubicBezTo>
                  <a:pt x="862" y="303"/>
                  <a:pt x="888" y="192"/>
                  <a:pt x="896" y="81"/>
                </a:cubicBezTo>
                <a:cubicBezTo>
                  <a:pt x="905" y="38"/>
                  <a:pt x="871" y="4"/>
                  <a:pt x="828" y="4"/>
                </a:cubicBezTo>
                <a:cubicBezTo>
                  <a:pt x="820" y="2"/>
                  <a:pt x="812" y="1"/>
                  <a:pt x="804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13"/>
          <p:cNvSpPr/>
          <p:nvPr/>
        </p:nvSpPr>
        <p:spPr>
          <a:xfrm>
            <a:off x="653364" y="-121295"/>
            <a:ext cx="115334" cy="110993"/>
          </a:xfrm>
          <a:custGeom>
            <a:avLst/>
            <a:gdLst/>
            <a:ahLst/>
            <a:cxnLst/>
            <a:rect l="l" t="t" r="r" b="b"/>
            <a:pathLst>
              <a:path w="1143" h="1100" extrusionOk="0">
                <a:moveTo>
                  <a:pt x="764" y="1"/>
                </a:moveTo>
                <a:cubicBezTo>
                  <a:pt x="746" y="1"/>
                  <a:pt x="727" y="9"/>
                  <a:pt x="711" y="30"/>
                </a:cubicBezTo>
                <a:lnTo>
                  <a:pt x="694" y="47"/>
                </a:lnTo>
                <a:lnTo>
                  <a:pt x="651" y="107"/>
                </a:lnTo>
                <a:cubicBezTo>
                  <a:pt x="634" y="86"/>
                  <a:pt x="611" y="76"/>
                  <a:pt x="589" y="76"/>
                </a:cubicBezTo>
                <a:cubicBezTo>
                  <a:pt x="556" y="76"/>
                  <a:pt x="525" y="97"/>
                  <a:pt x="514" y="132"/>
                </a:cubicBezTo>
                <a:cubicBezTo>
                  <a:pt x="497" y="192"/>
                  <a:pt x="489" y="252"/>
                  <a:pt x="472" y="303"/>
                </a:cubicBezTo>
                <a:lnTo>
                  <a:pt x="446" y="295"/>
                </a:lnTo>
                <a:cubicBezTo>
                  <a:pt x="378" y="243"/>
                  <a:pt x="309" y="201"/>
                  <a:pt x="241" y="149"/>
                </a:cubicBezTo>
                <a:cubicBezTo>
                  <a:pt x="228" y="136"/>
                  <a:pt x="212" y="131"/>
                  <a:pt x="197" y="131"/>
                </a:cubicBezTo>
                <a:cubicBezTo>
                  <a:pt x="172" y="131"/>
                  <a:pt x="149" y="145"/>
                  <a:pt x="138" y="166"/>
                </a:cubicBezTo>
                <a:cubicBezTo>
                  <a:pt x="129" y="163"/>
                  <a:pt x="121" y="161"/>
                  <a:pt x="112" y="161"/>
                </a:cubicBezTo>
                <a:cubicBezTo>
                  <a:pt x="42" y="161"/>
                  <a:pt x="1" y="281"/>
                  <a:pt x="70" y="312"/>
                </a:cubicBezTo>
                <a:cubicBezTo>
                  <a:pt x="189" y="380"/>
                  <a:pt x="301" y="449"/>
                  <a:pt x="420" y="517"/>
                </a:cubicBezTo>
                <a:cubicBezTo>
                  <a:pt x="352" y="671"/>
                  <a:pt x="301" y="834"/>
                  <a:pt x="275" y="996"/>
                </a:cubicBezTo>
                <a:cubicBezTo>
                  <a:pt x="270" y="1059"/>
                  <a:pt x="323" y="1100"/>
                  <a:pt x="368" y="1100"/>
                </a:cubicBezTo>
                <a:cubicBezTo>
                  <a:pt x="397" y="1100"/>
                  <a:pt x="422" y="1084"/>
                  <a:pt x="429" y="1048"/>
                </a:cubicBezTo>
                <a:cubicBezTo>
                  <a:pt x="440" y="1052"/>
                  <a:pt x="451" y="1054"/>
                  <a:pt x="462" y="1054"/>
                </a:cubicBezTo>
                <a:cubicBezTo>
                  <a:pt x="495" y="1054"/>
                  <a:pt x="527" y="1035"/>
                  <a:pt x="540" y="996"/>
                </a:cubicBezTo>
                <a:cubicBezTo>
                  <a:pt x="557" y="876"/>
                  <a:pt x="591" y="757"/>
                  <a:pt x="626" y="645"/>
                </a:cubicBezTo>
                <a:cubicBezTo>
                  <a:pt x="711" y="705"/>
                  <a:pt x="797" y="757"/>
                  <a:pt x="891" y="825"/>
                </a:cubicBezTo>
                <a:lnTo>
                  <a:pt x="942" y="859"/>
                </a:lnTo>
                <a:lnTo>
                  <a:pt x="951" y="868"/>
                </a:lnTo>
                <a:lnTo>
                  <a:pt x="994" y="894"/>
                </a:lnTo>
                <a:cubicBezTo>
                  <a:pt x="1008" y="904"/>
                  <a:pt x="1023" y="908"/>
                  <a:pt x="1036" y="908"/>
                </a:cubicBezTo>
                <a:cubicBezTo>
                  <a:pt x="1101" y="908"/>
                  <a:pt x="1143" y="806"/>
                  <a:pt x="1079" y="757"/>
                </a:cubicBezTo>
                <a:lnTo>
                  <a:pt x="1036" y="731"/>
                </a:lnTo>
                <a:lnTo>
                  <a:pt x="1028" y="714"/>
                </a:lnTo>
                <a:cubicBezTo>
                  <a:pt x="1036" y="714"/>
                  <a:pt x="1053" y="705"/>
                  <a:pt x="1062" y="697"/>
                </a:cubicBezTo>
                <a:cubicBezTo>
                  <a:pt x="1122" y="663"/>
                  <a:pt x="1105" y="568"/>
                  <a:pt x="1045" y="551"/>
                </a:cubicBezTo>
                <a:lnTo>
                  <a:pt x="711" y="406"/>
                </a:lnTo>
                <a:cubicBezTo>
                  <a:pt x="745" y="312"/>
                  <a:pt x="788" y="218"/>
                  <a:pt x="831" y="124"/>
                </a:cubicBezTo>
                <a:cubicBezTo>
                  <a:pt x="863" y="67"/>
                  <a:pt x="815" y="1"/>
                  <a:pt x="764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13"/>
          <p:cNvSpPr/>
          <p:nvPr/>
        </p:nvSpPr>
        <p:spPr>
          <a:xfrm>
            <a:off x="254897" y="-169022"/>
            <a:ext cx="107867" cy="104131"/>
          </a:xfrm>
          <a:custGeom>
            <a:avLst/>
            <a:gdLst/>
            <a:ahLst/>
            <a:cxnLst/>
            <a:rect l="l" t="t" r="r" b="b"/>
            <a:pathLst>
              <a:path w="1069" h="1032" extrusionOk="0">
                <a:moveTo>
                  <a:pt x="684" y="0"/>
                </a:moveTo>
                <a:cubicBezTo>
                  <a:pt x="657" y="0"/>
                  <a:pt x="633" y="14"/>
                  <a:pt x="622" y="41"/>
                </a:cubicBezTo>
                <a:cubicBezTo>
                  <a:pt x="588" y="118"/>
                  <a:pt x="554" y="195"/>
                  <a:pt x="520" y="272"/>
                </a:cubicBezTo>
                <a:cubicBezTo>
                  <a:pt x="434" y="220"/>
                  <a:pt x="340" y="177"/>
                  <a:pt x="254" y="135"/>
                </a:cubicBezTo>
                <a:cubicBezTo>
                  <a:pt x="243" y="130"/>
                  <a:pt x="232" y="128"/>
                  <a:pt x="222" y="128"/>
                </a:cubicBezTo>
                <a:cubicBezTo>
                  <a:pt x="191" y="128"/>
                  <a:pt x="162" y="146"/>
                  <a:pt x="143" y="177"/>
                </a:cubicBezTo>
                <a:lnTo>
                  <a:pt x="109" y="169"/>
                </a:lnTo>
                <a:cubicBezTo>
                  <a:pt x="106" y="169"/>
                  <a:pt x="103" y="168"/>
                  <a:pt x="100" y="168"/>
                </a:cubicBezTo>
                <a:cubicBezTo>
                  <a:pt x="29" y="168"/>
                  <a:pt x="0" y="265"/>
                  <a:pt x="58" y="306"/>
                </a:cubicBezTo>
                <a:lnTo>
                  <a:pt x="451" y="460"/>
                </a:lnTo>
                <a:cubicBezTo>
                  <a:pt x="417" y="562"/>
                  <a:pt x="391" y="674"/>
                  <a:pt x="366" y="776"/>
                </a:cubicBezTo>
                <a:cubicBezTo>
                  <a:pt x="357" y="810"/>
                  <a:pt x="366" y="836"/>
                  <a:pt x="383" y="862"/>
                </a:cubicBezTo>
                <a:cubicBezTo>
                  <a:pt x="383" y="879"/>
                  <a:pt x="374" y="905"/>
                  <a:pt x="366" y="930"/>
                </a:cubicBezTo>
                <a:cubicBezTo>
                  <a:pt x="360" y="987"/>
                  <a:pt x="406" y="1032"/>
                  <a:pt x="451" y="1032"/>
                </a:cubicBezTo>
                <a:cubicBezTo>
                  <a:pt x="474" y="1032"/>
                  <a:pt x="496" y="1019"/>
                  <a:pt x="511" y="990"/>
                </a:cubicBezTo>
                <a:cubicBezTo>
                  <a:pt x="588" y="853"/>
                  <a:pt x="639" y="716"/>
                  <a:pt x="682" y="562"/>
                </a:cubicBezTo>
                <a:cubicBezTo>
                  <a:pt x="759" y="614"/>
                  <a:pt x="828" y="674"/>
                  <a:pt x="888" y="733"/>
                </a:cubicBezTo>
                <a:cubicBezTo>
                  <a:pt x="902" y="746"/>
                  <a:pt x="919" y="752"/>
                  <a:pt x="936" y="752"/>
                </a:cubicBezTo>
                <a:cubicBezTo>
                  <a:pt x="1001" y="752"/>
                  <a:pt x="1068" y="676"/>
                  <a:pt x="1007" y="622"/>
                </a:cubicBezTo>
                <a:lnTo>
                  <a:pt x="956" y="588"/>
                </a:lnTo>
                <a:cubicBezTo>
                  <a:pt x="990" y="554"/>
                  <a:pt x="973" y="494"/>
                  <a:pt x="930" y="477"/>
                </a:cubicBezTo>
                <a:cubicBezTo>
                  <a:pt x="862" y="443"/>
                  <a:pt x="793" y="408"/>
                  <a:pt x="734" y="374"/>
                </a:cubicBezTo>
                <a:cubicBezTo>
                  <a:pt x="734" y="357"/>
                  <a:pt x="734" y="340"/>
                  <a:pt x="742" y="323"/>
                </a:cubicBezTo>
                <a:lnTo>
                  <a:pt x="759" y="272"/>
                </a:lnTo>
                <a:cubicBezTo>
                  <a:pt x="759" y="272"/>
                  <a:pt x="759" y="263"/>
                  <a:pt x="759" y="263"/>
                </a:cubicBezTo>
                <a:cubicBezTo>
                  <a:pt x="785" y="220"/>
                  <a:pt x="811" y="169"/>
                  <a:pt x="836" y="126"/>
                </a:cubicBezTo>
                <a:cubicBezTo>
                  <a:pt x="865" y="68"/>
                  <a:pt x="820" y="9"/>
                  <a:pt x="763" y="9"/>
                </a:cubicBezTo>
                <a:cubicBezTo>
                  <a:pt x="754" y="9"/>
                  <a:pt x="744" y="11"/>
                  <a:pt x="734" y="15"/>
                </a:cubicBezTo>
                <a:cubicBezTo>
                  <a:pt x="717" y="5"/>
                  <a:pt x="700" y="0"/>
                  <a:pt x="684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13"/>
          <p:cNvSpPr/>
          <p:nvPr/>
        </p:nvSpPr>
        <p:spPr>
          <a:xfrm>
            <a:off x="175083" y="38838"/>
            <a:ext cx="120178" cy="120276"/>
          </a:xfrm>
          <a:custGeom>
            <a:avLst/>
            <a:gdLst/>
            <a:ahLst/>
            <a:cxnLst/>
            <a:rect l="l" t="t" r="r" b="b"/>
            <a:pathLst>
              <a:path w="1191" h="1192" extrusionOk="0">
                <a:moveTo>
                  <a:pt x="854" y="0"/>
                </a:moveTo>
                <a:cubicBezTo>
                  <a:pt x="831" y="0"/>
                  <a:pt x="807" y="10"/>
                  <a:pt x="789" y="34"/>
                </a:cubicBezTo>
                <a:cubicBezTo>
                  <a:pt x="755" y="76"/>
                  <a:pt x="720" y="128"/>
                  <a:pt x="695" y="179"/>
                </a:cubicBezTo>
                <a:cubicBezTo>
                  <a:pt x="660" y="179"/>
                  <a:pt x="635" y="205"/>
                  <a:pt x="626" y="230"/>
                </a:cubicBezTo>
                <a:cubicBezTo>
                  <a:pt x="592" y="316"/>
                  <a:pt x="558" y="402"/>
                  <a:pt x="532" y="487"/>
                </a:cubicBezTo>
                <a:lnTo>
                  <a:pt x="532" y="504"/>
                </a:lnTo>
                <a:cubicBezTo>
                  <a:pt x="489" y="496"/>
                  <a:pt x="455" y="479"/>
                  <a:pt x="421" y="470"/>
                </a:cubicBezTo>
                <a:cubicBezTo>
                  <a:pt x="387" y="461"/>
                  <a:pt x="207" y="444"/>
                  <a:pt x="173" y="402"/>
                </a:cubicBezTo>
                <a:cubicBezTo>
                  <a:pt x="157" y="384"/>
                  <a:pt x="139" y="377"/>
                  <a:pt x="121" y="377"/>
                </a:cubicBezTo>
                <a:cubicBezTo>
                  <a:pt x="60" y="377"/>
                  <a:pt x="0" y="462"/>
                  <a:pt x="53" y="521"/>
                </a:cubicBezTo>
                <a:cubicBezTo>
                  <a:pt x="130" y="607"/>
                  <a:pt x="353" y="615"/>
                  <a:pt x="464" y="650"/>
                </a:cubicBezTo>
                <a:cubicBezTo>
                  <a:pt x="447" y="710"/>
                  <a:pt x="421" y="769"/>
                  <a:pt x="404" y="829"/>
                </a:cubicBezTo>
                <a:cubicBezTo>
                  <a:pt x="361" y="906"/>
                  <a:pt x="318" y="992"/>
                  <a:pt x="276" y="1069"/>
                </a:cubicBezTo>
                <a:cubicBezTo>
                  <a:pt x="243" y="1128"/>
                  <a:pt x="295" y="1192"/>
                  <a:pt x="352" y="1192"/>
                </a:cubicBezTo>
                <a:cubicBezTo>
                  <a:pt x="370" y="1192"/>
                  <a:pt x="388" y="1186"/>
                  <a:pt x="404" y="1172"/>
                </a:cubicBezTo>
                <a:cubicBezTo>
                  <a:pt x="408" y="1173"/>
                  <a:pt x="413" y="1173"/>
                  <a:pt x="418" y="1173"/>
                </a:cubicBezTo>
                <a:cubicBezTo>
                  <a:pt x="451" y="1173"/>
                  <a:pt x="491" y="1149"/>
                  <a:pt x="498" y="1112"/>
                </a:cubicBezTo>
                <a:cubicBezTo>
                  <a:pt x="558" y="983"/>
                  <a:pt x="609" y="855"/>
                  <a:pt x="643" y="718"/>
                </a:cubicBezTo>
                <a:cubicBezTo>
                  <a:pt x="780" y="778"/>
                  <a:pt x="917" y="838"/>
                  <a:pt x="1045" y="915"/>
                </a:cubicBezTo>
                <a:cubicBezTo>
                  <a:pt x="1056" y="919"/>
                  <a:pt x="1066" y="921"/>
                  <a:pt x="1076" y="921"/>
                </a:cubicBezTo>
                <a:cubicBezTo>
                  <a:pt x="1145" y="921"/>
                  <a:pt x="1190" y="822"/>
                  <a:pt x="1122" y="769"/>
                </a:cubicBezTo>
                <a:cubicBezTo>
                  <a:pt x="994" y="701"/>
                  <a:pt x="857" y="633"/>
                  <a:pt x="712" y="573"/>
                </a:cubicBezTo>
                <a:cubicBezTo>
                  <a:pt x="780" y="419"/>
                  <a:pt x="857" y="265"/>
                  <a:pt x="926" y="111"/>
                </a:cubicBezTo>
                <a:cubicBezTo>
                  <a:pt x="955" y="51"/>
                  <a:pt x="907" y="0"/>
                  <a:pt x="854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13"/>
          <p:cNvSpPr/>
          <p:nvPr/>
        </p:nvSpPr>
        <p:spPr>
          <a:xfrm>
            <a:off x="749222" y="9879"/>
            <a:ext cx="112812" cy="113414"/>
          </a:xfrm>
          <a:custGeom>
            <a:avLst/>
            <a:gdLst/>
            <a:ahLst/>
            <a:cxnLst/>
            <a:rect l="l" t="t" r="r" b="b"/>
            <a:pathLst>
              <a:path w="1118" h="1124" extrusionOk="0">
                <a:moveTo>
                  <a:pt x="596" y="1"/>
                </a:moveTo>
                <a:cubicBezTo>
                  <a:pt x="558" y="1"/>
                  <a:pt x="523" y="27"/>
                  <a:pt x="531" y="81"/>
                </a:cubicBezTo>
                <a:cubicBezTo>
                  <a:pt x="480" y="81"/>
                  <a:pt x="446" y="115"/>
                  <a:pt x="454" y="158"/>
                </a:cubicBezTo>
                <a:cubicBezTo>
                  <a:pt x="454" y="210"/>
                  <a:pt x="463" y="261"/>
                  <a:pt x="463" y="321"/>
                </a:cubicBezTo>
                <a:cubicBezTo>
                  <a:pt x="375" y="308"/>
                  <a:pt x="292" y="300"/>
                  <a:pt x="207" y="300"/>
                </a:cubicBezTo>
                <a:cubicBezTo>
                  <a:pt x="176" y="300"/>
                  <a:pt x="144" y="301"/>
                  <a:pt x="112" y="304"/>
                </a:cubicBezTo>
                <a:cubicBezTo>
                  <a:pt x="9" y="304"/>
                  <a:pt x="1" y="466"/>
                  <a:pt x="112" y="466"/>
                </a:cubicBezTo>
                <a:cubicBezTo>
                  <a:pt x="121" y="475"/>
                  <a:pt x="129" y="483"/>
                  <a:pt x="146" y="483"/>
                </a:cubicBezTo>
                <a:lnTo>
                  <a:pt x="463" y="603"/>
                </a:lnTo>
                <a:lnTo>
                  <a:pt x="463" y="757"/>
                </a:lnTo>
                <a:cubicBezTo>
                  <a:pt x="463" y="783"/>
                  <a:pt x="480" y="808"/>
                  <a:pt x="497" y="817"/>
                </a:cubicBezTo>
                <a:cubicBezTo>
                  <a:pt x="488" y="885"/>
                  <a:pt x="480" y="954"/>
                  <a:pt x="471" y="1022"/>
                </a:cubicBezTo>
                <a:cubicBezTo>
                  <a:pt x="456" y="1084"/>
                  <a:pt x="505" y="1124"/>
                  <a:pt x="553" y="1124"/>
                </a:cubicBezTo>
                <a:cubicBezTo>
                  <a:pt x="584" y="1124"/>
                  <a:pt x="615" y="1106"/>
                  <a:pt x="625" y="1065"/>
                </a:cubicBezTo>
                <a:cubicBezTo>
                  <a:pt x="651" y="937"/>
                  <a:pt x="659" y="808"/>
                  <a:pt x="668" y="671"/>
                </a:cubicBezTo>
                <a:cubicBezTo>
                  <a:pt x="728" y="714"/>
                  <a:pt x="788" y="757"/>
                  <a:pt x="848" y="808"/>
                </a:cubicBezTo>
                <a:cubicBezTo>
                  <a:pt x="865" y="826"/>
                  <a:pt x="885" y="833"/>
                  <a:pt x="904" y="833"/>
                </a:cubicBezTo>
                <a:cubicBezTo>
                  <a:pt x="933" y="833"/>
                  <a:pt x="961" y="817"/>
                  <a:pt x="976" y="791"/>
                </a:cubicBezTo>
                <a:lnTo>
                  <a:pt x="993" y="791"/>
                </a:lnTo>
                <a:cubicBezTo>
                  <a:pt x="999" y="793"/>
                  <a:pt x="1005" y="793"/>
                  <a:pt x="1011" y="793"/>
                </a:cubicBezTo>
                <a:cubicBezTo>
                  <a:pt x="1078" y="793"/>
                  <a:pt x="1117" y="709"/>
                  <a:pt x="1070" y="654"/>
                </a:cubicBezTo>
                <a:cubicBezTo>
                  <a:pt x="959" y="552"/>
                  <a:pt x="831" y="466"/>
                  <a:pt x="685" y="398"/>
                </a:cubicBezTo>
                <a:cubicBezTo>
                  <a:pt x="694" y="295"/>
                  <a:pt x="694" y="184"/>
                  <a:pt x="685" y="81"/>
                </a:cubicBezTo>
                <a:cubicBezTo>
                  <a:pt x="681" y="29"/>
                  <a:pt x="636" y="1"/>
                  <a:pt x="596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13"/>
          <p:cNvSpPr txBox="1">
            <a:spLocks noGrp="1"/>
          </p:cNvSpPr>
          <p:nvPr>
            <p:ph type="title"/>
          </p:nvPr>
        </p:nvSpPr>
        <p:spPr>
          <a:xfrm>
            <a:off x="685800" y="400050"/>
            <a:ext cx="77865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highlight>
                  <a:schemeClr val="accent4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9pPr>
          </a:lstStyle>
          <a:p>
            <a:endParaRPr/>
          </a:p>
        </p:txBody>
      </p:sp>
      <p:sp>
        <p:nvSpPr>
          <p:cNvPr id="1816" name="Google Shape;1816;p13"/>
          <p:cNvSpPr txBox="1">
            <a:spLocks noGrp="1"/>
          </p:cNvSpPr>
          <p:nvPr>
            <p:ph type="subTitle" idx="1"/>
          </p:nvPr>
        </p:nvSpPr>
        <p:spPr>
          <a:xfrm>
            <a:off x="2088370" y="206540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17" name="Google Shape;1817;p13"/>
          <p:cNvSpPr txBox="1">
            <a:spLocks noGrp="1"/>
          </p:cNvSpPr>
          <p:nvPr>
            <p:ph type="title" idx="2" hasCustomPrompt="1"/>
          </p:nvPr>
        </p:nvSpPr>
        <p:spPr>
          <a:xfrm>
            <a:off x="1087775" y="1608200"/>
            <a:ext cx="1031100" cy="9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>
                <a:highlight>
                  <a:schemeClr val="lt2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t>xx%</a:t>
            </a:r>
          </a:p>
        </p:txBody>
      </p:sp>
      <p:sp>
        <p:nvSpPr>
          <p:cNvPr id="1818" name="Google Shape;1818;p13"/>
          <p:cNvSpPr txBox="1">
            <a:spLocks noGrp="1"/>
          </p:cNvSpPr>
          <p:nvPr>
            <p:ph type="subTitle" idx="3"/>
          </p:nvPr>
        </p:nvSpPr>
        <p:spPr>
          <a:xfrm>
            <a:off x="5857826" y="206540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9" name="Google Shape;1819;p13"/>
          <p:cNvSpPr txBox="1">
            <a:spLocks noGrp="1"/>
          </p:cNvSpPr>
          <p:nvPr>
            <p:ph type="title" idx="4" hasCustomPrompt="1"/>
          </p:nvPr>
        </p:nvSpPr>
        <p:spPr>
          <a:xfrm>
            <a:off x="4859725" y="1608200"/>
            <a:ext cx="1031100" cy="9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>
                <a:highlight>
                  <a:schemeClr val="lt2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t>xx%</a:t>
            </a:r>
          </a:p>
        </p:txBody>
      </p:sp>
      <p:sp>
        <p:nvSpPr>
          <p:cNvPr id="1820" name="Google Shape;1820;p13"/>
          <p:cNvSpPr txBox="1">
            <a:spLocks noGrp="1"/>
          </p:cNvSpPr>
          <p:nvPr>
            <p:ph type="ctrTitle" idx="5"/>
          </p:nvPr>
        </p:nvSpPr>
        <p:spPr>
          <a:xfrm>
            <a:off x="2088365" y="3360800"/>
            <a:ext cx="2103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821" name="Google Shape;1821;p13"/>
          <p:cNvSpPr txBox="1">
            <a:spLocks noGrp="1"/>
          </p:cNvSpPr>
          <p:nvPr>
            <p:ph type="subTitle" idx="6"/>
          </p:nvPr>
        </p:nvSpPr>
        <p:spPr>
          <a:xfrm>
            <a:off x="2088369" y="374180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22" name="Google Shape;1822;p13"/>
          <p:cNvSpPr txBox="1">
            <a:spLocks noGrp="1"/>
          </p:cNvSpPr>
          <p:nvPr>
            <p:ph type="title" idx="7" hasCustomPrompt="1"/>
          </p:nvPr>
        </p:nvSpPr>
        <p:spPr>
          <a:xfrm>
            <a:off x="1087775" y="3284499"/>
            <a:ext cx="1031100" cy="9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>
                <a:highlight>
                  <a:schemeClr val="lt2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t>xx%</a:t>
            </a:r>
          </a:p>
        </p:txBody>
      </p:sp>
      <p:sp>
        <p:nvSpPr>
          <p:cNvPr id="1823" name="Google Shape;1823;p13"/>
          <p:cNvSpPr txBox="1">
            <a:spLocks noGrp="1"/>
          </p:cNvSpPr>
          <p:nvPr>
            <p:ph type="ctrTitle" idx="8"/>
          </p:nvPr>
        </p:nvSpPr>
        <p:spPr>
          <a:xfrm>
            <a:off x="5857821" y="3360800"/>
            <a:ext cx="2103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824" name="Google Shape;1824;p13"/>
          <p:cNvSpPr txBox="1">
            <a:spLocks noGrp="1"/>
          </p:cNvSpPr>
          <p:nvPr>
            <p:ph type="subTitle" idx="9"/>
          </p:nvPr>
        </p:nvSpPr>
        <p:spPr>
          <a:xfrm>
            <a:off x="5857827" y="374180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25" name="Google Shape;1825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9725" y="3284499"/>
            <a:ext cx="1031100" cy="9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>
                <a:highlight>
                  <a:schemeClr val="lt2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700"/>
              <a:buFont typeface="Amatic SC"/>
              <a:buNone/>
              <a:defRPr sz="4700">
                <a:highlight>
                  <a:schemeClr val="lt2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t>xx%</a:t>
            </a:r>
          </a:p>
        </p:txBody>
      </p:sp>
      <p:sp>
        <p:nvSpPr>
          <p:cNvPr id="1826" name="Google Shape;1826;p13"/>
          <p:cNvSpPr txBox="1">
            <a:spLocks noGrp="1"/>
          </p:cNvSpPr>
          <p:nvPr>
            <p:ph type="ctrTitle" idx="14"/>
          </p:nvPr>
        </p:nvSpPr>
        <p:spPr>
          <a:xfrm>
            <a:off x="2088365" y="1684400"/>
            <a:ext cx="2103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827" name="Google Shape;1827;p13"/>
          <p:cNvSpPr txBox="1">
            <a:spLocks noGrp="1"/>
          </p:cNvSpPr>
          <p:nvPr>
            <p:ph type="ctrTitle" idx="15"/>
          </p:nvPr>
        </p:nvSpPr>
        <p:spPr>
          <a:xfrm>
            <a:off x="5857821" y="1684400"/>
            <a:ext cx="2103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17"/>
          <p:cNvSpPr txBox="1">
            <a:spLocks noGrp="1"/>
          </p:cNvSpPr>
          <p:nvPr>
            <p:ph type="title"/>
          </p:nvPr>
        </p:nvSpPr>
        <p:spPr>
          <a:xfrm>
            <a:off x="685800" y="390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highlight>
                  <a:schemeClr val="accent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9pPr>
          </a:lstStyle>
          <a:p>
            <a:endParaRPr/>
          </a:p>
        </p:txBody>
      </p:sp>
      <p:grpSp>
        <p:nvGrpSpPr>
          <p:cNvPr id="2238" name="Google Shape;2238;p17"/>
          <p:cNvGrpSpPr/>
          <p:nvPr/>
        </p:nvGrpSpPr>
        <p:grpSpPr>
          <a:xfrm rot="10800000">
            <a:off x="-1019212" y="2760243"/>
            <a:ext cx="2985554" cy="2765492"/>
            <a:chOff x="7290684" y="-161989"/>
            <a:chExt cx="2267107" cy="2100001"/>
          </a:xfrm>
        </p:grpSpPr>
        <p:sp>
          <p:nvSpPr>
            <p:cNvPr id="2239" name="Google Shape;2239;p17"/>
            <p:cNvSpPr/>
            <p:nvPr/>
          </p:nvSpPr>
          <p:spPr>
            <a:xfrm>
              <a:off x="8420248" y="863841"/>
              <a:ext cx="1040348" cy="953981"/>
            </a:xfrm>
            <a:custGeom>
              <a:avLst/>
              <a:gdLst/>
              <a:ahLst/>
              <a:cxnLst/>
              <a:rect l="l" t="t" r="r" b="b"/>
              <a:pathLst>
                <a:path w="15563" h="14271" extrusionOk="0">
                  <a:moveTo>
                    <a:pt x="10337" y="1"/>
                  </a:moveTo>
                  <a:cubicBezTo>
                    <a:pt x="9915" y="1"/>
                    <a:pt x="9500" y="77"/>
                    <a:pt x="9120" y="259"/>
                  </a:cubicBezTo>
                  <a:cubicBezTo>
                    <a:pt x="8022" y="785"/>
                    <a:pt x="7190" y="2159"/>
                    <a:pt x="6063" y="2159"/>
                  </a:cubicBezTo>
                  <a:cubicBezTo>
                    <a:pt x="5961" y="2159"/>
                    <a:pt x="5857" y="2148"/>
                    <a:pt x="5750" y="2124"/>
                  </a:cubicBezTo>
                  <a:cubicBezTo>
                    <a:pt x="4974" y="1946"/>
                    <a:pt x="4381" y="1088"/>
                    <a:pt x="3610" y="1088"/>
                  </a:cubicBezTo>
                  <a:cubicBezTo>
                    <a:pt x="3566" y="1088"/>
                    <a:pt x="3520" y="1091"/>
                    <a:pt x="3474" y="1097"/>
                  </a:cubicBezTo>
                  <a:cubicBezTo>
                    <a:pt x="3200" y="1140"/>
                    <a:pt x="2952" y="1294"/>
                    <a:pt x="2721" y="1457"/>
                  </a:cubicBezTo>
                  <a:cubicBezTo>
                    <a:pt x="1900" y="2038"/>
                    <a:pt x="1173" y="2817"/>
                    <a:pt x="899" y="3784"/>
                  </a:cubicBezTo>
                  <a:cubicBezTo>
                    <a:pt x="694" y="4511"/>
                    <a:pt x="813" y="5349"/>
                    <a:pt x="1250" y="5948"/>
                  </a:cubicBezTo>
                  <a:cubicBezTo>
                    <a:pt x="1027" y="7137"/>
                    <a:pt x="403" y="8249"/>
                    <a:pt x="223" y="9456"/>
                  </a:cubicBezTo>
                  <a:cubicBezTo>
                    <a:pt x="1" y="10936"/>
                    <a:pt x="523" y="12552"/>
                    <a:pt x="1686" y="13493"/>
                  </a:cubicBezTo>
                  <a:cubicBezTo>
                    <a:pt x="2316" y="13999"/>
                    <a:pt x="3135" y="14270"/>
                    <a:pt x="3945" y="14270"/>
                  </a:cubicBezTo>
                  <a:cubicBezTo>
                    <a:pt x="4630" y="14270"/>
                    <a:pt x="5308" y="14076"/>
                    <a:pt x="5861" y="13665"/>
                  </a:cubicBezTo>
                  <a:cubicBezTo>
                    <a:pt x="7059" y="12766"/>
                    <a:pt x="7555" y="11081"/>
                    <a:pt x="8915" y="10499"/>
                  </a:cubicBezTo>
                  <a:cubicBezTo>
                    <a:pt x="9728" y="10157"/>
                    <a:pt x="10652" y="10294"/>
                    <a:pt x="11524" y="10183"/>
                  </a:cubicBezTo>
                  <a:cubicBezTo>
                    <a:pt x="13783" y="9892"/>
                    <a:pt x="15562" y="7685"/>
                    <a:pt x="15562" y="5401"/>
                  </a:cubicBezTo>
                  <a:cubicBezTo>
                    <a:pt x="15554" y="3125"/>
                    <a:pt x="13894" y="995"/>
                    <a:pt x="11738" y="251"/>
                  </a:cubicBezTo>
                  <a:cubicBezTo>
                    <a:pt x="11291" y="97"/>
                    <a:pt x="10810" y="1"/>
                    <a:pt x="10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7"/>
            <p:cNvSpPr/>
            <p:nvPr/>
          </p:nvSpPr>
          <p:spPr>
            <a:xfrm>
              <a:off x="8476867" y="973135"/>
              <a:ext cx="1080924" cy="964877"/>
            </a:xfrm>
            <a:custGeom>
              <a:avLst/>
              <a:gdLst/>
              <a:ahLst/>
              <a:cxnLst/>
              <a:rect l="l" t="t" r="r" b="b"/>
              <a:pathLst>
                <a:path w="16170" h="14434" extrusionOk="0">
                  <a:moveTo>
                    <a:pt x="10288" y="160"/>
                  </a:moveTo>
                  <a:cubicBezTo>
                    <a:pt x="11558" y="160"/>
                    <a:pt x="12864" y="884"/>
                    <a:pt x="13731" y="1738"/>
                  </a:cubicBezTo>
                  <a:cubicBezTo>
                    <a:pt x="14826" y="2816"/>
                    <a:pt x="15511" y="4356"/>
                    <a:pt x="15365" y="5904"/>
                  </a:cubicBezTo>
                  <a:cubicBezTo>
                    <a:pt x="15211" y="7427"/>
                    <a:pt x="14356" y="8787"/>
                    <a:pt x="13055" y="9591"/>
                  </a:cubicBezTo>
                  <a:cubicBezTo>
                    <a:pt x="12362" y="10019"/>
                    <a:pt x="11601" y="10199"/>
                    <a:pt x="10788" y="10233"/>
                  </a:cubicBezTo>
                  <a:cubicBezTo>
                    <a:pt x="9976" y="10267"/>
                    <a:pt x="9154" y="10250"/>
                    <a:pt x="8436" y="10695"/>
                  </a:cubicBezTo>
                  <a:cubicBezTo>
                    <a:pt x="7187" y="11465"/>
                    <a:pt x="6750" y="13056"/>
                    <a:pt x="5501" y="13826"/>
                  </a:cubicBezTo>
                  <a:cubicBezTo>
                    <a:pt x="5002" y="14136"/>
                    <a:pt x="4432" y="14280"/>
                    <a:pt x="3859" y="14280"/>
                  </a:cubicBezTo>
                  <a:cubicBezTo>
                    <a:pt x="2882" y="14280"/>
                    <a:pt x="1896" y="13861"/>
                    <a:pt x="1233" y="13133"/>
                  </a:cubicBezTo>
                  <a:cubicBezTo>
                    <a:pt x="659" y="12483"/>
                    <a:pt x="292" y="11670"/>
                    <a:pt x="189" y="10806"/>
                  </a:cubicBezTo>
                  <a:cubicBezTo>
                    <a:pt x="86" y="9934"/>
                    <a:pt x="257" y="9104"/>
                    <a:pt x="531" y="8282"/>
                  </a:cubicBezTo>
                  <a:cubicBezTo>
                    <a:pt x="668" y="7880"/>
                    <a:pt x="822" y="7487"/>
                    <a:pt x="959" y="7076"/>
                  </a:cubicBezTo>
                  <a:cubicBezTo>
                    <a:pt x="1019" y="6888"/>
                    <a:pt x="1079" y="6691"/>
                    <a:pt x="1130" y="6495"/>
                  </a:cubicBezTo>
                  <a:cubicBezTo>
                    <a:pt x="1164" y="6366"/>
                    <a:pt x="1258" y="6152"/>
                    <a:pt x="1233" y="6007"/>
                  </a:cubicBezTo>
                  <a:cubicBezTo>
                    <a:pt x="1215" y="5947"/>
                    <a:pt x="1130" y="5861"/>
                    <a:pt x="1096" y="5793"/>
                  </a:cubicBezTo>
                  <a:cubicBezTo>
                    <a:pt x="1036" y="5690"/>
                    <a:pt x="993" y="5588"/>
                    <a:pt x="950" y="5476"/>
                  </a:cubicBezTo>
                  <a:cubicBezTo>
                    <a:pt x="865" y="5263"/>
                    <a:pt x="813" y="5032"/>
                    <a:pt x="796" y="4809"/>
                  </a:cubicBezTo>
                  <a:cubicBezTo>
                    <a:pt x="762" y="4364"/>
                    <a:pt x="831" y="3920"/>
                    <a:pt x="1010" y="3509"/>
                  </a:cubicBezTo>
                  <a:cubicBezTo>
                    <a:pt x="1344" y="2730"/>
                    <a:pt x="1977" y="2097"/>
                    <a:pt x="2661" y="1610"/>
                  </a:cubicBezTo>
                  <a:cubicBezTo>
                    <a:pt x="2937" y="1412"/>
                    <a:pt x="3226" y="1268"/>
                    <a:pt x="3536" y="1268"/>
                  </a:cubicBezTo>
                  <a:cubicBezTo>
                    <a:pt x="3668" y="1268"/>
                    <a:pt x="3804" y="1294"/>
                    <a:pt x="3944" y="1353"/>
                  </a:cubicBezTo>
                  <a:cubicBezTo>
                    <a:pt x="4218" y="1481"/>
                    <a:pt x="4483" y="1644"/>
                    <a:pt x="4723" y="1832"/>
                  </a:cubicBezTo>
                  <a:cubicBezTo>
                    <a:pt x="5114" y="2104"/>
                    <a:pt x="5525" y="2319"/>
                    <a:pt x="5980" y="2319"/>
                  </a:cubicBezTo>
                  <a:cubicBezTo>
                    <a:pt x="6113" y="2319"/>
                    <a:pt x="6250" y="2300"/>
                    <a:pt x="6391" y="2260"/>
                  </a:cubicBezTo>
                  <a:cubicBezTo>
                    <a:pt x="7067" y="2063"/>
                    <a:pt x="7589" y="1507"/>
                    <a:pt x="8111" y="1062"/>
                  </a:cubicBezTo>
                  <a:cubicBezTo>
                    <a:pt x="8394" y="813"/>
                    <a:pt x="8701" y="603"/>
                    <a:pt x="9032" y="427"/>
                  </a:cubicBezTo>
                  <a:lnTo>
                    <a:pt x="9032" y="427"/>
                  </a:lnTo>
                  <a:cubicBezTo>
                    <a:pt x="9039" y="426"/>
                    <a:pt x="9045" y="424"/>
                    <a:pt x="9052" y="421"/>
                  </a:cubicBezTo>
                  <a:cubicBezTo>
                    <a:pt x="9448" y="239"/>
                    <a:pt x="9866" y="160"/>
                    <a:pt x="10288" y="160"/>
                  </a:cubicBezTo>
                  <a:close/>
                  <a:moveTo>
                    <a:pt x="10256" y="1"/>
                  </a:moveTo>
                  <a:cubicBezTo>
                    <a:pt x="9824" y="1"/>
                    <a:pt x="9401" y="87"/>
                    <a:pt x="9000" y="267"/>
                  </a:cubicBezTo>
                  <a:cubicBezTo>
                    <a:pt x="8991" y="271"/>
                    <a:pt x="8982" y="277"/>
                    <a:pt x="8976" y="283"/>
                  </a:cubicBezTo>
                  <a:lnTo>
                    <a:pt x="8976" y="283"/>
                  </a:lnTo>
                  <a:cubicBezTo>
                    <a:pt x="8223" y="661"/>
                    <a:pt x="7687" y="1331"/>
                    <a:pt x="6999" y="1789"/>
                  </a:cubicBezTo>
                  <a:cubicBezTo>
                    <a:pt x="6689" y="1993"/>
                    <a:pt x="6352" y="2157"/>
                    <a:pt x="5989" y="2157"/>
                  </a:cubicBezTo>
                  <a:cubicBezTo>
                    <a:pt x="5941" y="2157"/>
                    <a:pt x="5892" y="2155"/>
                    <a:pt x="5844" y="2149"/>
                  </a:cubicBezTo>
                  <a:cubicBezTo>
                    <a:pt x="5450" y="2106"/>
                    <a:pt x="5116" y="1883"/>
                    <a:pt x="4800" y="1670"/>
                  </a:cubicBezTo>
                  <a:cubicBezTo>
                    <a:pt x="4398" y="1391"/>
                    <a:pt x="3981" y="1102"/>
                    <a:pt x="3515" y="1102"/>
                  </a:cubicBezTo>
                  <a:cubicBezTo>
                    <a:pt x="3367" y="1102"/>
                    <a:pt x="3214" y="1131"/>
                    <a:pt x="3055" y="1199"/>
                  </a:cubicBezTo>
                  <a:cubicBezTo>
                    <a:pt x="2336" y="1498"/>
                    <a:pt x="1652" y="2183"/>
                    <a:pt x="1224" y="2816"/>
                  </a:cubicBezTo>
                  <a:cubicBezTo>
                    <a:pt x="762" y="3492"/>
                    <a:pt x="531" y="4304"/>
                    <a:pt x="685" y="5117"/>
                  </a:cubicBezTo>
                  <a:cubicBezTo>
                    <a:pt x="728" y="5305"/>
                    <a:pt x="779" y="5485"/>
                    <a:pt x="856" y="5665"/>
                  </a:cubicBezTo>
                  <a:cubicBezTo>
                    <a:pt x="959" y="5879"/>
                    <a:pt x="1087" y="6015"/>
                    <a:pt x="1036" y="6264"/>
                  </a:cubicBezTo>
                  <a:cubicBezTo>
                    <a:pt x="916" y="6717"/>
                    <a:pt x="771" y="7170"/>
                    <a:pt x="608" y="7615"/>
                  </a:cubicBezTo>
                  <a:cubicBezTo>
                    <a:pt x="300" y="8471"/>
                    <a:pt x="1" y="9326"/>
                    <a:pt x="1" y="10242"/>
                  </a:cubicBezTo>
                  <a:cubicBezTo>
                    <a:pt x="1" y="11063"/>
                    <a:pt x="223" y="11858"/>
                    <a:pt x="625" y="12568"/>
                  </a:cubicBezTo>
                  <a:cubicBezTo>
                    <a:pt x="1307" y="13732"/>
                    <a:pt x="2547" y="14433"/>
                    <a:pt x="3862" y="14433"/>
                  </a:cubicBezTo>
                  <a:cubicBezTo>
                    <a:pt x="4065" y="14433"/>
                    <a:pt x="4270" y="14416"/>
                    <a:pt x="4475" y="14382"/>
                  </a:cubicBezTo>
                  <a:cubicBezTo>
                    <a:pt x="5211" y="14245"/>
                    <a:pt x="5869" y="13869"/>
                    <a:pt x="6357" y="13313"/>
                  </a:cubicBezTo>
                  <a:cubicBezTo>
                    <a:pt x="6896" y="12722"/>
                    <a:pt x="7289" y="12030"/>
                    <a:pt x="7820" y="11431"/>
                  </a:cubicBezTo>
                  <a:cubicBezTo>
                    <a:pt x="8102" y="11106"/>
                    <a:pt x="8453" y="10840"/>
                    <a:pt x="8846" y="10661"/>
                  </a:cubicBezTo>
                  <a:cubicBezTo>
                    <a:pt x="9325" y="10455"/>
                    <a:pt x="9856" y="10430"/>
                    <a:pt x="10369" y="10413"/>
                  </a:cubicBezTo>
                  <a:cubicBezTo>
                    <a:pt x="11190" y="10387"/>
                    <a:pt x="11960" y="10327"/>
                    <a:pt x="12705" y="9976"/>
                  </a:cubicBezTo>
                  <a:cubicBezTo>
                    <a:pt x="14056" y="9335"/>
                    <a:pt x="15057" y="8034"/>
                    <a:pt x="15417" y="6589"/>
                  </a:cubicBezTo>
                  <a:cubicBezTo>
                    <a:pt x="16169" y="3509"/>
                    <a:pt x="13492" y="78"/>
                    <a:pt x="10318" y="1"/>
                  </a:cubicBezTo>
                  <a:cubicBezTo>
                    <a:pt x="10297" y="1"/>
                    <a:pt x="10277" y="1"/>
                    <a:pt x="10256" y="1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7"/>
            <p:cNvSpPr/>
            <p:nvPr/>
          </p:nvSpPr>
          <p:spPr>
            <a:xfrm>
              <a:off x="8146915" y="-140598"/>
              <a:ext cx="1298245" cy="1034131"/>
            </a:xfrm>
            <a:custGeom>
              <a:avLst/>
              <a:gdLst/>
              <a:ahLst/>
              <a:cxnLst/>
              <a:rect l="l" t="t" r="r" b="b"/>
              <a:pathLst>
                <a:path w="19421" h="15470" extrusionOk="0">
                  <a:moveTo>
                    <a:pt x="10158" y="1"/>
                  </a:moveTo>
                  <a:cubicBezTo>
                    <a:pt x="3133" y="1"/>
                    <a:pt x="409" y="4015"/>
                    <a:pt x="223" y="5353"/>
                  </a:cubicBezTo>
                  <a:cubicBezTo>
                    <a:pt x="1" y="6944"/>
                    <a:pt x="959" y="6208"/>
                    <a:pt x="1874" y="7278"/>
                  </a:cubicBezTo>
                  <a:cubicBezTo>
                    <a:pt x="2789" y="8339"/>
                    <a:pt x="1267" y="8758"/>
                    <a:pt x="1900" y="10991"/>
                  </a:cubicBezTo>
                  <a:cubicBezTo>
                    <a:pt x="2271" y="12314"/>
                    <a:pt x="3145" y="12644"/>
                    <a:pt x="3899" y="12644"/>
                  </a:cubicBezTo>
                  <a:cubicBezTo>
                    <a:pt x="4412" y="12644"/>
                    <a:pt x="4869" y="12491"/>
                    <a:pt x="5074" y="12394"/>
                  </a:cubicBezTo>
                  <a:cubicBezTo>
                    <a:pt x="5246" y="12309"/>
                    <a:pt x="5565" y="12231"/>
                    <a:pt x="5925" y="12231"/>
                  </a:cubicBezTo>
                  <a:cubicBezTo>
                    <a:pt x="6620" y="12231"/>
                    <a:pt x="7463" y="12521"/>
                    <a:pt x="7683" y="13608"/>
                  </a:cubicBezTo>
                  <a:cubicBezTo>
                    <a:pt x="7885" y="14605"/>
                    <a:pt x="9011" y="15469"/>
                    <a:pt x="10273" y="15469"/>
                  </a:cubicBezTo>
                  <a:cubicBezTo>
                    <a:pt x="11092" y="15469"/>
                    <a:pt x="11968" y="15106"/>
                    <a:pt x="12687" y="14181"/>
                  </a:cubicBezTo>
                  <a:cubicBezTo>
                    <a:pt x="13288" y="13409"/>
                    <a:pt x="13796" y="13233"/>
                    <a:pt x="14278" y="13233"/>
                  </a:cubicBezTo>
                  <a:cubicBezTo>
                    <a:pt x="14680" y="13233"/>
                    <a:pt x="15063" y="13355"/>
                    <a:pt x="15467" y="13355"/>
                  </a:cubicBezTo>
                  <a:cubicBezTo>
                    <a:pt x="16048" y="13355"/>
                    <a:pt x="16671" y="13102"/>
                    <a:pt x="17452" y="11872"/>
                  </a:cubicBezTo>
                  <a:cubicBezTo>
                    <a:pt x="19420" y="8758"/>
                    <a:pt x="14783" y="511"/>
                    <a:pt x="14783" y="511"/>
                  </a:cubicBezTo>
                  <a:cubicBezTo>
                    <a:pt x="13068" y="154"/>
                    <a:pt x="11531" y="1"/>
                    <a:pt x="10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7"/>
            <p:cNvSpPr/>
            <p:nvPr/>
          </p:nvSpPr>
          <p:spPr>
            <a:xfrm>
              <a:off x="8846325" y="-53965"/>
              <a:ext cx="67249" cy="55350"/>
            </a:xfrm>
            <a:custGeom>
              <a:avLst/>
              <a:gdLst/>
              <a:ahLst/>
              <a:cxnLst/>
              <a:rect l="l" t="t" r="r" b="b"/>
              <a:pathLst>
                <a:path w="1006" h="828" extrusionOk="0">
                  <a:moveTo>
                    <a:pt x="757" y="1"/>
                  </a:moveTo>
                  <a:cubicBezTo>
                    <a:pt x="750" y="1"/>
                    <a:pt x="743" y="1"/>
                    <a:pt x="736" y="2"/>
                  </a:cubicBezTo>
                  <a:cubicBezTo>
                    <a:pt x="667" y="2"/>
                    <a:pt x="590" y="10"/>
                    <a:pt x="522" y="28"/>
                  </a:cubicBezTo>
                  <a:cubicBezTo>
                    <a:pt x="478" y="15"/>
                    <a:pt x="434" y="9"/>
                    <a:pt x="390" y="9"/>
                  </a:cubicBezTo>
                  <a:cubicBezTo>
                    <a:pt x="282" y="9"/>
                    <a:pt x="180" y="46"/>
                    <a:pt x="94" y="113"/>
                  </a:cubicBezTo>
                  <a:cubicBezTo>
                    <a:pt x="26" y="164"/>
                    <a:pt x="0" y="250"/>
                    <a:pt x="26" y="327"/>
                  </a:cubicBezTo>
                  <a:cubicBezTo>
                    <a:pt x="0" y="413"/>
                    <a:pt x="34" y="498"/>
                    <a:pt x="103" y="541"/>
                  </a:cubicBezTo>
                  <a:cubicBezTo>
                    <a:pt x="174" y="713"/>
                    <a:pt x="372" y="827"/>
                    <a:pt x="556" y="827"/>
                  </a:cubicBezTo>
                  <a:cubicBezTo>
                    <a:pt x="637" y="827"/>
                    <a:pt x="716" y="805"/>
                    <a:pt x="779" y="755"/>
                  </a:cubicBezTo>
                  <a:cubicBezTo>
                    <a:pt x="873" y="695"/>
                    <a:pt x="924" y="592"/>
                    <a:pt x="916" y="481"/>
                  </a:cubicBezTo>
                  <a:cubicBezTo>
                    <a:pt x="941" y="421"/>
                    <a:pt x="933" y="361"/>
                    <a:pt x="898" y="310"/>
                  </a:cubicBezTo>
                  <a:cubicBezTo>
                    <a:pt x="1005" y="187"/>
                    <a:pt x="915" y="1"/>
                    <a:pt x="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7"/>
            <p:cNvSpPr/>
            <p:nvPr/>
          </p:nvSpPr>
          <p:spPr>
            <a:xfrm>
              <a:off x="8733088" y="28190"/>
              <a:ext cx="69789" cy="56085"/>
            </a:xfrm>
            <a:custGeom>
              <a:avLst/>
              <a:gdLst/>
              <a:ahLst/>
              <a:cxnLst/>
              <a:rect l="l" t="t" r="r" b="b"/>
              <a:pathLst>
                <a:path w="1044" h="839" extrusionOk="0">
                  <a:moveTo>
                    <a:pt x="609" y="0"/>
                  </a:moveTo>
                  <a:cubicBezTo>
                    <a:pt x="538" y="0"/>
                    <a:pt x="467" y="11"/>
                    <a:pt x="402" y="22"/>
                  </a:cubicBezTo>
                  <a:cubicBezTo>
                    <a:pt x="248" y="39"/>
                    <a:pt x="120" y="125"/>
                    <a:pt x="43" y="253"/>
                  </a:cubicBezTo>
                  <a:cubicBezTo>
                    <a:pt x="0" y="347"/>
                    <a:pt x="9" y="467"/>
                    <a:pt x="60" y="552"/>
                  </a:cubicBezTo>
                  <a:cubicBezTo>
                    <a:pt x="52" y="569"/>
                    <a:pt x="52" y="595"/>
                    <a:pt x="43" y="612"/>
                  </a:cubicBezTo>
                  <a:cubicBezTo>
                    <a:pt x="15" y="740"/>
                    <a:pt x="152" y="839"/>
                    <a:pt x="278" y="839"/>
                  </a:cubicBezTo>
                  <a:cubicBezTo>
                    <a:pt x="303" y="839"/>
                    <a:pt x="328" y="835"/>
                    <a:pt x="351" y="826"/>
                  </a:cubicBezTo>
                  <a:cubicBezTo>
                    <a:pt x="488" y="775"/>
                    <a:pt x="668" y="783"/>
                    <a:pt x="804" y="715"/>
                  </a:cubicBezTo>
                  <a:cubicBezTo>
                    <a:pt x="907" y="663"/>
                    <a:pt x="993" y="561"/>
                    <a:pt x="1018" y="441"/>
                  </a:cubicBezTo>
                  <a:cubicBezTo>
                    <a:pt x="1044" y="304"/>
                    <a:pt x="993" y="176"/>
                    <a:pt x="890" y="90"/>
                  </a:cubicBezTo>
                  <a:cubicBezTo>
                    <a:pt x="806" y="21"/>
                    <a:pt x="707" y="0"/>
                    <a:pt x="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7"/>
            <p:cNvSpPr/>
            <p:nvPr/>
          </p:nvSpPr>
          <p:spPr>
            <a:xfrm>
              <a:off x="8968653" y="-9512"/>
              <a:ext cx="87035" cy="64040"/>
            </a:xfrm>
            <a:custGeom>
              <a:avLst/>
              <a:gdLst/>
              <a:ahLst/>
              <a:cxnLst/>
              <a:rect l="l" t="t" r="r" b="b"/>
              <a:pathLst>
                <a:path w="1302" h="958" extrusionOk="0">
                  <a:moveTo>
                    <a:pt x="770" y="1"/>
                  </a:moveTo>
                  <a:cubicBezTo>
                    <a:pt x="673" y="1"/>
                    <a:pt x="578" y="43"/>
                    <a:pt x="514" y="124"/>
                  </a:cubicBezTo>
                  <a:lnTo>
                    <a:pt x="446" y="132"/>
                  </a:lnTo>
                  <a:cubicBezTo>
                    <a:pt x="413" y="108"/>
                    <a:pt x="372" y="95"/>
                    <a:pt x="332" y="95"/>
                  </a:cubicBezTo>
                  <a:cubicBezTo>
                    <a:pt x="288" y="95"/>
                    <a:pt x="246" y="110"/>
                    <a:pt x="215" y="141"/>
                  </a:cubicBezTo>
                  <a:cubicBezTo>
                    <a:pt x="18" y="329"/>
                    <a:pt x="1" y="612"/>
                    <a:pt x="155" y="860"/>
                  </a:cubicBezTo>
                  <a:cubicBezTo>
                    <a:pt x="189" y="920"/>
                    <a:pt x="258" y="954"/>
                    <a:pt x="335" y="954"/>
                  </a:cubicBezTo>
                  <a:cubicBezTo>
                    <a:pt x="374" y="956"/>
                    <a:pt x="413" y="957"/>
                    <a:pt x="453" y="957"/>
                  </a:cubicBezTo>
                  <a:cubicBezTo>
                    <a:pt x="597" y="957"/>
                    <a:pt x="743" y="938"/>
                    <a:pt x="856" y="851"/>
                  </a:cubicBezTo>
                  <a:cubicBezTo>
                    <a:pt x="882" y="825"/>
                    <a:pt x="908" y="791"/>
                    <a:pt x="933" y="757"/>
                  </a:cubicBezTo>
                  <a:cubicBezTo>
                    <a:pt x="1062" y="748"/>
                    <a:pt x="1190" y="680"/>
                    <a:pt x="1267" y="577"/>
                  </a:cubicBezTo>
                  <a:cubicBezTo>
                    <a:pt x="1301" y="500"/>
                    <a:pt x="1276" y="415"/>
                    <a:pt x="1216" y="363"/>
                  </a:cubicBezTo>
                  <a:lnTo>
                    <a:pt x="1173" y="329"/>
                  </a:lnTo>
                  <a:cubicBezTo>
                    <a:pt x="1139" y="192"/>
                    <a:pt x="1036" y="81"/>
                    <a:pt x="908" y="30"/>
                  </a:cubicBezTo>
                  <a:cubicBezTo>
                    <a:pt x="863" y="10"/>
                    <a:pt x="817" y="1"/>
                    <a:pt x="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7"/>
            <p:cNvSpPr/>
            <p:nvPr/>
          </p:nvSpPr>
          <p:spPr>
            <a:xfrm>
              <a:off x="8876005" y="59675"/>
              <a:ext cx="72128" cy="48197"/>
            </a:xfrm>
            <a:custGeom>
              <a:avLst/>
              <a:gdLst/>
              <a:ahLst/>
              <a:cxnLst/>
              <a:rect l="l" t="t" r="r" b="b"/>
              <a:pathLst>
                <a:path w="1079" h="721" extrusionOk="0">
                  <a:moveTo>
                    <a:pt x="745" y="415"/>
                  </a:moveTo>
                  <a:cubicBezTo>
                    <a:pt x="741" y="423"/>
                    <a:pt x="735" y="428"/>
                    <a:pt x="728" y="428"/>
                  </a:cubicBezTo>
                  <a:cubicBezTo>
                    <a:pt x="722" y="428"/>
                    <a:pt x="715" y="423"/>
                    <a:pt x="711" y="415"/>
                  </a:cubicBezTo>
                  <a:close/>
                  <a:moveTo>
                    <a:pt x="672" y="1"/>
                  </a:moveTo>
                  <a:cubicBezTo>
                    <a:pt x="641" y="1"/>
                    <a:pt x="611" y="7"/>
                    <a:pt x="583" y="21"/>
                  </a:cubicBezTo>
                  <a:cubicBezTo>
                    <a:pt x="480" y="73"/>
                    <a:pt x="352" y="115"/>
                    <a:pt x="249" y="175"/>
                  </a:cubicBezTo>
                  <a:cubicBezTo>
                    <a:pt x="129" y="235"/>
                    <a:pt x="1" y="329"/>
                    <a:pt x="61" y="483"/>
                  </a:cubicBezTo>
                  <a:cubicBezTo>
                    <a:pt x="78" y="569"/>
                    <a:pt x="138" y="646"/>
                    <a:pt x="223" y="680"/>
                  </a:cubicBezTo>
                  <a:cubicBezTo>
                    <a:pt x="287" y="708"/>
                    <a:pt x="354" y="721"/>
                    <a:pt x="422" y="721"/>
                  </a:cubicBezTo>
                  <a:cubicBezTo>
                    <a:pt x="500" y="721"/>
                    <a:pt x="578" y="704"/>
                    <a:pt x="651" y="672"/>
                  </a:cubicBezTo>
                  <a:cubicBezTo>
                    <a:pt x="779" y="612"/>
                    <a:pt x="968" y="543"/>
                    <a:pt x="1028" y="415"/>
                  </a:cubicBezTo>
                  <a:cubicBezTo>
                    <a:pt x="1079" y="287"/>
                    <a:pt x="985" y="141"/>
                    <a:pt x="839" y="81"/>
                  </a:cubicBezTo>
                  <a:cubicBezTo>
                    <a:pt x="799" y="29"/>
                    <a:pt x="735" y="1"/>
                    <a:pt x="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7"/>
            <p:cNvSpPr/>
            <p:nvPr/>
          </p:nvSpPr>
          <p:spPr>
            <a:xfrm>
              <a:off x="8711898" y="-58577"/>
              <a:ext cx="70390" cy="54481"/>
            </a:xfrm>
            <a:custGeom>
              <a:avLst/>
              <a:gdLst/>
              <a:ahLst/>
              <a:cxnLst/>
              <a:rect l="l" t="t" r="r" b="b"/>
              <a:pathLst>
                <a:path w="1053" h="815" extrusionOk="0">
                  <a:moveTo>
                    <a:pt x="537" y="0"/>
                  </a:moveTo>
                  <a:cubicBezTo>
                    <a:pt x="483" y="0"/>
                    <a:pt x="435" y="14"/>
                    <a:pt x="386" y="28"/>
                  </a:cubicBezTo>
                  <a:cubicBezTo>
                    <a:pt x="172" y="54"/>
                    <a:pt x="1" y="156"/>
                    <a:pt x="35" y="396"/>
                  </a:cubicBezTo>
                  <a:cubicBezTo>
                    <a:pt x="72" y="650"/>
                    <a:pt x="347" y="814"/>
                    <a:pt x="599" y="814"/>
                  </a:cubicBezTo>
                  <a:cubicBezTo>
                    <a:pt x="696" y="814"/>
                    <a:pt x="789" y="790"/>
                    <a:pt x="865" y="738"/>
                  </a:cubicBezTo>
                  <a:cubicBezTo>
                    <a:pt x="1027" y="593"/>
                    <a:pt x="1053" y="353"/>
                    <a:pt x="916" y="182"/>
                  </a:cubicBezTo>
                  <a:cubicBezTo>
                    <a:pt x="890" y="122"/>
                    <a:pt x="839" y="71"/>
                    <a:pt x="771" y="62"/>
                  </a:cubicBezTo>
                  <a:cubicBezTo>
                    <a:pt x="711" y="28"/>
                    <a:pt x="642" y="2"/>
                    <a:pt x="574" y="2"/>
                  </a:cubicBezTo>
                  <a:cubicBezTo>
                    <a:pt x="561" y="1"/>
                    <a:pt x="549" y="0"/>
                    <a:pt x="5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7"/>
            <p:cNvSpPr/>
            <p:nvPr/>
          </p:nvSpPr>
          <p:spPr>
            <a:xfrm>
              <a:off x="8604409" y="59942"/>
              <a:ext cx="56085" cy="47462"/>
            </a:xfrm>
            <a:custGeom>
              <a:avLst/>
              <a:gdLst/>
              <a:ahLst/>
              <a:cxnLst/>
              <a:rect l="l" t="t" r="r" b="b"/>
              <a:pathLst>
                <a:path w="839" h="710" extrusionOk="0">
                  <a:moveTo>
                    <a:pt x="420" y="360"/>
                  </a:moveTo>
                  <a:cubicBezTo>
                    <a:pt x="420" y="360"/>
                    <a:pt x="416" y="363"/>
                    <a:pt x="413" y="363"/>
                  </a:cubicBezTo>
                  <a:cubicBezTo>
                    <a:pt x="412" y="363"/>
                    <a:pt x="411" y="362"/>
                    <a:pt x="411" y="360"/>
                  </a:cubicBezTo>
                  <a:close/>
                  <a:moveTo>
                    <a:pt x="360" y="0"/>
                  </a:moveTo>
                  <a:cubicBezTo>
                    <a:pt x="291" y="0"/>
                    <a:pt x="214" y="17"/>
                    <a:pt x="163" y="60"/>
                  </a:cubicBezTo>
                  <a:cubicBezTo>
                    <a:pt x="86" y="103"/>
                    <a:pt x="26" y="171"/>
                    <a:pt x="9" y="257"/>
                  </a:cubicBezTo>
                  <a:cubicBezTo>
                    <a:pt x="0" y="291"/>
                    <a:pt x="0" y="325"/>
                    <a:pt x="18" y="360"/>
                  </a:cubicBezTo>
                  <a:cubicBezTo>
                    <a:pt x="18" y="385"/>
                    <a:pt x="26" y="419"/>
                    <a:pt x="35" y="445"/>
                  </a:cubicBezTo>
                  <a:cubicBezTo>
                    <a:pt x="102" y="610"/>
                    <a:pt x="256" y="709"/>
                    <a:pt x="420" y="709"/>
                  </a:cubicBezTo>
                  <a:cubicBezTo>
                    <a:pt x="485" y="709"/>
                    <a:pt x="553" y="693"/>
                    <a:pt x="616" y="659"/>
                  </a:cubicBezTo>
                  <a:cubicBezTo>
                    <a:pt x="839" y="531"/>
                    <a:pt x="822" y="197"/>
                    <a:pt x="591" y="86"/>
                  </a:cubicBezTo>
                  <a:cubicBezTo>
                    <a:pt x="556" y="60"/>
                    <a:pt x="522" y="43"/>
                    <a:pt x="479" y="35"/>
                  </a:cubicBezTo>
                  <a:cubicBezTo>
                    <a:pt x="445" y="17"/>
                    <a:pt x="402" y="0"/>
                    <a:pt x="3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7"/>
            <p:cNvSpPr/>
            <p:nvPr/>
          </p:nvSpPr>
          <p:spPr>
            <a:xfrm>
              <a:off x="8743917" y="140359"/>
              <a:ext cx="55350" cy="47662"/>
            </a:xfrm>
            <a:custGeom>
              <a:avLst/>
              <a:gdLst/>
              <a:ahLst/>
              <a:cxnLst/>
              <a:rect l="l" t="t" r="r" b="b"/>
              <a:pathLst>
                <a:path w="828" h="713" extrusionOk="0">
                  <a:moveTo>
                    <a:pt x="569" y="1"/>
                  </a:moveTo>
                  <a:cubicBezTo>
                    <a:pt x="556" y="1"/>
                    <a:pt x="544" y="2"/>
                    <a:pt x="531" y="4"/>
                  </a:cubicBezTo>
                  <a:cubicBezTo>
                    <a:pt x="480" y="21"/>
                    <a:pt x="437" y="38"/>
                    <a:pt x="386" y="55"/>
                  </a:cubicBezTo>
                  <a:cubicBezTo>
                    <a:pt x="334" y="63"/>
                    <a:pt x="292" y="72"/>
                    <a:pt x="240" y="98"/>
                  </a:cubicBezTo>
                  <a:cubicBezTo>
                    <a:pt x="1" y="217"/>
                    <a:pt x="52" y="542"/>
                    <a:pt x="317" y="671"/>
                  </a:cubicBezTo>
                  <a:cubicBezTo>
                    <a:pt x="370" y="699"/>
                    <a:pt x="428" y="712"/>
                    <a:pt x="486" y="712"/>
                  </a:cubicBezTo>
                  <a:cubicBezTo>
                    <a:pt x="571" y="712"/>
                    <a:pt x="657" y="684"/>
                    <a:pt x="728" y="628"/>
                  </a:cubicBezTo>
                  <a:cubicBezTo>
                    <a:pt x="771" y="594"/>
                    <a:pt x="788" y="542"/>
                    <a:pt x="788" y="491"/>
                  </a:cubicBezTo>
                  <a:cubicBezTo>
                    <a:pt x="796" y="465"/>
                    <a:pt x="805" y="448"/>
                    <a:pt x="805" y="423"/>
                  </a:cubicBezTo>
                  <a:cubicBezTo>
                    <a:pt x="814" y="371"/>
                    <a:pt x="805" y="320"/>
                    <a:pt x="788" y="277"/>
                  </a:cubicBezTo>
                  <a:cubicBezTo>
                    <a:pt x="827" y="135"/>
                    <a:pt x="714" y="1"/>
                    <a:pt x="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7"/>
            <p:cNvSpPr/>
            <p:nvPr/>
          </p:nvSpPr>
          <p:spPr>
            <a:xfrm>
              <a:off x="8623260" y="166696"/>
              <a:ext cx="56152" cy="46192"/>
            </a:xfrm>
            <a:custGeom>
              <a:avLst/>
              <a:gdLst/>
              <a:ahLst/>
              <a:cxnLst/>
              <a:rect l="l" t="t" r="r" b="b"/>
              <a:pathLst>
                <a:path w="840" h="691" extrusionOk="0">
                  <a:moveTo>
                    <a:pt x="553" y="0"/>
                  </a:moveTo>
                  <a:cubicBezTo>
                    <a:pt x="523" y="0"/>
                    <a:pt x="492" y="7"/>
                    <a:pt x="463" y="20"/>
                  </a:cubicBezTo>
                  <a:lnTo>
                    <a:pt x="112" y="166"/>
                  </a:lnTo>
                  <a:cubicBezTo>
                    <a:pt x="18" y="217"/>
                    <a:pt x="1" y="337"/>
                    <a:pt x="61" y="414"/>
                  </a:cubicBezTo>
                  <a:cubicBezTo>
                    <a:pt x="103" y="470"/>
                    <a:pt x="163" y="504"/>
                    <a:pt x="231" y="504"/>
                  </a:cubicBezTo>
                  <a:cubicBezTo>
                    <a:pt x="245" y="504"/>
                    <a:pt x="260" y="502"/>
                    <a:pt x="274" y="499"/>
                  </a:cubicBezTo>
                  <a:lnTo>
                    <a:pt x="274" y="508"/>
                  </a:lnTo>
                  <a:cubicBezTo>
                    <a:pt x="294" y="619"/>
                    <a:pt x="384" y="691"/>
                    <a:pt x="487" y="691"/>
                  </a:cubicBezTo>
                  <a:cubicBezTo>
                    <a:pt x="518" y="691"/>
                    <a:pt x="551" y="684"/>
                    <a:pt x="582" y="670"/>
                  </a:cubicBezTo>
                  <a:cubicBezTo>
                    <a:pt x="771" y="568"/>
                    <a:pt x="839" y="337"/>
                    <a:pt x="754" y="140"/>
                  </a:cubicBezTo>
                  <a:cubicBezTo>
                    <a:pt x="722" y="51"/>
                    <a:pt x="639" y="0"/>
                    <a:pt x="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7"/>
            <p:cNvSpPr/>
            <p:nvPr/>
          </p:nvSpPr>
          <p:spPr>
            <a:xfrm>
              <a:off x="8623861" y="-19739"/>
              <a:ext cx="39507" cy="38571"/>
            </a:xfrm>
            <a:custGeom>
              <a:avLst/>
              <a:gdLst/>
              <a:ahLst/>
              <a:cxnLst/>
              <a:rect l="l" t="t" r="r" b="b"/>
              <a:pathLst>
                <a:path w="591" h="577" extrusionOk="0">
                  <a:moveTo>
                    <a:pt x="361" y="0"/>
                  </a:moveTo>
                  <a:cubicBezTo>
                    <a:pt x="349" y="0"/>
                    <a:pt x="337" y="1"/>
                    <a:pt x="325" y="3"/>
                  </a:cubicBezTo>
                  <a:cubicBezTo>
                    <a:pt x="223" y="20"/>
                    <a:pt x="146" y="80"/>
                    <a:pt x="103" y="174"/>
                  </a:cubicBezTo>
                  <a:lnTo>
                    <a:pt x="94" y="191"/>
                  </a:lnTo>
                  <a:lnTo>
                    <a:pt x="43" y="268"/>
                  </a:lnTo>
                  <a:cubicBezTo>
                    <a:pt x="0" y="362"/>
                    <a:pt x="43" y="474"/>
                    <a:pt x="137" y="516"/>
                  </a:cubicBezTo>
                  <a:cubicBezTo>
                    <a:pt x="154" y="525"/>
                    <a:pt x="171" y="534"/>
                    <a:pt x="180" y="534"/>
                  </a:cubicBezTo>
                  <a:cubicBezTo>
                    <a:pt x="223" y="559"/>
                    <a:pt x="265" y="568"/>
                    <a:pt x="308" y="576"/>
                  </a:cubicBezTo>
                  <a:cubicBezTo>
                    <a:pt x="314" y="577"/>
                    <a:pt x="320" y="577"/>
                    <a:pt x="326" y="577"/>
                  </a:cubicBezTo>
                  <a:cubicBezTo>
                    <a:pt x="447" y="577"/>
                    <a:pt x="549" y="493"/>
                    <a:pt x="565" y="371"/>
                  </a:cubicBezTo>
                  <a:cubicBezTo>
                    <a:pt x="565" y="345"/>
                    <a:pt x="565" y="311"/>
                    <a:pt x="565" y="285"/>
                  </a:cubicBezTo>
                  <a:cubicBezTo>
                    <a:pt x="591" y="243"/>
                    <a:pt x="591" y="191"/>
                    <a:pt x="573" y="140"/>
                  </a:cubicBezTo>
                  <a:cubicBezTo>
                    <a:pt x="536" y="57"/>
                    <a:pt x="451" y="0"/>
                    <a:pt x="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7"/>
            <p:cNvSpPr/>
            <p:nvPr/>
          </p:nvSpPr>
          <p:spPr>
            <a:xfrm>
              <a:off x="7339615" y="580611"/>
              <a:ext cx="48331" cy="52542"/>
            </a:xfrm>
            <a:custGeom>
              <a:avLst/>
              <a:gdLst/>
              <a:ahLst/>
              <a:cxnLst/>
              <a:rect l="l" t="t" r="r" b="b"/>
              <a:pathLst>
                <a:path w="723" h="786" extrusionOk="0">
                  <a:moveTo>
                    <a:pt x="336" y="0"/>
                  </a:moveTo>
                  <a:cubicBezTo>
                    <a:pt x="271" y="0"/>
                    <a:pt x="205" y="22"/>
                    <a:pt x="143" y="73"/>
                  </a:cubicBezTo>
                  <a:cubicBezTo>
                    <a:pt x="136" y="80"/>
                    <a:pt x="128" y="87"/>
                    <a:pt x="121" y="94"/>
                  </a:cubicBezTo>
                  <a:lnTo>
                    <a:pt x="121" y="94"/>
                  </a:lnTo>
                  <a:cubicBezTo>
                    <a:pt x="83" y="121"/>
                    <a:pt x="55" y="161"/>
                    <a:pt x="49" y="214"/>
                  </a:cubicBezTo>
                  <a:lnTo>
                    <a:pt x="49" y="214"/>
                  </a:lnTo>
                  <a:cubicBezTo>
                    <a:pt x="0" y="369"/>
                    <a:pt x="85" y="550"/>
                    <a:pt x="195" y="672"/>
                  </a:cubicBezTo>
                  <a:cubicBezTo>
                    <a:pt x="222" y="705"/>
                    <a:pt x="256" y="723"/>
                    <a:pt x="290" y="730"/>
                  </a:cubicBezTo>
                  <a:lnTo>
                    <a:pt x="290" y="730"/>
                  </a:lnTo>
                  <a:cubicBezTo>
                    <a:pt x="326" y="757"/>
                    <a:pt x="365" y="776"/>
                    <a:pt x="409" y="783"/>
                  </a:cubicBezTo>
                  <a:cubicBezTo>
                    <a:pt x="421" y="785"/>
                    <a:pt x="433" y="786"/>
                    <a:pt x="445" y="786"/>
                  </a:cubicBezTo>
                  <a:cubicBezTo>
                    <a:pt x="686" y="786"/>
                    <a:pt x="723" y="458"/>
                    <a:pt x="674" y="279"/>
                  </a:cubicBezTo>
                  <a:cubicBezTo>
                    <a:pt x="632" y="122"/>
                    <a:pt x="489" y="0"/>
                    <a:pt x="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7"/>
            <p:cNvSpPr/>
            <p:nvPr/>
          </p:nvSpPr>
          <p:spPr>
            <a:xfrm>
              <a:off x="7383266" y="448856"/>
              <a:ext cx="57489" cy="50871"/>
            </a:xfrm>
            <a:custGeom>
              <a:avLst/>
              <a:gdLst/>
              <a:ahLst/>
              <a:cxnLst/>
              <a:rect l="l" t="t" r="r" b="b"/>
              <a:pathLst>
                <a:path w="860" h="761" extrusionOk="0">
                  <a:moveTo>
                    <a:pt x="378" y="1"/>
                  </a:moveTo>
                  <a:cubicBezTo>
                    <a:pt x="236" y="1"/>
                    <a:pt x="98" y="79"/>
                    <a:pt x="29" y="222"/>
                  </a:cubicBezTo>
                  <a:cubicBezTo>
                    <a:pt x="0" y="290"/>
                    <a:pt x="1" y="365"/>
                    <a:pt x="22" y="434"/>
                  </a:cubicBezTo>
                  <a:lnTo>
                    <a:pt x="22" y="434"/>
                  </a:lnTo>
                  <a:cubicBezTo>
                    <a:pt x="24" y="491"/>
                    <a:pt x="52" y="545"/>
                    <a:pt x="98" y="581"/>
                  </a:cubicBezTo>
                  <a:lnTo>
                    <a:pt x="98" y="598"/>
                  </a:lnTo>
                  <a:cubicBezTo>
                    <a:pt x="195" y="686"/>
                    <a:pt x="348" y="760"/>
                    <a:pt x="488" y="760"/>
                  </a:cubicBezTo>
                  <a:cubicBezTo>
                    <a:pt x="581" y="760"/>
                    <a:pt x="669" y="727"/>
                    <a:pt x="731" y="641"/>
                  </a:cubicBezTo>
                  <a:cubicBezTo>
                    <a:pt x="859" y="453"/>
                    <a:pt x="765" y="179"/>
                    <a:pt x="585" y="59"/>
                  </a:cubicBezTo>
                  <a:cubicBezTo>
                    <a:pt x="520" y="20"/>
                    <a:pt x="449" y="1"/>
                    <a:pt x="3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7"/>
            <p:cNvSpPr/>
            <p:nvPr/>
          </p:nvSpPr>
          <p:spPr>
            <a:xfrm>
              <a:off x="7290684" y="503136"/>
              <a:ext cx="59695" cy="48799"/>
            </a:xfrm>
            <a:custGeom>
              <a:avLst/>
              <a:gdLst/>
              <a:ahLst/>
              <a:cxnLst/>
              <a:rect l="l" t="t" r="r" b="b"/>
              <a:pathLst>
                <a:path w="893" h="730" extrusionOk="0">
                  <a:moveTo>
                    <a:pt x="394" y="0"/>
                  </a:moveTo>
                  <a:cubicBezTo>
                    <a:pt x="246" y="0"/>
                    <a:pt x="104" y="77"/>
                    <a:pt x="54" y="231"/>
                  </a:cubicBezTo>
                  <a:cubicBezTo>
                    <a:pt x="0" y="431"/>
                    <a:pt x="140" y="666"/>
                    <a:pt x="344" y="680"/>
                  </a:cubicBezTo>
                  <a:lnTo>
                    <a:pt x="344" y="680"/>
                  </a:lnTo>
                  <a:cubicBezTo>
                    <a:pt x="352" y="685"/>
                    <a:pt x="361" y="689"/>
                    <a:pt x="371" y="693"/>
                  </a:cubicBezTo>
                  <a:cubicBezTo>
                    <a:pt x="413" y="718"/>
                    <a:pt x="459" y="729"/>
                    <a:pt x="505" y="729"/>
                  </a:cubicBezTo>
                  <a:cubicBezTo>
                    <a:pt x="572" y="729"/>
                    <a:pt x="640" y="705"/>
                    <a:pt x="696" y="659"/>
                  </a:cubicBezTo>
                  <a:cubicBezTo>
                    <a:pt x="893" y="505"/>
                    <a:pt x="824" y="189"/>
                    <a:pt x="627" y="69"/>
                  </a:cubicBezTo>
                  <a:cubicBezTo>
                    <a:pt x="558" y="23"/>
                    <a:pt x="475" y="0"/>
                    <a:pt x="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7"/>
            <p:cNvSpPr/>
            <p:nvPr/>
          </p:nvSpPr>
          <p:spPr>
            <a:xfrm>
              <a:off x="7309067" y="390232"/>
              <a:ext cx="50470" cy="43651"/>
            </a:xfrm>
            <a:custGeom>
              <a:avLst/>
              <a:gdLst/>
              <a:ahLst/>
              <a:cxnLst/>
              <a:rect l="l" t="t" r="r" b="b"/>
              <a:pathLst>
                <a:path w="755" h="653" extrusionOk="0">
                  <a:moveTo>
                    <a:pt x="342" y="1"/>
                  </a:moveTo>
                  <a:cubicBezTo>
                    <a:pt x="325" y="1"/>
                    <a:pt x="309" y="2"/>
                    <a:pt x="292" y="4"/>
                  </a:cubicBezTo>
                  <a:cubicBezTo>
                    <a:pt x="259" y="9"/>
                    <a:pt x="227" y="19"/>
                    <a:pt x="198" y="34"/>
                  </a:cubicBezTo>
                  <a:lnTo>
                    <a:pt x="198" y="34"/>
                  </a:lnTo>
                  <a:cubicBezTo>
                    <a:pt x="198" y="34"/>
                    <a:pt x="198" y="34"/>
                    <a:pt x="198" y="34"/>
                  </a:cubicBezTo>
                  <a:cubicBezTo>
                    <a:pt x="99" y="34"/>
                    <a:pt x="1" y="107"/>
                    <a:pt x="10" y="235"/>
                  </a:cubicBezTo>
                  <a:lnTo>
                    <a:pt x="10" y="252"/>
                  </a:lnTo>
                  <a:cubicBezTo>
                    <a:pt x="15" y="275"/>
                    <a:pt x="21" y="297"/>
                    <a:pt x="28" y="319"/>
                  </a:cubicBezTo>
                  <a:lnTo>
                    <a:pt x="28" y="319"/>
                  </a:lnTo>
                  <a:cubicBezTo>
                    <a:pt x="28" y="417"/>
                    <a:pt x="73" y="511"/>
                    <a:pt x="156" y="569"/>
                  </a:cubicBezTo>
                  <a:cubicBezTo>
                    <a:pt x="188" y="588"/>
                    <a:pt x="225" y="598"/>
                    <a:pt x="261" y="598"/>
                  </a:cubicBezTo>
                  <a:cubicBezTo>
                    <a:pt x="265" y="598"/>
                    <a:pt x="269" y="598"/>
                    <a:pt x="273" y="598"/>
                  </a:cubicBezTo>
                  <a:lnTo>
                    <a:pt x="273" y="598"/>
                  </a:lnTo>
                  <a:cubicBezTo>
                    <a:pt x="343" y="633"/>
                    <a:pt x="421" y="652"/>
                    <a:pt x="502" y="652"/>
                  </a:cubicBezTo>
                  <a:cubicBezTo>
                    <a:pt x="529" y="652"/>
                    <a:pt x="556" y="650"/>
                    <a:pt x="583" y="646"/>
                  </a:cubicBezTo>
                  <a:cubicBezTo>
                    <a:pt x="669" y="637"/>
                    <a:pt x="729" y="569"/>
                    <a:pt x="746" y="483"/>
                  </a:cubicBezTo>
                  <a:cubicBezTo>
                    <a:pt x="754" y="355"/>
                    <a:pt x="712" y="226"/>
                    <a:pt x="626" y="124"/>
                  </a:cubicBezTo>
                  <a:cubicBezTo>
                    <a:pt x="552" y="49"/>
                    <a:pt x="451" y="1"/>
                    <a:pt x="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7"/>
            <p:cNvSpPr/>
            <p:nvPr/>
          </p:nvSpPr>
          <p:spPr>
            <a:xfrm>
              <a:off x="7296433" y="290831"/>
              <a:ext cx="49267" cy="47729"/>
            </a:xfrm>
            <a:custGeom>
              <a:avLst/>
              <a:gdLst/>
              <a:ahLst/>
              <a:cxnLst/>
              <a:rect l="l" t="t" r="r" b="b"/>
              <a:pathLst>
                <a:path w="737" h="714" extrusionOk="0">
                  <a:moveTo>
                    <a:pt x="524" y="293"/>
                  </a:moveTo>
                  <a:cubicBezTo>
                    <a:pt x="542" y="299"/>
                    <a:pt x="536" y="310"/>
                    <a:pt x="522" y="322"/>
                  </a:cubicBezTo>
                  <a:lnTo>
                    <a:pt x="522" y="322"/>
                  </a:lnTo>
                  <a:cubicBezTo>
                    <a:pt x="520" y="308"/>
                    <a:pt x="519" y="293"/>
                    <a:pt x="524" y="293"/>
                  </a:cubicBezTo>
                  <a:close/>
                  <a:moveTo>
                    <a:pt x="412" y="0"/>
                  </a:moveTo>
                  <a:cubicBezTo>
                    <a:pt x="401" y="0"/>
                    <a:pt x="390" y="1"/>
                    <a:pt x="379" y="2"/>
                  </a:cubicBezTo>
                  <a:cubicBezTo>
                    <a:pt x="357" y="8"/>
                    <a:pt x="335" y="17"/>
                    <a:pt x="315" y="27"/>
                  </a:cubicBezTo>
                  <a:lnTo>
                    <a:pt x="315" y="27"/>
                  </a:lnTo>
                  <a:cubicBezTo>
                    <a:pt x="290" y="15"/>
                    <a:pt x="264" y="9"/>
                    <a:pt x="237" y="9"/>
                  </a:cubicBezTo>
                  <a:cubicBezTo>
                    <a:pt x="119" y="9"/>
                    <a:pt x="1" y="122"/>
                    <a:pt x="62" y="268"/>
                  </a:cubicBezTo>
                  <a:lnTo>
                    <a:pt x="147" y="451"/>
                  </a:lnTo>
                  <a:lnTo>
                    <a:pt x="147" y="451"/>
                  </a:lnTo>
                  <a:cubicBezTo>
                    <a:pt x="136" y="533"/>
                    <a:pt x="186" y="615"/>
                    <a:pt x="267" y="652"/>
                  </a:cubicBezTo>
                  <a:lnTo>
                    <a:pt x="267" y="652"/>
                  </a:lnTo>
                  <a:cubicBezTo>
                    <a:pt x="302" y="681"/>
                    <a:pt x="343" y="701"/>
                    <a:pt x="387" y="712"/>
                  </a:cubicBezTo>
                  <a:cubicBezTo>
                    <a:pt x="396" y="713"/>
                    <a:pt x="405" y="714"/>
                    <a:pt x="413" y="714"/>
                  </a:cubicBezTo>
                  <a:cubicBezTo>
                    <a:pt x="590" y="714"/>
                    <a:pt x="737" y="549"/>
                    <a:pt x="712" y="362"/>
                  </a:cubicBezTo>
                  <a:cubicBezTo>
                    <a:pt x="704" y="200"/>
                    <a:pt x="597" y="0"/>
                    <a:pt x="4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7"/>
            <p:cNvSpPr/>
            <p:nvPr/>
          </p:nvSpPr>
          <p:spPr>
            <a:xfrm>
              <a:off x="7488080" y="373253"/>
              <a:ext cx="49868" cy="55617"/>
            </a:xfrm>
            <a:custGeom>
              <a:avLst/>
              <a:gdLst/>
              <a:ahLst/>
              <a:cxnLst/>
              <a:rect l="l" t="t" r="r" b="b"/>
              <a:pathLst>
                <a:path w="746" h="832" extrusionOk="0">
                  <a:moveTo>
                    <a:pt x="324" y="0"/>
                  </a:moveTo>
                  <a:cubicBezTo>
                    <a:pt x="275" y="0"/>
                    <a:pt x="223" y="18"/>
                    <a:pt x="172" y="61"/>
                  </a:cubicBezTo>
                  <a:cubicBezTo>
                    <a:pt x="111" y="111"/>
                    <a:pt x="77" y="182"/>
                    <a:pt x="63" y="260"/>
                  </a:cubicBezTo>
                  <a:lnTo>
                    <a:pt x="63" y="260"/>
                  </a:lnTo>
                  <a:cubicBezTo>
                    <a:pt x="15" y="322"/>
                    <a:pt x="0" y="410"/>
                    <a:pt x="61" y="489"/>
                  </a:cubicBezTo>
                  <a:cubicBezTo>
                    <a:pt x="63" y="492"/>
                    <a:pt x="64" y="496"/>
                    <a:pt x="65" y="500"/>
                  </a:cubicBezTo>
                  <a:lnTo>
                    <a:pt x="65" y="500"/>
                  </a:lnTo>
                  <a:cubicBezTo>
                    <a:pt x="78" y="577"/>
                    <a:pt x="99" y="651"/>
                    <a:pt x="121" y="711"/>
                  </a:cubicBezTo>
                  <a:cubicBezTo>
                    <a:pt x="157" y="792"/>
                    <a:pt x="222" y="826"/>
                    <a:pt x="287" y="826"/>
                  </a:cubicBezTo>
                  <a:cubicBezTo>
                    <a:pt x="296" y="826"/>
                    <a:pt x="305" y="825"/>
                    <a:pt x="314" y="824"/>
                  </a:cubicBezTo>
                  <a:lnTo>
                    <a:pt x="314" y="824"/>
                  </a:lnTo>
                  <a:cubicBezTo>
                    <a:pt x="337" y="829"/>
                    <a:pt x="359" y="832"/>
                    <a:pt x="382" y="832"/>
                  </a:cubicBezTo>
                  <a:cubicBezTo>
                    <a:pt x="389" y="832"/>
                    <a:pt x="396" y="832"/>
                    <a:pt x="403" y="831"/>
                  </a:cubicBezTo>
                  <a:cubicBezTo>
                    <a:pt x="651" y="797"/>
                    <a:pt x="746" y="532"/>
                    <a:pt x="669" y="326"/>
                  </a:cubicBezTo>
                  <a:cubicBezTo>
                    <a:pt x="616" y="183"/>
                    <a:pt x="480" y="0"/>
                    <a:pt x="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7"/>
            <p:cNvSpPr/>
            <p:nvPr/>
          </p:nvSpPr>
          <p:spPr>
            <a:xfrm>
              <a:off x="7439550" y="603740"/>
              <a:ext cx="51874" cy="59427"/>
            </a:xfrm>
            <a:custGeom>
              <a:avLst/>
              <a:gdLst/>
              <a:ahLst/>
              <a:cxnLst/>
              <a:rect l="l" t="t" r="r" b="b"/>
              <a:pathLst>
                <a:path w="776" h="889" extrusionOk="0">
                  <a:moveTo>
                    <a:pt x="357" y="0"/>
                  </a:moveTo>
                  <a:cubicBezTo>
                    <a:pt x="316" y="0"/>
                    <a:pt x="278" y="9"/>
                    <a:pt x="245" y="26"/>
                  </a:cubicBezTo>
                  <a:lnTo>
                    <a:pt x="245" y="26"/>
                  </a:lnTo>
                  <a:cubicBezTo>
                    <a:pt x="236" y="25"/>
                    <a:pt x="228" y="24"/>
                    <a:pt x="219" y="24"/>
                  </a:cubicBezTo>
                  <a:cubicBezTo>
                    <a:pt x="134" y="24"/>
                    <a:pt x="45" y="75"/>
                    <a:pt x="26" y="181"/>
                  </a:cubicBezTo>
                  <a:lnTo>
                    <a:pt x="34" y="181"/>
                  </a:lnTo>
                  <a:cubicBezTo>
                    <a:pt x="0" y="412"/>
                    <a:pt x="77" y="651"/>
                    <a:pt x="257" y="805"/>
                  </a:cubicBezTo>
                  <a:cubicBezTo>
                    <a:pt x="317" y="863"/>
                    <a:pt x="389" y="888"/>
                    <a:pt x="460" y="888"/>
                  </a:cubicBezTo>
                  <a:cubicBezTo>
                    <a:pt x="621" y="888"/>
                    <a:pt x="776" y="756"/>
                    <a:pt x="770" y="566"/>
                  </a:cubicBezTo>
                  <a:cubicBezTo>
                    <a:pt x="770" y="369"/>
                    <a:pt x="599" y="18"/>
                    <a:pt x="377" y="1"/>
                  </a:cubicBezTo>
                  <a:cubicBezTo>
                    <a:pt x="370" y="0"/>
                    <a:pt x="363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7"/>
            <p:cNvSpPr/>
            <p:nvPr/>
          </p:nvSpPr>
          <p:spPr>
            <a:xfrm>
              <a:off x="7492893" y="680012"/>
              <a:ext cx="66781" cy="46726"/>
            </a:xfrm>
            <a:custGeom>
              <a:avLst/>
              <a:gdLst/>
              <a:ahLst/>
              <a:cxnLst/>
              <a:rect l="l" t="t" r="r" b="b"/>
              <a:pathLst>
                <a:path w="999" h="699" extrusionOk="0">
                  <a:moveTo>
                    <a:pt x="609" y="283"/>
                  </a:moveTo>
                  <a:cubicBezTo>
                    <a:pt x="611" y="283"/>
                    <a:pt x="606" y="288"/>
                    <a:pt x="595" y="290"/>
                  </a:cubicBezTo>
                  <a:lnTo>
                    <a:pt x="595" y="290"/>
                  </a:lnTo>
                  <a:lnTo>
                    <a:pt x="597" y="289"/>
                  </a:lnTo>
                  <a:cubicBezTo>
                    <a:pt x="603" y="284"/>
                    <a:pt x="607" y="283"/>
                    <a:pt x="609" y="283"/>
                  </a:cubicBezTo>
                  <a:close/>
                  <a:moveTo>
                    <a:pt x="394" y="0"/>
                  </a:moveTo>
                  <a:cubicBezTo>
                    <a:pt x="181" y="0"/>
                    <a:pt x="0" y="183"/>
                    <a:pt x="23" y="408"/>
                  </a:cubicBezTo>
                  <a:cubicBezTo>
                    <a:pt x="41" y="511"/>
                    <a:pt x="118" y="605"/>
                    <a:pt x="220" y="639"/>
                  </a:cubicBezTo>
                  <a:cubicBezTo>
                    <a:pt x="306" y="674"/>
                    <a:pt x="408" y="639"/>
                    <a:pt x="485" y="682"/>
                  </a:cubicBezTo>
                  <a:cubicBezTo>
                    <a:pt x="511" y="693"/>
                    <a:pt x="535" y="698"/>
                    <a:pt x="558" y="698"/>
                  </a:cubicBezTo>
                  <a:cubicBezTo>
                    <a:pt x="600" y="698"/>
                    <a:pt x="637" y="681"/>
                    <a:pt x="666" y="653"/>
                  </a:cubicBezTo>
                  <a:lnTo>
                    <a:pt x="666" y="653"/>
                  </a:lnTo>
                  <a:cubicBezTo>
                    <a:pt x="758" y="636"/>
                    <a:pt x="838" y="582"/>
                    <a:pt x="887" y="502"/>
                  </a:cubicBezTo>
                  <a:cubicBezTo>
                    <a:pt x="999" y="254"/>
                    <a:pt x="665" y="41"/>
                    <a:pt x="460" y="6"/>
                  </a:cubicBezTo>
                  <a:cubicBezTo>
                    <a:pt x="438" y="2"/>
                    <a:pt x="415" y="0"/>
                    <a:pt x="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7"/>
            <p:cNvSpPr/>
            <p:nvPr/>
          </p:nvSpPr>
          <p:spPr>
            <a:xfrm>
              <a:off x="7575649" y="657953"/>
              <a:ext cx="59494" cy="45791"/>
            </a:xfrm>
            <a:custGeom>
              <a:avLst/>
              <a:gdLst/>
              <a:ahLst/>
              <a:cxnLst/>
              <a:rect l="l" t="t" r="r" b="b"/>
              <a:pathLst>
                <a:path w="890" h="685" extrusionOk="0">
                  <a:moveTo>
                    <a:pt x="471" y="319"/>
                  </a:moveTo>
                  <a:lnTo>
                    <a:pt x="471" y="319"/>
                  </a:lnTo>
                  <a:cubicBezTo>
                    <a:pt x="475" y="319"/>
                    <a:pt x="479" y="321"/>
                    <a:pt x="483" y="323"/>
                  </a:cubicBezTo>
                  <a:lnTo>
                    <a:pt x="483" y="323"/>
                  </a:lnTo>
                  <a:cubicBezTo>
                    <a:pt x="479" y="322"/>
                    <a:pt x="475" y="320"/>
                    <a:pt x="471" y="319"/>
                  </a:cubicBezTo>
                  <a:close/>
                  <a:moveTo>
                    <a:pt x="494" y="328"/>
                  </a:moveTo>
                  <a:cubicBezTo>
                    <a:pt x="495" y="328"/>
                    <a:pt x="496" y="328"/>
                    <a:pt x="496" y="328"/>
                  </a:cubicBezTo>
                  <a:cubicBezTo>
                    <a:pt x="496" y="328"/>
                    <a:pt x="496" y="328"/>
                    <a:pt x="496" y="328"/>
                  </a:cubicBezTo>
                  <a:lnTo>
                    <a:pt x="496" y="328"/>
                  </a:lnTo>
                  <a:cubicBezTo>
                    <a:pt x="496" y="328"/>
                    <a:pt x="495" y="328"/>
                    <a:pt x="494" y="328"/>
                  </a:cubicBezTo>
                  <a:close/>
                  <a:moveTo>
                    <a:pt x="462" y="0"/>
                  </a:moveTo>
                  <a:cubicBezTo>
                    <a:pt x="381" y="0"/>
                    <a:pt x="303" y="29"/>
                    <a:pt x="241" y="83"/>
                  </a:cubicBezTo>
                  <a:lnTo>
                    <a:pt x="241" y="83"/>
                  </a:lnTo>
                  <a:cubicBezTo>
                    <a:pt x="231" y="82"/>
                    <a:pt x="222" y="81"/>
                    <a:pt x="213" y="81"/>
                  </a:cubicBezTo>
                  <a:cubicBezTo>
                    <a:pt x="154" y="81"/>
                    <a:pt x="97" y="109"/>
                    <a:pt x="60" y="157"/>
                  </a:cubicBezTo>
                  <a:cubicBezTo>
                    <a:pt x="0" y="242"/>
                    <a:pt x="17" y="353"/>
                    <a:pt x="94" y="413"/>
                  </a:cubicBezTo>
                  <a:lnTo>
                    <a:pt x="103" y="405"/>
                  </a:lnTo>
                  <a:cubicBezTo>
                    <a:pt x="115" y="413"/>
                    <a:pt x="129" y="423"/>
                    <a:pt x="142" y="432"/>
                  </a:cubicBezTo>
                  <a:lnTo>
                    <a:pt x="142" y="432"/>
                  </a:lnTo>
                  <a:cubicBezTo>
                    <a:pt x="169" y="531"/>
                    <a:pt x="236" y="617"/>
                    <a:pt x="334" y="661"/>
                  </a:cubicBezTo>
                  <a:cubicBezTo>
                    <a:pt x="366" y="677"/>
                    <a:pt x="396" y="684"/>
                    <a:pt x="424" y="684"/>
                  </a:cubicBezTo>
                  <a:cubicBezTo>
                    <a:pt x="475" y="684"/>
                    <a:pt x="519" y="661"/>
                    <a:pt x="550" y="626"/>
                  </a:cubicBezTo>
                  <a:lnTo>
                    <a:pt x="550" y="626"/>
                  </a:lnTo>
                  <a:cubicBezTo>
                    <a:pt x="552" y="626"/>
                    <a:pt x="555" y="626"/>
                    <a:pt x="557" y="626"/>
                  </a:cubicBezTo>
                  <a:cubicBezTo>
                    <a:pt x="613" y="626"/>
                    <a:pt x="668" y="609"/>
                    <a:pt x="719" y="567"/>
                  </a:cubicBezTo>
                  <a:cubicBezTo>
                    <a:pt x="890" y="422"/>
                    <a:pt x="813" y="157"/>
                    <a:pt x="642" y="54"/>
                  </a:cubicBezTo>
                  <a:cubicBezTo>
                    <a:pt x="586" y="18"/>
                    <a:pt x="523" y="0"/>
                    <a:pt x="4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7"/>
            <p:cNvSpPr/>
            <p:nvPr/>
          </p:nvSpPr>
          <p:spPr>
            <a:xfrm>
              <a:off x="7569365" y="563432"/>
              <a:ext cx="58358" cy="52275"/>
            </a:xfrm>
            <a:custGeom>
              <a:avLst/>
              <a:gdLst/>
              <a:ahLst/>
              <a:cxnLst/>
              <a:rect l="l" t="t" r="r" b="b"/>
              <a:pathLst>
                <a:path w="873" h="782" extrusionOk="0">
                  <a:moveTo>
                    <a:pt x="511" y="415"/>
                  </a:moveTo>
                  <a:cubicBezTo>
                    <a:pt x="518" y="418"/>
                    <a:pt x="522" y="423"/>
                    <a:pt x="520" y="423"/>
                  </a:cubicBezTo>
                  <a:cubicBezTo>
                    <a:pt x="519" y="423"/>
                    <a:pt x="516" y="421"/>
                    <a:pt x="511" y="415"/>
                  </a:cubicBezTo>
                  <a:close/>
                  <a:moveTo>
                    <a:pt x="422" y="0"/>
                  </a:moveTo>
                  <a:cubicBezTo>
                    <a:pt x="330" y="0"/>
                    <a:pt x="237" y="33"/>
                    <a:pt x="163" y="99"/>
                  </a:cubicBezTo>
                  <a:cubicBezTo>
                    <a:pt x="0" y="253"/>
                    <a:pt x="26" y="527"/>
                    <a:pt x="214" y="647"/>
                  </a:cubicBezTo>
                  <a:cubicBezTo>
                    <a:pt x="228" y="657"/>
                    <a:pt x="244" y="665"/>
                    <a:pt x="259" y="671"/>
                  </a:cubicBezTo>
                  <a:lnTo>
                    <a:pt x="259" y="671"/>
                  </a:lnTo>
                  <a:cubicBezTo>
                    <a:pt x="275" y="686"/>
                    <a:pt x="291" y="701"/>
                    <a:pt x="308" y="715"/>
                  </a:cubicBezTo>
                  <a:cubicBezTo>
                    <a:pt x="363" y="760"/>
                    <a:pt x="433" y="782"/>
                    <a:pt x="503" y="782"/>
                  </a:cubicBezTo>
                  <a:cubicBezTo>
                    <a:pt x="553" y="782"/>
                    <a:pt x="604" y="771"/>
                    <a:pt x="650" y="749"/>
                  </a:cubicBezTo>
                  <a:cubicBezTo>
                    <a:pt x="873" y="647"/>
                    <a:pt x="864" y="305"/>
                    <a:pt x="719" y="133"/>
                  </a:cubicBezTo>
                  <a:cubicBezTo>
                    <a:pt x="640" y="45"/>
                    <a:pt x="531" y="0"/>
                    <a:pt x="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7"/>
            <p:cNvSpPr/>
            <p:nvPr/>
          </p:nvSpPr>
          <p:spPr>
            <a:xfrm>
              <a:off x="7557868" y="460421"/>
              <a:ext cx="51539" cy="53144"/>
            </a:xfrm>
            <a:custGeom>
              <a:avLst/>
              <a:gdLst/>
              <a:ahLst/>
              <a:cxnLst/>
              <a:rect l="l" t="t" r="r" b="b"/>
              <a:pathLst>
                <a:path w="771" h="795" extrusionOk="0">
                  <a:moveTo>
                    <a:pt x="353" y="1"/>
                  </a:moveTo>
                  <a:cubicBezTo>
                    <a:pt x="336" y="1"/>
                    <a:pt x="319" y="3"/>
                    <a:pt x="300" y="6"/>
                  </a:cubicBezTo>
                  <a:cubicBezTo>
                    <a:pt x="52" y="49"/>
                    <a:pt x="1" y="297"/>
                    <a:pt x="18" y="502"/>
                  </a:cubicBezTo>
                  <a:cubicBezTo>
                    <a:pt x="36" y="582"/>
                    <a:pt x="87" y="628"/>
                    <a:pt x="145" y="645"/>
                  </a:cubicBezTo>
                  <a:lnTo>
                    <a:pt x="145" y="645"/>
                  </a:lnTo>
                  <a:cubicBezTo>
                    <a:pt x="202" y="733"/>
                    <a:pt x="301" y="794"/>
                    <a:pt x="414" y="794"/>
                  </a:cubicBezTo>
                  <a:cubicBezTo>
                    <a:pt x="422" y="794"/>
                    <a:pt x="429" y="794"/>
                    <a:pt x="437" y="793"/>
                  </a:cubicBezTo>
                  <a:cubicBezTo>
                    <a:pt x="643" y="759"/>
                    <a:pt x="771" y="562"/>
                    <a:pt x="711" y="366"/>
                  </a:cubicBezTo>
                  <a:cubicBezTo>
                    <a:pt x="664" y="201"/>
                    <a:pt x="538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7"/>
            <p:cNvSpPr/>
            <p:nvPr/>
          </p:nvSpPr>
          <p:spPr>
            <a:xfrm>
              <a:off x="7438948" y="295510"/>
              <a:ext cx="54414" cy="48464"/>
            </a:xfrm>
            <a:custGeom>
              <a:avLst/>
              <a:gdLst/>
              <a:ahLst/>
              <a:cxnLst/>
              <a:rect l="l" t="t" r="r" b="b"/>
              <a:pathLst>
                <a:path w="814" h="725" extrusionOk="0">
                  <a:moveTo>
                    <a:pt x="394" y="326"/>
                  </a:moveTo>
                  <a:cubicBezTo>
                    <a:pt x="394" y="329"/>
                    <a:pt x="393" y="332"/>
                    <a:pt x="391" y="335"/>
                  </a:cubicBezTo>
                  <a:lnTo>
                    <a:pt x="391" y="335"/>
                  </a:lnTo>
                  <a:cubicBezTo>
                    <a:pt x="391" y="335"/>
                    <a:pt x="391" y="335"/>
                    <a:pt x="390" y="334"/>
                  </a:cubicBezTo>
                  <a:lnTo>
                    <a:pt x="390" y="334"/>
                  </a:lnTo>
                  <a:cubicBezTo>
                    <a:pt x="391" y="333"/>
                    <a:pt x="392" y="330"/>
                    <a:pt x="394" y="326"/>
                  </a:cubicBezTo>
                  <a:close/>
                  <a:moveTo>
                    <a:pt x="337" y="1"/>
                  </a:moveTo>
                  <a:cubicBezTo>
                    <a:pt x="258" y="1"/>
                    <a:pt x="182" y="30"/>
                    <a:pt x="120" y="95"/>
                  </a:cubicBezTo>
                  <a:cubicBezTo>
                    <a:pt x="33" y="182"/>
                    <a:pt x="1" y="332"/>
                    <a:pt x="51" y="443"/>
                  </a:cubicBezTo>
                  <a:lnTo>
                    <a:pt x="51" y="443"/>
                  </a:lnTo>
                  <a:cubicBezTo>
                    <a:pt x="48" y="499"/>
                    <a:pt x="70" y="556"/>
                    <a:pt x="129" y="600"/>
                  </a:cubicBezTo>
                  <a:lnTo>
                    <a:pt x="120" y="600"/>
                  </a:lnTo>
                  <a:cubicBezTo>
                    <a:pt x="216" y="669"/>
                    <a:pt x="331" y="724"/>
                    <a:pt x="443" y="724"/>
                  </a:cubicBezTo>
                  <a:cubicBezTo>
                    <a:pt x="512" y="724"/>
                    <a:pt x="580" y="703"/>
                    <a:pt x="642" y="651"/>
                  </a:cubicBezTo>
                  <a:cubicBezTo>
                    <a:pt x="813" y="514"/>
                    <a:pt x="753" y="266"/>
                    <a:pt x="608" y="121"/>
                  </a:cubicBezTo>
                  <a:cubicBezTo>
                    <a:pt x="532" y="45"/>
                    <a:pt x="433" y="1"/>
                    <a:pt x="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7"/>
            <p:cNvSpPr/>
            <p:nvPr/>
          </p:nvSpPr>
          <p:spPr>
            <a:xfrm>
              <a:off x="7371501" y="180600"/>
              <a:ext cx="54815" cy="50470"/>
            </a:xfrm>
            <a:custGeom>
              <a:avLst/>
              <a:gdLst/>
              <a:ahLst/>
              <a:cxnLst/>
              <a:rect l="l" t="t" r="r" b="b"/>
              <a:pathLst>
                <a:path w="820" h="755" extrusionOk="0">
                  <a:moveTo>
                    <a:pt x="454" y="0"/>
                  </a:moveTo>
                  <a:cubicBezTo>
                    <a:pt x="416" y="0"/>
                    <a:pt x="376" y="8"/>
                    <a:pt x="334" y="26"/>
                  </a:cubicBezTo>
                  <a:cubicBezTo>
                    <a:pt x="327" y="29"/>
                    <a:pt x="320" y="31"/>
                    <a:pt x="314" y="34"/>
                  </a:cubicBezTo>
                  <a:lnTo>
                    <a:pt x="314" y="34"/>
                  </a:lnTo>
                  <a:cubicBezTo>
                    <a:pt x="282" y="15"/>
                    <a:pt x="246" y="4"/>
                    <a:pt x="209" y="4"/>
                  </a:cubicBezTo>
                  <a:cubicBezTo>
                    <a:pt x="185" y="4"/>
                    <a:pt x="161" y="9"/>
                    <a:pt x="137" y="17"/>
                  </a:cubicBezTo>
                  <a:cubicBezTo>
                    <a:pt x="43" y="60"/>
                    <a:pt x="0" y="171"/>
                    <a:pt x="43" y="266"/>
                  </a:cubicBezTo>
                  <a:lnTo>
                    <a:pt x="43" y="257"/>
                  </a:lnTo>
                  <a:cubicBezTo>
                    <a:pt x="71" y="305"/>
                    <a:pt x="100" y="351"/>
                    <a:pt x="131" y="395"/>
                  </a:cubicBezTo>
                  <a:lnTo>
                    <a:pt x="131" y="395"/>
                  </a:lnTo>
                  <a:cubicBezTo>
                    <a:pt x="136" y="475"/>
                    <a:pt x="160" y="551"/>
                    <a:pt x="197" y="625"/>
                  </a:cubicBezTo>
                  <a:cubicBezTo>
                    <a:pt x="235" y="696"/>
                    <a:pt x="298" y="726"/>
                    <a:pt x="360" y="726"/>
                  </a:cubicBezTo>
                  <a:cubicBezTo>
                    <a:pt x="381" y="726"/>
                    <a:pt x="401" y="722"/>
                    <a:pt x="421" y="716"/>
                  </a:cubicBezTo>
                  <a:lnTo>
                    <a:pt x="421" y="716"/>
                  </a:lnTo>
                  <a:cubicBezTo>
                    <a:pt x="452" y="735"/>
                    <a:pt x="485" y="748"/>
                    <a:pt x="522" y="753"/>
                  </a:cubicBezTo>
                  <a:cubicBezTo>
                    <a:pt x="532" y="754"/>
                    <a:pt x="542" y="755"/>
                    <a:pt x="552" y="755"/>
                  </a:cubicBezTo>
                  <a:cubicBezTo>
                    <a:pt x="774" y="755"/>
                    <a:pt x="820" y="480"/>
                    <a:pt x="779" y="308"/>
                  </a:cubicBezTo>
                  <a:cubicBezTo>
                    <a:pt x="737" y="149"/>
                    <a:pt x="616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7"/>
            <p:cNvSpPr/>
            <p:nvPr/>
          </p:nvSpPr>
          <p:spPr>
            <a:xfrm>
              <a:off x="7519765" y="282608"/>
              <a:ext cx="75939" cy="53612"/>
            </a:xfrm>
            <a:custGeom>
              <a:avLst/>
              <a:gdLst/>
              <a:ahLst/>
              <a:cxnLst/>
              <a:rect l="l" t="t" r="r" b="b"/>
              <a:pathLst>
                <a:path w="1136" h="802" extrusionOk="0">
                  <a:moveTo>
                    <a:pt x="689" y="0"/>
                  </a:moveTo>
                  <a:cubicBezTo>
                    <a:pt x="618" y="0"/>
                    <a:pt x="548" y="23"/>
                    <a:pt x="485" y="74"/>
                  </a:cubicBezTo>
                  <a:cubicBezTo>
                    <a:pt x="443" y="106"/>
                    <a:pt x="411" y="144"/>
                    <a:pt x="389" y="187"/>
                  </a:cubicBezTo>
                  <a:lnTo>
                    <a:pt x="389" y="187"/>
                  </a:lnTo>
                  <a:cubicBezTo>
                    <a:pt x="384" y="184"/>
                    <a:pt x="379" y="180"/>
                    <a:pt x="374" y="177"/>
                  </a:cubicBezTo>
                  <a:cubicBezTo>
                    <a:pt x="337" y="150"/>
                    <a:pt x="300" y="138"/>
                    <a:pt x="265" y="138"/>
                  </a:cubicBezTo>
                  <a:cubicBezTo>
                    <a:pt x="112" y="138"/>
                    <a:pt x="0" y="358"/>
                    <a:pt x="160" y="476"/>
                  </a:cubicBezTo>
                  <a:lnTo>
                    <a:pt x="152" y="476"/>
                  </a:lnTo>
                  <a:cubicBezTo>
                    <a:pt x="231" y="529"/>
                    <a:pt x="306" y="582"/>
                    <a:pt x="387" y="631"/>
                  </a:cubicBezTo>
                  <a:lnTo>
                    <a:pt x="387" y="631"/>
                  </a:lnTo>
                  <a:cubicBezTo>
                    <a:pt x="422" y="709"/>
                    <a:pt x="497" y="745"/>
                    <a:pt x="570" y="745"/>
                  </a:cubicBezTo>
                  <a:cubicBezTo>
                    <a:pt x="572" y="745"/>
                    <a:pt x="573" y="745"/>
                    <a:pt x="575" y="745"/>
                  </a:cubicBezTo>
                  <a:lnTo>
                    <a:pt x="575" y="745"/>
                  </a:lnTo>
                  <a:cubicBezTo>
                    <a:pt x="643" y="777"/>
                    <a:pt x="718" y="796"/>
                    <a:pt x="793" y="801"/>
                  </a:cubicBezTo>
                  <a:cubicBezTo>
                    <a:pt x="1067" y="784"/>
                    <a:pt x="1136" y="451"/>
                    <a:pt x="1042" y="237"/>
                  </a:cubicBezTo>
                  <a:cubicBezTo>
                    <a:pt x="973" y="94"/>
                    <a:pt x="831" y="0"/>
                    <a:pt x="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7"/>
            <p:cNvSpPr/>
            <p:nvPr/>
          </p:nvSpPr>
          <p:spPr>
            <a:xfrm>
              <a:off x="7698846" y="521051"/>
              <a:ext cx="51272" cy="57689"/>
            </a:xfrm>
            <a:custGeom>
              <a:avLst/>
              <a:gdLst/>
              <a:ahLst/>
              <a:cxnLst/>
              <a:rect l="l" t="t" r="r" b="b"/>
              <a:pathLst>
                <a:path w="767" h="863" extrusionOk="0">
                  <a:moveTo>
                    <a:pt x="296" y="0"/>
                  </a:moveTo>
                  <a:cubicBezTo>
                    <a:pt x="186" y="0"/>
                    <a:pt x="87" y="85"/>
                    <a:pt x="73" y="203"/>
                  </a:cubicBezTo>
                  <a:cubicBezTo>
                    <a:pt x="73" y="205"/>
                    <a:pt x="73" y="207"/>
                    <a:pt x="73" y="209"/>
                  </a:cubicBezTo>
                  <a:lnTo>
                    <a:pt x="73" y="209"/>
                  </a:lnTo>
                  <a:cubicBezTo>
                    <a:pt x="1" y="333"/>
                    <a:pt x="3" y="497"/>
                    <a:pt x="108" y="622"/>
                  </a:cubicBezTo>
                  <a:cubicBezTo>
                    <a:pt x="117" y="634"/>
                    <a:pt x="126" y="645"/>
                    <a:pt x="135" y="656"/>
                  </a:cubicBezTo>
                  <a:lnTo>
                    <a:pt x="135" y="656"/>
                  </a:lnTo>
                  <a:cubicBezTo>
                    <a:pt x="159" y="716"/>
                    <a:pt x="204" y="751"/>
                    <a:pt x="254" y="765"/>
                  </a:cubicBezTo>
                  <a:lnTo>
                    <a:pt x="254" y="765"/>
                  </a:lnTo>
                  <a:cubicBezTo>
                    <a:pt x="301" y="798"/>
                    <a:pt x="352" y="825"/>
                    <a:pt x="407" y="844"/>
                  </a:cubicBezTo>
                  <a:cubicBezTo>
                    <a:pt x="437" y="857"/>
                    <a:pt x="468" y="863"/>
                    <a:pt x="498" y="863"/>
                  </a:cubicBezTo>
                  <a:cubicBezTo>
                    <a:pt x="611" y="863"/>
                    <a:pt x="712" y="778"/>
                    <a:pt x="732" y="656"/>
                  </a:cubicBezTo>
                  <a:cubicBezTo>
                    <a:pt x="766" y="434"/>
                    <a:pt x="595" y="92"/>
                    <a:pt x="373" y="15"/>
                  </a:cubicBezTo>
                  <a:cubicBezTo>
                    <a:pt x="347" y="5"/>
                    <a:pt x="321" y="0"/>
                    <a:pt x="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7"/>
            <p:cNvSpPr/>
            <p:nvPr/>
          </p:nvSpPr>
          <p:spPr>
            <a:xfrm>
              <a:off x="7625516" y="493777"/>
              <a:ext cx="41579" cy="48866"/>
            </a:xfrm>
            <a:custGeom>
              <a:avLst/>
              <a:gdLst/>
              <a:ahLst/>
              <a:cxnLst/>
              <a:rect l="l" t="t" r="r" b="b"/>
              <a:pathLst>
                <a:path w="622" h="731" extrusionOk="0">
                  <a:moveTo>
                    <a:pt x="258" y="0"/>
                  </a:moveTo>
                  <a:cubicBezTo>
                    <a:pt x="171" y="0"/>
                    <a:pt x="87" y="64"/>
                    <a:pt x="75" y="166"/>
                  </a:cubicBezTo>
                  <a:cubicBezTo>
                    <a:pt x="75" y="176"/>
                    <a:pt x="74" y="185"/>
                    <a:pt x="74" y="195"/>
                  </a:cubicBezTo>
                  <a:lnTo>
                    <a:pt x="74" y="195"/>
                  </a:lnTo>
                  <a:cubicBezTo>
                    <a:pt x="20" y="261"/>
                    <a:pt x="0" y="346"/>
                    <a:pt x="16" y="431"/>
                  </a:cubicBezTo>
                  <a:cubicBezTo>
                    <a:pt x="24" y="585"/>
                    <a:pt x="144" y="713"/>
                    <a:pt x="306" y="731"/>
                  </a:cubicBezTo>
                  <a:cubicBezTo>
                    <a:pt x="311" y="731"/>
                    <a:pt x="316" y="731"/>
                    <a:pt x="320" y="731"/>
                  </a:cubicBezTo>
                  <a:cubicBezTo>
                    <a:pt x="485" y="731"/>
                    <a:pt x="622" y="580"/>
                    <a:pt x="580" y="405"/>
                  </a:cubicBezTo>
                  <a:cubicBezTo>
                    <a:pt x="555" y="260"/>
                    <a:pt x="478" y="132"/>
                    <a:pt x="366" y="38"/>
                  </a:cubicBezTo>
                  <a:cubicBezTo>
                    <a:pt x="333" y="12"/>
                    <a:pt x="295" y="0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7"/>
            <p:cNvSpPr/>
            <p:nvPr/>
          </p:nvSpPr>
          <p:spPr>
            <a:xfrm>
              <a:off x="7687883" y="608821"/>
              <a:ext cx="46793" cy="60631"/>
            </a:xfrm>
            <a:custGeom>
              <a:avLst/>
              <a:gdLst/>
              <a:ahLst/>
              <a:cxnLst/>
              <a:rect l="l" t="t" r="r" b="b"/>
              <a:pathLst>
                <a:path w="700" h="907" extrusionOk="0">
                  <a:moveTo>
                    <a:pt x="260" y="1"/>
                  </a:moveTo>
                  <a:cubicBezTo>
                    <a:pt x="203" y="1"/>
                    <a:pt x="145" y="27"/>
                    <a:pt x="109" y="79"/>
                  </a:cubicBezTo>
                  <a:cubicBezTo>
                    <a:pt x="60" y="153"/>
                    <a:pt x="38" y="239"/>
                    <a:pt x="43" y="325"/>
                  </a:cubicBezTo>
                  <a:lnTo>
                    <a:pt x="43" y="325"/>
                  </a:lnTo>
                  <a:cubicBezTo>
                    <a:pt x="11" y="371"/>
                    <a:pt x="0" y="432"/>
                    <a:pt x="32" y="498"/>
                  </a:cubicBezTo>
                  <a:lnTo>
                    <a:pt x="41" y="498"/>
                  </a:lnTo>
                  <a:cubicBezTo>
                    <a:pt x="109" y="652"/>
                    <a:pt x="229" y="780"/>
                    <a:pt x="374" y="875"/>
                  </a:cubicBezTo>
                  <a:cubicBezTo>
                    <a:pt x="406" y="897"/>
                    <a:pt x="442" y="907"/>
                    <a:pt x="478" y="907"/>
                  </a:cubicBezTo>
                  <a:cubicBezTo>
                    <a:pt x="567" y="907"/>
                    <a:pt x="653" y="844"/>
                    <a:pt x="665" y="746"/>
                  </a:cubicBezTo>
                  <a:cubicBezTo>
                    <a:pt x="699" y="472"/>
                    <a:pt x="580" y="207"/>
                    <a:pt x="366" y="36"/>
                  </a:cubicBezTo>
                  <a:cubicBezTo>
                    <a:pt x="335" y="12"/>
                    <a:pt x="298" y="1"/>
                    <a:pt x="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7"/>
            <p:cNvSpPr/>
            <p:nvPr/>
          </p:nvSpPr>
          <p:spPr>
            <a:xfrm>
              <a:off x="7734475" y="701537"/>
              <a:ext cx="56219" cy="52408"/>
            </a:xfrm>
            <a:custGeom>
              <a:avLst/>
              <a:gdLst/>
              <a:ahLst/>
              <a:cxnLst/>
              <a:rect l="l" t="t" r="r" b="b"/>
              <a:pathLst>
                <a:path w="841" h="784" extrusionOk="0">
                  <a:moveTo>
                    <a:pt x="510" y="247"/>
                  </a:moveTo>
                  <a:cubicBezTo>
                    <a:pt x="519" y="247"/>
                    <a:pt x="537" y="261"/>
                    <a:pt x="528" y="285"/>
                  </a:cubicBezTo>
                  <a:lnTo>
                    <a:pt x="528" y="285"/>
                  </a:lnTo>
                  <a:cubicBezTo>
                    <a:pt x="524" y="278"/>
                    <a:pt x="520" y="272"/>
                    <a:pt x="516" y="266"/>
                  </a:cubicBezTo>
                  <a:cubicBezTo>
                    <a:pt x="503" y="253"/>
                    <a:pt x="505" y="247"/>
                    <a:pt x="510" y="247"/>
                  </a:cubicBezTo>
                  <a:close/>
                  <a:moveTo>
                    <a:pt x="391" y="0"/>
                  </a:moveTo>
                  <a:cubicBezTo>
                    <a:pt x="297" y="0"/>
                    <a:pt x="213" y="52"/>
                    <a:pt x="168" y="128"/>
                  </a:cubicBezTo>
                  <a:lnTo>
                    <a:pt x="168" y="128"/>
                  </a:lnTo>
                  <a:cubicBezTo>
                    <a:pt x="67" y="170"/>
                    <a:pt x="0" y="296"/>
                    <a:pt x="79" y="411"/>
                  </a:cubicBezTo>
                  <a:cubicBezTo>
                    <a:pt x="142" y="496"/>
                    <a:pt x="216" y="570"/>
                    <a:pt x="300" y="631"/>
                  </a:cubicBezTo>
                  <a:lnTo>
                    <a:pt x="300" y="631"/>
                  </a:lnTo>
                  <a:cubicBezTo>
                    <a:pt x="306" y="641"/>
                    <a:pt x="313" y="650"/>
                    <a:pt x="319" y="660"/>
                  </a:cubicBezTo>
                  <a:cubicBezTo>
                    <a:pt x="350" y="722"/>
                    <a:pt x="418" y="762"/>
                    <a:pt x="489" y="762"/>
                  </a:cubicBezTo>
                  <a:cubicBezTo>
                    <a:pt x="500" y="762"/>
                    <a:pt x="511" y="761"/>
                    <a:pt x="522" y="759"/>
                  </a:cubicBezTo>
                  <a:lnTo>
                    <a:pt x="522" y="759"/>
                  </a:lnTo>
                  <a:cubicBezTo>
                    <a:pt x="531" y="763"/>
                    <a:pt x="541" y="767"/>
                    <a:pt x="550" y="771"/>
                  </a:cubicBezTo>
                  <a:cubicBezTo>
                    <a:pt x="573" y="779"/>
                    <a:pt x="596" y="784"/>
                    <a:pt x="619" y="784"/>
                  </a:cubicBezTo>
                  <a:cubicBezTo>
                    <a:pt x="709" y="784"/>
                    <a:pt x="793" y="721"/>
                    <a:pt x="807" y="625"/>
                  </a:cubicBezTo>
                  <a:cubicBezTo>
                    <a:pt x="841" y="369"/>
                    <a:pt x="695" y="9"/>
                    <a:pt x="405" y="1"/>
                  </a:cubicBezTo>
                  <a:cubicBezTo>
                    <a:pt x="400" y="1"/>
                    <a:pt x="395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7"/>
            <p:cNvSpPr/>
            <p:nvPr/>
          </p:nvSpPr>
          <p:spPr>
            <a:xfrm>
              <a:off x="7806067" y="600665"/>
              <a:ext cx="69254" cy="42649"/>
            </a:xfrm>
            <a:custGeom>
              <a:avLst/>
              <a:gdLst/>
              <a:ahLst/>
              <a:cxnLst/>
              <a:rect l="l" t="t" r="r" b="b"/>
              <a:pathLst>
                <a:path w="1036" h="638" extrusionOk="0">
                  <a:moveTo>
                    <a:pt x="681" y="0"/>
                  </a:moveTo>
                  <a:cubicBezTo>
                    <a:pt x="663" y="0"/>
                    <a:pt x="644" y="2"/>
                    <a:pt x="625" y="4"/>
                  </a:cubicBezTo>
                  <a:cubicBezTo>
                    <a:pt x="438" y="4"/>
                    <a:pt x="172" y="76"/>
                    <a:pt x="143" y="279"/>
                  </a:cubicBezTo>
                  <a:lnTo>
                    <a:pt x="143" y="279"/>
                  </a:lnTo>
                  <a:cubicBezTo>
                    <a:pt x="76" y="300"/>
                    <a:pt x="24" y="357"/>
                    <a:pt x="18" y="432"/>
                  </a:cubicBezTo>
                  <a:cubicBezTo>
                    <a:pt x="1" y="535"/>
                    <a:pt x="78" y="629"/>
                    <a:pt x="180" y="637"/>
                  </a:cubicBezTo>
                  <a:cubicBezTo>
                    <a:pt x="411" y="637"/>
                    <a:pt x="779" y="637"/>
                    <a:pt x="950" y="440"/>
                  </a:cubicBezTo>
                  <a:cubicBezTo>
                    <a:pt x="1027" y="346"/>
                    <a:pt x="1036" y="218"/>
                    <a:pt x="968" y="115"/>
                  </a:cubicBezTo>
                  <a:cubicBezTo>
                    <a:pt x="887" y="42"/>
                    <a:pt x="788" y="0"/>
                    <a:pt x="6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7"/>
            <p:cNvSpPr/>
            <p:nvPr/>
          </p:nvSpPr>
          <p:spPr>
            <a:xfrm>
              <a:off x="7885012" y="706551"/>
              <a:ext cx="65845" cy="40109"/>
            </a:xfrm>
            <a:custGeom>
              <a:avLst/>
              <a:gdLst/>
              <a:ahLst/>
              <a:cxnLst/>
              <a:rect l="l" t="t" r="r" b="b"/>
              <a:pathLst>
                <a:path w="985" h="600" extrusionOk="0">
                  <a:moveTo>
                    <a:pt x="570" y="207"/>
                  </a:moveTo>
                  <a:lnTo>
                    <a:pt x="570" y="207"/>
                  </a:lnTo>
                  <a:cubicBezTo>
                    <a:pt x="571" y="207"/>
                    <a:pt x="572" y="207"/>
                    <a:pt x="574" y="208"/>
                  </a:cubicBezTo>
                  <a:cubicBezTo>
                    <a:pt x="572" y="208"/>
                    <a:pt x="570" y="207"/>
                    <a:pt x="569" y="207"/>
                  </a:cubicBezTo>
                  <a:lnTo>
                    <a:pt x="569" y="207"/>
                  </a:lnTo>
                  <a:cubicBezTo>
                    <a:pt x="569" y="207"/>
                    <a:pt x="569" y="207"/>
                    <a:pt x="570" y="207"/>
                  </a:cubicBezTo>
                  <a:close/>
                  <a:moveTo>
                    <a:pt x="495" y="1"/>
                  </a:moveTo>
                  <a:cubicBezTo>
                    <a:pt x="356" y="1"/>
                    <a:pt x="219" y="49"/>
                    <a:pt x="144" y="161"/>
                  </a:cubicBezTo>
                  <a:lnTo>
                    <a:pt x="144" y="161"/>
                  </a:lnTo>
                  <a:cubicBezTo>
                    <a:pt x="97" y="180"/>
                    <a:pt x="57" y="218"/>
                    <a:pt x="35" y="268"/>
                  </a:cubicBezTo>
                  <a:cubicBezTo>
                    <a:pt x="0" y="362"/>
                    <a:pt x="52" y="465"/>
                    <a:pt x="146" y="508"/>
                  </a:cubicBezTo>
                  <a:cubicBezTo>
                    <a:pt x="154" y="510"/>
                    <a:pt x="162" y="512"/>
                    <a:pt x="171" y="514"/>
                  </a:cubicBezTo>
                  <a:lnTo>
                    <a:pt x="171" y="514"/>
                  </a:lnTo>
                  <a:cubicBezTo>
                    <a:pt x="223" y="567"/>
                    <a:pt x="297" y="600"/>
                    <a:pt x="373" y="600"/>
                  </a:cubicBezTo>
                  <a:cubicBezTo>
                    <a:pt x="408" y="600"/>
                    <a:pt x="442" y="594"/>
                    <a:pt x="477" y="580"/>
                  </a:cubicBezTo>
                  <a:lnTo>
                    <a:pt x="477" y="580"/>
                  </a:lnTo>
                  <a:cubicBezTo>
                    <a:pt x="502" y="582"/>
                    <a:pt x="526" y="583"/>
                    <a:pt x="551" y="583"/>
                  </a:cubicBezTo>
                  <a:cubicBezTo>
                    <a:pt x="638" y="583"/>
                    <a:pt x="721" y="566"/>
                    <a:pt x="787" y="516"/>
                  </a:cubicBezTo>
                  <a:cubicBezTo>
                    <a:pt x="984" y="362"/>
                    <a:pt x="890" y="97"/>
                    <a:pt x="676" y="28"/>
                  </a:cubicBezTo>
                  <a:cubicBezTo>
                    <a:pt x="619" y="10"/>
                    <a:pt x="557" y="1"/>
                    <a:pt x="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7"/>
            <p:cNvSpPr/>
            <p:nvPr/>
          </p:nvSpPr>
          <p:spPr>
            <a:xfrm>
              <a:off x="7946176" y="650733"/>
              <a:ext cx="53812" cy="61834"/>
            </a:xfrm>
            <a:custGeom>
              <a:avLst/>
              <a:gdLst/>
              <a:ahLst/>
              <a:cxnLst/>
              <a:rect l="l" t="t" r="r" b="b"/>
              <a:pathLst>
                <a:path w="805" h="925" extrusionOk="0">
                  <a:moveTo>
                    <a:pt x="294" y="0"/>
                  </a:moveTo>
                  <a:cubicBezTo>
                    <a:pt x="230" y="0"/>
                    <a:pt x="165" y="22"/>
                    <a:pt x="112" y="68"/>
                  </a:cubicBezTo>
                  <a:cubicBezTo>
                    <a:pt x="1" y="171"/>
                    <a:pt x="1" y="342"/>
                    <a:pt x="26" y="479"/>
                  </a:cubicBezTo>
                  <a:cubicBezTo>
                    <a:pt x="49" y="571"/>
                    <a:pt x="88" y="686"/>
                    <a:pt x="155" y="764"/>
                  </a:cubicBezTo>
                  <a:lnTo>
                    <a:pt x="155" y="764"/>
                  </a:lnTo>
                  <a:cubicBezTo>
                    <a:pt x="206" y="857"/>
                    <a:pt x="276" y="925"/>
                    <a:pt x="374" y="925"/>
                  </a:cubicBezTo>
                  <a:cubicBezTo>
                    <a:pt x="417" y="925"/>
                    <a:pt x="467" y="911"/>
                    <a:pt x="523" y="881"/>
                  </a:cubicBezTo>
                  <a:cubicBezTo>
                    <a:pt x="805" y="735"/>
                    <a:pt x="677" y="290"/>
                    <a:pt x="505" y="102"/>
                  </a:cubicBezTo>
                  <a:cubicBezTo>
                    <a:pt x="453" y="35"/>
                    <a:pt x="374" y="0"/>
                    <a:pt x="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7"/>
            <p:cNvSpPr/>
            <p:nvPr/>
          </p:nvSpPr>
          <p:spPr>
            <a:xfrm>
              <a:off x="7940494" y="527000"/>
              <a:ext cx="48665" cy="59628"/>
            </a:xfrm>
            <a:custGeom>
              <a:avLst/>
              <a:gdLst/>
              <a:ahLst/>
              <a:cxnLst/>
              <a:rect l="l" t="t" r="r" b="b"/>
              <a:pathLst>
                <a:path w="728" h="892" extrusionOk="0">
                  <a:moveTo>
                    <a:pt x="335" y="559"/>
                  </a:moveTo>
                  <a:cubicBezTo>
                    <a:pt x="336" y="568"/>
                    <a:pt x="335" y="572"/>
                    <a:pt x="333" y="572"/>
                  </a:cubicBezTo>
                  <a:cubicBezTo>
                    <a:pt x="329" y="572"/>
                    <a:pt x="323" y="559"/>
                    <a:pt x="334" y="559"/>
                  </a:cubicBezTo>
                  <a:cubicBezTo>
                    <a:pt x="334" y="559"/>
                    <a:pt x="335" y="559"/>
                    <a:pt x="335" y="559"/>
                  </a:cubicBezTo>
                  <a:close/>
                  <a:moveTo>
                    <a:pt x="264" y="1"/>
                  </a:moveTo>
                  <a:cubicBezTo>
                    <a:pt x="178" y="1"/>
                    <a:pt x="101" y="48"/>
                    <a:pt x="60" y="122"/>
                  </a:cubicBezTo>
                  <a:cubicBezTo>
                    <a:pt x="9" y="208"/>
                    <a:pt x="0" y="319"/>
                    <a:pt x="43" y="405"/>
                  </a:cubicBezTo>
                  <a:cubicBezTo>
                    <a:pt x="54" y="434"/>
                    <a:pt x="72" y="459"/>
                    <a:pt x="95" y="477"/>
                  </a:cubicBezTo>
                  <a:lnTo>
                    <a:pt x="95" y="477"/>
                  </a:lnTo>
                  <a:cubicBezTo>
                    <a:pt x="72" y="518"/>
                    <a:pt x="65" y="570"/>
                    <a:pt x="86" y="627"/>
                  </a:cubicBezTo>
                  <a:cubicBezTo>
                    <a:pt x="150" y="762"/>
                    <a:pt x="267" y="892"/>
                    <a:pt x="414" y="892"/>
                  </a:cubicBezTo>
                  <a:cubicBezTo>
                    <a:pt x="443" y="892"/>
                    <a:pt x="473" y="887"/>
                    <a:pt x="505" y="875"/>
                  </a:cubicBezTo>
                  <a:cubicBezTo>
                    <a:pt x="693" y="807"/>
                    <a:pt x="727" y="601"/>
                    <a:pt x="685" y="430"/>
                  </a:cubicBezTo>
                  <a:cubicBezTo>
                    <a:pt x="633" y="242"/>
                    <a:pt x="505" y="88"/>
                    <a:pt x="334" y="11"/>
                  </a:cubicBezTo>
                  <a:cubicBezTo>
                    <a:pt x="310" y="4"/>
                    <a:pt x="287" y="1"/>
                    <a:pt x="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7"/>
            <p:cNvSpPr/>
            <p:nvPr/>
          </p:nvSpPr>
          <p:spPr>
            <a:xfrm>
              <a:off x="7755932" y="365030"/>
              <a:ext cx="47395" cy="62168"/>
            </a:xfrm>
            <a:custGeom>
              <a:avLst/>
              <a:gdLst/>
              <a:ahLst/>
              <a:cxnLst/>
              <a:rect l="l" t="t" r="r" b="b"/>
              <a:pathLst>
                <a:path w="709" h="930" extrusionOk="0">
                  <a:moveTo>
                    <a:pt x="291" y="1"/>
                  </a:moveTo>
                  <a:cubicBezTo>
                    <a:pt x="243" y="1"/>
                    <a:pt x="194" y="17"/>
                    <a:pt x="143" y="56"/>
                  </a:cubicBezTo>
                  <a:cubicBezTo>
                    <a:pt x="30" y="149"/>
                    <a:pt x="1" y="285"/>
                    <a:pt x="17" y="418"/>
                  </a:cubicBezTo>
                  <a:lnTo>
                    <a:pt x="17" y="418"/>
                  </a:lnTo>
                  <a:cubicBezTo>
                    <a:pt x="16" y="435"/>
                    <a:pt x="18" y="455"/>
                    <a:pt x="24" y="475"/>
                  </a:cubicBezTo>
                  <a:lnTo>
                    <a:pt x="15" y="475"/>
                  </a:lnTo>
                  <a:cubicBezTo>
                    <a:pt x="62" y="653"/>
                    <a:pt x="171" y="929"/>
                    <a:pt x="382" y="929"/>
                  </a:cubicBezTo>
                  <a:cubicBezTo>
                    <a:pt x="404" y="929"/>
                    <a:pt x="427" y="926"/>
                    <a:pt x="451" y="920"/>
                  </a:cubicBezTo>
                  <a:cubicBezTo>
                    <a:pt x="708" y="860"/>
                    <a:pt x="682" y="518"/>
                    <a:pt x="622" y="330"/>
                  </a:cubicBezTo>
                  <a:cubicBezTo>
                    <a:pt x="583" y="191"/>
                    <a:pt x="451" y="1"/>
                    <a:pt x="2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7"/>
            <p:cNvSpPr/>
            <p:nvPr/>
          </p:nvSpPr>
          <p:spPr>
            <a:xfrm>
              <a:off x="7648845" y="257608"/>
              <a:ext cx="60698" cy="56887"/>
            </a:xfrm>
            <a:custGeom>
              <a:avLst/>
              <a:gdLst/>
              <a:ahLst/>
              <a:cxnLst/>
              <a:rect l="l" t="t" r="r" b="b"/>
              <a:pathLst>
                <a:path w="908" h="851" extrusionOk="0">
                  <a:moveTo>
                    <a:pt x="381" y="0"/>
                  </a:moveTo>
                  <a:cubicBezTo>
                    <a:pt x="321" y="0"/>
                    <a:pt x="262" y="21"/>
                    <a:pt x="206" y="72"/>
                  </a:cubicBezTo>
                  <a:cubicBezTo>
                    <a:pt x="179" y="95"/>
                    <a:pt x="159" y="120"/>
                    <a:pt x="144" y="147"/>
                  </a:cubicBezTo>
                  <a:lnTo>
                    <a:pt x="144" y="147"/>
                  </a:lnTo>
                  <a:cubicBezTo>
                    <a:pt x="127" y="153"/>
                    <a:pt x="110" y="162"/>
                    <a:pt x="94" y="174"/>
                  </a:cubicBezTo>
                  <a:cubicBezTo>
                    <a:pt x="17" y="243"/>
                    <a:pt x="0" y="354"/>
                    <a:pt x="69" y="440"/>
                  </a:cubicBezTo>
                  <a:lnTo>
                    <a:pt x="69" y="431"/>
                  </a:lnTo>
                  <a:cubicBezTo>
                    <a:pt x="107" y="471"/>
                    <a:pt x="148" y="508"/>
                    <a:pt x="191" y="541"/>
                  </a:cubicBezTo>
                  <a:lnTo>
                    <a:pt x="191" y="541"/>
                  </a:lnTo>
                  <a:cubicBezTo>
                    <a:pt x="227" y="616"/>
                    <a:pt x="270" y="688"/>
                    <a:pt x="300" y="748"/>
                  </a:cubicBezTo>
                  <a:cubicBezTo>
                    <a:pt x="337" y="820"/>
                    <a:pt x="401" y="850"/>
                    <a:pt x="464" y="850"/>
                  </a:cubicBezTo>
                  <a:cubicBezTo>
                    <a:pt x="543" y="850"/>
                    <a:pt x="622" y="803"/>
                    <a:pt x="650" y="731"/>
                  </a:cubicBezTo>
                  <a:lnTo>
                    <a:pt x="650" y="731"/>
                  </a:lnTo>
                  <a:cubicBezTo>
                    <a:pt x="657" y="732"/>
                    <a:pt x="663" y="732"/>
                    <a:pt x="670" y="732"/>
                  </a:cubicBezTo>
                  <a:cubicBezTo>
                    <a:pt x="787" y="732"/>
                    <a:pt x="891" y="635"/>
                    <a:pt x="907" y="517"/>
                  </a:cubicBezTo>
                  <a:cubicBezTo>
                    <a:pt x="907" y="405"/>
                    <a:pt x="856" y="294"/>
                    <a:pt x="762" y="217"/>
                  </a:cubicBezTo>
                  <a:cubicBezTo>
                    <a:pt x="665" y="115"/>
                    <a:pt x="523" y="0"/>
                    <a:pt x="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7"/>
            <p:cNvSpPr/>
            <p:nvPr/>
          </p:nvSpPr>
          <p:spPr>
            <a:xfrm>
              <a:off x="7570902" y="362891"/>
              <a:ext cx="50537" cy="59561"/>
            </a:xfrm>
            <a:custGeom>
              <a:avLst/>
              <a:gdLst/>
              <a:ahLst/>
              <a:cxnLst/>
              <a:rect l="l" t="t" r="r" b="b"/>
              <a:pathLst>
                <a:path w="756" h="891" extrusionOk="0">
                  <a:moveTo>
                    <a:pt x="310" y="0"/>
                  </a:moveTo>
                  <a:cubicBezTo>
                    <a:pt x="240" y="0"/>
                    <a:pt x="170" y="39"/>
                    <a:pt x="140" y="114"/>
                  </a:cubicBezTo>
                  <a:cubicBezTo>
                    <a:pt x="121" y="164"/>
                    <a:pt x="109" y="215"/>
                    <a:pt x="104" y="267"/>
                  </a:cubicBezTo>
                  <a:lnTo>
                    <a:pt x="104" y="267"/>
                  </a:lnTo>
                  <a:cubicBezTo>
                    <a:pt x="42" y="296"/>
                    <a:pt x="0" y="359"/>
                    <a:pt x="20" y="447"/>
                  </a:cubicBezTo>
                  <a:lnTo>
                    <a:pt x="28" y="456"/>
                  </a:lnTo>
                  <a:cubicBezTo>
                    <a:pt x="72" y="645"/>
                    <a:pt x="246" y="890"/>
                    <a:pt x="461" y="890"/>
                  </a:cubicBezTo>
                  <a:cubicBezTo>
                    <a:pt x="498" y="890"/>
                    <a:pt x="537" y="883"/>
                    <a:pt x="576" y="866"/>
                  </a:cubicBezTo>
                  <a:cubicBezTo>
                    <a:pt x="704" y="798"/>
                    <a:pt x="756" y="644"/>
                    <a:pt x="687" y="516"/>
                  </a:cubicBezTo>
                  <a:cubicBezTo>
                    <a:pt x="627" y="379"/>
                    <a:pt x="550" y="242"/>
                    <a:pt x="482" y="105"/>
                  </a:cubicBezTo>
                  <a:cubicBezTo>
                    <a:pt x="444" y="34"/>
                    <a:pt x="377" y="0"/>
                    <a:pt x="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7"/>
            <p:cNvSpPr/>
            <p:nvPr/>
          </p:nvSpPr>
          <p:spPr>
            <a:xfrm>
              <a:off x="7504792" y="148514"/>
              <a:ext cx="52609" cy="62703"/>
            </a:xfrm>
            <a:custGeom>
              <a:avLst/>
              <a:gdLst/>
              <a:ahLst/>
              <a:cxnLst/>
              <a:rect l="l" t="t" r="r" b="b"/>
              <a:pathLst>
                <a:path w="787" h="938" extrusionOk="0">
                  <a:moveTo>
                    <a:pt x="426" y="1"/>
                  </a:moveTo>
                  <a:cubicBezTo>
                    <a:pt x="115" y="1"/>
                    <a:pt x="1" y="442"/>
                    <a:pt x="68" y="686"/>
                  </a:cubicBezTo>
                  <a:cubicBezTo>
                    <a:pt x="99" y="819"/>
                    <a:pt x="195" y="937"/>
                    <a:pt x="335" y="937"/>
                  </a:cubicBezTo>
                  <a:cubicBezTo>
                    <a:pt x="348" y="937"/>
                    <a:pt x="362" y="936"/>
                    <a:pt x="376" y="934"/>
                  </a:cubicBezTo>
                  <a:cubicBezTo>
                    <a:pt x="400" y="929"/>
                    <a:pt x="422" y="920"/>
                    <a:pt x="443" y="909"/>
                  </a:cubicBezTo>
                  <a:lnTo>
                    <a:pt x="443" y="909"/>
                  </a:lnTo>
                  <a:cubicBezTo>
                    <a:pt x="529" y="894"/>
                    <a:pt x="606" y="836"/>
                    <a:pt x="641" y="746"/>
                  </a:cubicBezTo>
                  <a:cubicBezTo>
                    <a:pt x="752" y="532"/>
                    <a:pt x="786" y="10"/>
                    <a:pt x="444" y="1"/>
                  </a:cubicBezTo>
                  <a:cubicBezTo>
                    <a:pt x="438" y="1"/>
                    <a:pt x="432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7"/>
            <p:cNvSpPr/>
            <p:nvPr/>
          </p:nvSpPr>
          <p:spPr>
            <a:xfrm>
              <a:off x="7441823" y="10007"/>
              <a:ext cx="56687" cy="52208"/>
            </a:xfrm>
            <a:custGeom>
              <a:avLst/>
              <a:gdLst/>
              <a:ahLst/>
              <a:cxnLst/>
              <a:rect l="l" t="t" r="r" b="b"/>
              <a:pathLst>
                <a:path w="848" h="781" extrusionOk="0">
                  <a:moveTo>
                    <a:pt x="203" y="0"/>
                  </a:moveTo>
                  <a:cubicBezTo>
                    <a:pt x="193" y="0"/>
                    <a:pt x="182" y="1"/>
                    <a:pt x="171" y="3"/>
                  </a:cubicBezTo>
                  <a:cubicBezTo>
                    <a:pt x="69" y="20"/>
                    <a:pt x="0" y="114"/>
                    <a:pt x="17" y="217"/>
                  </a:cubicBezTo>
                  <a:lnTo>
                    <a:pt x="9" y="208"/>
                  </a:lnTo>
                  <a:lnTo>
                    <a:pt x="9" y="208"/>
                  </a:lnTo>
                  <a:cubicBezTo>
                    <a:pt x="17" y="365"/>
                    <a:pt x="101" y="486"/>
                    <a:pt x="218" y="559"/>
                  </a:cubicBezTo>
                  <a:lnTo>
                    <a:pt x="218" y="559"/>
                  </a:lnTo>
                  <a:cubicBezTo>
                    <a:pt x="267" y="648"/>
                    <a:pt x="345" y="721"/>
                    <a:pt x="445" y="764"/>
                  </a:cubicBezTo>
                  <a:cubicBezTo>
                    <a:pt x="479" y="776"/>
                    <a:pt x="512" y="781"/>
                    <a:pt x="543" y="781"/>
                  </a:cubicBezTo>
                  <a:cubicBezTo>
                    <a:pt x="723" y="781"/>
                    <a:pt x="847" y="605"/>
                    <a:pt x="847" y="422"/>
                  </a:cubicBezTo>
                  <a:cubicBezTo>
                    <a:pt x="847" y="302"/>
                    <a:pt x="830" y="157"/>
                    <a:pt x="693" y="114"/>
                  </a:cubicBezTo>
                  <a:cubicBezTo>
                    <a:pt x="671" y="107"/>
                    <a:pt x="648" y="104"/>
                    <a:pt x="626" y="104"/>
                  </a:cubicBezTo>
                  <a:cubicBezTo>
                    <a:pt x="582" y="104"/>
                    <a:pt x="541" y="116"/>
                    <a:pt x="505" y="138"/>
                  </a:cubicBezTo>
                  <a:lnTo>
                    <a:pt x="505" y="138"/>
                  </a:lnTo>
                  <a:cubicBezTo>
                    <a:pt x="499" y="136"/>
                    <a:pt x="494" y="134"/>
                    <a:pt x="488" y="131"/>
                  </a:cubicBezTo>
                  <a:cubicBezTo>
                    <a:pt x="454" y="113"/>
                    <a:pt x="417" y="104"/>
                    <a:pt x="382" y="104"/>
                  </a:cubicBezTo>
                  <a:cubicBezTo>
                    <a:pt x="378" y="104"/>
                    <a:pt x="373" y="105"/>
                    <a:pt x="369" y="105"/>
                  </a:cubicBezTo>
                  <a:lnTo>
                    <a:pt x="369" y="105"/>
                  </a:lnTo>
                  <a:cubicBezTo>
                    <a:pt x="338" y="41"/>
                    <a:pt x="275" y="0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7"/>
            <p:cNvSpPr/>
            <p:nvPr/>
          </p:nvSpPr>
          <p:spPr>
            <a:xfrm>
              <a:off x="7573509" y="79528"/>
              <a:ext cx="54815" cy="51005"/>
            </a:xfrm>
            <a:custGeom>
              <a:avLst/>
              <a:gdLst/>
              <a:ahLst/>
              <a:cxnLst/>
              <a:rect l="l" t="t" r="r" b="b"/>
              <a:pathLst>
                <a:path w="820" h="763" extrusionOk="0">
                  <a:moveTo>
                    <a:pt x="452" y="0"/>
                  </a:moveTo>
                  <a:cubicBezTo>
                    <a:pt x="357" y="0"/>
                    <a:pt x="263" y="45"/>
                    <a:pt x="203" y="135"/>
                  </a:cubicBezTo>
                  <a:cubicBezTo>
                    <a:pt x="196" y="145"/>
                    <a:pt x="189" y="156"/>
                    <a:pt x="183" y="166"/>
                  </a:cubicBezTo>
                  <a:lnTo>
                    <a:pt x="183" y="166"/>
                  </a:lnTo>
                  <a:cubicBezTo>
                    <a:pt x="82" y="193"/>
                    <a:pt x="1" y="293"/>
                    <a:pt x="58" y="417"/>
                  </a:cubicBezTo>
                  <a:lnTo>
                    <a:pt x="66" y="417"/>
                  </a:lnTo>
                  <a:cubicBezTo>
                    <a:pt x="97" y="496"/>
                    <a:pt x="151" y="557"/>
                    <a:pt x="216" y="599"/>
                  </a:cubicBezTo>
                  <a:lnTo>
                    <a:pt x="216" y="599"/>
                  </a:lnTo>
                  <a:cubicBezTo>
                    <a:pt x="236" y="634"/>
                    <a:pt x="258" y="667"/>
                    <a:pt x="280" y="700"/>
                  </a:cubicBezTo>
                  <a:cubicBezTo>
                    <a:pt x="320" y="744"/>
                    <a:pt x="367" y="762"/>
                    <a:pt x="413" y="762"/>
                  </a:cubicBezTo>
                  <a:cubicBezTo>
                    <a:pt x="499" y="762"/>
                    <a:pt x="581" y="698"/>
                    <a:pt x="600" y="614"/>
                  </a:cubicBezTo>
                  <a:lnTo>
                    <a:pt x="600" y="614"/>
                  </a:lnTo>
                  <a:cubicBezTo>
                    <a:pt x="768" y="522"/>
                    <a:pt x="820" y="295"/>
                    <a:pt x="708" y="135"/>
                  </a:cubicBezTo>
                  <a:cubicBezTo>
                    <a:pt x="644" y="45"/>
                    <a:pt x="548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7"/>
            <p:cNvSpPr/>
            <p:nvPr/>
          </p:nvSpPr>
          <p:spPr>
            <a:xfrm>
              <a:off x="7582467" y="154062"/>
              <a:ext cx="57221" cy="57422"/>
            </a:xfrm>
            <a:custGeom>
              <a:avLst/>
              <a:gdLst/>
              <a:ahLst/>
              <a:cxnLst/>
              <a:rect l="l" t="t" r="r" b="b"/>
              <a:pathLst>
                <a:path w="856" h="859" extrusionOk="0">
                  <a:moveTo>
                    <a:pt x="400" y="0"/>
                  </a:moveTo>
                  <a:cubicBezTo>
                    <a:pt x="384" y="0"/>
                    <a:pt x="368" y="1"/>
                    <a:pt x="352" y="4"/>
                  </a:cubicBezTo>
                  <a:cubicBezTo>
                    <a:pt x="208" y="29"/>
                    <a:pt x="97" y="147"/>
                    <a:pt x="78" y="290"/>
                  </a:cubicBezTo>
                  <a:lnTo>
                    <a:pt x="78" y="290"/>
                  </a:lnTo>
                  <a:cubicBezTo>
                    <a:pt x="38" y="338"/>
                    <a:pt x="14" y="399"/>
                    <a:pt x="9" y="466"/>
                  </a:cubicBezTo>
                  <a:cubicBezTo>
                    <a:pt x="1" y="586"/>
                    <a:pt x="61" y="705"/>
                    <a:pt x="163" y="782"/>
                  </a:cubicBezTo>
                  <a:cubicBezTo>
                    <a:pt x="240" y="831"/>
                    <a:pt x="346" y="858"/>
                    <a:pt x="452" y="858"/>
                  </a:cubicBezTo>
                  <a:cubicBezTo>
                    <a:pt x="641" y="858"/>
                    <a:pt x="828" y="772"/>
                    <a:pt x="839" y="568"/>
                  </a:cubicBezTo>
                  <a:cubicBezTo>
                    <a:pt x="855" y="326"/>
                    <a:pt x="666" y="0"/>
                    <a:pt x="4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7"/>
            <p:cNvSpPr/>
            <p:nvPr/>
          </p:nvSpPr>
          <p:spPr>
            <a:xfrm>
              <a:off x="7882138" y="475394"/>
              <a:ext cx="62970" cy="39641"/>
            </a:xfrm>
            <a:custGeom>
              <a:avLst/>
              <a:gdLst/>
              <a:ahLst/>
              <a:cxnLst/>
              <a:rect l="l" t="t" r="r" b="b"/>
              <a:pathLst>
                <a:path w="942" h="593" extrusionOk="0">
                  <a:moveTo>
                    <a:pt x="512" y="0"/>
                  </a:moveTo>
                  <a:cubicBezTo>
                    <a:pt x="421" y="0"/>
                    <a:pt x="331" y="27"/>
                    <a:pt x="255" y="79"/>
                  </a:cubicBezTo>
                  <a:lnTo>
                    <a:pt x="255" y="79"/>
                  </a:lnTo>
                  <a:cubicBezTo>
                    <a:pt x="251" y="79"/>
                    <a:pt x="248" y="79"/>
                    <a:pt x="245" y="79"/>
                  </a:cubicBezTo>
                  <a:cubicBezTo>
                    <a:pt x="226" y="79"/>
                    <a:pt x="207" y="80"/>
                    <a:pt x="189" y="82"/>
                  </a:cubicBezTo>
                  <a:cubicBezTo>
                    <a:pt x="69" y="99"/>
                    <a:pt x="1" y="227"/>
                    <a:pt x="43" y="347"/>
                  </a:cubicBezTo>
                  <a:cubicBezTo>
                    <a:pt x="120" y="484"/>
                    <a:pt x="266" y="569"/>
                    <a:pt x="428" y="586"/>
                  </a:cubicBezTo>
                  <a:cubicBezTo>
                    <a:pt x="463" y="590"/>
                    <a:pt x="499" y="593"/>
                    <a:pt x="536" y="593"/>
                  </a:cubicBezTo>
                  <a:cubicBezTo>
                    <a:pt x="672" y="593"/>
                    <a:pt x="811" y="559"/>
                    <a:pt x="865" y="424"/>
                  </a:cubicBezTo>
                  <a:cubicBezTo>
                    <a:pt x="942" y="244"/>
                    <a:pt x="805" y="73"/>
                    <a:pt x="651" y="22"/>
                  </a:cubicBezTo>
                  <a:cubicBezTo>
                    <a:pt x="605" y="7"/>
                    <a:pt x="558" y="0"/>
                    <a:pt x="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7"/>
            <p:cNvSpPr/>
            <p:nvPr/>
          </p:nvSpPr>
          <p:spPr>
            <a:xfrm>
              <a:off x="7763954" y="469913"/>
              <a:ext cx="56486" cy="40042"/>
            </a:xfrm>
            <a:custGeom>
              <a:avLst/>
              <a:gdLst/>
              <a:ahLst/>
              <a:cxnLst/>
              <a:rect l="l" t="t" r="r" b="b"/>
              <a:pathLst>
                <a:path w="845" h="599" extrusionOk="0">
                  <a:moveTo>
                    <a:pt x="412" y="1"/>
                  </a:moveTo>
                  <a:cubicBezTo>
                    <a:pt x="298" y="1"/>
                    <a:pt x="186" y="47"/>
                    <a:pt x="118" y="155"/>
                  </a:cubicBezTo>
                  <a:cubicBezTo>
                    <a:pt x="115" y="159"/>
                    <a:pt x="113" y="163"/>
                    <a:pt x="110" y="167"/>
                  </a:cubicBezTo>
                  <a:lnTo>
                    <a:pt x="110" y="167"/>
                  </a:lnTo>
                  <a:cubicBezTo>
                    <a:pt x="27" y="241"/>
                    <a:pt x="1" y="386"/>
                    <a:pt x="127" y="467"/>
                  </a:cubicBezTo>
                  <a:lnTo>
                    <a:pt x="127" y="467"/>
                  </a:lnTo>
                  <a:cubicBezTo>
                    <a:pt x="173" y="539"/>
                    <a:pt x="248" y="591"/>
                    <a:pt x="338" y="591"/>
                  </a:cubicBezTo>
                  <a:cubicBezTo>
                    <a:pt x="352" y="591"/>
                    <a:pt x="366" y="589"/>
                    <a:pt x="380" y="587"/>
                  </a:cubicBezTo>
                  <a:lnTo>
                    <a:pt x="380" y="587"/>
                  </a:lnTo>
                  <a:cubicBezTo>
                    <a:pt x="415" y="595"/>
                    <a:pt x="451" y="598"/>
                    <a:pt x="487" y="598"/>
                  </a:cubicBezTo>
                  <a:cubicBezTo>
                    <a:pt x="547" y="598"/>
                    <a:pt x="607" y="588"/>
                    <a:pt x="665" y="566"/>
                  </a:cubicBezTo>
                  <a:cubicBezTo>
                    <a:pt x="776" y="532"/>
                    <a:pt x="845" y="420"/>
                    <a:pt x="836" y="309"/>
                  </a:cubicBezTo>
                  <a:cubicBezTo>
                    <a:pt x="819" y="206"/>
                    <a:pt x="751" y="112"/>
                    <a:pt x="656" y="70"/>
                  </a:cubicBezTo>
                  <a:cubicBezTo>
                    <a:pt x="584" y="26"/>
                    <a:pt x="497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7"/>
            <p:cNvSpPr/>
            <p:nvPr/>
          </p:nvSpPr>
          <p:spPr>
            <a:xfrm>
              <a:off x="7693431" y="433348"/>
              <a:ext cx="31485" cy="28744"/>
            </a:xfrm>
            <a:custGeom>
              <a:avLst/>
              <a:gdLst/>
              <a:ahLst/>
              <a:cxnLst/>
              <a:rect l="l" t="t" r="r" b="b"/>
              <a:pathLst>
                <a:path w="471" h="430" extrusionOk="0">
                  <a:moveTo>
                    <a:pt x="245" y="1"/>
                  </a:moveTo>
                  <a:cubicBezTo>
                    <a:pt x="157" y="1"/>
                    <a:pt x="73" y="57"/>
                    <a:pt x="43" y="146"/>
                  </a:cubicBezTo>
                  <a:cubicBezTo>
                    <a:pt x="0" y="266"/>
                    <a:pt x="77" y="394"/>
                    <a:pt x="197" y="428"/>
                  </a:cubicBezTo>
                  <a:cubicBezTo>
                    <a:pt x="207" y="429"/>
                    <a:pt x="216" y="430"/>
                    <a:pt x="225" y="430"/>
                  </a:cubicBezTo>
                  <a:cubicBezTo>
                    <a:pt x="359" y="430"/>
                    <a:pt x="470" y="316"/>
                    <a:pt x="462" y="180"/>
                  </a:cubicBezTo>
                  <a:cubicBezTo>
                    <a:pt x="459" y="160"/>
                    <a:pt x="449" y="142"/>
                    <a:pt x="434" y="128"/>
                  </a:cubicBezTo>
                  <a:lnTo>
                    <a:pt x="434" y="128"/>
                  </a:lnTo>
                  <a:cubicBezTo>
                    <a:pt x="421" y="92"/>
                    <a:pt x="396" y="59"/>
                    <a:pt x="360" y="35"/>
                  </a:cubicBezTo>
                  <a:cubicBezTo>
                    <a:pt x="323" y="11"/>
                    <a:pt x="284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7"/>
            <p:cNvSpPr/>
            <p:nvPr/>
          </p:nvSpPr>
          <p:spPr>
            <a:xfrm>
              <a:off x="7666559" y="345712"/>
              <a:ext cx="23931" cy="21191"/>
            </a:xfrm>
            <a:custGeom>
              <a:avLst/>
              <a:gdLst/>
              <a:ahLst/>
              <a:cxnLst/>
              <a:rect l="l" t="t" r="r" b="b"/>
              <a:pathLst>
                <a:path w="358" h="317" extrusionOk="0">
                  <a:moveTo>
                    <a:pt x="171" y="0"/>
                  </a:moveTo>
                  <a:cubicBezTo>
                    <a:pt x="140" y="0"/>
                    <a:pt x="110" y="7"/>
                    <a:pt x="86" y="20"/>
                  </a:cubicBezTo>
                  <a:cubicBezTo>
                    <a:pt x="26" y="54"/>
                    <a:pt x="0" y="114"/>
                    <a:pt x="18" y="174"/>
                  </a:cubicBezTo>
                  <a:cubicBezTo>
                    <a:pt x="26" y="225"/>
                    <a:pt x="60" y="268"/>
                    <a:pt x="103" y="302"/>
                  </a:cubicBezTo>
                  <a:cubicBezTo>
                    <a:pt x="119" y="312"/>
                    <a:pt x="136" y="317"/>
                    <a:pt x="153" y="317"/>
                  </a:cubicBezTo>
                  <a:cubicBezTo>
                    <a:pt x="165" y="317"/>
                    <a:pt x="177" y="314"/>
                    <a:pt x="188" y="310"/>
                  </a:cubicBezTo>
                  <a:lnTo>
                    <a:pt x="188" y="310"/>
                  </a:lnTo>
                  <a:cubicBezTo>
                    <a:pt x="278" y="298"/>
                    <a:pt x="343" y="231"/>
                    <a:pt x="351" y="148"/>
                  </a:cubicBezTo>
                  <a:cubicBezTo>
                    <a:pt x="358" y="53"/>
                    <a:pt x="260" y="0"/>
                    <a:pt x="1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7"/>
            <p:cNvSpPr/>
            <p:nvPr/>
          </p:nvSpPr>
          <p:spPr>
            <a:xfrm>
              <a:off x="7680263" y="477667"/>
              <a:ext cx="28678" cy="23330"/>
            </a:xfrm>
            <a:custGeom>
              <a:avLst/>
              <a:gdLst/>
              <a:ahLst/>
              <a:cxnLst/>
              <a:rect l="l" t="t" r="r" b="b"/>
              <a:pathLst>
                <a:path w="429" h="349" extrusionOk="0">
                  <a:moveTo>
                    <a:pt x="206" y="159"/>
                  </a:moveTo>
                  <a:cubicBezTo>
                    <a:pt x="206" y="159"/>
                    <a:pt x="206" y="159"/>
                    <a:pt x="206" y="159"/>
                  </a:cubicBezTo>
                  <a:lnTo>
                    <a:pt x="206" y="159"/>
                  </a:lnTo>
                  <a:cubicBezTo>
                    <a:pt x="206" y="159"/>
                    <a:pt x="206" y="159"/>
                    <a:pt x="206" y="159"/>
                  </a:cubicBezTo>
                  <a:close/>
                  <a:moveTo>
                    <a:pt x="133" y="1"/>
                  </a:moveTo>
                  <a:cubicBezTo>
                    <a:pt x="106" y="1"/>
                    <a:pt x="81" y="14"/>
                    <a:pt x="61" y="39"/>
                  </a:cubicBezTo>
                  <a:lnTo>
                    <a:pt x="61" y="48"/>
                  </a:lnTo>
                  <a:cubicBezTo>
                    <a:pt x="1" y="125"/>
                    <a:pt x="9" y="227"/>
                    <a:pt x="78" y="296"/>
                  </a:cubicBezTo>
                  <a:cubicBezTo>
                    <a:pt x="113" y="331"/>
                    <a:pt x="160" y="349"/>
                    <a:pt x="206" y="349"/>
                  </a:cubicBezTo>
                  <a:cubicBezTo>
                    <a:pt x="260" y="349"/>
                    <a:pt x="315" y="325"/>
                    <a:pt x="351" y="279"/>
                  </a:cubicBezTo>
                  <a:cubicBezTo>
                    <a:pt x="428" y="193"/>
                    <a:pt x="394" y="22"/>
                    <a:pt x="257" y="22"/>
                  </a:cubicBezTo>
                  <a:cubicBezTo>
                    <a:pt x="238" y="22"/>
                    <a:pt x="219" y="26"/>
                    <a:pt x="203" y="32"/>
                  </a:cubicBezTo>
                  <a:lnTo>
                    <a:pt x="203" y="32"/>
                  </a:lnTo>
                  <a:cubicBezTo>
                    <a:pt x="199" y="29"/>
                    <a:pt x="194" y="25"/>
                    <a:pt x="189" y="22"/>
                  </a:cubicBezTo>
                  <a:cubicBezTo>
                    <a:pt x="171" y="8"/>
                    <a:pt x="152" y="1"/>
                    <a:pt x="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7"/>
            <p:cNvSpPr/>
            <p:nvPr/>
          </p:nvSpPr>
          <p:spPr>
            <a:xfrm>
              <a:off x="7640890" y="409082"/>
              <a:ext cx="30884" cy="26940"/>
            </a:xfrm>
            <a:custGeom>
              <a:avLst/>
              <a:gdLst/>
              <a:ahLst/>
              <a:cxnLst/>
              <a:rect l="l" t="t" r="r" b="b"/>
              <a:pathLst>
                <a:path w="462" h="403" extrusionOk="0">
                  <a:moveTo>
                    <a:pt x="232" y="180"/>
                  </a:moveTo>
                  <a:lnTo>
                    <a:pt x="232" y="180"/>
                  </a:lnTo>
                  <a:cubicBezTo>
                    <a:pt x="233" y="180"/>
                    <a:pt x="233" y="180"/>
                    <a:pt x="234" y="181"/>
                  </a:cubicBezTo>
                  <a:lnTo>
                    <a:pt x="234" y="181"/>
                  </a:lnTo>
                  <a:cubicBezTo>
                    <a:pt x="233" y="181"/>
                    <a:pt x="232" y="181"/>
                    <a:pt x="231" y="181"/>
                  </a:cubicBezTo>
                  <a:lnTo>
                    <a:pt x="231" y="181"/>
                  </a:lnTo>
                  <a:cubicBezTo>
                    <a:pt x="231" y="180"/>
                    <a:pt x="232" y="180"/>
                    <a:pt x="232" y="180"/>
                  </a:cubicBezTo>
                  <a:close/>
                  <a:moveTo>
                    <a:pt x="229" y="180"/>
                  </a:moveTo>
                  <a:cubicBezTo>
                    <a:pt x="229" y="180"/>
                    <a:pt x="230" y="181"/>
                    <a:pt x="230" y="182"/>
                  </a:cubicBezTo>
                  <a:lnTo>
                    <a:pt x="230" y="182"/>
                  </a:lnTo>
                  <a:cubicBezTo>
                    <a:pt x="229" y="182"/>
                    <a:pt x="227" y="182"/>
                    <a:pt x="227" y="183"/>
                  </a:cubicBezTo>
                  <a:lnTo>
                    <a:pt x="227" y="183"/>
                  </a:lnTo>
                  <a:cubicBezTo>
                    <a:pt x="226" y="182"/>
                    <a:pt x="227" y="180"/>
                    <a:pt x="229" y="180"/>
                  </a:cubicBezTo>
                  <a:close/>
                  <a:moveTo>
                    <a:pt x="233" y="191"/>
                  </a:moveTo>
                  <a:cubicBezTo>
                    <a:pt x="234" y="193"/>
                    <a:pt x="235" y="195"/>
                    <a:pt x="234" y="195"/>
                  </a:cubicBezTo>
                  <a:cubicBezTo>
                    <a:pt x="233" y="195"/>
                    <a:pt x="233" y="195"/>
                    <a:pt x="232" y="194"/>
                  </a:cubicBezTo>
                  <a:lnTo>
                    <a:pt x="232" y="194"/>
                  </a:lnTo>
                  <a:cubicBezTo>
                    <a:pt x="233" y="193"/>
                    <a:pt x="233" y="192"/>
                    <a:pt x="233" y="191"/>
                  </a:cubicBezTo>
                  <a:close/>
                  <a:moveTo>
                    <a:pt x="231" y="1"/>
                  </a:moveTo>
                  <a:cubicBezTo>
                    <a:pt x="176" y="1"/>
                    <a:pt x="121" y="24"/>
                    <a:pt x="85" y="73"/>
                  </a:cubicBezTo>
                  <a:cubicBezTo>
                    <a:pt x="77" y="83"/>
                    <a:pt x="70" y="94"/>
                    <a:pt x="64" y="105"/>
                  </a:cubicBezTo>
                  <a:lnTo>
                    <a:pt x="64" y="105"/>
                  </a:lnTo>
                  <a:cubicBezTo>
                    <a:pt x="25" y="122"/>
                    <a:pt x="1" y="166"/>
                    <a:pt x="8" y="210"/>
                  </a:cubicBezTo>
                  <a:cubicBezTo>
                    <a:pt x="23" y="323"/>
                    <a:pt x="124" y="402"/>
                    <a:pt x="236" y="402"/>
                  </a:cubicBezTo>
                  <a:cubicBezTo>
                    <a:pt x="251" y="402"/>
                    <a:pt x="266" y="401"/>
                    <a:pt x="282" y="398"/>
                  </a:cubicBezTo>
                  <a:cubicBezTo>
                    <a:pt x="410" y="355"/>
                    <a:pt x="461" y="201"/>
                    <a:pt x="384" y="90"/>
                  </a:cubicBezTo>
                  <a:cubicBezTo>
                    <a:pt x="353" y="31"/>
                    <a:pt x="292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7"/>
            <p:cNvSpPr/>
            <p:nvPr/>
          </p:nvSpPr>
          <p:spPr>
            <a:xfrm>
              <a:off x="7710143" y="390766"/>
              <a:ext cx="31953" cy="26338"/>
            </a:xfrm>
            <a:custGeom>
              <a:avLst/>
              <a:gdLst/>
              <a:ahLst/>
              <a:cxnLst/>
              <a:rect l="l" t="t" r="r" b="b"/>
              <a:pathLst>
                <a:path w="478" h="394" extrusionOk="0">
                  <a:moveTo>
                    <a:pt x="272" y="193"/>
                  </a:moveTo>
                  <a:cubicBezTo>
                    <a:pt x="270" y="195"/>
                    <a:pt x="269" y="196"/>
                    <a:pt x="267" y="197"/>
                  </a:cubicBezTo>
                  <a:lnTo>
                    <a:pt x="267" y="197"/>
                  </a:lnTo>
                  <a:cubicBezTo>
                    <a:pt x="267" y="196"/>
                    <a:pt x="267" y="194"/>
                    <a:pt x="267" y="193"/>
                  </a:cubicBezTo>
                  <a:close/>
                  <a:moveTo>
                    <a:pt x="266" y="216"/>
                  </a:moveTo>
                  <a:cubicBezTo>
                    <a:pt x="267" y="218"/>
                    <a:pt x="268" y="220"/>
                    <a:pt x="268" y="221"/>
                  </a:cubicBezTo>
                  <a:lnTo>
                    <a:pt x="268" y="221"/>
                  </a:lnTo>
                  <a:cubicBezTo>
                    <a:pt x="269" y="219"/>
                    <a:pt x="270" y="218"/>
                    <a:pt x="270" y="218"/>
                  </a:cubicBezTo>
                  <a:lnTo>
                    <a:pt x="270" y="218"/>
                  </a:lnTo>
                  <a:cubicBezTo>
                    <a:pt x="270" y="218"/>
                    <a:pt x="269" y="220"/>
                    <a:pt x="268" y="222"/>
                  </a:cubicBezTo>
                  <a:lnTo>
                    <a:pt x="268" y="222"/>
                  </a:lnTo>
                  <a:cubicBezTo>
                    <a:pt x="268" y="222"/>
                    <a:pt x="268" y="222"/>
                    <a:pt x="268" y="221"/>
                  </a:cubicBezTo>
                  <a:lnTo>
                    <a:pt x="268" y="221"/>
                  </a:lnTo>
                  <a:cubicBezTo>
                    <a:pt x="267" y="222"/>
                    <a:pt x="267" y="222"/>
                    <a:pt x="267" y="223"/>
                  </a:cubicBezTo>
                  <a:lnTo>
                    <a:pt x="267" y="223"/>
                  </a:lnTo>
                  <a:cubicBezTo>
                    <a:pt x="266" y="222"/>
                    <a:pt x="265" y="221"/>
                    <a:pt x="265" y="218"/>
                  </a:cubicBezTo>
                  <a:lnTo>
                    <a:pt x="265" y="218"/>
                  </a:lnTo>
                  <a:cubicBezTo>
                    <a:pt x="265" y="217"/>
                    <a:pt x="266" y="216"/>
                    <a:pt x="266" y="216"/>
                  </a:cubicBezTo>
                  <a:close/>
                  <a:moveTo>
                    <a:pt x="268" y="222"/>
                  </a:moveTo>
                  <a:cubicBezTo>
                    <a:pt x="267" y="222"/>
                    <a:pt x="267" y="223"/>
                    <a:pt x="267" y="223"/>
                  </a:cubicBezTo>
                  <a:cubicBezTo>
                    <a:pt x="266" y="224"/>
                    <a:pt x="266" y="224"/>
                    <a:pt x="265" y="225"/>
                  </a:cubicBezTo>
                  <a:lnTo>
                    <a:pt x="265" y="225"/>
                  </a:lnTo>
                  <a:cubicBezTo>
                    <a:pt x="266" y="224"/>
                    <a:pt x="266" y="223"/>
                    <a:pt x="267" y="223"/>
                  </a:cubicBezTo>
                  <a:lnTo>
                    <a:pt x="267" y="223"/>
                  </a:lnTo>
                  <a:cubicBezTo>
                    <a:pt x="267" y="223"/>
                    <a:pt x="267" y="223"/>
                    <a:pt x="267" y="223"/>
                  </a:cubicBezTo>
                  <a:cubicBezTo>
                    <a:pt x="267" y="222"/>
                    <a:pt x="267" y="222"/>
                    <a:pt x="268" y="222"/>
                  </a:cubicBezTo>
                  <a:close/>
                  <a:moveTo>
                    <a:pt x="265" y="0"/>
                  </a:moveTo>
                  <a:cubicBezTo>
                    <a:pt x="212" y="0"/>
                    <a:pt x="161" y="22"/>
                    <a:pt x="127" y="64"/>
                  </a:cubicBezTo>
                  <a:cubicBezTo>
                    <a:pt x="117" y="77"/>
                    <a:pt x="108" y="91"/>
                    <a:pt x="101" y="105"/>
                  </a:cubicBezTo>
                  <a:lnTo>
                    <a:pt x="101" y="105"/>
                  </a:lnTo>
                  <a:cubicBezTo>
                    <a:pt x="43" y="120"/>
                    <a:pt x="0" y="192"/>
                    <a:pt x="50" y="253"/>
                  </a:cubicBezTo>
                  <a:lnTo>
                    <a:pt x="58" y="270"/>
                  </a:lnTo>
                  <a:cubicBezTo>
                    <a:pt x="68" y="282"/>
                    <a:pt x="80" y="291"/>
                    <a:pt x="93" y="298"/>
                  </a:cubicBezTo>
                  <a:lnTo>
                    <a:pt x="93" y="298"/>
                  </a:lnTo>
                  <a:cubicBezTo>
                    <a:pt x="101" y="318"/>
                    <a:pt x="113" y="337"/>
                    <a:pt x="127" y="355"/>
                  </a:cubicBezTo>
                  <a:cubicBezTo>
                    <a:pt x="147" y="380"/>
                    <a:pt x="175" y="394"/>
                    <a:pt x="203" y="394"/>
                  </a:cubicBezTo>
                  <a:cubicBezTo>
                    <a:pt x="222" y="394"/>
                    <a:pt x="241" y="387"/>
                    <a:pt x="255" y="372"/>
                  </a:cubicBezTo>
                  <a:cubicBezTo>
                    <a:pt x="259" y="369"/>
                    <a:pt x="263" y="365"/>
                    <a:pt x="267" y="362"/>
                  </a:cubicBezTo>
                  <a:lnTo>
                    <a:pt x="267" y="362"/>
                  </a:lnTo>
                  <a:cubicBezTo>
                    <a:pt x="275" y="363"/>
                    <a:pt x="283" y="363"/>
                    <a:pt x="291" y="363"/>
                  </a:cubicBezTo>
                  <a:cubicBezTo>
                    <a:pt x="325" y="363"/>
                    <a:pt x="359" y="353"/>
                    <a:pt x="392" y="330"/>
                  </a:cubicBezTo>
                  <a:cubicBezTo>
                    <a:pt x="469" y="261"/>
                    <a:pt x="478" y="141"/>
                    <a:pt x="409" y="64"/>
                  </a:cubicBezTo>
                  <a:cubicBezTo>
                    <a:pt x="371" y="22"/>
                    <a:pt x="317" y="0"/>
                    <a:pt x="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7"/>
            <p:cNvSpPr/>
            <p:nvPr/>
          </p:nvSpPr>
          <p:spPr>
            <a:xfrm>
              <a:off x="7841830" y="540971"/>
              <a:ext cx="31218" cy="20790"/>
            </a:xfrm>
            <a:custGeom>
              <a:avLst/>
              <a:gdLst/>
              <a:ahLst/>
              <a:cxnLst/>
              <a:rect l="l" t="t" r="r" b="b"/>
              <a:pathLst>
                <a:path w="467" h="311" extrusionOk="0">
                  <a:moveTo>
                    <a:pt x="197" y="1"/>
                  </a:moveTo>
                  <a:cubicBezTo>
                    <a:pt x="174" y="1"/>
                    <a:pt x="150" y="5"/>
                    <a:pt x="125" y="16"/>
                  </a:cubicBezTo>
                  <a:cubicBezTo>
                    <a:pt x="90" y="29"/>
                    <a:pt x="64" y="53"/>
                    <a:pt x="47" y="82"/>
                  </a:cubicBezTo>
                  <a:lnTo>
                    <a:pt x="47" y="82"/>
                  </a:lnTo>
                  <a:cubicBezTo>
                    <a:pt x="40" y="88"/>
                    <a:pt x="35" y="94"/>
                    <a:pt x="30" y="102"/>
                  </a:cubicBezTo>
                  <a:cubicBezTo>
                    <a:pt x="1" y="139"/>
                    <a:pt x="3" y="188"/>
                    <a:pt x="32" y="218"/>
                  </a:cubicBezTo>
                  <a:lnTo>
                    <a:pt x="32" y="218"/>
                  </a:lnTo>
                  <a:cubicBezTo>
                    <a:pt x="41" y="245"/>
                    <a:pt x="57" y="270"/>
                    <a:pt x="82" y="290"/>
                  </a:cubicBezTo>
                  <a:cubicBezTo>
                    <a:pt x="100" y="305"/>
                    <a:pt x="119" y="311"/>
                    <a:pt x="136" y="311"/>
                  </a:cubicBezTo>
                  <a:cubicBezTo>
                    <a:pt x="158" y="311"/>
                    <a:pt x="177" y="302"/>
                    <a:pt x="193" y="287"/>
                  </a:cubicBezTo>
                  <a:lnTo>
                    <a:pt x="193" y="287"/>
                  </a:lnTo>
                  <a:cubicBezTo>
                    <a:pt x="222" y="293"/>
                    <a:pt x="253" y="296"/>
                    <a:pt x="283" y="296"/>
                  </a:cubicBezTo>
                  <a:cubicBezTo>
                    <a:pt x="310" y="296"/>
                    <a:pt x="337" y="294"/>
                    <a:pt x="364" y="290"/>
                  </a:cubicBezTo>
                  <a:cubicBezTo>
                    <a:pt x="433" y="273"/>
                    <a:pt x="467" y="187"/>
                    <a:pt x="415" y="136"/>
                  </a:cubicBezTo>
                  <a:cubicBezTo>
                    <a:pt x="361" y="68"/>
                    <a:pt x="286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7"/>
            <p:cNvSpPr/>
            <p:nvPr/>
          </p:nvSpPr>
          <p:spPr>
            <a:xfrm>
              <a:off x="7753459" y="604275"/>
              <a:ext cx="32688" cy="21792"/>
            </a:xfrm>
            <a:custGeom>
              <a:avLst/>
              <a:gdLst/>
              <a:ahLst/>
              <a:cxnLst/>
              <a:rect l="l" t="t" r="r" b="b"/>
              <a:pathLst>
                <a:path w="489" h="326" extrusionOk="0">
                  <a:moveTo>
                    <a:pt x="210" y="1"/>
                  </a:moveTo>
                  <a:cubicBezTo>
                    <a:pt x="176" y="1"/>
                    <a:pt x="148" y="17"/>
                    <a:pt x="131" y="40"/>
                  </a:cubicBezTo>
                  <a:lnTo>
                    <a:pt x="131" y="40"/>
                  </a:lnTo>
                  <a:cubicBezTo>
                    <a:pt x="123" y="39"/>
                    <a:pt x="115" y="38"/>
                    <a:pt x="108" y="38"/>
                  </a:cubicBezTo>
                  <a:cubicBezTo>
                    <a:pt x="79" y="38"/>
                    <a:pt x="51" y="49"/>
                    <a:pt x="35" y="70"/>
                  </a:cubicBezTo>
                  <a:cubicBezTo>
                    <a:pt x="1" y="113"/>
                    <a:pt x="18" y="173"/>
                    <a:pt x="52" y="198"/>
                  </a:cubicBezTo>
                  <a:lnTo>
                    <a:pt x="61" y="207"/>
                  </a:lnTo>
                  <a:cubicBezTo>
                    <a:pt x="94" y="234"/>
                    <a:pt x="134" y="255"/>
                    <a:pt x="178" y="269"/>
                  </a:cubicBezTo>
                  <a:lnTo>
                    <a:pt x="178" y="269"/>
                  </a:lnTo>
                  <a:lnTo>
                    <a:pt x="180" y="275"/>
                  </a:lnTo>
                  <a:cubicBezTo>
                    <a:pt x="195" y="311"/>
                    <a:pt x="225" y="326"/>
                    <a:pt x="256" y="326"/>
                  </a:cubicBezTo>
                  <a:cubicBezTo>
                    <a:pt x="290" y="326"/>
                    <a:pt x="325" y="308"/>
                    <a:pt x="344" y="280"/>
                  </a:cubicBezTo>
                  <a:lnTo>
                    <a:pt x="344" y="280"/>
                  </a:lnTo>
                  <a:cubicBezTo>
                    <a:pt x="370" y="276"/>
                    <a:pt x="395" y="269"/>
                    <a:pt x="420" y="258"/>
                  </a:cubicBezTo>
                  <a:cubicBezTo>
                    <a:pt x="471" y="232"/>
                    <a:pt x="488" y="164"/>
                    <a:pt x="454" y="121"/>
                  </a:cubicBezTo>
                  <a:cubicBezTo>
                    <a:pt x="394" y="44"/>
                    <a:pt x="309" y="2"/>
                    <a:pt x="223" y="2"/>
                  </a:cubicBezTo>
                  <a:cubicBezTo>
                    <a:pt x="219" y="1"/>
                    <a:pt x="214" y="1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7"/>
            <p:cNvSpPr/>
            <p:nvPr/>
          </p:nvSpPr>
          <p:spPr>
            <a:xfrm>
              <a:off x="7647107" y="561025"/>
              <a:ext cx="22528" cy="20923"/>
            </a:xfrm>
            <a:custGeom>
              <a:avLst/>
              <a:gdLst/>
              <a:ahLst/>
              <a:cxnLst/>
              <a:rect l="l" t="t" r="r" b="b"/>
              <a:pathLst>
                <a:path w="337" h="313" extrusionOk="0">
                  <a:moveTo>
                    <a:pt x="147" y="0"/>
                  </a:moveTo>
                  <a:cubicBezTo>
                    <a:pt x="130" y="0"/>
                    <a:pt x="114" y="5"/>
                    <a:pt x="99" y="15"/>
                  </a:cubicBezTo>
                  <a:lnTo>
                    <a:pt x="99" y="15"/>
                  </a:lnTo>
                  <a:cubicBezTo>
                    <a:pt x="95" y="14"/>
                    <a:pt x="91" y="14"/>
                    <a:pt x="88" y="14"/>
                  </a:cubicBezTo>
                  <a:cubicBezTo>
                    <a:pt x="43" y="14"/>
                    <a:pt x="8" y="46"/>
                    <a:pt x="1" y="92"/>
                  </a:cubicBezTo>
                  <a:lnTo>
                    <a:pt x="26" y="127"/>
                  </a:lnTo>
                  <a:cubicBezTo>
                    <a:pt x="20" y="200"/>
                    <a:pt x="67" y="265"/>
                    <a:pt x="135" y="290"/>
                  </a:cubicBezTo>
                  <a:lnTo>
                    <a:pt x="135" y="290"/>
                  </a:lnTo>
                  <a:cubicBezTo>
                    <a:pt x="138" y="292"/>
                    <a:pt x="142" y="295"/>
                    <a:pt x="146" y="298"/>
                  </a:cubicBezTo>
                  <a:cubicBezTo>
                    <a:pt x="162" y="307"/>
                    <a:pt x="179" y="312"/>
                    <a:pt x="196" y="312"/>
                  </a:cubicBezTo>
                  <a:cubicBezTo>
                    <a:pt x="223" y="312"/>
                    <a:pt x="249" y="301"/>
                    <a:pt x="269" y="278"/>
                  </a:cubicBezTo>
                  <a:lnTo>
                    <a:pt x="269" y="278"/>
                  </a:lnTo>
                  <a:cubicBezTo>
                    <a:pt x="316" y="246"/>
                    <a:pt x="337" y="188"/>
                    <a:pt x="317" y="135"/>
                  </a:cubicBezTo>
                  <a:cubicBezTo>
                    <a:pt x="283" y="75"/>
                    <a:pt x="240" y="33"/>
                    <a:pt x="180" y="7"/>
                  </a:cubicBezTo>
                  <a:cubicBezTo>
                    <a:pt x="170" y="3"/>
                    <a:pt x="158" y="0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7"/>
            <p:cNvSpPr/>
            <p:nvPr/>
          </p:nvSpPr>
          <p:spPr>
            <a:xfrm>
              <a:off x="7515019" y="499860"/>
              <a:ext cx="32622" cy="21324"/>
            </a:xfrm>
            <a:custGeom>
              <a:avLst/>
              <a:gdLst/>
              <a:ahLst/>
              <a:cxnLst/>
              <a:rect l="l" t="t" r="r" b="b"/>
              <a:pathLst>
                <a:path w="488" h="319" extrusionOk="0">
                  <a:moveTo>
                    <a:pt x="230" y="0"/>
                  </a:moveTo>
                  <a:cubicBezTo>
                    <a:pt x="164" y="0"/>
                    <a:pt x="98" y="24"/>
                    <a:pt x="43" y="75"/>
                  </a:cubicBezTo>
                  <a:cubicBezTo>
                    <a:pt x="9" y="109"/>
                    <a:pt x="0" y="169"/>
                    <a:pt x="35" y="203"/>
                  </a:cubicBezTo>
                  <a:cubicBezTo>
                    <a:pt x="77" y="255"/>
                    <a:pt x="129" y="289"/>
                    <a:pt x="197" y="314"/>
                  </a:cubicBezTo>
                  <a:cubicBezTo>
                    <a:pt x="207" y="318"/>
                    <a:pt x="217" y="319"/>
                    <a:pt x="226" y="319"/>
                  </a:cubicBezTo>
                  <a:cubicBezTo>
                    <a:pt x="260" y="319"/>
                    <a:pt x="288" y="300"/>
                    <a:pt x="305" y="273"/>
                  </a:cubicBezTo>
                  <a:lnTo>
                    <a:pt x="305" y="273"/>
                  </a:lnTo>
                  <a:cubicBezTo>
                    <a:pt x="341" y="270"/>
                    <a:pt x="377" y="261"/>
                    <a:pt x="411" y="246"/>
                  </a:cubicBezTo>
                  <a:cubicBezTo>
                    <a:pt x="471" y="220"/>
                    <a:pt x="488" y="152"/>
                    <a:pt x="445" y="101"/>
                  </a:cubicBezTo>
                  <a:cubicBezTo>
                    <a:pt x="389" y="35"/>
                    <a:pt x="310" y="0"/>
                    <a:pt x="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7"/>
            <p:cNvSpPr/>
            <p:nvPr/>
          </p:nvSpPr>
          <p:spPr>
            <a:xfrm>
              <a:off x="7459871" y="432211"/>
              <a:ext cx="29480" cy="27407"/>
            </a:xfrm>
            <a:custGeom>
              <a:avLst/>
              <a:gdLst/>
              <a:ahLst/>
              <a:cxnLst/>
              <a:rect l="l" t="t" r="r" b="b"/>
              <a:pathLst>
                <a:path w="441" h="410" extrusionOk="0">
                  <a:moveTo>
                    <a:pt x="141" y="0"/>
                  </a:moveTo>
                  <a:cubicBezTo>
                    <a:pt x="81" y="0"/>
                    <a:pt x="21" y="43"/>
                    <a:pt x="30" y="112"/>
                  </a:cubicBezTo>
                  <a:cubicBezTo>
                    <a:pt x="34" y="127"/>
                    <a:pt x="38" y="141"/>
                    <a:pt x="42" y="155"/>
                  </a:cubicBezTo>
                  <a:lnTo>
                    <a:pt x="42" y="155"/>
                  </a:lnTo>
                  <a:cubicBezTo>
                    <a:pt x="33" y="164"/>
                    <a:pt x="26" y="175"/>
                    <a:pt x="21" y="189"/>
                  </a:cubicBezTo>
                  <a:lnTo>
                    <a:pt x="30" y="189"/>
                  </a:lnTo>
                  <a:cubicBezTo>
                    <a:pt x="1" y="317"/>
                    <a:pt x="98" y="409"/>
                    <a:pt x="202" y="409"/>
                  </a:cubicBezTo>
                  <a:cubicBezTo>
                    <a:pt x="250" y="409"/>
                    <a:pt x="300" y="389"/>
                    <a:pt x="338" y="343"/>
                  </a:cubicBezTo>
                  <a:cubicBezTo>
                    <a:pt x="440" y="197"/>
                    <a:pt x="304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7"/>
            <p:cNvSpPr/>
            <p:nvPr/>
          </p:nvSpPr>
          <p:spPr>
            <a:xfrm>
              <a:off x="7409804" y="365565"/>
              <a:ext cx="27875" cy="26739"/>
            </a:xfrm>
            <a:custGeom>
              <a:avLst/>
              <a:gdLst/>
              <a:ahLst/>
              <a:cxnLst/>
              <a:rect l="l" t="t" r="r" b="b"/>
              <a:pathLst>
                <a:path w="417" h="400" extrusionOk="0">
                  <a:moveTo>
                    <a:pt x="221" y="184"/>
                  </a:moveTo>
                  <a:cubicBezTo>
                    <a:pt x="221" y="184"/>
                    <a:pt x="222" y="184"/>
                    <a:pt x="223" y="185"/>
                  </a:cubicBezTo>
                  <a:cubicBezTo>
                    <a:pt x="221" y="185"/>
                    <a:pt x="221" y="184"/>
                    <a:pt x="221" y="184"/>
                  </a:cubicBezTo>
                  <a:close/>
                  <a:moveTo>
                    <a:pt x="202" y="1"/>
                  </a:moveTo>
                  <a:cubicBezTo>
                    <a:pt x="178" y="1"/>
                    <a:pt x="153" y="5"/>
                    <a:pt x="129" y="14"/>
                  </a:cubicBezTo>
                  <a:cubicBezTo>
                    <a:pt x="116" y="19"/>
                    <a:pt x="105" y="27"/>
                    <a:pt x="96" y="35"/>
                  </a:cubicBezTo>
                  <a:lnTo>
                    <a:pt x="96" y="35"/>
                  </a:lnTo>
                  <a:cubicBezTo>
                    <a:pt x="49" y="39"/>
                    <a:pt x="4" y="74"/>
                    <a:pt x="9" y="133"/>
                  </a:cubicBezTo>
                  <a:lnTo>
                    <a:pt x="0" y="151"/>
                  </a:lnTo>
                  <a:cubicBezTo>
                    <a:pt x="16" y="266"/>
                    <a:pt x="72" y="374"/>
                    <a:pt x="182" y="383"/>
                  </a:cubicBezTo>
                  <a:lnTo>
                    <a:pt x="182" y="383"/>
                  </a:lnTo>
                  <a:cubicBezTo>
                    <a:pt x="199" y="394"/>
                    <a:pt x="218" y="399"/>
                    <a:pt x="237" y="399"/>
                  </a:cubicBezTo>
                  <a:cubicBezTo>
                    <a:pt x="259" y="399"/>
                    <a:pt x="281" y="393"/>
                    <a:pt x="300" y="382"/>
                  </a:cubicBezTo>
                  <a:cubicBezTo>
                    <a:pt x="307" y="374"/>
                    <a:pt x="313" y="365"/>
                    <a:pt x="318" y="356"/>
                  </a:cubicBezTo>
                  <a:lnTo>
                    <a:pt x="318" y="356"/>
                  </a:lnTo>
                  <a:cubicBezTo>
                    <a:pt x="381" y="318"/>
                    <a:pt x="417" y="243"/>
                    <a:pt x="411" y="159"/>
                  </a:cubicBezTo>
                  <a:cubicBezTo>
                    <a:pt x="384" y="64"/>
                    <a:pt x="297" y="1"/>
                    <a:pt x="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7"/>
            <p:cNvSpPr/>
            <p:nvPr/>
          </p:nvSpPr>
          <p:spPr>
            <a:xfrm>
              <a:off x="7465821" y="226858"/>
              <a:ext cx="25268" cy="27341"/>
            </a:xfrm>
            <a:custGeom>
              <a:avLst/>
              <a:gdLst/>
              <a:ahLst/>
              <a:cxnLst/>
              <a:rect l="l" t="t" r="r" b="b"/>
              <a:pathLst>
                <a:path w="378" h="409" extrusionOk="0">
                  <a:moveTo>
                    <a:pt x="99" y="0"/>
                  </a:moveTo>
                  <a:cubicBezTo>
                    <a:pt x="52" y="0"/>
                    <a:pt x="8" y="40"/>
                    <a:pt x="1" y="87"/>
                  </a:cubicBezTo>
                  <a:cubicBezTo>
                    <a:pt x="1" y="164"/>
                    <a:pt x="18" y="232"/>
                    <a:pt x="43" y="309"/>
                  </a:cubicBezTo>
                  <a:cubicBezTo>
                    <a:pt x="47" y="318"/>
                    <a:pt x="52" y="326"/>
                    <a:pt x="57" y="332"/>
                  </a:cubicBezTo>
                  <a:lnTo>
                    <a:pt x="57" y="332"/>
                  </a:lnTo>
                  <a:cubicBezTo>
                    <a:pt x="87" y="378"/>
                    <a:pt x="142" y="409"/>
                    <a:pt x="198" y="409"/>
                  </a:cubicBezTo>
                  <a:cubicBezTo>
                    <a:pt x="243" y="409"/>
                    <a:pt x="289" y="390"/>
                    <a:pt x="326" y="343"/>
                  </a:cubicBezTo>
                  <a:cubicBezTo>
                    <a:pt x="369" y="284"/>
                    <a:pt x="377" y="198"/>
                    <a:pt x="343" y="130"/>
                  </a:cubicBezTo>
                  <a:cubicBezTo>
                    <a:pt x="292" y="53"/>
                    <a:pt x="206" y="1"/>
                    <a:pt x="112" y="1"/>
                  </a:cubicBezTo>
                  <a:cubicBezTo>
                    <a:pt x="107" y="1"/>
                    <a:pt x="103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7"/>
            <p:cNvSpPr/>
            <p:nvPr/>
          </p:nvSpPr>
          <p:spPr>
            <a:xfrm>
              <a:off x="7546036" y="235415"/>
              <a:ext cx="36499" cy="25937"/>
            </a:xfrm>
            <a:custGeom>
              <a:avLst/>
              <a:gdLst/>
              <a:ahLst/>
              <a:cxnLst/>
              <a:rect l="l" t="t" r="r" b="b"/>
              <a:pathLst>
                <a:path w="546" h="388" extrusionOk="0">
                  <a:moveTo>
                    <a:pt x="225" y="0"/>
                  </a:moveTo>
                  <a:cubicBezTo>
                    <a:pt x="145" y="0"/>
                    <a:pt x="68" y="44"/>
                    <a:pt x="33" y="121"/>
                  </a:cubicBezTo>
                  <a:cubicBezTo>
                    <a:pt x="1" y="241"/>
                    <a:pt x="81" y="354"/>
                    <a:pt x="196" y="354"/>
                  </a:cubicBezTo>
                  <a:cubicBezTo>
                    <a:pt x="204" y="354"/>
                    <a:pt x="212" y="353"/>
                    <a:pt x="221" y="352"/>
                  </a:cubicBezTo>
                  <a:cubicBezTo>
                    <a:pt x="227" y="352"/>
                    <a:pt x="234" y="351"/>
                    <a:pt x="240" y="350"/>
                  </a:cubicBezTo>
                  <a:lnTo>
                    <a:pt x="240" y="350"/>
                  </a:lnTo>
                  <a:cubicBezTo>
                    <a:pt x="281" y="371"/>
                    <a:pt x="326" y="388"/>
                    <a:pt x="367" y="388"/>
                  </a:cubicBezTo>
                  <a:cubicBezTo>
                    <a:pt x="408" y="388"/>
                    <a:pt x="447" y="371"/>
                    <a:pt x="477" y="327"/>
                  </a:cubicBezTo>
                  <a:cubicBezTo>
                    <a:pt x="546" y="224"/>
                    <a:pt x="426" y="70"/>
                    <a:pt x="332" y="27"/>
                  </a:cubicBezTo>
                  <a:cubicBezTo>
                    <a:pt x="298" y="9"/>
                    <a:pt x="261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7"/>
            <p:cNvSpPr/>
            <p:nvPr/>
          </p:nvSpPr>
          <p:spPr>
            <a:xfrm>
              <a:off x="7430593" y="127925"/>
              <a:ext cx="34761" cy="28811"/>
            </a:xfrm>
            <a:custGeom>
              <a:avLst/>
              <a:gdLst/>
              <a:ahLst/>
              <a:cxnLst/>
              <a:rect l="l" t="t" r="r" b="b"/>
              <a:pathLst>
                <a:path w="520" h="431" extrusionOk="0">
                  <a:moveTo>
                    <a:pt x="248" y="0"/>
                  </a:moveTo>
                  <a:cubicBezTo>
                    <a:pt x="207" y="0"/>
                    <a:pt x="174" y="22"/>
                    <a:pt x="159" y="56"/>
                  </a:cubicBezTo>
                  <a:lnTo>
                    <a:pt x="159" y="56"/>
                  </a:lnTo>
                  <a:cubicBezTo>
                    <a:pt x="147" y="52"/>
                    <a:pt x="136" y="50"/>
                    <a:pt x="124" y="50"/>
                  </a:cubicBezTo>
                  <a:cubicBezTo>
                    <a:pt x="61" y="50"/>
                    <a:pt x="1" y="108"/>
                    <a:pt x="40" y="181"/>
                  </a:cubicBezTo>
                  <a:cubicBezTo>
                    <a:pt x="80" y="262"/>
                    <a:pt x="145" y="325"/>
                    <a:pt x="222" y="363"/>
                  </a:cubicBezTo>
                  <a:lnTo>
                    <a:pt x="222" y="363"/>
                  </a:lnTo>
                  <a:cubicBezTo>
                    <a:pt x="234" y="403"/>
                    <a:pt x="273" y="430"/>
                    <a:pt x="315" y="430"/>
                  </a:cubicBezTo>
                  <a:cubicBezTo>
                    <a:pt x="320" y="430"/>
                    <a:pt x="326" y="430"/>
                    <a:pt x="331" y="429"/>
                  </a:cubicBezTo>
                  <a:cubicBezTo>
                    <a:pt x="352" y="426"/>
                    <a:pt x="370" y="416"/>
                    <a:pt x="384" y="403"/>
                  </a:cubicBezTo>
                  <a:lnTo>
                    <a:pt x="384" y="403"/>
                  </a:lnTo>
                  <a:cubicBezTo>
                    <a:pt x="389" y="403"/>
                    <a:pt x="394" y="403"/>
                    <a:pt x="399" y="403"/>
                  </a:cubicBezTo>
                  <a:cubicBezTo>
                    <a:pt x="405" y="404"/>
                    <a:pt x="410" y="405"/>
                    <a:pt x="415" y="405"/>
                  </a:cubicBezTo>
                  <a:cubicBezTo>
                    <a:pt x="461" y="405"/>
                    <a:pt x="503" y="372"/>
                    <a:pt x="511" y="326"/>
                  </a:cubicBezTo>
                  <a:cubicBezTo>
                    <a:pt x="519" y="172"/>
                    <a:pt x="408" y="27"/>
                    <a:pt x="262" y="1"/>
                  </a:cubicBezTo>
                  <a:cubicBezTo>
                    <a:pt x="257" y="1"/>
                    <a:pt x="253" y="0"/>
                    <a:pt x="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7"/>
            <p:cNvSpPr/>
            <p:nvPr/>
          </p:nvSpPr>
          <p:spPr>
            <a:xfrm>
              <a:off x="7458601" y="175988"/>
              <a:ext cx="27875" cy="30750"/>
            </a:xfrm>
            <a:custGeom>
              <a:avLst/>
              <a:gdLst/>
              <a:ahLst/>
              <a:cxnLst/>
              <a:rect l="l" t="t" r="r" b="b"/>
              <a:pathLst>
                <a:path w="417" h="460" extrusionOk="0">
                  <a:moveTo>
                    <a:pt x="221" y="0"/>
                  </a:moveTo>
                  <a:cubicBezTo>
                    <a:pt x="208" y="0"/>
                    <a:pt x="195" y="3"/>
                    <a:pt x="186" y="9"/>
                  </a:cubicBezTo>
                  <a:cubicBezTo>
                    <a:pt x="92" y="61"/>
                    <a:pt x="23" y="146"/>
                    <a:pt x="6" y="249"/>
                  </a:cubicBezTo>
                  <a:cubicBezTo>
                    <a:pt x="0" y="282"/>
                    <a:pt x="13" y="316"/>
                    <a:pt x="39" y="337"/>
                  </a:cubicBezTo>
                  <a:lnTo>
                    <a:pt x="39" y="337"/>
                  </a:lnTo>
                  <a:cubicBezTo>
                    <a:pt x="45" y="354"/>
                    <a:pt x="54" y="370"/>
                    <a:pt x="66" y="386"/>
                  </a:cubicBezTo>
                  <a:cubicBezTo>
                    <a:pt x="97" y="429"/>
                    <a:pt x="155" y="459"/>
                    <a:pt x="214" y="459"/>
                  </a:cubicBezTo>
                  <a:cubicBezTo>
                    <a:pt x="236" y="459"/>
                    <a:pt x="259" y="455"/>
                    <a:pt x="280" y="446"/>
                  </a:cubicBezTo>
                  <a:cubicBezTo>
                    <a:pt x="365" y="412"/>
                    <a:pt x="417" y="326"/>
                    <a:pt x="408" y="232"/>
                  </a:cubicBezTo>
                  <a:cubicBezTo>
                    <a:pt x="400" y="146"/>
                    <a:pt x="357" y="61"/>
                    <a:pt x="280" y="18"/>
                  </a:cubicBezTo>
                  <a:cubicBezTo>
                    <a:pt x="264" y="7"/>
                    <a:pt x="241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7"/>
            <p:cNvSpPr/>
            <p:nvPr/>
          </p:nvSpPr>
          <p:spPr>
            <a:xfrm>
              <a:off x="7366019" y="116093"/>
              <a:ext cx="37969" cy="23998"/>
            </a:xfrm>
            <a:custGeom>
              <a:avLst/>
              <a:gdLst/>
              <a:ahLst/>
              <a:cxnLst/>
              <a:rect l="l" t="t" r="r" b="b"/>
              <a:pathLst>
                <a:path w="568" h="359" extrusionOk="0">
                  <a:moveTo>
                    <a:pt x="355" y="1"/>
                  </a:moveTo>
                  <a:cubicBezTo>
                    <a:pt x="338" y="1"/>
                    <a:pt x="321" y="3"/>
                    <a:pt x="305" y="7"/>
                  </a:cubicBezTo>
                  <a:cubicBezTo>
                    <a:pt x="266" y="19"/>
                    <a:pt x="234" y="41"/>
                    <a:pt x="211" y="68"/>
                  </a:cubicBezTo>
                  <a:lnTo>
                    <a:pt x="211" y="68"/>
                  </a:lnTo>
                  <a:cubicBezTo>
                    <a:pt x="196" y="62"/>
                    <a:pt x="182" y="56"/>
                    <a:pt x="168" y="50"/>
                  </a:cubicBezTo>
                  <a:cubicBezTo>
                    <a:pt x="155" y="45"/>
                    <a:pt x="144" y="43"/>
                    <a:pt x="133" y="43"/>
                  </a:cubicBezTo>
                  <a:cubicBezTo>
                    <a:pt x="44" y="43"/>
                    <a:pt x="0" y="184"/>
                    <a:pt x="99" y="230"/>
                  </a:cubicBezTo>
                  <a:lnTo>
                    <a:pt x="91" y="230"/>
                  </a:lnTo>
                  <a:cubicBezTo>
                    <a:pt x="116" y="239"/>
                    <a:pt x="142" y="249"/>
                    <a:pt x="168" y="257"/>
                  </a:cubicBezTo>
                  <a:lnTo>
                    <a:pt x="168" y="257"/>
                  </a:lnTo>
                  <a:cubicBezTo>
                    <a:pt x="175" y="280"/>
                    <a:pt x="186" y="303"/>
                    <a:pt x="202" y="324"/>
                  </a:cubicBezTo>
                  <a:cubicBezTo>
                    <a:pt x="221" y="348"/>
                    <a:pt x="246" y="358"/>
                    <a:pt x="271" y="358"/>
                  </a:cubicBezTo>
                  <a:cubicBezTo>
                    <a:pt x="291" y="358"/>
                    <a:pt x="312" y="352"/>
                    <a:pt x="330" y="341"/>
                  </a:cubicBezTo>
                  <a:cubicBezTo>
                    <a:pt x="341" y="330"/>
                    <a:pt x="350" y="316"/>
                    <a:pt x="355" y="301"/>
                  </a:cubicBezTo>
                  <a:lnTo>
                    <a:pt x="355" y="301"/>
                  </a:lnTo>
                  <a:cubicBezTo>
                    <a:pt x="386" y="304"/>
                    <a:pt x="418" y="307"/>
                    <a:pt x="450" y="307"/>
                  </a:cubicBezTo>
                  <a:cubicBezTo>
                    <a:pt x="493" y="307"/>
                    <a:pt x="553" y="281"/>
                    <a:pt x="553" y="221"/>
                  </a:cubicBezTo>
                  <a:cubicBezTo>
                    <a:pt x="568" y="101"/>
                    <a:pt x="471" y="1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7"/>
            <p:cNvSpPr/>
            <p:nvPr/>
          </p:nvSpPr>
          <p:spPr>
            <a:xfrm>
              <a:off x="7385204" y="285683"/>
              <a:ext cx="31686" cy="34761"/>
            </a:xfrm>
            <a:custGeom>
              <a:avLst/>
              <a:gdLst/>
              <a:ahLst/>
              <a:cxnLst/>
              <a:rect l="l" t="t" r="r" b="b"/>
              <a:pathLst>
                <a:path w="474" h="520" extrusionOk="0">
                  <a:moveTo>
                    <a:pt x="263" y="188"/>
                  </a:moveTo>
                  <a:cubicBezTo>
                    <a:pt x="263" y="190"/>
                    <a:pt x="263" y="191"/>
                    <a:pt x="266" y="191"/>
                  </a:cubicBezTo>
                  <a:cubicBezTo>
                    <a:pt x="265" y="190"/>
                    <a:pt x="264" y="189"/>
                    <a:pt x="263" y="188"/>
                  </a:cubicBezTo>
                  <a:close/>
                  <a:moveTo>
                    <a:pt x="245" y="177"/>
                  </a:moveTo>
                  <a:lnTo>
                    <a:pt x="245" y="177"/>
                  </a:lnTo>
                  <a:cubicBezTo>
                    <a:pt x="245" y="177"/>
                    <a:pt x="249" y="185"/>
                    <a:pt x="249" y="191"/>
                  </a:cubicBezTo>
                  <a:cubicBezTo>
                    <a:pt x="253" y="186"/>
                    <a:pt x="255" y="184"/>
                    <a:pt x="257" y="184"/>
                  </a:cubicBezTo>
                  <a:cubicBezTo>
                    <a:pt x="259" y="184"/>
                    <a:pt x="260" y="186"/>
                    <a:pt x="263" y="188"/>
                  </a:cubicBezTo>
                  <a:lnTo>
                    <a:pt x="263" y="188"/>
                  </a:lnTo>
                  <a:cubicBezTo>
                    <a:pt x="264" y="187"/>
                    <a:pt x="265" y="185"/>
                    <a:pt x="267" y="185"/>
                  </a:cubicBezTo>
                  <a:lnTo>
                    <a:pt x="267" y="185"/>
                  </a:lnTo>
                  <a:cubicBezTo>
                    <a:pt x="268" y="185"/>
                    <a:pt x="269" y="188"/>
                    <a:pt x="266" y="199"/>
                  </a:cubicBezTo>
                  <a:cubicBezTo>
                    <a:pt x="263" y="207"/>
                    <a:pt x="261" y="212"/>
                    <a:pt x="260" y="215"/>
                  </a:cubicBezTo>
                  <a:lnTo>
                    <a:pt x="260" y="215"/>
                  </a:lnTo>
                  <a:cubicBezTo>
                    <a:pt x="256" y="207"/>
                    <a:pt x="252" y="199"/>
                    <a:pt x="249" y="191"/>
                  </a:cubicBezTo>
                  <a:cubicBezTo>
                    <a:pt x="245" y="181"/>
                    <a:pt x="244" y="177"/>
                    <a:pt x="245" y="177"/>
                  </a:cubicBezTo>
                  <a:close/>
                  <a:moveTo>
                    <a:pt x="253" y="0"/>
                  </a:moveTo>
                  <a:cubicBezTo>
                    <a:pt x="195" y="0"/>
                    <a:pt x="137" y="24"/>
                    <a:pt x="95" y="71"/>
                  </a:cubicBezTo>
                  <a:cubicBezTo>
                    <a:pt x="91" y="76"/>
                    <a:pt x="88" y="81"/>
                    <a:pt x="85" y="86"/>
                  </a:cubicBezTo>
                  <a:lnTo>
                    <a:pt x="85" y="86"/>
                  </a:lnTo>
                  <a:cubicBezTo>
                    <a:pt x="43" y="97"/>
                    <a:pt x="5" y="134"/>
                    <a:pt x="9" y="191"/>
                  </a:cubicBezTo>
                  <a:lnTo>
                    <a:pt x="0" y="182"/>
                  </a:lnTo>
                  <a:lnTo>
                    <a:pt x="0" y="182"/>
                  </a:lnTo>
                  <a:cubicBezTo>
                    <a:pt x="6" y="270"/>
                    <a:pt x="61" y="341"/>
                    <a:pt x="139" y="375"/>
                  </a:cubicBezTo>
                  <a:lnTo>
                    <a:pt x="139" y="375"/>
                  </a:lnTo>
                  <a:cubicBezTo>
                    <a:pt x="165" y="414"/>
                    <a:pt x="192" y="450"/>
                    <a:pt x="214" y="482"/>
                  </a:cubicBezTo>
                  <a:cubicBezTo>
                    <a:pt x="229" y="506"/>
                    <a:pt x="256" y="520"/>
                    <a:pt x="284" y="520"/>
                  </a:cubicBezTo>
                  <a:cubicBezTo>
                    <a:pt x="304" y="520"/>
                    <a:pt x="325" y="513"/>
                    <a:pt x="343" y="499"/>
                  </a:cubicBezTo>
                  <a:cubicBezTo>
                    <a:pt x="376" y="465"/>
                    <a:pt x="385" y="406"/>
                    <a:pt x="353" y="364"/>
                  </a:cubicBezTo>
                  <a:lnTo>
                    <a:pt x="353" y="364"/>
                  </a:lnTo>
                  <a:cubicBezTo>
                    <a:pt x="440" y="301"/>
                    <a:pt x="473" y="175"/>
                    <a:pt x="411" y="71"/>
                  </a:cubicBezTo>
                  <a:cubicBezTo>
                    <a:pt x="368" y="24"/>
                    <a:pt x="311" y="0"/>
                    <a:pt x="2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7"/>
            <p:cNvSpPr/>
            <p:nvPr/>
          </p:nvSpPr>
          <p:spPr>
            <a:xfrm>
              <a:off x="7329722" y="198582"/>
              <a:ext cx="26405" cy="38571"/>
            </a:xfrm>
            <a:custGeom>
              <a:avLst/>
              <a:gdLst/>
              <a:ahLst/>
              <a:cxnLst/>
              <a:rect l="l" t="t" r="r" b="b"/>
              <a:pathLst>
                <a:path w="395" h="577" extrusionOk="0">
                  <a:moveTo>
                    <a:pt x="229" y="0"/>
                  </a:moveTo>
                  <a:cubicBezTo>
                    <a:pt x="209" y="0"/>
                    <a:pt x="190" y="5"/>
                    <a:pt x="172" y="14"/>
                  </a:cubicBezTo>
                  <a:cubicBezTo>
                    <a:pt x="149" y="23"/>
                    <a:pt x="131" y="37"/>
                    <a:pt x="118" y="53"/>
                  </a:cubicBezTo>
                  <a:lnTo>
                    <a:pt x="118" y="53"/>
                  </a:lnTo>
                  <a:cubicBezTo>
                    <a:pt x="112" y="52"/>
                    <a:pt x="106" y="52"/>
                    <a:pt x="100" y="52"/>
                  </a:cubicBezTo>
                  <a:cubicBezTo>
                    <a:pt x="52" y="52"/>
                    <a:pt x="4" y="85"/>
                    <a:pt x="1" y="143"/>
                  </a:cubicBezTo>
                  <a:lnTo>
                    <a:pt x="1" y="143"/>
                  </a:lnTo>
                  <a:cubicBezTo>
                    <a:pt x="1" y="143"/>
                    <a:pt x="1" y="142"/>
                    <a:pt x="1" y="142"/>
                  </a:cubicBezTo>
                  <a:lnTo>
                    <a:pt x="1" y="151"/>
                  </a:lnTo>
                  <a:cubicBezTo>
                    <a:pt x="1" y="148"/>
                    <a:pt x="1" y="146"/>
                    <a:pt x="1" y="143"/>
                  </a:cubicBezTo>
                  <a:lnTo>
                    <a:pt x="1" y="143"/>
                  </a:lnTo>
                  <a:cubicBezTo>
                    <a:pt x="11" y="210"/>
                    <a:pt x="44" y="269"/>
                    <a:pt x="93" y="309"/>
                  </a:cubicBezTo>
                  <a:lnTo>
                    <a:pt x="93" y="309"/>
                  </a:lnTo>
                  <a:cubicBezTo>
                    <a:pt x="105" y="384"/>
                    <a:pt x="134" y="458"/>
                    <a:pt x="172" y="527"/>
                  </a:cubicBezTo>
                  <a:cubicBezTo>
                    <a:pt x="191" y="559"/>
                    <a:pt x="224" y="576"/>
                    <a:pt x="261" y="576"/>
                  </a:cubicBezTo>
                  <a:cubicBezTo>
                    <a:pt x="273" y="576"/>
                    <a:pt x="287" y="574"/>
                    <a:pt x="300" y="570"/>
                  </a:cubicBezTo>
                  <a:cubicBezTo>
                    <a:pt x="343" y="553"/>
                    <a:pt x="368" y="493"/>
                    <a:pt x="343" y="450"/>
                  </a:cubicBezTo>
                  <a:cubicBezTo>
                    <a:pt x="324" y="417"/>
                    <a:pt x="308" y="384"/>
                    <a:pt x="295" y="349"/>
                  </a:cubicBezTo>
                  <a:lnTo>
                    <a:pt x="295" y="349"/>
                  </a:lnTo>
                  <a:cubicBezTo>
                    <a:pt x="303" y="344"/>
                    <a:pt x="310" y="337"/>
                    <a:pt x="317" y="330"/>
                  </a:cubicBezTo>
                  <a:cubicBezTo>
                    <a:pt x="377" y="270"/>
                    <a:pt x="394" y="176"/>
                    <a:pt x="368" y="91"/>
                  </a:cubicBezTo>
                  <a:cubicBezTo>
                    <a:pt x="343" y="34"/>
                    <a:pt x="285" y="0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7"/>
            <p:cNvSpPr/>
            <p:nvPr/>
          </p:nvSpPr>
          <p:spPr>
            <a:xfrm>
              <a:off x="7375445" y="335150"/>
              <a:ext cx="21792" cy="30282"/>
            </a:xfrm>
            <a:custGeom>
              <a:avLst/>
              <a:gdLst/>
              <a:ahLst/>
              <a:cxnLst/>
              <a:rect l="l" t="t" r="r" b="b"/>
              <a:pathLst>
                <a:path w="326" h="453" extrusionOk="0">
                  <a:moveTo>
                    <a:pt x="138" y="0"/>
                  </a:moveTo>
                  <a:cubicBezTo>
                    <a:pt x="104" y="0"/>
                    <a:pt x="69" y="20"/>
                    <a:pt x="52" y="58"/>
                  </a:cubicBezTo>
                  <a:cubicBezTo>
                    <a:pt x="35" y="92"/>
                    <a:pt x="25" y="131"/>
                    <a:pt x="21" y="171"/>
                  </a:cubicBezTo>
                  <a:lnTo>
                    <a:pt x="21" y="171"/>
                  </a:lnTo>
                  <a:cubicBezTo>
                    <a:pt x="9" y="188"/>
                    <a:pt x="4" y="210"/>
                    <a:pt x="10" y="238"/>
                  </a:cubicBezTo>
                  <a:lnTo>
                    <a:pt x="1" y="255"/>
                  </a:lnTo>
                  <a:cubicBezTo>
                    <a:pt x="8" y="296"/>
                    <a:pt x="26" y="333"/>
                    <a:pt x="52" y="364"/>
                  </a:cubicBezTo>
                  <a:lnTo>
                    <a:pt x="52" y="364"/>
                  </a:lnTo>
                  <a:cubicBezTo>
                    <a:pt x="56" y="370"/>
                    <a:pt x="62" y="376"/>
                    <a:pt x="68" y="381"/>
                  </a:cubicBezTo>
                  <a:lnTo>
                    <a:pt x="68" y="381"/>
                  </a:lnTo>
                  <a:cubicBezTo>
                    <a:pt x="106" y="418"/>
                    <a:pt x="157" y="443"/>
                    <a:pt x="215" y="452"/>
                  </a:cubicBezTo>
                  <a:cubicBezTo>
                    <a:pt x="219" y="452"/>
                    <a:pt x="224" y="453"/>
                    <a:pt x="228" y="453"/>
                  </a:cubicBezTo>
                  <a:cubicBezTo>
                    <a:pt x="282" y="453"/>
                    <a:pt x="325" y="404"/>
                    <a:pt x="318" y="340"/>
                  </a:cubicBezTo>
                  <a:cubicBezTo>
                    <a:pt x="309" y="238"/>
                    <a:pt x="275" y="144"/>
                    <a:pt x="223" y="58"/>
                  </a:cubicBezTo>
                  <a:cubicBezTo>
                    <a:pt x="206" y="20"/>
                    <a:pt x="172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7"/>
            <p:cNvSpPr/>
            <p:nvPr/>
          </p:nvSpPr>
          <p:spPr>
            <a:xfrm>
              <a:off x="7526450" y="588031"/>
              <a:ext cx="30950" cy="25937"/>
            </a:xfrm>
            <a:custGeom>
              <a:avLst/>
              <a:gdLst/>
              <a:ahLst/>
              <a:cxnLst/>
              <a:rect l="l" t="t" r="r" b="b"/>
              <a:pathLst>
                <a:path w="463" h="388" extrusionOk="0">
                  <a:moveTo>
                    <a:pt x="250" y="0"/>
                  </a:moveTo>
                  <a:cubicBezTo>
                    <a:pt x="199" y="0"/>
                    <a:pt x="148" y="21"/>
                    <a:pt x="112" y="64"/>
                  </a:cubicBezTo>
                  <a:lnTo>
                    <a:pt x="112" y="64"/>
                  </a:lnTo>
                  <a:cubicBezTo>
                    <a:pt x="109" y="64"/>
                    <a:pt x="105" y="64"/>
                    <a:pt x="102" y="64"/>
                  </a:cubicBezTo>
                  <a:cubicBezTo>
                    <a:pt x="97" y="64"/>
                    <a:pt x="91" y="64"/>
                    <a:pt x="86" y="65"/>
                  </a:cubicBezTo>
                  <a:cubicBezTo>
                    <a:pt x="35" y="73"/>
                    <a:pt x="0" y="116"/>
                    <a:pt x="9" y="168"/>
                  </a:cubicBezTo>
                  <a:lnTo>
                    <a:pt x="26" y="176"/>
                  </a:lnTo>
                  <a:cubicBezTo>
                    <a:pt x="36" y="227"/>
                    <a:pt x="60" y="272"/>
                    <a:pt x="94" y="306"/>
                  </a:cubicBezTo>
                  <a:lnTo>
                    <a:pt x="94" y="306"/>
                  </a:lnTo>
                  <a:cubicBezTo>
                    <a:pt x="109" y="331"/>
                    <a:pt x="129" y="354"/>
                    <a:pt x="154" y="373"/>
                  </a:cubicBezTo>
                  <a:cubicBezTo>
                    <a:pt x="167" y="382"/>
                    <a:pt x="184" y="387"/>
                    <a:pt x="201" y="387"/>
                  </a:cubicBezTo>
                  <a:cubicBezTo>
                    <a:pt x="214" y="387"/>
                    <a:pt x="228" y="385"/>
                    <a:pt x="241" y="379"/>
                  </a:cubicBezTo>
                  <a:lnTo>
                    <a:pt x="241" y="379"/>
                  </a:lnTo>
                  <a:cubicBezTo>
                    <a:pt x="254" y="381"/>
                    <a:pt x="267" y="382"/>
                    <a:pt x="281" y="382"/>
                  </a:cubicBezTo>
                  <a:cubicBezTo>
                    <a:pt x="287" y="382"/>
                    <a:pt x="294" y="382"/>
                    <a:pt x="300" y="381"/>
                  </a:cubicBezTo>
                  <a:cubicBezTo>
                    <a:pt x="368" y="373"/>
                    <a:pt x="428" y="330"/>
                    <a:pt x="445" y="262"/>
                  </a:cubicBezTo>
                  <a:cubicBezTo>
                    <a:pt x="462" y="202"/>
                    <a:pt x="454" y="142"/>
                    <a:pt x="411" y="91"/>
                  </a:cubicBezTo>
                  <a:cubicBezTo>
                    <a:pt x="374" y="30"/>
                    <a:pt x="312" y="0"/>
                    <a:pt x="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7"/>
            <p:cNvSpPr/>
            <p:nvPr/>
          </p:nvSpPr>
          <p:spPr>
            <a:xfrm>
              <a:off x="7439550" y="541105"/>
              <a:ext cx="33223" cy="23931"/>
            </a:xfrm>
            <a:custGeom>
              <a:avLst/>
              <a:gdLst/>
              <a:ahLst/>
              <a:cxnLst/>
              <a:rect l="l" t="t" r="r" b="b"/>
              <a:pathLst>
                <a:path w="497" h="358" extrusionOk="0">
                  <a:moveTo>
                    <a:pt x="227" y="1"/>
                  </a:moveTo>
                  <a:cubicBezTo>
                    <a:pt x="187" y="1"/>
                    <a:pt x="147" y="15"/>
                    <a:pt x="111" y="48"/>
                  </a:cubicBezTo>
                  <a:cubicBezTo>
                    <a:pt x="105" y="53"/>
                    <a:pt x="99" y="59"/>
                    <a:pt x="94" y="65"/>
                  </a:cubicBezTo>
                  <a:lnTo>
                    <a:pt x="94" y="65"/>
                  </a:lnTo>
                  <a:cubicBezTo>
                    <a:pt x="70" y="69"/>
                    <a:pt x="48" y="82"/>
                    <a:pt x="34" y="100"/>
                  </a:cubicBezTo>
                  <a:cubicBezTo>
                    <a:pt x="0" y="142"/>
                    <a:pt x="9" y="202"/>
                    <a:pt x="51" y="228"/>
                  </a:cubicBezTo>
                  <a:lnTo>
                    <a:pt x="54" y="228"/>
                  </a:lnTo>
                  <a:cubicBezTo>
                    <a:pt x="66" y="292"/>
                    <a:pt x="111" y="348"/>
                    <a:pt x="188" y="356"/>
                  </a:cubicBezTo>
                  <a:cubicBezTo>
                    <a:pt x="194" y="357"/>
                    <a:pt x="199" y="357"/>
                    <a:pt x="203" y="357"/>
                  </a:cubicBezTo>
                  <a:cubicBezTo>
                    <a:pt x="237" y="357"/>
                    <a:pt x="261" y="341"/>
                    <a:pt x="276" y="317"/>
                  </a:cubicBezTo>
                  <a:lnTo>
                    <a:pt x="276" y="317"/>
                  </a:lnTo>
                  <a:cubicBezTo>
                    <a:pt x="306" y="324"/>
                    <a:pt x="337" y="328"/>
                    <a:pt x="368" y="331"/>
                  </a:cubicBezTo>
                  <a:cubicBezTo>
                    <a:pt x="445" y="331"/>
                    <a:pt x="496" y="262"/>
                    <a:pt x="471" y="194"/>
                  </a:cubicBezTo>
                  <a:cubicBezTo>
                    <a:pt x="434" y="95"/>
                    <a:pt x="330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7"/>
            <p:cNvSpPr/>
            <p:nvPr/>
          </p:nvSpPr>
          <p:spPr>
            <a:xfrm>
              <a:off x="7389750" y="541439"/>
              <a:ext cx="32087" cy="28744"/>
            </a:xfrm>
            <a:custGeom>
              <a:avLst/>
              <a:gdLst/>
              <a:ahLst/>
              <a:cxnLst/>
              <a:rect l="l" t="t" r="r" b="b"/>
              <a:pathLst>
                <a:path w="480" h="430" extrusionOk="0">
                  <a:moveTo>
                    <a:pt x="279" y="1"/>
                  </a:moveTo>
                  <a:cubicBezTo>
                    <a:pt x="243" y="1"/>
                    <a:pt x="205" y="12"/>
                    <a:pt x="172" y="35"/>
                  </a:cubicBezTo>
                  <a:cubicBezTo>
                    <a:pt x="135" y="71"/>
                    <a:pt x="118" y="112"/>
                    <a:pt x="115" y="153"/>
                  </a:cubicBezTo>
                  <a:lnTo>
                    <a:pt x="115" y="153"/>
                  </a:lnTo>
                  <a:cubicBezTo>
                    <a:pt x="114" y="153"/>
                    <a:pt x="112" y="153"/>
                    <a:pt x="111" y="153"/>
                  </a:cubicBezTo>
                  <a:cubicBezTo>
                    <a:pt x="98" y="153"/>
                    <a:pt x="83" y="156"/>
                    <a:pt x="69" y="163"/>
                  </a:cubicBezTo>
                  <a:cubicBezTo>
                    <a:pt x="27" y="180"/>
                    <a:pt x="1" y="240"/>
                    <a:pt x="27" y="283"/>
                  </a:cubicBezTo>
                  <a:cubicBezTo>
                    <a:pt x="61" y="373"/>
                    <a:pt x="152" y="429"/>
                    <a:pt x="249" y="429"/>
                  </a:cubicBezTo>
                  <a:cubicBezTo>
                    <a:pt x="272" y="429"/>
                    <a:pt x="295" y="426"/>
                    <a:pt x="317" y="420"/>
                  </a:cubicBezTo>
                  <a:cubicBezTo>
                    <a:pt x="420" y="377"/>
                    <a:pt x="480" y="266"/>
                    <a:pt x="454" y="154"/>
                  </a:cubicBezTo>
                  <a:cubicBezTo>
                    <a:pt x="442" y="59"/>
                    <a:pt x="363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7"/>
            <p:cNvSpPr/>
            <p:nvPr/>
          </p:nvSpPr>
          <p:spPr>
            <a:xfrm>
              <a:off x="7531798" y="638233"/>
              <a:ext cx="43852" cy="25736"/>
            </a:xfrm>
            <a:custGeom>
              <a:avLst/>
              <a:gdLst/>
              <a:ahLst/>
              <a:cxnLst/>
              <a:rect l="l" t="t" r="r" b="b"/>
              <a:pathLst>
                <a:path w="656" h="385" extrusionOk="0">
                  <a:moveTo>
                    <a:pt x="347" y="1"/>
                  </a:moveTo>
                  <a:cubicBezTo>
                    <a:pt x="328" y="1"/>
                    <a:pt x="308" y="3"/>
                    <a:pt x="288" y="7"/>
                  </a:cubicBezTo>
                  <a:cubicBezTo>
                    <a:pt x="262" y="11"/>
                    <a:pt x="241" y="27"/>
                    <a:pt x="227" y="47"/>
                  </a:cubicBezTo>
                  <a:lnTo>
                    <a:pt x="227" y="47"/>
                  </a:lnTo>
                  <a:cubicBezTo>
                    <a:pt x="222" y="42"/>
                    <a:pt x="216" y="38"/>
                    <a:pt x="211" y="32"/>
                  </a:cubicBezTo>
                  <a:cubicBezTo>
                    <a:pt x="191" y="14"/>
                    <a:pt x="168" y="7"/>
                    <a:pt x="145" y="7"/>
                  </a:cubicBezTo>
                  <a:cubicBezTo>
                    <a:pt x="70" y="7"/>
                    <a:pt x="1" y="87"/>
                    <a:pt x="66" y="152"/>
                  </a:cubicBezTo>
                  <a:lnTo>
                    <a:pt x="66" y="161"/>
                  </a:lnTo>
                  <a:cubicBezTo>
                    <a:pt x="135" y="230"/>
                    <a:pt x="213" y="284"/>
                    <a:pt x="300" y="322"/>
                  </a:cubicBezTo>
                  <a:lnTo>
                    <a:pt x="300" y="322"/>
                  </a:lnTo>
                  <a:cubicBezTo>
                    <a:pt x="305" y="328"/>
                    <a:pt x="309" y="334"/>
                    <a:pt x="314" y="340"/>
                  </a:cubicBezTo>
                  <a:cubicBezTo>
                    <a:pt x="335" y="366"/>
                    <a:pt x="360" y="376"/>
                    <a:pt x="384" y="376"/>
                  </a:cubicBezTo>
                  <a:cubicBezTo>
                    <a:pt x="399" y="376"/>
                    <a:pt x="415" y="372"/>
                    <a:pt x="428" y="364"/>
                  </a:cubicBezTo>
                  <a:lnTo>
                    <a:pt x="428" y="364"/>
                  </a:lnTo>
                  <a:cubicBezTo>
                    <a:pt x="466" y="373"/>
                    <a:pt x="505" y="380"/>
                    <a:pt x="545" y="383"/>
                  </a:cubicBezTo>
                  <a:cubicBezTo>
                    <a:pt x="549" y="384"/>
                    <a:pt x="554" y="384"/>
                    <a:pt x="558" y="384"/>
                  </a:cubicBezTo>
                  <a:cubicBezTo>
                    <a:pt x="612" y="384"/>
                    <a:pt x="656" y="335"/>
                    <a:pt x="648" y="272"/>
                  </a:cubicBezTo>
                  <a:cubicBezTo>
                    <a:pt x="632" y="113"/>
                    <a:pt x="497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7"/>
            <p:cNvSpPr/>
            <p:nvPr/>
          </p:nvSpPr>
          <p:spPr>
            <a:xfrm>
              <a:off x="7676118" y="700935"/>
              <a:ext cx="32220" cy="26405"/>
            </a:xfrm>
            <a:custGeom>
              <a:avLst/>
              <a:gdLst/>
              <a:ahLst/>
              <a:cxnLst/>
              <a:rect l="l" t="t" r="r" b="b"/>
              <a:pathLst>
                <a:path w="482" h="395" extrusionOk="0">
                  <a:moveTo>
                    <a:pt x="289" y="178"/>
                  </a:moveTo>
                  <a:cubicBezTo>
                    <a:pt x="290" y="185"/>
                    <a:pt x="285" y="191"/>
                    <a:pt x="285" y="198"/>
                  </a:cubicBezTo>
                  <a:cubicBezTo>
                    <a:pt x="285" y="195"/>
                    <a:pt x="284" y="194"/>
                    <a:pt x="283" y="194"/>
                  </a:cubicBezTo>
                  <a:lnTo>
                    <a:pt x="283" y="194"/>
                  </a:lnTo>
                  <a:cubicBezTo>
                    <a:pt x="281" y="194"/>
                    <a:pt x="279" y="198"/>
                    <a:pt x="285" y="198"/>
                  </a:cubicBezTo>
                  <a:lnTo>
                    <a:pt x="268" y="198"/>
                  </a:lnTo>
                  <a:cubicBezTo>
                    <a:pt x="268" y="198"/>
                    <a:pt x="285" y="189"/>
                    <a:pt x="285" y="181"/>
                  </a:cubicBezTo>
                  <a:cubicBezTo>
                    <a:pt x="286" y="180"/>
                    <a:pt x="288" y="179"/>
                    <a:pt x="289" y="178"/>
                  </a:cubicBezTo>
                  <a:close/>
                  <a:moveTo>
                    <a:pt x="285" y="1"/>
                  </a:moveTo>
                  <a:cubicBezTo>
                    <a:pt x="223" y="1"/>
                    <a:pt x="169" y="28"/>
                    <a:pt x="133" y="72"/>
                  </a:cubicBezTo>
                  <a:lnTo>
                    <a:pt x="133" y="72"/>
                  </a:lnTo>
                  <a:cubicBezTo>
                    <a:pt x="128" y="71"/>
                    <a:pt x="122" y="71"/>
                    <a:pt x="116" y="71"/>
                  </a:cubicBezTo>
                  <a:cubicBezTo>
                    <a:pt x="57" y="71"/>
                    <a:pt x="0" y="125"/>
                    <a:pt x="29" y="198"/>
                  </a:cubicBezTo>
                  <a:lnTo>
                    <a:pt x="29" y="207"/>
                  </a:lnTo>
                  <a:cubicBezTo>
                    <a:pt x="71" y="301"/>
                    <a:pt x="165" y="369"/>
                    <a:pt x="268" y="395"/>
                  </a:cubicBezTo>
                  <a:cubicBezTo>
                    <a:pt x="379" y="395"/>
                    <a:pt x="473" y="309"/>
                    <a:pt x="473" y="198"/>
                  </a:cubicBezTo>
                  <a:cubicBezTo>
                    <a:pt x="482" y="95"/>
                    <a:pt x="405" y="1"/>
                    <a:pt x="302" y="1"/>
                  </a:cubicBezTo>
                  <a:cubicBezTo>
                    <a:pt x="297" y="1"/>
                    <a:pt x="291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7"/>
            <p:cNvSpPr/>
            <p:nvPr/>
          </p:nvSpPr>
          <p:spPr>
            <a:xfrm>
              <a:off x="7606064" y="734359"/>
              <a:ext cx="38838" cy="27541"/>
            </a:xfrm>
            <a:custGeom>
              <a:avLst/>
              <a:gdLst/>
              <a:ahLst/>
              <a:cxnLst/>
              <a:rect l="l" t="t" r="r" b="b"/>
              <a:pathLst>
                <a:path w="581" h="412" extrusionOk="0">
                  <a:moveTo>
                    <a:pt x="363" y="190"/>
                  </a:moveTo>
                  <a:cubicBezTo>
                    <a:pt x="377" y="190"/>
                    <a:pt x="390" y="201"/>
                    <a:pt x="366" y="220"/>
                  </a:cubicBezTo>
                  <a:cubicBezTo>
                    <a:pt x="363" y="224"/>
                    <a:pt x="359" y="227"/>
                    <a:pt x="354" y="229"/>
                  </a:cubicBezTo>
                  <a:lnTo>
                    <a:pt x="354" y="229"/>
                  </a:lnTo>
                  <a:cubicBezTo>
                    <a:pt x="353" y="223"/>
                    <a:pt x="352" y="217"/>
                    <a:pt x="349" y="211"/>
                  </a:cubicBezTo>
                  <a:cubicBezTo>
                    <a:pt x="342" y="196"/>
                    <a:pt x="352" y="190"/>
                    <a:pt x="363" y="190"/>
                  </a:cubicBezTo>
                  <a:close/>
                  <a:moveTo>
                    <a:pt x="362" y="1"/>
                  </a:moveTo>
                  <a:cubicBezTo>
                    <a:pt x="347" y="1"/>
                    <a:pt x="331" y="2"/>
                    <a:pt x="315" y="6"/>
                  </a:cubicBezTo>
                  <a:cubicBezTo>
                    <a:pt x="245" y="31"/>
                    <a:pt x="196" y="85"/>
                    <a:pt x="175" y="148"/>
                  </a:cubicBezTo>
                  <a:lnTo>
                    <a:pt x="175" y="148"/>
                  </a:lnTo>
                  <a:cubicBezTo>
                    <a:pt x="158" y="133"/>
                    <a:pt x="141" y="126"/>
                    <a:pt x="124" y="126"/>
                  </a:cubicBezTo>
                  <a:cubicBezTo>
                    <a:pt x="55" y="126"/>
                    <a:pt x="1" y="236"/>
                    <a:pt x="76" y="297"/>
                  </a:cubicBezTo>
                  <a:lnTo>
                    <a:pt x="67" y="297"/>
                  </a:lnTo>
                  <a:cubicBezTo>
                    <a:pt x="133" y="370"/>
                    <a:pt x="230" y="412"/>
                    <a:pt x="331" y="412"/>
                  </a:cubicBezTo>
                  <a:cubicBezTo>
                    <a:pt x="349" y="412"/>
                    <a:pt x="366" y="411"/>
                    <a:pt x="384" y="408"/>
                  </a:cubicBezTo>
                  <a:cubicBezTo>
                    <a:pt x="503" y="391"/>
                    <a:pt x="580" y="280"/>
                    <a:pt x="563" y="160"/>
                  </a:cubicBezTo>
                  <a:cubicBezTo>
                    <a:pt x="541" y="65"/>
                    <a:pt x="456" y="1"/>
                    <a:pt x="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7"/>
            <p:cNvSpPr/>
            <p:nvPr/>
          </p:nvSpPr>
          <p:spPr>
            <a:xfrm>
              <a:off x="7684273" y="761031"/>
              <a:ext cx="33825" cy="24667"/>
            </a:xfrm>
            <a:custGeom>
              <a:avLst/>
              <a:gdLst/>
              <a:ahLst/>
              <a:cxnLst/>
              <a:rect l="l" t="t" r="r" b="b"/>
              <a:pathLst>
                <a:path w="506" h="369" extrusionOk="0">
                  <a:moveTo>
                    <a:pt x="234" y="0"/>
                  </a:moveTo>
                  <a:cubicBezTo>
                    <a:pt x="180" y="0"/>
                    <a:pt x="126" y="21"/>
                    <a:pt x="86" y="60"/>
                  </a:cubicBezTo>
                  <a:cubicBezTo>
                    <a:pt x="1" y="163"/>
                    <a:pt x="35" y="360"/>
                    <a:pt x="189" y="368"/>
                  </a:cubicBezTo>
                  <a:cubicBezTo>
                    <a:pt x="192" y="369"/>
                    <a:pt x="194" y="369"/>
                    <a:pt x="197" y="369"/>
                  </a:cubicBezTo>
                  <a:cubicBezTo>
                    <a:pt x="231" y="369"/>
                    <a:pt x="256" y="353"/>
                    <a:pt x="271" y="331"/>
                  </a:cubicBezTo>
                  <a:lnTo>
                    <a:pt x="271" y="331"/>
                  </a:lnTo>
                  <a:cubicBezTo>
                    <a:pt x="288" y="335"/>
                    <a:pt x="304" y="336"/>
                    <a:pt x="321" y="336"/>
                  </a:cubicBezTo>
                  <a:cubicBezTo>
                    <a:pt x="371" y="336"/>
                    <a:pt x="420" y="321"/>
                    <a:pt x="463" y="291"/>
                  </a:cubicBezTo>
                  <a:cubicBezTo>
                    <a:pt x="497" y="266"/>
                    <a:pt x="505" y="223"/>
                    <a:pt x="488" y="180"/>
                  </a:cubicBezTo>
                  <a:cubicBezTo>
                    <a:pt x="454" y="103"/>
                    <a:pt x="394" y="43"/>
                    <a:pt x="317" y="18"/>
                  </a:cubicBezTo>
                  <a:cubicBezTo>
                    <a:pt x="291" y="6"/>
                    <a:pt x="262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7"/>
            <p:cNvSpPr/>
            <p:nvPr/>
          </p:nvSpPr>
          <p:spPr>
            <a:xfrm>
              <a:off x="7750050" y="773063"/>
              <a:ext cx="38972" cy="22795"/>
            </a:xfrm>
            <a:custGeom>
              <a:avLst/>
              <a:gdLst/>
              <a:ahLst/>
              <a:cxnLst/>
              <a:rect l="l" t="t" r="r" b="b"/>
              <a:pathLst>
                <a:path w="583" h="341" extrusionOk="0">
                  <a:moveTo>
                    <a:pt x="129" y="0"/>
                  </a:moveTo>
                  <a:cubicBezTo>
                    <a:pt x="86" y="0"/>
                    <a:pt x="52" y="17"/>
                    <a:pt x="35" y="60"/>
                  </a:cubicBezTo>
                  <a:cubicBezTo>
                    <a:pt x="0" y="154"/>
                    <a:pt x="35" y="265"/>
                    <a:pt x="129" y="317"/>
                  </a:cubicBezTo>
                  <a:cubicBezTo>
                    <a:pt x="143" y="331"/>
                    <a:pt x="162" y="338"/>
                    <a:pt x="181" y="338"/>
                  </a:cubicBezTo>
                  <a:cubicBezTo>
                    <a:pt x="204" y="338"/>
                    <a:pt x="227" y="329"/>
                    <a:pt x="246" y="312"/>
                  </a:cubicBezTo>
                  <a:lnTo>
                    <a:pt x="246" y="312"/>
                  </a:lnTo>
                  <a:cubicBezTo>
                    <a:pt x="249" y="314"/>
                    <a:pt x="253" y="315"/>
                    <a:pt x="257" y="317"/>
                  </a:cubicBezTo>
                  <a:lnTo>
                    <a:pt x="249" y="317"/>
                  </a:lnTo>
                  <a:cubicBezTo>
                    <a:pt x="284" y="333"/>
                    <a:pt x="322" y="340"/>
                    <a:pt x="360" y="340"/>
                  </a:cubicBezTo>
                  <a:cubicBezTo>
                    <a:pt x="422" y="340"/>
                    <a:pt x="483" y="320"/>
                    <a:pt x="531" y="282"/>
                  </a:cubicBezTo>
                  <a:cubicBezTo>
                    <a:pt x="582" y="240"/>
                    <a:pt x="582" y="171"/>
                    <a:pt x="531" y="137"/>
                  </a:cubicBezTo>
                  <a:cubicBezTo>
                    <a:pt x="420" y="52"/>
                    <a:pt x="274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7"/>
            <p:cNvSpPr/>
            <p:nvPr/>
          </p:nvSpPr>
          <p:spPr>
            <a:xfrm>
              <a:off x="7547640" y="747929"/>
              <a:ext cx="34360" cy="23731"/>
            </a:xfrm>
            <a:custGeom>
              <a:avLst/>
              <a:gdLst/>
              <a:ahLst/>
              <a:cxnLst/>
              <a:rect l="l" t="t" r="r" b="b"/>
              <a:pathLst>
                <a:path w="514" h="355" extrusionOk="0">
                  <a:moveTo>
                    <a:pt x="312" y="171"/>
                  </a:moveTo>
                  <a:lnTo>
                    <a:pt x="312" y="171"/>
                  </a:lnTo>
                  <a:cubicBezTo>
                    <a:pt x="312" y="171"/>
                    <a:pt x="312" y="171"/>
                    <a:pt x="312" y="172"/>
                  </a:cubicBezTo>
                  <a:lnTo>
                    <a:pt x="312" y="172"/>
                  </a:lnTo>
                  <a:cubicBezTo>
                    <a:pt x="311" y="171"/>
                    <a:pt x="309" y="171"/>
                    <a:pt x="308" y="171"/>
                  </a:cubicBezTo>
                  <a:close/>
                  <a:moveTo>
                    <a:pt x="293" y="0"/>
                  </a:moveTo>
                  <a:cubicBezTo>
                    <a:pt x="245" y="0"/>
                    <a:pt x="198" y="19"/>
                    <a:pt x="164" y="56"/>
                  </a:cubicBezTo>
                  <a:lnTo>
                    <a:pt x="164" y="56"/>
                  </a:lnTo>
                  <a:cubicBezTo>
                    <a:pt x="148" y="43"/>
                    <a:pt x="128" y="36"/>
                    <a:pt x="106" y="36"/>
                  </a:cubicBezTo>
                  <a:cubicBezTo>
                    <a:pt x="94" y="36"/>
                    <a:pt x="81" y="38"/>
                    <a:pt x="68" y="43"/>
                  </a:cubicBezTo>
                  <a:cubicBezTo>
                    <a:pt x="26" y="68"/>
                    <a:pt x="0" y="120"/>
                    <a:pt x="26" y="171"/>
                  </a:cubicBezTo>
                  <a:lnTo>
                    <a:pt x="26" y="162"/>
                  </a:lnTo>
                  <a:cubicBezTo>
                    <a:pt x="79" y="262"/>
                    <a:pt x="160" y="355"/>
                    <a:pt x="275" y="355"/>
                  </a:cubicBezTo>
                  <a:cubicBezTo>
                    <a:pt x="288" y="355"/>
                    <a:pt x="302" y="353"/>
                    <a:pt x="317" y="351"/>
                  </a:cubicBezTo>
                  <a:cubicBezTo>
                    <a:pt x="453" y="333"/>
                    <a:pt x="513" y="179"/>
                    <a:pt x="428" y="68"/>
                  </a:cubicBezTo>
                  <a:cubicBezTo>
                    <a:pt x="393" y="22"/>
                    <a:pt x="343" y="0"/>
                    <a:pt x="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7"/>
            <p:cNvSpPr/>
            <p:nvPr/>
          </p:nvSpPr>
          <p:spPr>
            <a:xfrm>
              <a:off x="7402384" y="656950"/>
              <a:ext cx="25803" cy="21926"/>
            </a:xfrm>
            <a:custGeom>
              <a:avLst/>
              <a:gdLst/>
              <a:ahLst/>
              <a:cxnLst/>
              <a:rect l="l" t="t" r="r" b="b"/>
              <a:pathLst>
                <a:path w="386" h="328" extrusionOk="0">
                  <a:moveTo>
                    <a:pt x="203" y="0"/>
                  </a:moveTo>
                  <a:cubicBezTo>
                    <a:pt x="177" y="0"/>
                    <a:pt x="152" y="6"/>
                    <a:pt x="128" y="18"/>
                  </a:cubicBezTo>
                  <a:cubicBezTo>
                    <a:pt x="123" y="20"/>
                    <a:pt x="119" y="23"/>
                    <a:pt x="114" y="26"/>
                  </a:cubicBezTo>
                  <a:lnTo>
                    <a:pt x="114" y="26"/>
                  </a:lnTo>
                  <a:cubicBezTo>
                    <a:pt x="110" y="25"/>
                    <a:pt x="106" y="25"/>
                    <a:pt x="101" y="25"/>
                  </a:cubicBezTo>
                  <a:cubicBezTo>
                    <a:pt x="96" y="25"/>
                    <a:pt x="91" y="25"/>
                    <a:pt x="86" y="26"/>
                  </a:cubicBezTo>
                  <a:cubicBezTo>
                    <a:pt x="34" y="35"/>
                    <a:pt x="0" y="78"/>
                    <a:pt x="9" y="129"/>
                  </a:cubicBezTo>
                  <a:lnTo>
                    <a:pt x="26" y="120"/>
                  </a:lnTo>
                  <a:lnTo>
                    <a:pt x="51" y="223"/>
                  </a:lnTo>
                  <a:cubicBezTo>
                    <a:pt x="69" y="266"/>
                    <a:pt x="94" y="300"/>
                    <a:pt x="137" y="317"/>
                  </a:cubicBezTo>
                  <a:cubicBezTo>
                    <a:pt x="158" y="324"/>
                    <a:pt x="178" y="327"/>
                    <a:pt x="197" y="327"/>
                  </a:cubicBezTo>
                  <a:cubicBezTo>
                    <a:pt x="249" y="327"/>
                    <a:pt x="296" y="303"/>
                    <a:pt x="334" y="266"/>
                  </a:cubicBezTo>
                  <a:cubicBezTo>
                    <a:pt x="385" y="206"/>
                    <a:pt x="385" y="120"/>
                    <a:pt x="334" y="60"/>
                  </a:cubicBezTo>
                  <a:cubicBezTo>
                    <a:pt x="300" y="21"/>
                    <a:pt x="252" y="0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7"/>
            <p:cNvSpPr/>
            <p:nvPr/>
          </p:nvSpPr>
          <p:spPr>
            <a:xfrm>
              <a:off x="7849450" y="662632"/>
              <a:ext cx="36766" cy="20121"/>
            </a:xfrm>
            <a:custGeom>
              <a:avLst/>
              <a:gdLst/>
              <a:ahLst/>
              <a:cxnLst/>
              <a:rect l="l" t="t" r="r" b="b"/>
              <a:pathLst>
                <a:path w="550" h="301" extrusionOk="0">
                  <a:moveTo>
                    <a:pt x="323" y="1"/>
                  </a:moveTo>
                  <a:cubicBezTo>
                    <a:pt x="252" y="1"/>
                    <a:pt x="180" y="20"/>
                    <a:pt x="113" y="61"/>
                  </a:cubicBezTo>
                  <a:cubicBezTo>
                    <a:pt x="100" y="72"/>
                    <a:pt x="89" y="84"/>
                    <a:pt x="82" y="98"/>
                  </a:cubicBezTo>
                  <a:lnTo>
                    <a:pt x="82" y="98"/>
                  </a:lnTo>
                  <a:cubicBezTo>
                    <a:pt x="6" y="124"/>
                    <a:pt x="1" y="261"/>
                    <a:pt x="105" y="283"/>
                  </a:cubicBezTo>
                  <a:cubicBezTo>
                    <a:pt x="115" y="285"/>
                    <a:pt x="126" y="287"/>
                    <a:pt x="137" y="288"/>
                  </a:cubicBezTo>
                  <a:lnTo>
                    <a:pt x="137" y="288"/>
                  </a:lnTo>
                  <a:cubicBezTo>
                    <a:pt x="153" y="296"/>
                    <a:pt x="170" y="301"/>
                    <a:pt x="190" y="301"/>
                  </a:cubicBezTo>
                  <a:cubicBezTo>
                    <a:pt x="193" y="301"/>
                    <a:pt x="196" y="301"/>
                    <a:pt x="198" y="301"/>
                  </a:cubicBezTo>
                  <a:cubicBezTo>
                    <a:pt x="216" y="301"/>
                    <a:pt x="232" y="296"/>
                    <a:pt x="245" y="289"/>
                  </a:cubicBezTo>
                  <a:lnTo>
                    <a:pt x="245" y="289"/>
                  </a:lnTo>
                  <a:cubicBezTo>
                    <a:pt x="333" y="279"/>
                    <a:pt x="417" y="245"/>
                    <a:pt x="490" y="189"/>
                  </a:cubicBezTo>
                  <a:cubicBezTo>
                    <a:pt x="549" y="138"/>
                    <a:pt x="532" y="52"/>
                    <a:pt x="464" y="27"/>
                  </a:cubicBezTo>
                  <a:cubicBezTo>
                    <a:pt x="419" y="10"/>
                    <a:pt x="371" y="1"/>
                    <a:pt x="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7"/>
            <p:cNvSpPr/>
            <p:nvPr/>
          </p:nvSpPr>
          <p:spPr>
            <a:xfrm>
              <a:off x="7765157" y="663835"/>
              <a:ext cx="39106" cy="29079"/>
            </a:xfrm>
            <a:custGeom>
              <a:avLst/>
              <a:gdLst/>
              <a:ahLst/>
              <a:cxnLst/>
              <a:rect l="l" t="t" r="r" b="b"/>
              <a:pathLst>
                <a:path w="585" h="435" extrusionOk="0">
                  <a:moveTo>
                    <a:pt x="332" y="1"/>
                  </a:moveTo>
                  <a:cubicBezTo>
                    <a:pt x="278" y="1"/>
                    <a:pt x="224" y="21"/>
                    <a:pt x="177" y="69"/>
                  </a:cubicBezTo>
                  <a:cubicBezTo>
                    <a:pt x="158" y="85"/>
                    <a:pt x="144" y="104"/>
                    <a:pt x="133" y="124"/>
                  </a:cubicBezTo>
                  <a:lnTo>
                    <a:pt x="133" y="124"/>
                  </a:lnTo>
                  <a:cubicBezTo>
                    <a:pt x="44" y="130"/>
                    <a:pt x="0" y="270"/>
                    <a:pt x="100" y="308"/>
                  </a:cubicBezTo>
                  <a:cubicBezTo>
                    <a:pt x="109" y="311"/>
                    <a:pt x="119" y="313"/>
                    <a:pt x="129" y="316"/>
                  </a:cubicBezTo>
                  <a:lnTo>
                    <a:pt x="129" y="316"/>
                  </a:lnTo>
                  <a:cubicBezTo>
                    <a:pt x="133" y="325"/>
                    <a:pt x="137" y="334"/>
                    <a:pt x="142" y="342"/>
                  </a:cubicBezTo>
                  <a:cubicBezTo>
                    <a:pt x="183" y="401"/>
                    <a:pt x="251" y="435"/>
                    <a:pt x="320" y="435"/>
                  </a:cubicBezTo>
                  <a:cubicBezTo>
                    <a:pt x="353" y="435"/>
                    <a:pt x="386" y="427"/>
                    <a:pt x="416" y="411"/>
                  </a:cubicBezTo>
                  <a:cubicBezTo>
                    <a:pt x="442" y="399"/>
                    <a:pt x="457" y="381"/>
                    <a:pt x="465" y="361"/>
                  </a:cubicBezTo>
                  <a:lnTo>
                    <a:pt x="465" y="361"/>
                  </a:lnTo>
                  <a:cubicBezTo>
                    <a:pt x="474" y="361"/>
                    <a:pt x="484" y="360"/>
                    <a:pt x="493" y="360"/>
                  </a:cubicBezTo>
                  <a:cubicBezTo>
                    <a:pt x="536" y="351"/>
                    <a:pt x="570" y="317"/>
                    <a:pt x="579" y="274"/>
                  </a:cubicBezTo>
                  <a:cubicBezTo>
                    <a:pt x="585" y="122"/>
                    <a:pt x="462" y="1"/>
                    <a:pt x="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7"/>
            <p:cNvSpPr/>
            <p:nvPr/>
          </p:nvSpPr>
          <p:spPr>
            <a:xfrm>
              <a:off x="7837618" y="735629"/>
              <a:ext cx="35429" cy="28945"/>
            </a:xfrm>
            <a:custGeom>
              <a:avLst/>
              <a:gdLst/>
              <a:ahLst/>
              <a:cxnLst/>
              <a:rect l="l" t="t" r="r" b="b"/>
              <a:pathLst>
                <a:path w="530" h="433" extrusionOk="0">
                  <a:moveTo>
                    <a:pt x="333" y="1"/>
                  </a:moveTo>
                  <a:cubicBezTo>
                    <a:pt x="310" y="1"/>
                    <a:pt x="287" y="5"/>
                    <a:pt x="265" y="13"/>
                  </a:cubicBezTo>
                  <a:cubicBezTo>
                    <a:pt x="222" y="33"/>
                    <a:pt x="196" y="68"/>
                    <a:pt x="186" y="107"/>
                  </a:cubicBezTo>
                  <a:lnTo>
                    <a:pt x="119" y="107"/>
                  </a:lnTo>
                  <a:cubicBezTo>
                    <a:pt x="116" y="106"/>
                    <a:pt x="112" y="106"/>
                    <a:pt x="109" y="106"/>
                  </a:cubicBezTo>
                  <a:cubicBezTo>
                    <a:pt x="46" y="106"/>
                    <a:pt x="1" y="178"/>
                    <a:pt x="25" y="235"/>
                  </a:cubicBezTo>
                  <a:cubicBezTo>
                    <a:pt x="66" y="357"/>
                    <a:pt x="183" y="433"/>
                    <a:pt x="305" y="433"/>
                  </a:cubicBezTo>
                  <a:cubicBezTo>
                    <a:pt x="311" y="433"/>
                    <a:pt x="318" y="432"/>
                    <a:pt x="324" y="432"/>
                  </a:cubicBezTo>
                  <a:cubicBezTo>
                    <a:pt x="453" y="415"/>
                    <a:pt x="530" y="304"/>
                    <a:pt x="521" y="184"/>
                  </a:cubicBezTo>
                  <a:cubicBezTo>
                    <a:pt x="521" y="73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7"/>
            <p:cNvSpPr/>
            <p:nvPr/>
          </p:nvSpPr>
          <p:spPr>
            <a:xfrm>
              <a:off x="7907339" y="614636"/>
              <a:ext cx="35496" cy="29881"/>
            </a:xfrm>
            <a:custGeom>
              <a:avLst/>
              <a:gdLst/>
              <a:ahLst/>
              <a:cxnLst/>
              <a:rect l="l" t="t" r="r" b="b"/>
              <a:pathLst>
                <a:path w="531" h="447" extrusionOk="0">
                  <a:moveTo>
                    <a:pt x="262" y="191"/>
                  </a:moveTo>
                  <a:cubicBezTo>
                    <a:pt x="267" y="191"/>
                    <a:pt x="273" y="193"/>
                    <a:pt x="282" y="197"/>
                  </a:cubicBezTo>
                  <a:cubicBezTo>
                    <a:pt x="303" y="197"/>
                    <a:pt x="307" y="224"/>
                    <a:pt x="295" y="239"/>
                  </a:cubicBezTo>
                  <a:lnTo>
                    <a:pt x="295" y="239"/>
                  </a:lnTo>
                  <a:cubicBezTo>
                    <a:pt x="286" y="236"/>
                    <a:pt x="276" y="233"/>
                    <a:pt x="265" y="231"/>
                  </a:cubicBezTo>
                  <a:cubicBezTo>
                    <a:pt x="258" y="231"/>
                    <a:pt x="240" y="191"/>
                    <a:pt x="262" y="191"/>
                  </a:cubicBezTo>
                  <a:close/>
                  <a:moveTo>
                    <a:pt x="271" y="0"/>
                  </a:moveTo>
                  <a:cubicBezTo>
                    <a:pt x="179" y="0"/>
                    <a:pt x="92" y="64"/>
                    <a:pt x="68" y="163"/>
                  </a:cubicBezTo>
                  <a:cubicBezTo>
                    <a:pt x="67" y="169"/>
                    <a:pt x="66" y="175"/>
                    <a:pt x="65" y="181"/>
                  </a:cubicBezTo>
                  <a:lnTo>
                    <a:pt x="65" y="181"/>
                  </a:lnTo>
                  <a:cubicBezTo>
                    <a:pt x="16" y="200"/>
                    <a:pt x="0" y="258"/>
                    <a:pt x="17" y="300"/>
                  </a:cubicBezTo>
                  <a:lnTo>
                    <a:pt x="26" y="300"/>
                  </a:lnTo>
                  <a:cubicBezTo>
                    <a:pt x="70" y="395"/>
                    <a:pt x="163" y="446"/>
                    <a:pt x="258" y="446"/>
                  </a:cubicBezTo>
                  <a:cubicBezTo>
                    <a:pt x="307" y="446"/>
                    <a:pt x="358" y="432"/>
                    <a:pt x="402" y="403"/>
                  </a:cubicBezTo>
                  <a:cubicBezTo>
                    <a:pt x="530" y="317"/>
                    <a:pt x="522" y="129"/>
                    <a:pt x="394" y="43"/>
                  </a:cubicBezTo>
                  <a:cubicBezTo>
                    <a:pt x="356" y="14"/>
                    <a:pt x="313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7"/>
            <p:cNvSpPr/>
            <p:nvPr/>
          </p:nvSpPr>
          <p:spPr>
            <a:xfrm>
              <a:off x="8024520" y="644985"/>
              <a:ext cx="36499" cy="27474"/>
            </a:xfrm>
            <a:custGeom>
              <a:avLst/>
              <a:gdLst/>
              <a:ahLst/>
              <a:cxnLst/>
              <a:rect l="l" t="t" r="r" b="b"/>
              <a:pathLst>
                <a:path w="546" h="411" extrusionOk="0">
                  <a:moveTo>
                    <a:pt x="254" y="0"/>
                  </a:moveTo>
                  <a:cubicBezTo>
                    <a:pt x="225" y="0"/>
                    <a:pt x="198" y="6"/>
                    <a:pt x="172" y="17"/>
                  </a:cubicBezTo>
                  <a:cubicBezTo>
                    <a:pt x="18" y="85"/>
                    <a:pt x="1" y="282"/>
                    <a:pt x="129" y="385"/>
                  </a:cubicBezTo>
                  <a:cubicBezTo>
                    <a:pt x="163" y="402"/>
                    <a:pt x="200" y="411"/>
                    <a:pt x="235" y="411"/>
                  </a:cubicBezTo>
                  <a:cubicBezTo>
                    <a:pt x="270" y="411"/>
                    <a:pt x="304" y="402"/>
                    <a:pt x="334" y="385"/>
                  </a:cubicBezTo>
                  <a:cubicBezTo>
                    <a:pt x="338" y="383"/>
                    <a:pt x="341" y="382"/>
                    <a:pt x="344" y="380"/>
                  </a:cubicBezTo>
                  <a:lnTo>
                    <a:pt x="344" y="380"/>
                  </a:lnTo>
                  <a:cubicBezTo>
                    <a:pt x="407" y="376"/>
                    <a:pt x="468" y="336"/>
                    <a:pt x="488" y="274"/>
                  </a:cubicBezTo>
                  <a:cubicBezTo>
                    <a:pt x="545" y="131"/>
                    <a:pt x="395" y="0"/>
                    <a:pt x="2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7"/>
            <p:cNvSpPr/>
            <p:nvPr/>
          </p:nvSpPr>
          <p:spPr>
            <a:xfrm>
              <a:off x="7981671" y="600933"/>
              <a:ext cx="42916" cy="37769"/>
            </a:xfrm>
            <a:custGeom>
              <a:avLst/>
              <a:gdLst/>
              <a:ahLst/>
              <a:cxnLst/>
              <a:rect l="l" t="t" r="r" b="b"/>
              <a:pathLst>
                <a:path w="642" h="565" extrusionOk="0">
                  <a:moveTo>
                    <a:pt x="317" y="189"/>
                  </a:moveTo>
                  <a:cubicBezTo>
                    <a:pt x="334" y="189"/>
                    <a:pt x="351" y="194"/>
                    <a:pt x="368" y="205"/>
                  </a:cubicBezTo>
                  <a:cubicBezTo>
                    <a:pt x="411" y="231"/>
                    <a:pt x="428" y="282"/>
                    <a:pt x="402" y="325"/>
                  </a:cubicBezTo>
                  <a:cubicBezTo>
                    <a:pt x="391" y="337"/>
                    <a:pt x="379" y="349"/>
                    <a:pt x="364" y="358"/>
                  </a:cubicBezTo>
                  <a:lnTo>
                    <a:pt x="364" y="358"/>
                  </a:lnTo>
                  <a:cubicBezTo>
                    <a:pt x="366" y="344"/>
                    <a:pt x="364" y="330"/>
                    <a:pt x="359" y="317"/>
                  </a:cubicBezTo>
                  <a:cubicBezTo>
                    <a:pt x="341" y="286"/>
                    <a:pt x="309" y="264"/>
                    <a:pt x="273" y="264"/>
                  </a:cubicBezTo>
                  <a:cubicBezTo>
                    <a:pt x="259" y="264"/>
                    <a:pt x="245" y="267"/>
                    <a:pt x="231" y="274"/>
                  </a:cubicBezTo>
                  <a:lnTo>
                    <a:pt x="231" y="265"/>
                  </a:lnTo>
                  <a:cubicBezTo>
                    <a:pt x="229" y="267"/>
                    <a:pt x="226" y="268"/>
                    <a:pt x="223" y="270"/>
                  </a:cubicBezTo>
                  <a:lnTo>
                    <a:pt x="223" y="270"/>
                  </a:lnTo>
                  <a:cubicBezTo>
                    <a:pt x="232" y="225"/>
                    <a:pt x="272" y="189"/>
                    <a:pt x="317" y="189"/>
                  </a:cubicBezTo>
                  <a:close/>
                  <a:moveTo>
                    <a:pt x="305" y="0"/>
                  </a:moveTo>
                  <a:cubicBezTo>
                    <a:pt x="254" y="0"/>
                    <a:pt x="202" y="14"/>
                    <a:pt x="154" y="43"/>
                  </a:cubicBezTo>
                  <a:cubicBezTo>
                    <a:pt x="26" y="146"/>
                    <a:pt x="0" y="325"/>
                    <a:pt x="94" y="462"/>
                  </a:cubicBezTo>
                  <a:cubicBezTo>
                    <a:pt x="114" y="486"/>
                    <a:pt x="138" y="496"/>
                    <a:pt x="161" y="496"/>
                  </a:cubicBezTo>
                  <a:cubicBezTo>
                    <a:pt x="163" y="496"/>
                    <a:pt x="166" y="496"/>
                    <a:pt x="168" y="496"/>
                  </a:cubicBezTo>
                  <a:lnTo>
                    <a:pt x="168" y="496"/>
                  </a:lnTo>
                  <a:cubicBezTo>
                    <a:pt x="207" y="539"/>
                    <a:pt x="261" y="565"/>
                    <a:pt x="315" y="565"/>
                  </a:cubicBezTo>
                  <a:cubicBezTo>
                    <a:pt x="333" y="565"/>
                    <a:pt x="351" y="562"/>
                    <a:pt x="368" y="556"/>
                  </a:cubicBezTo>
                  <a:cubicBezTo>
                    <a:pt x="539" y="522"/>
                    <a:pt x="642" y="342"/>
                    <a:pt x="582" y="180"/>
                  </a:cubicBezTo>
                  <a:cubicBezTo>
                    <a:pt x="529" y="68"/>
                    <a:pt x="419" y="0"/>
                    <a:pt x="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7"/>
            <p:cNvSpPr/>
            <p:nvPr/>
          </p:nvSpPr>
          <p:spPr>
            <a:xfrm>
              <a:off x="7403520" y="63752"/>
              <a:ext cx="36098" cy="35429"/>
            </a:xfrm>
            <a:custGeom>
              <a:avLst/>
              <a:gdLst/>
              <a:ahLst/>
              <a:cxnLst/>
              <a:rect l="l" t="t" r="r" b="b"/>
              <a:pathLst>
                <a:path w="540" h="530" extrusionOk="0">
                  <a:moveTo>
                    <a:pt x="280" y="292"/>
                  </a:moveTo>
                  <a:cubicBezTo>
                    <a:pt x="276" y="310"/>
                    <a:pt x="276" y="327"/>
                    <a:pt x="282" y="343"/>
                  </a:cubicBezTo>
                  <a:lnTo>
                    <a:pt x="282" y="343"/>
                  </a:lnTo>
                  <a:cubicBezTo>
                    <a:pt x="262" y="337"/>
                    <a:pt x="246" y="325"/>
                    <a:pt x="234" y="310"/>
                  </a:cubicBezTo>
                  <a:lnTo>
                    <a:pt x="234" y="310"/>
                  </a:lnTo>
                  <a:cubicBezTo>
                    <a:pt x="250" y="305"/>
                    <a:pt x="265" y="299"/>
                    <a:pt x="280" y="292"/>
                  </a:cubicBezTo>
                  <a:close/>
                  <a:moveTo>
                    <a:pt x="254" y="1"/>
                  </a:moveTo>
                  <a:cubicBezTo>
                    <a:pt x="196" y="1"/>
                    <a:pt x="139" y="22"/>
                    <a:pt x="94" y="63"/>
                  </a:cubicBezTo>
                  <a:cubicBezTo>
                    <a:pt x="0" y="157"/>
                    <a:pt x="0" y="311"/>
                    <a:pt x="77" y="414"/>
                  </a:cubicBezTo>
                  <a:cubicBezTo>
                    <a:pt x="132" y="487"/>
                    <a:pt x="222" y="530"/>
                    <a:pt x="312" y="530"/>
                  </a:cubicBezTo>
                  <a:cubicBezTo>
                    <a:pt x="348" y="530"/>
                    <a:pt x="385" y="523"/>
                    <a:pt x="419" y="508"/>
                  </a:cubicBezTo>
                  <a:cubicBezTo>
                    <a:pt x="539" y="439"/>
                    <a:pt x="531" y="268"/>
                    <a:pt x="402" y="208"/>
                  </a:cubicBezTo>
                  <a:cubicBezTo>
                    <a:pt x="401" y="208"/>
                    <a:pt x="399" y="208"/>
                    <a:pt x="398" y="208"/>
                  </a:cubicBezTo>
                  <a:lnTo>
                    <a:pt x="398" y="208"/>
                  </a:lnTo>
                  <a:cubicBezTo>
                    <a:pt x="406" y="200"/>
                    <a:pt x="413" y="191"/>
                    <a:pt x="419" y="183"/>
                  </a:cubicBezTo>
                  <a:cubicBezTo>
                    <a:pt x="454" y="140"/>
                    <a:pt x="445" y="80"/>
                    <a:pt x="402" y="54"/>
                  </a:cubicBezTo>
                  <a:cubicBezTo>
                    <a:pt x="358" y="18"/>
                    <a:pt x="306" y="1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7"/>
            <p:cNvSpPr/>
            <p:nvPr/>
          </p:nvSpPr>
          <p:spPr>
            <a:xfrm>
              <a:off x="7508736" y="89488"/>
              <a:ext cx="40643" cy="41178"/>
            </a:xfrm>
            <a:custGeom>
              <a:avLst/>
              <a:gdLst/>
              <a:ahLst/>
              <a:cxnLst/>
              <a:rect l="l" t="t" r="r" b="b"/>
              <a:pathLst>
                <a:path w="608" h="616" extrusionOk="0">
                  <a:moveTo>
                    <a:pt x="192" y="185"/>
                  </a:moveTo>
                  <a:cubicBezTo>
                    <a:pt x="193" y="185"/>
                    <a:pt x="197" y="187"/>
                    <a:pt x="206" y="191"/>
                  </a:cubicBezTo>
                  <a:lnTo>
                    <a:pt x="223" y="208"/>
                  </a:lnTo>
                  <a:cubicBezTo>
                    <a:pt x="227" y="213"/>
                    <a:pt x="231" y="218"/>
                    <a:pt x="235" y="222"/>
                  </a:cubicBezTo>
                  <a:lnTo>
                    <a:pt x="235" y="222"/>
                  </a:lnTo>
                  <a:cubicBezTo>
                    <a:pt x="224" y="210"/>
                    <a:pt x="211" y="202"/>
                    <a:pt x="197" y="198"/>
                  </a:cubicBezTo>
                  <a:lnTo>
                    <a:pt x="197" y="198"/>
                  </a:lnTo>
                  <a:cubicBezTo>
                    <a:pt x="197" y="196"/>
                    <a:pt x="197" y="194"/>
                    <a:pt x="197" y="191"/>
                  </a:cubicBezTo>
                  <a:cubicBezTo>
                    <a:pt x="193" y="187"/>
                    <a:pt x="191" y="185"/>
                    <a:pt x="192" y="185"/>
                  </a:cubicBezTo>
                  <a:close/>
                  <a:moveTo>
                    <a:pt x="197" y="0"/>
                  </a:moveTo>
                  <a:cubicBezTo>
                    <a:pt x="97" y="0"/>
                    <a:pt x="39" y="107"/>
                    <a:pt x="17" y="208"/>
                  </a:cubicBezTo>
                  <a:cubicBezTo>
                    <a:pt x="0" y="337"/>
                    <a:pt x="34" y="474"/>
                    <a:pt x="129" y="585"/>
                  </a:cubicBezTo>
                  <a:cubicBezTo>
                    <a:pt x="148" y="606"/>
                    <a:pt x="171" y="615"/>
                    <a:pt x="194" y="615"/>
                  </a:cubicBezTo>
                  <a:cubicBezTo>
                    <a:pt x="221" y="615"/>
                    <a:pt x="248" y="602"/>
                    <a:pt x="266" y="581"/>
                  </a:cubicBezTo>
                  <a:lnTo>
                    <a:pt x="266" y="581"/>
                  </a:lnTo>
                  <a:cubicBezTo>
                    <a:pt x="277" y="584"/>
                    <a:pt x="288" y="585"/>
                    <a:pt x="300" y="585"/>
                  </a:cubicBezTo>
                  <a:cubicBezTo>
                    <a:pt x="608" y="551"/>
                    <a:pt x="471" y="80"/>
                    <a:pt x="257" y="12"/>
                  </a:cubicBezTo>
                  <a:cubicBezTo>
                    <a:pt x="236" y="4"/>
                    <a:pt x="216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7"/>
            <p:cNvSpPr/>
            <p:nvPr/>
          </p:nvSpPr>
          <p:spPr>
            <a:xfrm>
              <a:off x="7527051" y="20302"/>
              <a:ext cx="34360" cy="33090"/>
            </a:xfrm>
            <a:custGeom>
              <a:avLst/>
              <a:gdLst/>
              <a:ahLst/>
              <a:cxnLst/>
              <a:rect l="l" t="t" r="r" b="b"/>
              <a:pathLst>
                <a:path w="514" h="495" extrusionOk="0">
                  <a:moveTo>
                    <a:pt x="165" y="0"/>
                  </a:moveTo>
                  <a:cubicBezTo>
                    <a:pt x="109" y="0"/>
                    <a:pt x="69" y="53"/>
                    <a:pt x="77" y="106"/>
                  </a:cubicBezTo>
                  <a:lnTo>
                    <a:pt x="79" y="119"/>
                  </a:lnTo>
                  <a:lnTo>
                    <a:pt x="79" y="119"/>
                  </a:lnTo>
                  <a:cubicBezTo>
                    <a:pt x="75" y="120"/>
                    <a:pt x="72" y="121"/>
                    <a:pt x="68" y="123"/>
                  </a:cubicBezTo>
                  <a:cubicBezTo>
                    <a:pt x="26" y="140"/>
                    <a:pt x="0" y="200"/>
                    <a:pt x="26" y="243"/>
                  </a:cubicBezTo>
                  <a:cubicBezTo>
                    <a:pt x="49" y="282"/>
                    <a:pt x="77" y="318"/>
                    <a:pt x="109" y="350"/>
                  </a:cubicBezTo>
                  <a:lnTo>
                    <a:pt x="109" y="350"/>
                  </a:lnTo>
                  <a:lnTo>
                    <a:pt x="111" y="371"/>
                  </a:lnTo>
                  <a:cubicBezTo>
                    <a:pt x="115" y="424"/>
                    <a:pt x="153" y="449"/>
                    <a:pt x="193" y="449"/>
                  </a:cubicBezTo>
                  <a:cubicBezTo>
                    <a:pt x="205" y="449"/>
                    <a:pt x="218" y="447"/>
                    <a:pt x="229" y="442"/>
                  </a:cubicBezTo>
                  <a:lnTo>
                    <a:pt x="229" y="442"/>
                  </a:lnTo>
                  <a:cubicBezTo>
                    <a:pt x="272" y="465"/>
                    <a:pt x="319" y="482"/>
                    <a:pt x="368" y="491"/>
                  </a:cubicBezTo>
                  <a:cubicBezTo>
                    <a:pt x="376" y="493"/>
                    <a:pt x="384" y="494"/>
                    <a:pt x="391" y="494"/>
                  </a:cubicBezTo>
                  <a:cubicBezTo>
                    <a:pt x="437" y="494"/>
                    <a:pt x="464" y="451"/>
                    <a:pt x="479" y="414"/>
                  </a:cubicBezTo>
                  <a:cubicBezTo>
                    <a:pt x="513" y="217"/>
                    <a:pt x="385" y="29"/>
                    <a:pt x="188" y="3"/>
                  </a:cubicBezTo>
                  <a:cubicBezTo>
                    <a:pt x="180" y="1"/>
                    <a:pt x="172" y="0"/>
                    <a:pt x="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7"/>
            <p:cNvSpPr/>
            <p:nvPr/>
          </p:nvSpPr>
          <p:spPr>
            <a:xfrm>
              <a:off x="7567025" y="-161989"/>
              <a:ext cx="708650" cy="764669"/>
            </a:xfrm>
            <a:custGeom>
              <a:avLst/>
              <a:gdLst/>
              <a:ahLst/>
              <a:cxnLst/>
              <a:rect l="l" t="t" r="r" b="b"/>
              <a:pathLst>
                <a:path w="10601" h="11439" extrusionOk="0">
                  <a:moveTo>
                    <a:pt x="3887" y="1"/>
                  </a:moveTo>
                  <a:cubicBezTo>
                    <a:pt x="2914" y="1"/>
                    <a:pt x="1209" y="165"/>
                    <a:pt x="608" y="882"/>
                  </a:cubicBezTo>
                  <a:cubicBezTo>
                    <a:pt x="292" y="1276"/>
                    <a:pt x="1" y="1584"/>
                    <a:pt x="249" y="1661"/>
                  </a:cubicBezTo>
                  <a:lnTo>
                    <a:pt x="232" y="1695"/>
                  </a:lnTo>
                  <a:lnTo>
                    <a:pt x="2704" y="5245"/>
                  </a:lnTo>
                  <a:cubicBezTo>
                    <a:pt x="3252" y="6024"/>
                    <a:pt x="3799" y="6811"/>
                    <a:pt x="4441" y="7529"/>
                  </a:cubicBezTo>
                  <a:cubicBezTo>
                    <a:pt x="5579" y="8813"/>
                    <a:pt x="7007" y="9890"/>
                    <a:pt x="7726" y="11439"/>
                  </a:cubicBezTo>
                  <a:cubicBezTo>
                    <a:pt x="9326" y="10703"/>
                    <a:pt x="10395" y="8984"/>
                    <a:pt x="10498" y="7213"/>
                  </a:cubicBezTo>
                  <a:cubicBezTo>
                    <a:pt x="10600" y="5442"/>
                    <a:pt x="10284" y="3098"/>
                    <a:pt x="9009" y="1866"/>
                  </a:cubicBezTo>
                  <a:cubicBezTo>
                    <a:pt x="7538" y="446"/>
                    <a:pt x="6006" y="27"/>
                    <a:pt x="3962" y="1"/>
                  </a:cubicBezTo>
                  <a:cubicBezTo>
                    <a:pt x="3937" y="1"/>
                    <a:pt x="3912" y="1"/>
                    <a:pt x="38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1" name="Google Shape;2321;p17"/>
          <p:cNvGrpSpPr/>
          <p:nvPr/>
        </p:nvGrpSpPr>
        <p:grpSpPr>
          <a:xfrm rot="-4974674">
            <a:off x="7086375" y="-322042"/>
            <a:ext cx="2363841" cy="2397885"/>
            <a:chOff x="-7672106" y="3872853"/>
            <a:chExt cx="2363975" cy="2398020"/>
          </a:xfrm>
        </p:grpSpPr>
        <p:sp>
          <p:nvSpPr>
            <p:cNvPr id="2322" name="Google Shape;2322;p17"/>
            <p:cNvSpPr/>
            <p:nvPr/>
          </p:nvSpPr>
          <p:spPr>
            <a:xfrm>
              <a:off x="-6907439" y="5828879"/>
              <a:ext cx="98492" cy="82887"/>
            </a:xfrm>
            <a:custGeom>
              <a:avLst/>
              <a:gdLst/>
              <a:ahLst/>
              <a:cxnLst/>
              <a:rect l="l" t="t" r="r" b="b"/>
              <a:pathLst>
                <a:path w="1256" h="1057" extrusionOk="0">
                  <a:moveTo>
                    <a:pt x="1151" y="1"/>
                  </a:moveTo>
                  <a:cubicBezTo>
                    <a:pt x="1136" y="1"/>
                    <a:pt x="1121" y="5"/>
                    <a:pt x="1107" y="15"/>
                  </a:cubicBezTo>
                  <a:lnTo>
                    <a:pt x="55" y="948"/>
                  </a:lnTo>
                  <a:cubicBezTo>
                    <a:pt x="0" y="989"/>
                    <a:pt x="55" y="1057"/>
                    <a:pt x="109" y="1057"/>
                  </a:cubicBezTo>
                  <a:cubicBezTo>
                    <a:pt x="123" y="1057"/>
                    <a:pt x="137" y="1052"/>
                    <a:pt x="149" y="1042"/>
                  </a:cubicBezTo>
                  <a:lnTo>
                    <a:pt x="1201" y="109"/>
                  </a:lnTo>
                  <a:cubicBezTo>
                    <a:pt x="1256" y="69"/>
                    <a:pt x="1207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3" name="Google Shape;2323;p17"/>
            <p:cNvGrpSpPr/>
            <p:nvPr/>
          </p:nvGrpSpPr>
          <p:grpSpPr>
            <a:xfrm>
              <a:off x="-7672106" y="3872853"/>
              <a:ext cx="2363975" cy="2398020"/>
              <a:chOff x="7203951" y="3294297"/>
              <a:chExt cx="2113145" cy="2143578"/>
            </a:xfrm>
          </p:grpSpPr>
          <p:sp>
            <p:nvSpPr>
              <p:cNvPr id="2324" name="Google Shape;2324;p17"/>
              <p:cNvSpPr/>
              <p:nvPr/>
            </p:nvSpPr>
            <p:spPr>
              <a:xfrm>
                <a:off x="7203951" y="4662058"/>
                <a:ext cx="1849662" cy="513293"/>
              </a:xfrm>
              <a:custGeom>
                <a:avLst/>
                <a:gdLst/>
                <a:ahLst/>
                <a:cxnLst/>
                <a:rect l="l" t="t" r="r" b="b"/>
                <a:pathLst>
                  <a:path w="21095" h="5854" extrusionOk="0">
                    <a:moveTo>
                      <a:pt x="7800" y="1"/>
                    </a:moveTo>
                    <a:cubicBezTo>
                      <a:pt x="6573" y="1"/>
                      <a:pt x="5374" y="135"/>
                      <a:pt x="4192" y="512"/>
                    </a:cubicBezTo>
                    <a:cubicBezTo>
                      <a:pt x="2712" y="974"/>
                      <a:pt x="1326" y="1693"/>
                      <a:pt x="86" y="2626"/>
                    </a:cubicBezTo>
                    <a:cubicBezTo>
                      <a:pt x="0" y="2685"/>
                      <a:pt x="0" y="2814"/>
                      <a:pt x="86" y="2874"/>
                    </a:cubicBezTo>
                    <a:cubicBezTo>
                      <a:pt x="2190" y="4337"/>
                      <a:pt x="4611" y="5295"/>
                      <a:pt x="7152" y="5663"/>
                    </a:cubicBezTo>
                    <a:cubicBezTo>
                      <a:pt x="7995" y="5790"/>
                      <a:pt x="8843" y="5854"/>
                      <a:pt x="9691" y="5854"/>
                    </a:cubicBezTo>
                    <a:cubicBezTo>
                      <a:pt x="11398" y="5854"/>
                      <a:pt x="13100" y="5595"/>
                      <a:pt x="14740" y="5081"/>
                    </a:cubicBezTo>
                    <a:cubicBezTo>
                      <a:pt x="16246" y="4602"/>
                      <a:pt x="17641" y="3866"/>
                      <a:pt x="19018" y="3088"/>
                    </a:cubicBezTo>
                    <a:cubicBezTo>
                      <a:pt x="19223" y="3088"/>
                      <a:pt x="19428" y="3070"/>
                      <a:pt x="19625" y="3028"/>
                    </a:cubicBezTo>
                    <a:lnTo>
                      <a:pt x="20926" y="2831"/>
                    </a:lnTo>
                    <a:cubicBezTo>
                      <a:pt x="21095" y="2799"/>
                      <a:pt x="21044" y="2554"/>
                      <a:pt x="20880" y="2554"/>
                    </a:cubicBezTo>
                    <a:cubicBezTo>
                      <a:pt x="20870" y="2554"/>
                      <a:pt x="20860" y="2555"/>
                      <a:pt x="20849" y="2557"/>
                    </a:cubicBezTo>
                    <a:lnTo>
                      <a:pt x="19736" y="2728"/>
                    </a:lnTo>
                    <a:cubicBezTo>
                      <a:pt x="19548" y="2762"/>
                      <a:pt x="19360" y="2805"/>
                      <a:pt x="19163" y="2814"/>
                    </a:cubicBezTo>
                    <a:cubicBezTo>
                      <a:pt x="19142" y="2776"/>
                      <a:pt x="19104" y="2756"/>
                      <a:pt x="19062" y="2756"/>
                    </a:cubicBezTo>
                    <a:cubicBezTo>
                      <a:pt x="19037" y="2756"/>
                      <a:pt x="19009" y="2763"/>
                      <a:pt x="18984" y="2780"/>
                    </a:cubicBezTo>
                    <a:lnTo>
                      <a:pt x="18941" y="2805"/>
                    </a:lnTo>
                    <a:cubicBezTo>
                      <a:pt x="18795" y="2762"/>
                      <a:pt x="18650" y="2703"/>
                      <a:pt x="18522" y="2617"/>
                    </a:cubicBezTo>
                    <a:cubicBezTo>
                      <a:pt x="17906" y="2292"/>
                      <a:pt x="17290" y="2001"/>
                      <a:pt x="16648" y="1744"/>
                    </a:cubicBezTo>
                    <a:cubicBezTo>
                      <a:pt x="15348" y="1205"/>
                      <a:pt x="13996" y="786"/>
                      <a:pt x="12619" y="504"/>
                    </a:cubicBezTo>
                    <a:cubicBezTo>
                      <a:pt x="11276" y="230"/>
                      <a:pt x="9915" y="59"/>
                      <a:pt x="8547" y="16"/>
                    </a:cubicBezTo>
                    <a:cubicBezTo>
                      <a:pt x="8297" y="6"/>
                      <a:pt x="8048" y="1"/>
                      <a:pt x="78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17"/>
              <p:cNvSpPr/>
              <p:nvPr/>
            </p:nvSpPr>
            <p:spPr>
              <a:xfrm>
                <a:off x="7421491" y="4912480"/>
                <a:ext cx="1450006" cy="53311"/>
              </a:xfrm>
              <a:custGeom>
                <a:avLst/>
                <a:gdLst/>
                <a:ahLst/>
                <a:cxnLst/>
                <a:rect l="l" t="t" r="r" b="b"/>
                <a:pathLst>
                  <a:path w="16537" h="608" extrusionOk="0">
                    <a:moveTo>
                      <a:pt x="16467" y="0"/>
                    </a:moveTo>
                    <a:cubicBezTo>
                      <a:pt x="16465" y="0"/>
                      <a:pt x="16462" y="0"/>
                      <a:pt x="16460" y="1"/>
                    </a:cubicBezTo>
                    <a:cubicBezTo>
                      <a:pt x="13253" y="313"/>
                      <a:pt x="10033" y="471"/>
                      <a:pt x="6813" y="471"/>
                    </a:cubicBezTo>
                    <a:cubicBezTo>
                      <a:pt x="4570" y="471"/>
                      <a:pt x="2326" y="395"/>
                      <a:pt x="86" y="240"/>
                    </a:cubicBezTo>
                    <a:cubicBezTo>
                      <a:pt x="83" y="240"/>
                      <a:pt x="81" y="240"/>
                      <a:pt x="78" y="240"/>
                    </a:cubicBezTo>
                    <a:cubicBezTo>
                      <a:pt x="0" y="240"/>
                      <a:pt x="3" y="369"/>
                      <a:pt x="86" y="377"/>
                    </a:cubicBezTo>
                    <a:cubicBezTo>
                      <a:pt x="2318" y="531"/>
                      <a:pt x="4553" y="608"/>
                      <a:pt x="6787" y="608"/>
                    </a:cubicBezTo>
                    <a:cubicBezTo>
                      <a:pt x="10016" y="608"/>
                      <a:pt x="13244" y="447"/>
                      <a:pt x="16460" y="129"/>
                    </a:cubicBezTo>
                    <a:cubicBezTo>
                      <a:pt x="16534" y="121"/>
                      <a:pt x="16537" y="0"/>
                      <a:pt x="164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17"/>
              <p:cNvSpPr/>
              <p:nvPr/>
            </p:nvSpPr>
            <p:spPr>
              <a:xfrm>
                <a:off x="8138731" y="4816643"/>
                <a:ext cx="343277" cy="137223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565" extrusionOk="0">
                    <a:moveTo>
                      <a:pt x="106" y="1"/>
                    </a:moveTo>
                    <a:cubicBezTo>
                      <a:pt x="43" y="1"/>
                      <a:pt x="0" y="90"/>
                      <a:pt x="67" y="127"/>
                    </a:cubicBezTo>
                    <a:cubicBezTo>
                      <a:pt x="1265" y="717"/>
                      <a:pt x="2522" y="1196"/>
                      <a:pt x="3806" y="1564"/>
                    </a:cubicBezTo>
                    <a:cubicBezTo>
                      <a:pt x="3809" y="1564"/>
                      <a:pt x="3812" y="1565"/>
                      <a:pt x="3815" y="1565"/>
                    </a:cubicBezTo>
                    <a:cubicBezTo>
                      <a:pt x="3893" y="1565"/>
                      <a:pt x="3914" y="1460"/>
                      <a:pt x="3840" y="1436"/>
                    </a:cubicBezTo>
                    <a:cubicBezTo>
                      <a:pt x="2565" y="1076"/>
                      <a:pt x="1325" y="597"/>
                      <a:pt x="136" y="7"/>
                    </a:cubicBezTo>
                    <a:cubicBezTo>
                      <a:pt x="126" y="3"/>
                      <a:pt x="116" y="1"/>
                      <a:pt x="1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17"/>
              <p:cNvSpPr/>
              <p:nvPr/>
            </p:nvSpPr>
            <p:spPr>
              <a:xfrm>
                <a:off x="7640784" y="4847156"/>
                <a:ext cx="209649" cy="113549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1295" extrusionOk="0">
                    <a:moveTo>
                      <a:pt x="101" y="1"/>
                    </a:moveTo>
                    <a:cubicBezTo>
                      <a:pt x="40" y="1"/>
                      <a:pt x="0" y="92"/>
                      <a:pt x="66" y="121"/>
                    </a:cubicBezTo>
                    <a:lnTo>
                      <a:pt x="2264" y="1284"/>
                    </a:lnTo>
                    <a:cubicBezTo>
                      <a:pt x="2276" y="1291"/>
                      <a:pt x="2288" y="1294"/>
                      <a:pt x="2299" y="1294"/>
                    </a:cubicBezTo>
                    <a:cubicBezTo>
                      <a:pt x="2357" y="1294"/>
                      <a:pt x="2390" y="1209"/>
                      <a:pt x="2333" y="1173"/>
                    </a:cubicBezTo>
                    <a:lnTo>
                      <a:pt x="134" y="10"/>
                    </a:lnTo>
                    <a:cubicBezTo>
                      <a:pt x="123" y="3"/>
                      <a:pt x="112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17"/>
              <p:cNvSpPr/>
              <p:nvPr/>
            </p:nvSpPr>
            <p:spPr>
              <a:xfrm>
                <a:off x="7881296" y="4830146"/>
                <a:ext cx="217453" cy="131261"/>
              </a:xfrm>
              <a:custGeom>
                <a:avLst/>
                <a:gdLst/>
                <a:ahLst/>
                <a:cxnLst/>
                <a:rect l="l" t="t" r="r" b="b"/>
                <a:pathLst>
                  <a:path w="2480" h="1497" extrusionOk="0">
                    <a:moveTo>
                      <a:pt x="100" y="1"/>
                    </a:moveTo>
                    <a:cubicBezTo>
                      <a:pt x="38" y="1"/>
                      <a:pt x="1" y="90"/>
                      <a:pt x="60" y="127"/>
                    </a:cubicBezTo>
                    <a:cubicBezTo>
                      <a:pt x="839" y="555"/>
                      <a:pt x="1600" y="1008"/>
                      <a:pt x="2353" y="1487"/>
                    </a:cubicBezTo>
                    <a:cubicBezTo>
                      <a:pt x="2364" y="1494"/>
                      <a:pt x="2374" y="1497"/>
                      <a:pt x="2384" y="1497"/>
                    </a:cubicBezTo>
                    <a:cubicBezTo>
                      <a:pt x="2439" y="1497"/>
                      <a:pt x="2479" y="1411"/>
                      <a:pt x="2421" y="1367"/>
                    </a:cubicBezTo>
                    <a:cubicBezTo>
                      <a:pt x="1669" y="888"/>
                      <a:pt x="907" y="435"/>
                      <a:pt x="129" y="7"/>
                    </a:cubicBezTo>
                    <a:cubicBezTo>
                      <a:pt x="119" y="3"/>
                      <a:pt x="109" y="1"/>
                      <a:pt x="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17"/>
              <p:cNvSpPr/>
              <p:nvPr/>
            </p:nvSpPr>
            <p:spPr>
              <a:xfrm>
                <a:off x="8546629" y="4869954"/>
                <a:ext cx="171244" cy="75933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866" extrusionOk="0">
                    <a:moveTo>
                      <a:pt x="78" y="1"/>
                    </a:moveTo>
                    <a:cubicBezTo>
                      <a:pt x="20" y="1"/>
                      <a:pt x="1" y="105"/>
                      <a:pt x="69" y="135"/>
                    </a:cubicBezTo>
                    <a:lnTo>
                      <a:pt x="1840" y="862"/>
                    </a:lnTo>
                    <a:cubicBezTo>
                      <a:pt x="1848" y="864"/>
                      <a:pt x="1855" y="865"/>
                      <a:pt x="1862" y="865"/>
                    </a:cubicBezTo>
                    <a:cubicBezTo>
                      <a:pt x="1931" y="865"/>
                      <a:pt x="1953" y="757"/>
                      <a:pt x="1883" y="734"/>
                    </a:cubicBezTo>
                    <a:lnTo>
                      <a:pt x="103" y="6"/>
                    </a:lnTo>
                    <a:cubicBezTo>
                      <a:pt x="94" y="2"/>
                      <a:pt x="86" y="1"/>
                      <a:pt x="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17"/>
              <p:cNvSpPr/>
              <p:nvPr/>
            </p:nvSpPr>
            <p:spPr>
              <a:xfrm>
                <a:off x="8131629" y="4955795"/>
                <a:ext cx="137837" cy="15353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751" extrusionOk="0">
                    <a:moveTo>
                      <a:pt x="1475" y="1"/>
                    </a:moveTo>
                    <a:cubicBezTo>
                      <a:pt x="1460" y="1"/>
                      <a:pt x="1445" y="6"/>
                      <a:pt x="1431" y="20"/>
                    </a:cubicBezTo>
                    <a:lnTo>
                      <a:pt x="1423" y="20"/>
                    </a:lnTo>
                    <a:cubicBezTo>
                      <a:pt x="927" y="533"/>
                      <a:pt x="456" y="1081"/>
                      <a:pt x="37" y="1654"/>
                    </a:cubicBezTo>
                    <a:cubicBezTo>
                      <a:pt x="1" y="1702"/>
                      <a:pt x="46" y="1751"/>
                      <a:pt x="93" y="1751"/>
                    </a:cubicBezTo>
                    <a:cubicBezTo>
                      <a:pt x="113" y="1751"/>
                      <a:pt x="133" y="1742"/>
                      <a:pt x="148" y="1722"/>
                    </a:cubicBezTo>
                    <a:cubicBezTo>
                      <a:pt x="567" y="1158"/>
                      <a:pt x="1029" y="619"/>
                      <a:pt x="1525" y="114"/>
                    </a:cubicBezTo>
                    <a:cubicBezTo>
                      <a:pt x="1572" y="68"/>
                      <a:pt x="1526" y="1"/>
                      <a:pt x="14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17"/>
              <p:cNvSpPr/>
              <p:nvPr/>
            </p:nvSpPr>
            <p:spPr>
              <a:xfrm>
                <a:off x="7825355" y="4952376"/>
                <a:ext cx="126000" cy="13634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555" extrusionOk="0">
                    <a:moveTo>
                      <a:pt x="1345" y="1"/>
                    </a:moveTo>
                    <a:cubicBezTo>
                      <a:pt x="1329" y="1"/>
                      <a:pt x="1312" y="8"/>
                      <a:pt x="1297" y="25"/>
                    </a:cubicBezTo>
                    <a:lnTo>
                      <a:pt x="40" y="1436"/>
                    </a:lnTo>
                    <a:cubicBezTo>
                      <a:pt x="1" y="1488"/>
                      <a:pt x="45" y="1554"/>
                      <a:pt x="91" y="1554"/>
                    </a:cubicBezTo>
                    <a:cubicBezTo>
                      <a:pt x="106" y="1554"/>
                      <a:pt x="121" y="1547"/>
                      <a:pt x="134" y="1530"/>
                    </a:cubicBezTo>
                    <a:lnTo>
                      <a:pt x="1391" y="119"/>
                    </a:lnTo>
                    <a:cubicBezTo>
                      <a:pt x="1436" y="67"/>
                      <a:pt x="1394" y="1"/>
                      <a:pt x="13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17"/>
              <p:cNvSpPr/>
              <p:nvPr/>
            </p:nvSpPr>
            <p:spPr>
              <a:xfrm>
                <a:off x="8444391" y="4943169"/>
                <a:ext cx="146430" cy="140993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1608" extrusionOk="0">
                    <a:moveTo>
                      <a:pt x="1501" y="0"/>
                    </a:moveTo>
                    <a:cubicBezTo>
                      <a:pt x="1305" y="0"/>
                      <a:pt x="1138" y="287"/>
                      <a:pt x="1021" y="412"/>
                    </a:cubicBezTo>
                    <a:lnTo>
                      <a:pt x="46" y="1490"/>
                    </a:lnTo>
                    <a:cubicBezTo>
                      <a:pt x="1" y="1541"/>
                      <a:pt x="43" y="1608"/>
                      <a:pt x="93" y="1608"/>
                    </a:cubicBezTo>
                    <a:cubicBezTo>
                      <a:pt x="109" y="1608"/>
                      <a:pt x="125" y="1601"/>
                      <a:pt x="140" y="1584"/>
                    </a:cubicBezTo>
                    <a:lnTo>
                      <a:pt x="807" y="848"/>
                    </a:lnTo>
                    <a:cubicBezTo>
                      <a:pt x="889" y="759"/>
                      <a:pt x="1358" y="142"/>
                      <a:pt x="1513" y="142"/>
                    </a:cubicBezTo>
                    <a:cubicBezTo>
                      <a:pt x="1521" y="142"/>
                      <a:pt x="1528" y="143"/>
                      <a:pt x="1534" y="147"/>
                    </a:cubicBezTo>
                    <a:cubicBezTo>
                      <a:pt x="1544" y="151"/>
                      <a:pt x="1554" y="153"/>
                      <a:pt x="1564" y="153"/>
                    </a:cubicBezTo>
                    <a:cubicBezTo>
                      <a:pt x="1627" y="153"/>
                      <a:pt x="1670" y="64"/>
                      <a:pt x="1603" y="27"/>
                    </a:cubicBezTo>
                    <a:cubicBezTo>
                      <a:pt x="1568" y="8"/>
                      <a:pt x="1534" y="0"/>
                      <a:pt x="15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17"/>
              <p:cNvSpPr/>
              <p:nvPr/>
            </p:nvSpPr>
            <p:spPr>
              <a:xfrm>
                <a:off x="8748386" y="3294297"/>
                <a:ext cx="534162" cy="1842209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21010" extrusionOk="0">
                    <a:moveTo>
                      <a:pt x="3299" y="1"/>
                    </a:moveTo>
                    <a:cubicBezTo>
                      <a:pt x="3252" y="1"/>
                      <a:pt x="3205" y="24"/>
                      <a:pt x="3175" y="71"/>
                    </a:cubicBezTo>
                    <a:cubicBezTo>
                      <a:pt x="1712" y="2176"/>
                      <a:pt x="754" y="4597"/>
                      <a:pt x="386" y="7137"/>
                    </a:cubicBezTo>
                    <a:cubicBezTo>
                      <a:pt x="1" y="9670"/>
                      <a:pt x="198" y="12270"/>
                      <a:pt x="968" y="14717"/>
                    </a:cubicBezTo>
                    <a:cubicBezTo>
                      <a:pt x="1447" y="16231"/>
                      <a:pt x="2182" y="17617"/>
                      <a:pt x="2961" y="18994"/>
                    </a:cubicBezTo>
                    <a:cubicBezTo>
                      <a:pt x="2961" y="19200"/>
                      <a:pt x="2978" y="19405"/>
                      <a:pt x="3021" y="19610"/>
                    </a:cubicBezTo>
                    <a:cubicBezTo>
                      <a:pt x="3089" y="20047"/>
                      <a:pt x="3158" y="20474"/>
                      <a:pt x="3226" y="20911"/>
                    </a:cubicBezTo>
                    <a:cubicBezTo>
                      <a:pt x="3236" y="20979"/>
                      <a:pt x="3286" y="21009"/>
                      <a:pt x="3341" y="21009"/>
                    </a:cubicBezTo>
                    <a:cubicBezTo>
                      <a:pt x="3423" y="21009"/>
                      <a:pt x="3515" y="20942"/>
                      <a:pt x="3500" y="20834"/>
                    </a:cubicBezTo>
                    <a:cubicBezTo>
                      <a:pt x="3440" y="20457"/>
                      <a:pt x="3380" y="20090"/>
                      <a:pt x="3320" y="19722"/>
                    </a:cubicBezTo>
                    <a:cubicBezTo>
                      <a:pt x="3294" y="19533"/>
                      <a:pt x="3252" y="19345"/>
                      <a:pt x="3235" y="19148"/>
                    </a:cubicBezTo>
                    <a:cubicBezTo>
                      <a:pt x="3294" y="19114"/>
                      <a:pt x="3312" y="19029"/>
                      <a:pt x="3277" y="18969"/>
                    </a:cubicBezTo>
                    <a:cubicBezTo>
                      <a:pt x="3269" y="18952"/>
                      <a:pt x="3260" y="18943"/>
                      <a:pt x="3252" y="18926"/>
                    </a:cubicBezTo>
                    <a:cubicBezTo>
                      <a:pt x="3286" y="18772"/>
                      <a:pt x="3354" y="18627"/>
                      <a:pt x="3431" y="18498"/>
                    </a:cubicBezTo>
                    <a:cubicBezTo>
                      <a:pt x="3756" y="17891"/>
                      <a:pt x="4047" y="17266"/>
                      <a:pt x="4312" y="16625"/>
                    </a:cubicBezTo>
                    <a:cubicBezTo>
                      <a:pt x="4851" y="15324"/>
                      <a:pt x="5262" y="13973"/>
                      <a:pt x="5544" y="12587"/>
                    </a:cubicBezTo>
                    <a:cubicBezTo>
                      <a:pt x="5827" y="11244"/>
                      <a:pt x="5989" y="9884"/>
                      <a:pt x="6041" y="8515"/>
                    </a:cubicBezTo>
                    <a:cubicBezTo>
                      <a:pt x="6092" y="7043"/>
                      <a:pt x="5981" y="5589"/>
                      <a:pt x="5536" y="4177"/>
                    </a:cubicBezTo>
                    <a:cubicBezTo>
                      <a:pt x="5074" y="2697"/>
                      <a:pt x="4355" y="1303"/>
                      <a:pt x="3423" y="71"/>
                    </a:cubicBezTo>
                    <a:cubicBezTo>
                      <a:pt x="3393" y="24"/>
                      <a:pt x="3346" y="1"/>
                      <a:pt x="32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17"/>
              <p:cNvSpPr/>
              <p:nvPr/>
            </p:nvSpPr>
            <p:spPr>
              <a:xfrm>
                <a:off x="8962155" y="3512363"/>
                <a:ext cx="66551" cy="1446323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6495" extrusionOk="0">
                    <a:moveTo>
                      <a:pt x="452" y="1"/>
                    </a:moveTo>
                    <a:cubicBezTo>
                      <a:pt x="418" y="1"/>
                      <a:pt x="382" y="22"/>
                      <a:pt x="377" y="65"/>
                    </a:cubicBezTo>
                    <a:cubicBezTo>
                      <a:pt x="1" y="5514"/>
                      <a:pt x="87" y="10990"/>
                      <a:pt x="625" y="16430"/>
                    </a:cubicBezTo>
                    <a:cubicBezTo>
                      <a:pt x="630" y="16473"/>
                      <a:pt x="664" y="16495"/>
                      <a:pt x="696" y="16495"/>
                    </a:cubicBezTo>
                    <a:cubicBezTo>
                      <a:pt x="728" y="16495"/>
                      <a:pt x="758" y="16473"/>
                      <a:pt x="754" y="16430"/>
                    </a:cubicBezTo>
                    <a:cubicBezTo>
                      <a:pt x="215" y="10990"/>
                      <a:pt x="138" y="5514"/>
                      <a:pt x="514" y="65"/>
                    </a:cubicBezTo>
                    <a:cubicBezTo>
                      <a:pt x="519" y="22"/>
                      <a:pt x="486" y="1"/>
                      <a:pt x="4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17"/>
              <p:cNvSpPr/>
              <p:nvPr/>
            </p:nvSpPr>
            <p:spPr>
              <a:xfrm>
                <a:off x="8985566" y="4229958"/>
                <a:ext cx="140029" cy="338893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3865" extrusionOk="0">
                    <a:moveTo>
                      <a:pt x="1507" y="0"/>
                    </a:moveTo>
                    <a:cubicBezTo>
                      <a:pt x="1487" y="0"/>
                      <a:pt x="1467" y="10"/>
                      <a:pt x="1454" y="34"/>
                    </a:cubicBezTo>
                    <a:cubicBezTo>
                      <a:pt x="863" y="1240"/>
                      <a:pt x="384" y="2489"/>
                      <a:pt x="16" y="3781"/>
                    </a:cubicBezTo>
                    <a:cubicBezTo>
                      <a:pt x="1" y="3832"/>
                      <a:pt x="40" y="3865"/>
                      <a:pt x="80" y="3865"/>
                    </a:cubicBezTo>
                    <a:cubicBezTo>
                      <a:pt x="107" y="3865"/>
                      <a:pt x="134" y="3850"/>
                      <a:pt x="145" y="3815"/>
                    </a:cubicBezTo>
                    <a:cubicBezTo>
                      <a:pt x="504" y="2540"/>
                      <a:pt x="983" y="1291"/>
                      <a:pt x="1573" y="102"/>
                    </a:cubicBezTo>
                    <a:cubicBezTo>
                      <a:pt x="1597" y="49"/>
                      <a:pt x="1551" y="0"/>
                      <a:pt x="15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17"/>
              <p:cNvSpPr/>
              <p:nvPr/>
            </p:nvSpPr>
            <p:spPr>
              <a:xfrm>
                <a:off x="8978113" y="3731833"/>
                <a:ext cx="117319" cy="204826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2336" extrusionOk="0">
                    <a:moveTo>
                      <a:pt x="1245" y="1"/>
                    </a:moveTo>
                    <a:cubicBezTo>
                      <a:pt x="1226" y="1"/>
                      <a:pt x="1207" y="11"/>
                      <a:pt x="1196" y="34"/>
                    </a:cubicBezTo>
                    <a:lnTo>
                      <a:pt x="24" y="2233"/>
                    </a:lnTo>
                    <a:cubicBezTo>
                      <a:pt x="1" y="2286"/>
                      <a:pt x="46" y="2335"/>
                      <a:pt x="91" y="2335"/>
                    </a:cubicBezTo>
                    <a:cubicBezTo>
                      <a:pt x="111" y="2335"/>
                      <a:pt x="131" y="2325"/>
                      <a:pt x="144" y="2301"/>
                    </a:cubicBezTo>
                    <a:lnTo>
                      <a:pt x="1308" y="103"/>
                    </a:lnTo>
                    <a:cubicBezTo>
                      <a:pt x="1337" y="50"/>
                      <a:pt x="1289" y="1"/>
                      <a:pt x="12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17"/>
              <p:cNvSpPr/>
              <p:nvPr/>
            </p:nvSpPr>
            <p:spPr>
              <a:xfrm>
                <a:off x="8977587" y="3972610"/>
                <a:ext cx="134330" cy="212279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2421" extrusionOk="0">
                    <a:moveTo>
                      <a:pt x="1443" y="1"/>
                    </a:moveTo>
                    <a:cubicBezTo>
                      <a:pt x="1424" y="1"/>
                      <a:pt x="1404" y="11"/>
                      <a:pt x="1391" y="35"/>
                    </a:cubicBezTo>
                    <a:cubicBezTo>
                      <a:pt x="963" y="813"/>
                      <a:pt x="509" y="1574"/>
                      <a:pt x="30" y="2319"/>
                    </a:cubicBezTo>
                    <a:cubicBezTo>
                      <a:pt x="1" y="2372"/>
                      <a:pt x="45" y="2421"/>
                      <a:pt x="89" y="2421"/>
                    </a:cubicBezTo>
                    <a:cubicBezTo>
                      <a:pt x="108" y="2421"/>
                      <a:pt x="128" y="2411"/>
                      <a:pt x="142" y="2387"/>
                    </a:cubicBezTo>
                    <a:cubicBezTo>
                      <a:pt x="621" y="1643"/>
                      <a:pt x="1074" y="881"/>
                      <a:pt x="1502" y="103"/>
                    </a:cubicBezTo>
                    <a:cubicBezTo>
                      <a:pt x="1531" y="50"/>
                      <a:pt x="1487" y="1"/>
                      <a:pt x="14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17"/>
              <p:cNvSpPr/>
              <p:nvPr/>
            </p:nvSpPr>
            <p:spPr>
              <a:xfrm>
                <a:off x="8993370" y="4637858"/>
                <a:ext cx="78739" cy="165983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893" extrusionOk="0">
                    <a:moveTo>
                      <a:pt x="817" y="1"/>
                    </a:moveTo>
                    <a:cubicBezTo>
                      <a:pt x="790" y="1"/>
                      <a:pt x="762" y="14"/>
                      <a:pt x="749" y="44"/>
                    </a:cubicBezTo>
                    <a:lnTo>
                      <a:pt x="21" y="1815"/>
                    </a:lnTo>
                    <a:cubicBezTo>
                      <a:pt x="1" y="1862"/>
                      <a:pt x="40" y="1893"/>
                      <a:pt x="81" y="1893"/>
                    </a:cubicBezTo>
                    <a:cubicBezTo>
                      <a:pt x="108" y="1893"/>
                      <a:pt x="136" y="1880"/>
                      <a:pt x="150" y="1849"/>
                    </a:cubicBezTo>
                    <a:cubicBezTo>
                      <a:pt x="398" y="1259"/>
                      <a:pt x="637" y="669"/>
                      <a:pt x="877" y="78"/>
                    </a:cubicBezTo>
                    <a:cubicBezTo>
                      <a:pt x="898" y="32"/>
                      <a:pt x="859" y="1"/>
                      <a:pt x="8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17"/>
              <p:cNvSpPr/>
              <p:nvPr/>
            </p:nvSpPr>
            <p:spPr>
              <a:xfrm>
                <a:off x="8828966" y="4222681"/>
                <a:ext cx="158355" cy="132751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514" extrusionOk="0">
                    <a:moveTo>
                      <a:pt x="89" y="1"/>
                    </a:moveTo>
                    <a:cubicBezTo>
                      <a:pt x="37" y="1"/>
                      <a:pt x="1" y="83"/>
                      <a:pt x="57" y="125"/>
                    </a:cubicBezTo>
                    <a:cubicBezTo>
                      <a:pt x="622" y="545"/>
                      <a:pt x="1161" y="998"/>
                      <a:pt x="1657" y="1494"/>
                    </a:cubicBezTo>
                    <a:cubicBezTo>
                      <a:pt x="1672" y="1508"/>
                      <a:pt x="1689" y="1513"/>
                      <a:pt x="1705" y="1513"/>
                    </a:cubicBezTo>
                    <a:cubicBezTo>
                      <a:pt x="1760" y="1513"/>
                      <a:pt x="1806" y="1446"/>
                      <a:pt x="1760" y="1400"/>
                    </a:cubicBezTo>
                    <a:cubicBezTo>
                      <a:pt x="1246" y="895"/>
                      <a:pt x="699" y="433"/>
                      <a:pt x="126" y="14"/>
                    </a:cubicBezTo>
                    <a:cubicBezTo>
                      <a:pt x="113" y="5"/>
                      <a:pt x="101" y="1"/>
                      <a:pt x="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17"/>
              <p:cNvSpPr/>
              <p:nvPr/>
            </p:nvSpPr>
            <p:spPr>
              <a:xfrm>
                <a:off x="8849571" y="3916142"/>
                <a:ext cx="140818" cy="1219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91" extrusionOk="0">
                    <a:moveTo>
                      <a:pt x="99" y="1"/>
                    </a:moveTo>
                    <a:cubicBezTo>
                      <a:pt x="45" y="1"/>
                      <a:pt x="0" y="68"/>
                      <a:pt x="53" y="114"/>
                    </a:cubicBezTo>
                    <a:lnTo>
                      <a:pt x="1465" y="1371"/>
                    </a:lnTo>
                    <a:cubicBezTo>
                      <a:pt x="1478" y="1385"/>
                      <a:pt x="1493" y="1391"/>
                      <a:pt x="1508" y="1391"/>
                    </a:cubicBezTo>
                    <a:cubicBezTo>
                      <a:pt x="1559" y="1391"/>
                      <a:pt x="1605" y="1324"/>
                      <a:pt x="1559" y="1277"/>
                    </a:cubicBezTo>
                    <a:lnTo>
                      <a:pt x="147" y="20"/>
                    </a:lnTo>
                    <a:cubicBezTo>
                      <a:pt x="132" y="6"/>
                      <a:pt x="115" y="1"/>
                      <a:pt x="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17"/>
              <p:cNvSpPr/>
              <p:nvPr/>
            </p:nvSpPr>
            <p:spPr>
              <a:xfrm>
                <a:off x="8901829" y="3619862"/>
                <a:ext cx="97678" cy="104693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194" extrusionOk="0">
                    <a:moveTo>
                      <a:pt x="98" y="0"/>
                    </a:moveTo>
                    <a:cubicBezTo>
                      <a:pt x="47" y="0"/>
                      <a:pt x="1" y="67"/>
                      <a:pt x="47" y="114"/>
                    </a:cubicBezTo>
                    <a:lnTo>
                      <a:pt x="971" y="1175"/>
                    </a:lnTo>
                    <a:cubicBezTo>
                      <a:pt x="985" y="1188"/>
                      <a:pt x="1000" y="1194"/>
                      <a:pt x="1015" y="1194"/>
                    </a:cubicBezTo>
                    <a:cubicBezTo>
                      <a:pt x="1066" y="1194"/>
                      <a:pt x="1114" y="1125"/>
                      <a:pt x="1074" y="1072"/>
                    </a:cubicBezTo>
                    <a:lnTo>
                      <a:pt x="141" y="20"/>
                    </a:lnTo>
                    <a:cubicBezTo>
                      <a:pt x="128" y="6"/>
                      <a:pt x="113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17"/>
              <p:cNvSpPr/>
              <p:nvPr/>
            </p:nvSpPr>
            <p:spPr>
              <a:xfrm>
                <a:off x="8853867" y="4535708"/>
                <a:ext cx="152655" cy="14125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611" extrusionOk="0">
                    <a:moveTo>
                      <a:pt x="97" y="1"/>
                    </a:moveTo>
                    <a:cubicBezTo>
                      <a:pt x="46" y="1"/>
                      <a:pt x="0" y="68"/>
                      <a:pt x="47" y="114"/>
                    </a:cubicBezTo>
                    <a:lnTo>
                      <a:pt x="791" y="773"/>
                    </a:lnTo>
                    <a:cubicBezTo>
                      <a:pt x="885" y="867"/>
                      <a:pt x="1561" y="1372"/>
                      <a:pt x="1493" y="1509"/>
                    </a:cubicBezTo>
                    <a:cubicBezTo>
                      <a:pt x="1463" y="1562"/>
                      <a:pt x="1511" y="1611"/>
                      <a:pt x="1558" y="1611"/>
                    </a:cubicBezTo>
                    <a:cubicBezTo>
                      <a:pt x="1578" y="1611"/>
                      <a:pt x="1599" y="1601"/>
                      <a:pt x="1612" y="1577"/>
                    </a:cubicBezTo>
                    <a:cubicBezTo>
                      <a:pt x="1741" y="1338"/>
                      <a:pt x="1373" y="1132"/>
                      <a:pt x="1227" y="995"/>
                    </a:cubicBezTo>
                    <a:lnTo>
                      <a:pt x="141" y="20"/>
                    </a:lnTo>
                    <a:cubicBezTo>
                      <a:pt x="127" y="7"/>
                      <a:pt x="112" y="1"/>
                      <a:pt x="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17"/>
              <p:cNvSpPr/>
              <p:nvPr/>
            </p:nvSpPr>
            <p:spPr>
              <a:xfrm>
                <a:off x="8272096" y="4202689"/>
                <a:ext cx="1045000" cy="1055697"/>
              </a:xfrm>
              <a:custGeom>
                <a:avLst/>
                <a:gdLst/>
                <a:ahLst/>
                <a:cxnLst/>
                <a:rect l="l" t="t" r="r" b="b"/>
                <a:pathLst>
                  <a:path w="11918" h="12040" extrusionOk="0">
                    <a:moveTo>
                      <a:pt x="9816" y="0"/>
                    </a:moveTo>
                    <a:cubicBezTo>
                      <a:pt x="9285" y="0"/>
                      <a:pt x="8851" y="348"/>
                      <a:pt x="8590" y="790"/>
                    </a:cubicBezTo>
                    <a:cubicBezTo>
                      <a:pt x="8376" y="1175"/>
                      <a:pt x="8239" y="1602"/>
                      <a:pt x="8196" y="2039"/>
                    </a:cubicBezTo>
                    <a:cubicBezTo>
                      <a:pt x="8136" y="1953"/>
                      <a:pt x="8076" y="1859"/>
                      <a:pt x="7999" y="1773"/>
                    </a:cubicBezTo>
                    <a:cubicBezTo>
                      <a:pt x="7663" y="1399"/>
                      <a:pt x="7185" y="1152"/>
                      <a:pt x="6701" y="1152"/>
                    </a:cubicBezTo>
                    <a:cubicBezTo>
                      <a:pt x="6435" y="1152"/>
                      <a:pt x="6167" y="1227"/>
                      <a:pt x="5920" y="1397"/>
                    </a:cubicBezTo>
                    <a:cubicBezTo>
                      <a:pt x="5202" y="1893"/>
                      <a:pt x="5416" y="2869"/>
                      <a:pt x="5630" y="3587"/>
                    </a:cubicBezTo>
                    <a:cubicBezTo>
                      <a:pt x="5647" y="3656"/>
                      <a:pt x="5672" y="3724"/>
                      <a:pt x="5698" y="3801"/>
                    </a:cubicBezTo>
                    <a:cubicBezTo>
                      <a:pt x="5330" y="3579"/>
                      <a:pt x="4954" y="3382"/>
                      <a:pt x="4560" y="3211"/>
                    </a:cubicBezTo>
                    <a:cubicBezTo>
                      <a:pt x="4232" y="3068"/>
                      <a:pt x="3755" y="2930"/>
                      <a:pt x="3319" y="2930"/>
                    </a:cubicBezTo>
                    <a:cubicBezTo>
                      <a:pt x="2790" y="2930"/>
                      <a:pt x="2321" y="3133"/>
                      <a:pt x="2250" y="3775"/>
                    </a:cubicBezTo>
                    <a:cubicBezTo>
                      <a:pt x="2199" y="4212"/>
                      <a:pt x="2370" y="4716"/>
                      <a:pt x="2533" y="5118"/>
                    </a:cubicBezTo>
                    <a:cubicBezTo>
                      <a:pt x="2695" y="5521"/>
                      <a:pt x="2909" y="5905"/>
                      <a:pt x="3174" y="6256"/>
                    </a:cubicBezTo>
                    <a:cubicBezTo>
                      <a:pt x="3217" y="6308"/>
                      <a:pt x="3260" y="6359"/>
                      <a:pt x="3303" y="6419"/>
                    </a:cubicBezTo>
                    <a:cubicBezTo>
                      <a:pt x="3200" y="6393"/>
                      <a:pt x="3089" y="6376"/>
                      <a:pt x="2986" y="6350"/>
                    </a:cubicBezTo>
                    <a:cubicBezTo>
                      <a:pt x="2660" y="6295"/>
                      <a:pt x="2214" y="6218"/>
                      <a:pt x="1779" y="6218"/>
                    </a:cubicBezTo>
                    <a:cubicBezTo>
                      <a:pt x="1199" y="6218"/>
                      <a:pt x="637" y="6355"/>
                      <a:pt x="403" y="6864"/>
                    </a:cubicBezTo>
                    <a:cubicBezTo>
                      <a:pt x="0" y="7728"/>
                      <a:pt x="959" y="8763"/>
                      <a:pt x="1592" y="9216"/>
                    </a:cubicBezTo>
                    <a:cubicBezTo>
                      <a:pt x="1797" y="9362"/>
                      <a:pt x="2011" y="9490"/>
                      <a:pt x="2233" y="9601"/>
                    </a:cubicBezTo>
                    <a:cubicBezTo>
                      <a:pt x="1925" y="9635"/>
                      <a:pt x="1626" y="9704"/>
                      <a:pt x="1335" y="9815"/>
                    </a:cubicBezTo>
                    <a:cubicBezTo>
                      <a:pt x="924" y="9978"/>
                      <a:pt x="385" y="10363"/>
                      <a:pt x="539" y="10884"/>
                    </a:cubicBezTo>
                    <a:cubicBezTo>
                      <a:pt x="668" y="11329"/>
                      <a:pt x="1258" y="11577"/>
                      <a:pt x="1660" y="11697"/>
                    </a:cubicBezTo>
                    <a:cubicBezTo>
                      <a:pt x="2610" y="11997"/>
                      <a:pt x="3679" y="11988"/>
                      <a:pt x="4671" y="12022"/>
                    </a:cubicBezTo>
                    <a:cubicBezTo>
                      <a:pt x="5019" y="12034"/>
                      <a:pt x="5367" y="12039"/>
                      <a:pt x="5715" y="12039"/>
                    </a:cubicBezTo>
                    <a:cubicBezTo>
                      <a:pt x="6411" y="12039"/>
                      <a:pt x="7107" y="12017"/>
                      <a:pt x="7803" y="11971"/>
                    </a:cubicBezTo>
                    <a:cubicBezTo>
                      <a:pt x="8846" y="11911"/>
                      <a:pt x="9881" y="11791"/>
                      <a:pt x="10917" y="11629"/>
                    </a:cubicBezTo>
                    <a:cubicBezTo>
                      <a:pt x="10958" y="11643"/>
                      <a:pt x="11001" y="11649"/>
                      <a:pt x="11043" y="11649"/>
                    </a:cubicBezTo>
                    <a:cubicBezTo>
                      <a:pt x="11131" y="11649"/>
                      <a:pt x="11218" y="11621"/>
                      <a:pt x="11293" y="11569"/>
                    </a:cubicBezTo>
                    <a:cubicBezTo>
                      <a:pt x="11575" y="11517"/>
                      <a:pt x="11729" y="11227"/>
                      <a:pt x="11627" y="10970"/>
                    </a:cubicBezTo>
                    <a:cubicBezTo>
                      <a:pt x="11669" y="10688"/>
                      <a:pt x="11627" y="10380"/>
                      <a:pt x="11661" y="10097"/>
                    </a:cubicBezTo>
                    <a:cubicBezTo>
                      <a:pt x="11712" y="9481"/>
                      <a:pt x="11746" y="8865"/>
                      <a:pt x="11772" y="8250"/>
                    </a:cubicBezTo>
                    <a:cubicBezTo>
                      <a:pt x="11832" y="7001"/>
                      <a:pt x="11917" y="5743"/>
                      <a:pt x="11806" y="4494"/>
                    </a:cubicBezTo>
                    <a:cubicBezTo>
                      <a:pt x="11746" y="3904"/>
                      <a:pt x="11661" y="3322"/>
                      <a:pt x="11541" y="2740"/>
                    </a:cubicBezTo>
                    <a:cubicBezTo>
                      <a:pt x="11413" y="2167"/>
                      <a:pt x="11293" y="1568"/>
                      <a:pt x="11071" y="1021"/>
                    </a:cubicBezTo>
                    <a:cubicBezTo>
                      <a:pt x="10865" y="499"/>
                      <a:pt x="10480" y="28"/>
                      <a:pt x="9890" y="3"/>
                    </a:cubicBezTo>
                    <a:cubicBezTo>
                      <a:pt x="9865" y="1"/>
                      <a:pt x="9840" y="0"/>
                      <a:pt x="98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17"/>
              <p:cNvSpPr/>
              <p:nvPr/>
            </p:nvSpPr>
            <p:spPr>
              <a:xfrm>
                <a:off x="8474642" y="4265908"/>
                <a:ext cx="102676" cy="100221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143" extrusionOk="0">
                    <a:moveTo>
                      <a:pt x="912" y="0"/>
                    </a:moveTo>
                    <a:cubicBezTo>
                      <a:pt x="892" y="0"/>
                      <a:pt x="870" y="3"/>
                      <a:pt x="847" y="9"/>
                    </a:cubicBezTo>
                    <a:cubicBezTo>
                      <a:pt x="753" y="26"/>
                      <a:pt x="668" y="60"/>
                      <a:pt x="591" y="94"/>
                    </a:cubicBezTo>
                    <a:cubicBezTo>
                      <a:pt x="394" y="94"/>
                      <a:pt x="214" y="180"/>
                      <a:pt x="94" y="325"/>
                    </a:cubicBezTo>
                    <a:cubicBezTo>
                      <a:pt x="26" y="411"/>
                      <a:pt x="0" y="522"/>
                      <a:pt x="35" y="625"/>
                    </a:cubicBezTo>
                    <a:cubicBezTo>
                      <a:pt x="17" y="727"/>
                      <a:pt x="69" y="830"/>
                      <a:pt x="163" y="881"/>
                    </a:cubicBezTo>
                    <a:cubicBezTo>
                      <a:pt x="260" y="1052"/>
                      <a:pt x="436" y="1142"/>
                      <a:pt x="613" y="1142"/>
                    </a:cubicBezTo>
                    <a:cubicBezTo>
                      <a:pt x="746" y="1142"/>
                      <a:pt x="881" y="1091"/>
                      <a:pt x="984" y="984"/>
                    </a:cubicBezTo>
                    <a:cubicBezTo>
                      <a:pt x="1087" y="881"/>
                      <a:pt x="1130" y="736"/>
                      <a:pt x="1112" y="591"/>
                    </a:cubicBezTo>
                    <a:cubicBezTo>
                      <a:pt x="1130" y="514"/>
                      <a:pt x="1121" y="437"/>
                      <a:pt x="1078" y="368"/>
                    </a:cubicBezTo>
                    <a:cubicBezTo>
                      <a:pt x="1171" y="229"/>
                      <a:pt x="1096" y="0"/>
                      <a:pt x="9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17"/>
              <p:cNvSpPr/>
              <p:nvPr/>
            </p:nvSpPr>
            <p:spPr>
              <a:xfrm>
                <a:off x="8314885" y="4446797"/>
                <a:ext cx="106534" cy="104781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195" extrusionOk="0">
                    <a:moveTo>
                      <a:pt x="798" y="1"/>
                    </a:moveTo>
                    <a:cubicBezTo>
                      <a:pt x="670" y="1"/>
                      <a:pt x="541" y="48"/>
                      <a:pt x="428" y="102"/>
                    </a:cubicBezTo>
                    <a:cubicBezTo>
                      <a:pt x="248" y="162"/>
                      <a:pt x="103" y="307"/>
                      <a:pt x="43" y="487"/>
                    </a:cubicBezTo>
                    <a:cubicBezTo>
                      <a:pt x="0" y="623"/>
                      <a:pt x="26" y="760"/>
                      <a:pt x="94" y="880"/>
                    </a:cubicBezTo>
                    <a:cubicBezTo>
                      <a:pt x="94" y="906"/>
                      <a:pt x="86" y="931"/>
                      <a:pt x="86" y="957"/>
                    </a:cubicBezTo>
                    <a:cubicBezTo>
                      <a:pt x="68" y="1107"/>
                      <a:pt x="189" y="1194"/>
                      <a:pt x="316" y="1194"/>
                    </a:cubicBezTo>
                    <a:cubicBezTo>
                      <a:pt x="370" y="1194"/>
                      <a:pt x="425" y="1178"/>
                      <a:pt x="471" y="1145"/>
                    </a:cubicBezTo>
                    <a:cubicBezTo>
                      <a:pt x="616" y="1043"/>
                      <a:pt x="830" y="1017"/>
                      <a:pt x="984" y="889"/>
                    </a:cubicBezTo>
                    <a:cubicBezTo>
                      <a:pt x="1112" y="786"/>
                      <a:pt x="1189" y="632"/>
                      <a:pt x="1198" y="469"/>
                    </a:cubicBezTo>
                    <a:cubicBezTo>
                      <a:pt x="1215" y="307"/>
                      <a:pt x="1146" y="153"/>
                      <a:pt x="1018" y="59"/>
                    </a:cubicBezTo>
                    <a:cubicBezTo>
                      <a:pt x="948" y="17"/>
                      <a:pt x="873" y="1"/>
                      <a:pt x="7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17"/>
              <p:cNvSpPr/>
              <p:nvPr/>
            </p:nvSpPr>
            <p:spPr>
              <a:xfrm>
                <a:off x="8674119" y="4300280"/>
                <a:ext cx="133628" cy="119599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1364" extrusionOk="0">
                    <a:moveTo>
                      <a:pt x="919" y="0"/>
                    </a:moveTo>
                    <a:cubicBezTo>
                      <a:pt x="764" y="0"/>
                      <a:pt x="620" y="89"/>
                      <a:pt x="548" y="233"/>
                    </a:cubicBezTo>
                    <a:cubicBezTo>
                      <a:pt x="523" y="241"/>
                      <a:pt x="506" y="250"/>
                      <a:pt x="480" y="258"/>
                    </a:cubicBezTo>
                    <a:cubicBezTo>
                      <a:pt x="448" y="242"/>
                      <a:pt x="414" y="235"/>
                      <a:pt x="380" y="235"/>
                    </a:cubicBezTo>
                    <a:cubicBezTo>
                      <a:pt x="308" y="235"/>
                      <a:pt x="239" y="271"/>
                      <a:pt x="198" y="335"/>
                    </a:cubicBezTo>
                    <a:cubicBezTo>
                      <a:pt x="1" y="618"/>
                      <a:pt x="9" y="1003"/>
                      <a:pt x="215" y="1285"/>
                    </a:cubicBezTo>
                    <a:cubicBezTo>
                      <a:pt x="267" y="1337"/>
                      <a:pt x="333" y="1364"/>
                      <a:pt x="406" y="1364"/>
                    </a:cubicBezTo>
                    <a:cubicBezTo>
                      <a:pt x="416" y="1364"/>
                      <a:pt x="427" y="1363"/>
                      <a:pt x="437" y="1362"/>
                    </a:cubicBezTo>
                    <a:cubicBezTo>
                      <a:pt x="660" y="1328"/>
                      <a:pt x="891" y="1268"/>
                      <a:pt x="1045" y="1088"/>
                    </a:cubicBezTo>
                    <a:cubicBezTo>
                      <a:pt x="1079" y="1045"/>
                      <a:pt x="1104" y="1003"/>
                      <a:pt x="1122" y="951"/>
                    </a:cubicBezTo>
                    <a:cubicBezTo>
                      <a:pt x="1293" y="900"/>
                      <a:pt x="1421" y="780"/>
                      <a:pt x="1489" y="626"/>
                    </a:cubicBezTo>
                    <a:cubicBezTo>
                      <a:pt x="1524" y="524"/>
                      <a:pt x="1489" y="421"/>
                      <a:pt x="1404" y="361"/>
                    </a:cubicBezTo>
                    <a:lnTo>
                      <a:pt x="1361" y="327"/>
                    </a:lnTo>
                    <a:cubicBezTo>
                      <a:pt x="1301" y="164"/>
                      <a:pt x="1173" y="45"/>
                      <a:pt x="1010" y="10"/>
                    </a:cubicBezTo>
                    <a:cubicBezTo>
                      <a:pt x="980" y="3"/>
                      <a:pt x="949" y="0"/>
                      <a:pt x="9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17"/>
              <p:cNvSpPr/>
              <p:nvPr/>
            </p:nvSpPr>
            <p:spPr>
              <a:xfrm>
                <a:off x="8539877" y="4452497"/>
                <a:ext cx="110392" cy="88647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011" extrusionOk="0">
                    <a:moveTo>
                      <a:pt x="890" y="524"/>
                    </a:moveTo>
                    <a:cubicBezTo>
                      <a:pt x="881" y="538"/>
                      <a:pt x="874" y="545"/>
                      <a:pt x="866" y="545"/>
                    </a:cubicBezTo>
                    <a:cubicBezTo>
                      <a:pt x="859" y="545"/>
                      <a:pt x="850" y="540"/>
                      <a:pt x="839" y="533"/>
                    </a:cubicBezTo>
                    <a:lnTo>
                      <a:pt x="848" y="533"/>
                    </a:lnTo>
                    <a:lnTo>
                      <a:pt x="864" y="524"/>
                    </a:lnTo>
                    <a:lnTo>
                      <a:pt x="864" y="524"/>
                    </a:lnTo>
                    <a:cubicBezTo>
                      <a:pt x="859" y="527"/>
                      <a:pt x="857" y="528"/>
                      <a:pt x="858" y="528"/>
                    </a:cubicBezTo>
                    <a:cubicBezTo>
                      <a:pt x="860" y="528"/>
                      <a:pt x="873" y="524"/>
                      <a:pt x="890" y="524"/>
                    </a:cubicBezTo>
                    <a:close/>
                    <a:moveTo>
                      <a:pt x="795" y="0"/>
                    </a:moveTo>
                    <a:cubicBezTo>
                      <a:pt x="743" y="0"/>
                      <a:pt x="691" y="17"/>
                      <a:pt x="651" y="54"/>
                    </a:cubicBezTo>
                    <a:cubicBezTo>
                      <a:pt x="540" y="139"/>
                      <a:pt x="394" y="233"/>
                      <a:pt x="274" y="336"/>
                    </a:cubicBezTo>
                    <a:cubicBezTo>
                      <a:pt x="137" y="447"/>
                      <a:pt x="1" y="601"/>
                      <a:pt x="86" y="781"/>
                    </a:cubicBezTo>
                    <a:cubicBezTo>
                      <a:pt x="120" y="884"/>
                      <a:pt x="197" y="969"/>
                      <a:pt x="300" y="995"/>
                    </a:cubicBezTo>
                    <a:cubicBezTo>
                      <a:pt x="345" y="1006"/>
                      <a:pt x="392" y="1011"/>
                      <a:pt x="437" y="1011"/>
                    </a:cubicBezTo>
                    <a:cubicBezTo>
                      <a:pt x="572" y="1011"/>
                      <a:pt x="703" y="964"/>
                      <a:pt x="805" y="875"/>
                    </a:cubicBezTo>
                    <a:cubicBezTo>
                      <a:pt x="950" y="764"/>
                      <a:pt x="1164" y="635"/>
                      <a:pt x="1215" y="447"/>
                    </a:cubicBezTo>
                    <a:cubicBezTo>
                      <a:pt x="1258" y="268"/>
                      <a:pt x="1138" y="97"/>
                      <a:pt x="950" y="62"/>
                    </a:cubicBezTo>
                    <a:cubicBezTo>
                      <a:pt x="910" y="22"/>
                      <a:pt x="852" y="0"/>
                      <a:pt x="7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17"/>
              <p:cNvSpPr/>
              <p:nvPr/>
            </p:nvSpPr>
            <p:spPr>
              <a:xfrm>
                <a:off x="8266133" y="4307645"/>
                <a:ext cx="110305" cy="94171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074" extrusionOk="0">
                    <a:moveTo>
                      <a:pt x="718" y="0"/>
                    </a:moveTo>
                    <a:cubicBezTo>
                      <a:pt x="698" y="0"/>
                      <a:pt x="678" y="1"/>
                      <a:pt x="659" y="3"/>
                    </a:cubicBezTo>
                    <a:cubicBezTo>
                      <a:pt x="573" y="20"/>
                      <a:pt x="496" y="46"/>
                      <a:pt x="428" y="97"/>
                    </a:cubicBezTo>
                    <a:cubicBezTo>
                      <a:pt x="188" y="183"/>
                      <a:pt x="0" y="354"/>
                      <a:pt x="68" y="653"/>
                    </a:cubicBezTo>
                    <a:cubicBezTo>
                      <a:pt x="131" y="926"/>
                      <a:pt x="388" y="1074"/>
                      <a:pt x="644" y="1074"/>
                    </a:cubicBezTo>
                    <a:cubicBezTo>
                      <a:pt x="805" y="1074"/>
                      <a:pt x="966" y="1015"/>
                      <a:pt x="1078" y="893"/>
                    </a:cubicBezTo>
                    <a:cubicBezTo>
                      <a:pt x="1258" y="679"/>
                      <a:pt x="1258" y="363"/>
                      <a:pt x="1069" y="157"/>
                    </a:cubicBezTo>
                    <a:cubicBezTo>
                      <a:pt x="1044" y="80"/>
                      <a:pt x="975" y="38"/>
                      <a:pt x="898" y="29"/>
                    </a:cubicBezTo>
                    <a:cubicBezTo>
                      <a:pt x="841" y="10"/>
                      <a:pt x="778" y="0"/>
                      <a:pt x="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17"/>
              <p:cNvSpPr/>
              <p:nvPr/>
            </p:nvSpPr>
            <p:spPr>
              <a:xfrm>
                <a:off x="8119792" y="4550877"/>
                <a:ext cx="88647" cy="81106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25" extrusionOk="0">
                    <a:moveTo>
                      <a:pt x="497" y="446"/>
                    </a:moveTo>
                    <a:cubicBezTo>
                      <a:pt x="506" y="446"/>
                      <a:pt x="506" y="446"/>
                      <a:pt x="506" y="454"/>
                    </a:cubicBezTo>
                    <a:lnTo>
                      <a:pt x="497" y="454"/>
                    </a:lnTo>
                    <a:cubicBezTo>
                      <a:pt x="497" y="454"/>
                      <a:pt x="497" y="446"/>
                      <a:pt x="497" y="446"/>
                    </a:cubicBezTo>
                    <a:close/>
                    <a:moveTo>
                      <a:pt x="480" y="489"/>
                    </a:moveTo>
                    <a:cubicBezTo>
                      <a:pt x="480" y="493"/>
                      <a:pt x="478" y="495"/>
                      <a:pt x="476" y="495"/>
                    </a:cubicBezTo>
                    <a:cubicBezTo>
                      <a:pt x="474" y="495"/>
                      <a:pt x="471" y="493"/>
                      <a:pt x="471" y="489"/>
                    </a:cubicBezTo>
                    <a:close/>
                    <a:moveTo>
                      <a:pt x="444" y="0"/>
                    </a:moveTo>
                    <a:cubicBezTo>
                      <a:pt x="425" y="0"/>
                      <a:pt x="405" y="3"/>
                      <a:pt x="386" y="10"/>
                    </a:cubicBezTo>
                    <a:cubicBezTo>
                      <a:pt x="300" y="27"/>
                      <a:pt x="223" y="70"/>
                      <a:pt x="163" y="138"/>
                    </a:cubicBezTo>
                    <a:cubicBezTo>
                      <a:pt x="78" y="215"/>
                      <a:pt x="18" y="318"/>
                      <a:pt x="1" y="429"/>
                    </a:cubicBezTo>
                    <a:cubicBezTo>
                      <a:pt x="1" y="472"/>
                      <a:pt x="9" y="514"/>
                      <a:pt x="35" y="557"/>
                    </a:cubicBezTo>
                    <a:cubicBezTo>
                      <a:pt x="35" y="591"/>
                      <a:pt x="44" y="634"/>
                      <a:pt x="61" y="668"/>
                    </a:cubicBezTo>
                    <a:cubicBezTo>
                      <a:pt x="138" y="834"/>
                      <a:pt x="301" y="925"/>
                      <a:pt x="464" y="925"/>
                    </a:cubicBezTo>
                    <a:cubicBezTo>
                      <a:pt x="571" y="925"/>
                      <a:pt x="678" y="886"/>
                      <a:pt x="762" y="805"/>
                    </a:cubicBezTo>
                    <a:cubicBezTo>
                      <a:pt x="1010" y="591"/>
                      <a:pt x="993" y="189"/>
                      <a:pt x="677" y="52"/>
                    </a:cubicBezTo>
                    <a:cubicBezTo>
                      <a:pt x="625" y="35"/>
                      <a:pt x="583" y="27"/>
                      <a:pt x="531" y="18"/>
                    </a:cubicBezTo>
                    <a:cubicBezTo>
                      <a:pt x="505" y="8"/>
                      <a:pt x="475" y="0"/>
                      <a:pt x="4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17"/>
              <p:cNvSpPr/>
              <p:nvPr/>
            </p:nvSpPr>
            <p:spPr>
              <a:xfrm>
                <a:off x="8347853" y="4637332"/>
                <a:ext cx="85578" cy="83298"/>
              </a:xfrm>
              <a:custGeom>
                <a:avLst/>
                <a:gdLst/>
                <a:ahLst/>
                <a:cxnLst/>
                <a:rect l="l" t="t" r="r" b="b"/>
                <a:pathLst>
                  <a:path w="976" h="950" extrusionOk="0">
                    <a:moveTo>
                      <a:pt x="693" y="0"/>
                    </a:moveTo>
                    <a:cubicBezTo>
                      <a:pt x="665" y="0"/>
                      <a:pt x="636" y="5"/>
                      <a:pt x="608" y="16"/>
                    </a:cubicBezTo>
                    <a:cubicBezTo>
                      <a:pt x="548" y="42"/>
                      <a:pt x="488" y="76"/>
                      <a:pt x="437" y="119"/>
                    </a:cubicBezTo>
                    <a:cubicBezTo>
                      <a:pt x="377" y="144"/>
                      <a:pt x="326" y="170"/>
                      <a:pt x="274" y="213"/>
                    </a:cubicBezTo>
                    <a:cubicBezTo>
                      <a:pt x="1" y="418"/>
                      <a:pt x="95" y="854"/>
                      <a:pt x="428" y="931"/>
                    </a:cubicBezTo>
                    <a:cubicBezTo>
                      <a:pt x="471" y="944"/>
                      <a:pt x="515" y="950"/>
                      <a:pt x="558" y="950"/>
                    </a:cubicBezTo>
                    <a:cubicBezTo>
                      <a:pt x="694" y="950"/>
                      <a:pt x="825" y="890"/>
                      <a:pt x="916" y="786"/>
                    </a:cubicBezTo>
                    <a:cubicBezTo>
                      <a:pt x="959" y="726"/>
                      <a:pt x="976" y="649"/>
                      <a:pt x="959" y="581"/>
                    </a:cubicBezTo>
                    <a:cubicBezTo>
                      <a:pt x="967" y="546"/>
                      <a:pt x="967" y="521"/>
                      <a:pt x="967" y="487"/>
                    </a:cubicBezTo>
                    <a:cubicBezTo>
                      <a:pt x="967" y="418"/>
                      <a:pt x="959" y="358"/>
                      <a:pt x="924" y="307"/>
                    </a:cubicBezTo>
                    <a:cubicBezTo>
                      <a:pt x="968" y="141"/>
                      <a:pt x="841" y="0"/>
                      <a:pt x="6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17"/>
              <p:cNvSpPr/>
              <p:nvPr/>
            </p:nvSpPr>
            <p:spPr>
              <a:xfrm>
                <a:off x="8166351" y="4722472"/>
                <a:ext cx="87069" cy="8154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30" extrusionOk="0">
                    <a:moveTo>
                      <a:pt x="658" y="1"/>
                    </a:moveTo>
                    <a:cubicBezTo>
                      <a:pt x="605" y="1"/>
                      <a:pt x="551" y="18"/>
                      <a:pt x="505" y="54"/>
                    </a:cubicBezTo>
                    <a:lnTo>
                      <a:pt x="111" y="337"/>
                    </a:lnTo>
                    <a:cubicBezTo>
                      <a:pt x="9" y="422"/>
                      <a:pt x="0" y="568"/>
                      <a:pt x="86" y="670"/>
                    </a:cubicBezTo>
                    <a:cubicBezTo>
                      <a:pt x="128" y="718"/>
                      <a:pt x="195" y="745"/>
                      <a:pt x="261" y="745"/>
                    </a:cubicBezTo>
                    <a:cubicBezTo>
                      <a:pt x="289" y="745"/>
                      <a:pt x="317" y="741"/>
                      <a:pt x="342" y="730"/>
                    </a:cubicBezTo>
                    <a:cubicBezTo>
                      <a:pt x="342" y="730"/>
                      <a:pt x="342" y="739"/>
                      <a:pt x="342" y="739"/>
                    </a:cubicBezTo>
                    <a:cubicBezTo>
                      <a:pt x="365" y="859"/>
                      <a:pt x="469" y="930"/>
                      <a:pt x="576" y="930"/>
                    </a:cubicBezTo>
                    <a:cubicBezTo>
                      <a:pt x="629" y="930"/>
                      <a:pt x="682" y="912"/>
                      <a:pt x="727" y="876"/>
                    </a:cubicBezTo>
                    <a:cubicBezTo>
                      <a:pt x="933" y="688"/>
                      <a:pt x="993" y="380"/>
                      <a:pt x="864" y="123"/>
                    </a:cubicBezTo>
                    <a:cubicBezTo>
                      <a:pt x="822" y="44"/>
                      <a:pt x="742" y="1"/>
                      <a:pt x="6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17"/>
              <p:cNvSpPr/>
              <p:nvPr/>
            </p:nvSpPr>
            <p:spPr>
              <a:xfrm>
                <a:off x="8137854" y="4408743"/>
                <a:ext cx="59273" cy="6698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64" extrusionOk="0">
                    <a:moveTo>
                      <a:pt x="441" y="1"/>
                    </a:moveTo>
                    <a:cubicBezTo>
                      <a:pt x="408" y="1"/>
                      <a:pt x="374" y="8"/>
                      <a:pt x="342" y="22"/>
                    </a:cubicBezTo>
                    <a:cubicBezTo>
                      <a:pt x="223" y="74"/>
                      <a:pt x="137" y="168"/>
                      <a:pt x="103" y="296"/>
                    </a:cubicBezTo>
                    <a:cubicBezTo>
                      <a:pt x="94" y="305"/>
                      <a:pt x="94" y="313"/>
                      <a:pt x="94" y="322"/>
                    </a:cubicBezTo>
                    <a:lnTo>
                      <a:pt x="43" y="433"/>
                    </a:lnTo>
                    <a:cubicBezTo>
                      <a:pt x="0" y="561"/>
                      <a:pt x="69" y="690"/>
                      <a:pt x="188" y="732"/>
                    </a:cubicBezTo>
                    <a:cubicBezTo>
                      <a:pt x="205" y="741"/>
                      <a:pt x="223" y="741"/>
                      <a:pt x="240" y="741"/>
                    </a:cubicBezTo>
                    <a:cubicBezTo>
                      <a:pt x="272" y="757"/>
                      <a:pt x="305" y="763"/>
                      <a:pt x="337" y="763"/>
                    </a:cubicBezTo>
                    <a:cubicBezTo>
                      <a:pt x="356" y="763"/>
                      <a:pt x="375" y="761"/>
                      <a:pt x="394" y="758"/>
                    </a:cubicBezTo>
                    <a:cubicBezTo>
                      <a:pt x="548" y="732"/>
                      <a:pt x="667" y="596"/>
                      <a:pt x="667" y="424"/>
                    </a:cubicBezTo>
                    <a:cubicBezTo>
                      <a:pt x="667" y="390"/>
                      <a:pt x="659" y="356"/>
                      <a:pt x="650" y="322"/>
                    </a:cubicBezTo>
                    <a:cubicBezTo>
                      <a:pt x="676" y="262"/>
                      <a:pt x="676" y="193"/>
                      <a:pt x="650" y="125"/>
                    </a:cubicBezTo>
                    <a:cubicBezTo>
                      <a:pt x="607" y="45"/>
                      <a:pt x="525" y="1"/>
                      <a:pt x="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17"/>
              <p:cNvSpPr/>
              <p:nvPr/>
            </p:nvSpPr>
            <p:spPr>
              <a:xfrm>
                <a:off x="8624929" y="4952376"/>
                <a:ext cx="115829" cy="110042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255" extrusionOk="0">
                    <a:moveTo>
                      <a:pt x="874" y="1"/>
                    </a:moveTo>
                    <a:cubicBezTo>
                      <a:pt x="854" y="1"/>
                      <a:pt x="833" y="10"/>
                      <a:pt x="819" y="25"/>
                    </a:cubicBezTo>
                    <a:cubicBezTo>
                      <a:pt x="724" y="127"/>
                      <a:pt x="639" y="230"/>
                      <a:pt x="570" y="350"/>
                    </a:cubicBezTo>
                    <a:lnTo>
                      <a:pt x="476" y="273"/>
                    </a:lnTo>
                    <a:cubicBezTo>
                      <a:pt x="451" y="238"/>
                      <a:pt x="416" y="204"/>
                      <a:pt x="391" y="161"/>
                    </a:cubicBezTo>
                    <a:cubicBezTo>
                      <a:pt x="378" y="149"/>
                      <a:pt x="357" y="141"/>
                      <a:pt x="336" y="141"/>
                    </a:cubicBezTo>
                    <a:cubicBezTo>
                      <a:pt x="328" y="141"/>
                      <a:pt x="321" y="142"/>
                      <a:pt x="314" y="144"/>
                    </a:cubicBezTo>
                    <a:cubicBezTo>
                      <a:pt x="262" y="110"/>
                      <a:pt x="203" y="67"/>
                      <a:pt x="151" y="42"/>
                    </a:cubicBezTo>
                    <a:cubicBezTo>
                      <a:pt x="137" y="33"/>
                      <a:pt x="123" y="29"/>
                      <a:pt x="110" y="29"/>
                    </a:cubicBezTo>
                    <a:cubicBezTo>
                      <a:pt x="49" y="29"/>
                      <a:pt x="1" y="112"/>
                      <a:pt x="57" y="161"/>
                    </a:cubicBezTo>
                    <a:lnTo>
                      <a:pt x="185" y="290"/>
                    </a:lnTo>
                    <a:cubicBezTo>
                      <a:pt x="280" y="384"/>
                      <a:pt x="365" y="469"/>
                      <a:pt x="459" y="555"/>
                    </a:cubicBezTo>
                    <a:cubicBezTo>
                      <a:pt x="425" y="632"/>
                      <a:pt x="399" y="718"/>
                      <a:pt x="382" y="795"/>
                    </a:cubicBezTo>
                    <a:cubicBezTo>
                      <a:pt x="374" y="812"/>
                      <a:pt x="374" y="820"/>
                      <a:pt x="382" y="837"/>
                    </a:cubicBezTo>
                    <a:cubicBezTo>
                      <a:pt x="365" y="872"/>
                      <a:pt x="348" y="906"/>
                      <a:pt x="339" y="949"/>
                    </a:cubicBezTo>
                    <a:cubicBezTo>
                      <a:pt x="331" y="966"/>
                      <a:pt x="331" y="983"/>
                      <a:pt x="339" y="1000"/>
                    </a:cubicBezTo>
                    <a:cubicBezTo>
                      <a:pt x="322" y="1051"/>
                      <a:pt x="297" y="1094"/>
                      <a:pt x="280" y="1137"/>
                    </a:cubicBezTo>
                    <a:cubicBezTo>
                      <a:pt x="244" y="1196"/>
                      <a:pt x="298" y="1255"/>
                      <a:pt x="352" y="1255"/>
                    </a:cubicBezTo>
                    <a:cubicBezTo>
                      <a:pt x="376" y="1255"/>
                      <a:pt x="401" y="1243"/>
                      <a:pt x="416" y="1214"/>
                    </a:cubicBezTo>
                    <a:cubicBezTo>
                      <a:pt x="476" y="1111"/>
                      <a:pt x="528" y="1000"/>
                      <a:pt x="588" y="889"/>
                    </a:cubicBezTo>
                    <a:cubicBezTo>
                      <a:pt x="622" y="880"/>
                      <a:pt x="639" y="863"/>
                      <a:pt x="656" y="837"/>
                    </a:cubicBezTo>
                    <a:lnTo>
                      <a:pt x="673" y="795"/>
                    </a:lnTo>
                    <a:cubicBezTo>
                      <a:pt x="819" y="949"/>
                      <a:pt x="990" y="1094"/>
                      <a:pt x="1169" y="1222"/>
                    </a:cubicBezTo>
                    <a:cubicBezTo>
                      <a:pt x="1182" y="1231"/>
                      <a:pt x="1196" y="1235"/>
                      <a:pt x="1208" y="1235"/>
                    </a:cubicBezTo>
                    <a:cubicBezTo>
                      <a:pt x="1271" y="1235"/>
                      <a:pt x="1320" y="1144"/>
                      <a:pt x="1263" y="1094"/>
                    </a:cubicBezTo>
                    <a:lnTo>
                      <a:pt x="1169" y="1000"/>
                    </a:lnTo>
                    <a:cubicBezTo>
                      <a:pt x="1178" y="966"/>
                      <a:pt x="1169" y="940"/>
                      <a:pt x="1152" y="923"/>
                    </a:cubicBezTo>
                    <a:lnTo>
                      <a:pt x="1144" y="914"/>
                    </a:lnTo>
                    <a:cubicBezTo>
                      <a:pt x="1144" y="897"/>
                      <a:pt x="1135" y="880"/>
                      <a:pt x="1118" y="863"/>
                    </a:cubicBezTo>
                    <a:cubicBezTo>
                      <a:pt x="1032" y="760"/>
                      <a:pt x="938" y="666"/>
                      <a:pt x="836" y="581"/>
                    </a:cubicBezTo>
                    <a:cubicBezTo>
                      <a:pt x="904" y="461"/>
                      <a:pt x="955" y="333"/>
                      <a:pt x="990" y="204"/>
                    </a:cubicBezTo>
                    <a:cubicBezTo>
                      <a:pt x="990" y="179"/>
                      <a:pt x="981" y="153"/>
                      <a:pt x="973" y="136"/>
                    </a:cubicBezTo>
                    <a:cubicBezTo>
                      <a:pt x="990" y="84"/>
                      <a:pt x="964" y="33"/>
                      <a:pt x="913" y="16"/>
                    </a:cubicBezTo>
                    <a:cubicBezTo>
                      <a:pt x="902" y="5"/>
                      <a:pt x="888" y="1"/>
                      <a:pt x="874" y="1"/>
                    </a:cubicBezTo>
                    <a:close/>
                  </a:path>
                </a:pathLst>
              </a:custGeom>
              <a:solidFill>
                <a:srgbClr val="4C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17"/>
              <p:cNvSpPr/>
              <p:nvPr/>
            </p:nvSpPr>
            <p:spPr>
              <a:xfrm>
                <a:off x="8793191" y="4974735"/>
                <a:ext cx="120037" cy="10355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81" extrusionOk="0">
                    <a:moveTo>
                      <a:pt x="947" y="1"/>
                    </a:moveTo>
                    <a:cubicBezTo>
                      <a:pt x="931" y="1"/>
                      <a:pt x="915" y="6"/>
                      <a:pt x="901" y="18"/>
                    </a:cubicBezTo>
                    <a:lnTo>
                      <a:pt x="893" y="26"/>
                    </a:lnTo>
                    <a:cubicBezTo>
                      <a:pt x="875" y="14"/>
                      <a:pt x="855" y="8"/>
                      <a:pt x="837" y="8"/>
                    </a:cubicBezTo>
                    <a:cubicBezTo>
                      <a:pt x="803" y="8"/>
                      <a:pt x="773" y="27"/>
                      <a:pt x="756" y="60"/>
                    </a:cubicBezTo>
                    <a:lnTo>
                      <a:pt x="756" y="78"/>
                    </a:lnTo>
                    <a:cubicBezTo>
                      <a:pt x="722" y="78"/>
                      <a:pt x="696" y="86"/>
                      <a:pt x="679" y="120"/>
                    </a:cubicBezTo>
                    <a:cubicBezTo>
                      <a:pt x="636" y="189"/>
                      <a:pt x="593" y="257"/>
                      <a:pt x="559" y="334"/>
                    </a:cubicBezTo>
                    <a:lnTo>
                      <a:pt x="260" y="120"/>
                    </a:lnTo>
                    <a:cubicBezTo>
                      <a:pt x="245" y="110"/>
                      <a:pt x="230" y="105"/>
                      <a:pt x="215" y="105"/>
                    </a:cubicBezTo>
                    <a:cubicBezTo>
                      <a:pt x="194" y="105"/>
                      <a:pt x="176" y="114"/>
                      <a:pt x="166" y="129"/>
                    </a:cubicBezTo>
                    <a:lnTo>
                      <a:pt x="149" y="120"/>
                    </a:lnTo>
                    <a:cubicBezTo>
                      <a:pt x="134" y="110"/>
                      <a:pt x="119" y="106"/>
                      <a:pt x="106" y="106"/>
                    </a:cubicBezTo>
                    <a:cubicBezTo>
                      <a:pt x="41" y="106"/>
                      <a:pt x="1" y="208"/>
                      <a:pt x="72" y="257"/>
                    </a:cubicBezTo>
                    <a:cubicBezTo>
                      <a:pt x="106" y="283"/>
                      <a:pt x="140" y="309"/>
                      <a:pt x="174" y="334"/>
                    </a:cubicBezTo>
                    <a:lnTo>
                      <a:pt x="251" y="386"/>
                    </a:lnTo>
                    <a:cubicBezTo>
                      <a:pt x="260" y="394"/>
                      <a:pt x="268" y="403"/>
                      <a:pt x="277" y="411"/>
                    </a:cubicBezTo>
                    <a:cubicBezTo>
                      <a:pt x="328" y="445"/>
                      <a:pt x="380" y="480"/>
                      <a:pt x="439" y="514"/>
                    </a:cubicBezTo>
                    <a:lnTo>
                      <a:pt x="474" y="540"/>
                    </a:lnTo>
                    <a:cubicBezTo>
                      <a:pt x="397" y="711"/>
                      <a:pt x="337" y="899"/>
                      <a:pt x="303" y="1087"/>
                    </a:cubicBezTo>
                    <a:cubicBezTo>
                      <a:pt x="292" y="1143"/>
                      <a:pt x="343" y="1181"/>
                      <a:pt x="389" y="1181"/>
                    </a:cubicBezTo>
                    <a:cubicBezTo>
                      <a:pt x="420" y="1181"/>
                      <a:pt x="450" y="1163"/>
                      <a:pt x="457" y="1121"/>
                    </a:cubicBezTo>
                    <a:lnTo>
                      <a:pt x="474" y="1053"/>
                    </a:lnTo>
                    <a:cubicBezTo>
                      <a:pt x="489" y="1078"/>
                      <a:pt x="515" y="1091"/>
                      <a:pt x="542" y="1091"/>
                    </a:cubicBezTo>
                    <a:cubicBezTo>
                      <a:pt x="560" y="1091"/>
                      <a:pt x="579" y="1084"/>
                      <a:pt x="593" y="1070"/>
                    </a:cubicBezTo>
                    <a:lnTo>
                      <a:pt x="619" y="1044"/>
                    </a:lnTo>
                    <a:cubicBezTo>
                      <a:pt x="696" y="959"/>
                      <a:pt x="765" y="865"/>
                      <a:pt x="807" y="753"/>
                    </a:cubicBezTo>
                    <a:lnTo>
                      <a:pt x="1226" y="1010"/>
                    </a:lnTo>
                    <a:cubicBezTo>
                      <a:pt x="1240" y="1018"/>
                      <a:pt x="1252" y="1021"/>
                      <a:pt x="1264" y="1021"/>
                    </a:cubicBezTo>
                    <a:cubicBezTo>
                      <a:pt x="1330" y="1021"/>
                      <a:pt x="1369" y="915"/>
                      <a:pt x="1303" y="865"/>
                    </a:cubicBezTo>
                    <a:lnTo>
                      <a:pt x="1030" y="676"/>
                    </a:lnTo>
                    <a:cubicBezTo>
                      <a:pt x="1047" y="634"/>
                      <a:pt x="1021" y="582"/>
                      <a:pt x="978" y="565"/>
                    </a:cubicBezTo>
                    <a:lnTo>
                      <a:pt x="867" y="522"/>
                    </a:lnTo>
                    <a:cubicBezTo>
                      <a:pt x="867" y="480"/>
                      <a:pt x="867" y="437"/>
                      <a:pt x="867" y="394"/>
                    </a:cubicBezTo>
                    <a:cubicBezTo>
                      <a:pt x="876" y="343"/>
                      <a:pt x="884" y="291"/>
                      <a:pt x="893" y="249"/>
                    </a:cubicBezTo>
                    <a:cubicBezTo>
                      <a:pt x="927" y="206"/>
                      <a:pt x="961" y="163"/>
                      <a:pt x="1004" y="129"/>
                    </a:cubicBezTo>
                    <a:cubicBezTo>
                      <a:pt x="1072" y="81"/>
                      <a:pt x="1010" y="1"/>
                      <a:pt x="947" y="1"/>
                    </a:cubicBezTo>
                    <a:close/>
                  </a:path>
                </a:pathLst>
              </a:custGeom>
              <a:solidFill>
                <a:srgbClr val="4C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17"/>
              <p:cNvSpPr/>
              <p:nvPr/>
            </p:nvSpPr>
            <p:spPr>
              <a:xfrm>
                <a:off x="8713751" y="5095474"/>
                <a:ext cx="120651" cy="104342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190" extrusionOk="0">
                    <a:moveTo>
                      <a:pt x="949" y="1"/>
                    </a:moveTo>
                    <a:cubicBezTo>
                      <a:pt x="933" y="1"/>
                      <a:pt x="916" y="6"/>
                      <a:pt x="901" y="18"/>
                    </a:cubicBezTo>
                    <a:lnTo>
                      <a:pt x="892" y="27"/>
                    </a:lnTo>
                    <a:cubicBezTo>
                      <a:pt x="879" y="16"/>
                      <a:pt x="863" y="11"/>
                      <a:pt x="847" y="11"/>
                    </a:cubicBezTo>
                    <a:cubicBezTo>
                      <a:pt x="811" y="11"/>
                      <a:pt x="775" y="34"/>
                      <a:pt x="764" y="69"/>
                    </a:cubicBezTo>
                    <a:lnTo>
                      <a:pt x="755" y="86"/>
                    </a:lnTo>
                    <a:cubicBezTo>
                      <a:pt x="749" y="85"/>
                      <a:pt x="743" y="84"/>
                      <a:pt x="738" y="84"/>
                    </a:cubicBezTo>
                    <a:cubicBezTo>
                      <a:pt x="712" y="84"/>
                      <a:pt x="692" y="100"/>
                      <a:pt x="678" y="121"/>
                    </a:cubicBezTo>
                    <a:cubicBezTo>
                      <a:pt x="635" y="189"/>
                      <a:pt x="593" y="258"/>
                      <a:pt x="558" y="335"/>
                    </a:cubicBezTo>
                    <a:lnTo>
                      <a:pt x="259" y="121"/>
                    </a:lnTo>
                    <a:cubicBezTo>
                      <a:pt x="245" y="110"/>
                      <a:pt x="229" y="105"/>
                      <a:pt x="214" y="105"/>
                    </a:cubicBezTo>
                    <a:cubicBezTo>
                      <a:pt x="193" y="105"/>
                      <a:pt x="175" y="114"/>
                      <a:pt x="165" y="129"/>
                    </a:cubicBezTo>
                    <a:lnTo>
                      <a:pt x="148" y="121"/>
                    </a:lnTo>
                    <a:cubicBezTo>
                      <a:pt x="133" y="110"/>
                      <a:pt x="118" y="106"/>
                      <a:pt x="105" y="106"/>
                    </a:cubicBezTo>
                    <a:cubicBezTo>
                      <a:pt x="40" y="106"/>
                      <a:pt x="0" y="208"/>
                      <a:pt x="71" y="258"/>
                    </a:cubicBezTo>
                    <a:cubicBezTo>
                      <a:pt x="105" y="283"/>
                      <a:pt x="139" y="309"/>
                      <a:pt x="173" y="335"/>
                    </a:cubicBezTo>
                    <a:lnTo>
                      <a:pt x="250" y="394"/>
                    </a:lnTo>
                    <a:cubicBezTo>
                      <a:pt x="259" y="403"/>
                      <a:pt x="268" y="403"/>
                      <a:pt x="276" y="412"/>
                    </a:cubicBezTo>
                    <a:cubicBezTo>
                      <a:pt x="327" y="446"/>
                      <a:pt x="379" y="480"/>
                      <a:pt x="439" y="523"/>
                    </a:cubicBezTo>
                    <a:lnTo>
                      <a:pt x="464" y="540"/>
                    </a:lnTo>
                    <a:cubicBezTo>
                      <a:pt x="396" y="720"/>
                      <a:pt x="336" y="899"/>
                      <a:pt x="302" y="1087"/>
                    </a:cubicBezTo>
                    <a:cubicBezTo>
                      <a:pt x="291" y="1149"/>
                      <a:pt x="340" y="1189"/>
                      <a:pt x="386" y="1189"/>
                    </a:cubicBezTo>
                    <a:cubicBezTo>
                      <a:pt x="416" y="1189"/>
                      <a:pt x="445" y="1171"/>
                      <a:pt x="456" y="1130"/>
                    </a:cubicBezTo>
                    <a:cubicBezTo>
                      <a:pt x="456" y="1104"/>
                      <a:pt x="464" y="1079"/>
                      <a:pt x="473" y="1062"/>
                    </a:cubicBezTo>
                    <a:cubicBezTo>
                      <a:pt x="487" y="1081"/>
                      <a:pt x="512" y="1092"/>
                      <a:pt x="538" y="1092"/>
                    </a:cubicBezTo>
                    <a:cubicBezTo>
                      <a:pt x="558" y="1092"/>
                      <a:pt x="578" y="1085"/>
                      <a:pt x="593" y="1070"/>
                    </a:cubicBezTo>
                    <a:lnTo>
                      <a:pt x="618" y="1045"/>
                    </a:lnTo>
                    <a:cubicBezTo>
                      <a:pt x="695" y="968"/>
                      <a:pt x="764" y="865"/>
                      <a:pt x="806" y="754"/>
                    </a:cubicBezTo>
                    <a:lnTo>
                      <a:pt x="1226" y="1010"/>
                    </a:lnTo>
                    <a:cubicBezTo>
                      <a:pt x="1239" y="1018"/>
                      <a:pt x="1252" y="1022"/>
                      <a:pt x="1264" y="1022"/>
                    </a:cubicBezTo>
                    <a:cubicBezTo>
                      <a:pt x="1331" y="1022"/>
                      <a:pt x="1375" y="917"/>
                      <a:pt x="1303" y="874"/>
                    </a:cubicBezTo>
                    <a:lnTo>
                      <a:pt x="1037" y="677"/>
                    </a:lnTo>
                    <a:cubicBezTo>
                      <a:pt x="1055" y="634"/>
                      <a:pt x="1029" y="583"/>
                      <a:pt x="986" y="566"/>
                    </a:cubicBezTo>
                    <a:lnTo>
                      <a:pt x="866" y="523"/>
                    </a:lnTo>
                    <a:cubicBezTo>
                      <a:pt x="866" y="480"/>
                      <a:pt x="866" y="437"/>
                      <a:pt x="866" y="394"/>
                    </a:cubicBezTo>
                    <a:cubicBezTo>
                      <a:pt x="875" y="352"/>
                      <a:pt x="883" y="300"/>
                      <a:pt x="892" y="249"/>
                    </a:cubicBezTo>
                    <a:cubicBezTo>
                      <a:pt x="926" y="206"/>
                      <a:pt x="969" y="172"/>
                      <a:pt x="1012" y="138"/>
                    </a:cubicBezTo>
                    <a:cubicBezTo>
                      <a:pt x="1073" y="83"/>
                      <a:pt x="1015" y="1"/>
                      <a:pt x="949" y="1"/>
                    </a:cubicBezTo>
                    <a:close/>
                  </a:path>
                </a:pathLst>
              </a:custGeom>
              <a:solidFill>
                <a:srgbClr val="4C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17"/>
              <p:cNvSpPr/>
              <p:nvPr/>
            </p:nvSpPr>
            <p:spPr>
              <a:xfrm>
                <a:off x="8785914" y="5190609"/>
                <a:ext cx="97941" cy="10329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178" extrusionOk="0">
                    <a:moveTo>
                      <a:pt x="674" y="1"/>
                    </a:moveTo>
                    <a:cubicBezTo>
                      <a:pt x="661" y="1"/>
                      <a:pt x="647" y="4"/>
                      <a:pt x="634" y="11"/>
                    </a:cubicBezTo>
                    <a:cubicBezTo>
                      <a:pt x="505" y="45"/>
                      <a:pt x="488" y="199"/>
                      <a:pt x="463" y="327"/>
                    </a:cubicBezTo>
                    <a:cubicBezTo>
                      <a:pt x="454" y="362"/>
                      <a:pt x="445" y="404"/>
                      <a:pt x="437" y="447"/>
                    </a:cubicBezTo>
                    <a:lnTo>
                      <a:pt x="351" y="413"/>
                    </a:lnTo>
                    <a:lnTo>
                      <a:pt x="206" y="345"/>
                    </a:lnTo>
                    <a:cubicBezTo>
                      <a:pt x="230" y="288"/>
                      <a:pt x="186" y="224"/>
                      <a:pt x="123" y="224"/>
                    </a:cubicBezTo>
                    <a:cubicBezTo>
                      <a:pt x="120" y="224"/>
                      <a:pt x="116" y="224"/>
                      <a:pt x="112" y="225"/>
                    </a:cubicBezTo>
                    <a:cubicBezTo>
                      <a:pt x="9" y="250"/>
                      <a:pt x="1" y="327"/>
                      <a:pt x="35" y="396"/>
                    </a:cubicBezTo>
                    <a:cubicBezTo>
                      <a:pt x="35" y="430"/>
                      <a:pt x="52" y="447"/>
                      <a:pt x="78" y="464"/>
                    </a:cubicBezTo>
                    <a:cubicBezTo>
                      <a:pt x="86" y="473"/>
                      <a:pt x="95" y="481"/>
                      <a:pt x="103" y="490"/>
                    </a:cubicBezTo>
                    <a:cubicBezTo>
                      <a:pt x="189" y="550"/>
                      <a:pt x="274" y="601"/>
                      <a:pt x="360" y="644"/>
                    </a:cubicBezTo>
                    <a:lnTo>
                      <a:pt x="403" y="678"/>
                    </a:lnTo>
                    <a:cubicBezTo>
                      <a:pt x="394" y="721"/>
                      <a:pt x="386" y="764"/>
                      <a:pt x="377" y="807"/>
                    </a:cubicBezTo>
                    <a:cubicBezTo>
                      <a:pt x="377" y="832"/>
                      <a:pt x="386" y="858"/>
                      <a:pt x="394" y="875"/>
                    </a:cubicBezTo>
                    <a:lnTo>
                      <a:pt x="394" y="1003"/>
                    </a:lnTo>
                    <a:cubicBezTo>
                      <a:pt x="394" y="1020"/>
                      <a:pt x="386" y="1038"/>
                      <a:pt x="377" y="1055"/>
                    </a:cubicBezTo>
                    <a:cubicBezTo>
                      <a:pt x="347" y="1120"/>
                      <a:pt x="400" y="1177"/>
                      <a:pt x="453" y="1177"/>
                    </a:cubicBezTo>
                    <a:cubicBezTo>
                      <a:pt x="475" y="1177"/>
                      <a:pt x="498" y="1166"/>
                      <a:pt x="514" y="1140"/>
                    </a:cubicBezTo>
                    <a:cubicBezTo>
                      <a:pt x="565" y="1046"/>
                      <a:pt x="608" y="961"/>
                      <a:pt x="642" y="866"/>
                    </a:cubicBezTo>
                    <a:lnTo>
                      <a:pt x="668" y="798"/>
                    </a:lnTo>
                    <a:cubicBezTo>
                      <a:pt x="711" y="815"/>
                      <a:pt x="745" y="824"/>
                      <a:pt x="796" y="841"/>
                    </a:cubicBezTo>
                    <a:cubicBezTo>
                      <a:pt x="813" y="841"/>
                      <a:pt x="839" y="841"/>
                      <a:pt x="856" y="824"/>
                    </a:cubicBezTo>
                    <a:lnTo>
                      <a:pt x="959" y="866"/>
                    </a:lnTo>
                    <a:cubicBezTo>
                      <a:pt x="972" y="872"/>
                      <a:pt x="985" y="875"/>
                      <a:pt x="997" y="875"/>
                    </a:cubicBezTo>
                    <a:cubicBezTo>
                      <a:pt x="1071" y="875"/>
                      <a:pt x="1117" y="774"/>
                      <a:pt x="1036" y="730"/>
                    </a:cubicBezTo>
                    <a:cubicBezTo>
                      <a:pt x="942" y="670"/>
                      <a:pt x="839" y="618"/>
                      <a:pt x="728" y="567"/>
                    </a:cubicBezTo>
                    <a:lnTo>
                      <a:pt x="728" y="558"/>
                    </a:lnTo>
                    <a:cubicBezTo>
                      <a:pt x="762" y="413"/>
                      <a:pt x="779" y="268"/>
                      <a:pt x="779" y="122"/>
                    </a:cubicBezTo>
                    <a:cubicBezTo>
                      <a:pt x="779" y="96"/>
                      <a:pt x="762" y="79"/>
                      <a:pt x="753" y="62"/>
                    </a:cubicBezTo>
                    <a:cubicBezTo>
                      <a:pt x="741" y="25"/>
                      <a:pt x="710" y="1"/>
                      <a:pt x="674" y="1"/>
                    </a:cubicBezTo>
                    <a:close/>
                  </a:path>
                </a:pathLst>
              </a:custGeom>
              <a:solidFill>
                <a:srgbClr val="4C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17"/>
              <p:cNvSpPr/>
              <p:nvPr/>
            </p:nvSpPr>
            <p:spPr>
              <a:xfrm>
                <a:off x="8902969" y="5335110"/>
                <a:ext cx="97152" cy="102764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172" extrusionOk="0">
                    <a:moveTo>
                      <a:pt x="661" y="0"/>
                    </a:moveTo>
                    <a:cubicBezTo>
                      <a:pt x="652" y="0"/>
                      <a:pt x="642" y="2"/>
                      <a:pt x="633" y="5"/>
                    </a:cubicBezTo>
                    <a:cubicBezTo>
                      <a:pt x="505" y="40"/>
                      <a:pt x="488" y="194"/>
                      <a:pt x="462" y="322"/>
                    </a:cubicBezTo>
                    <a:cubicBezTo>
                      <a:pt x="454" y="356"/>
                      <a:pt x="445" y="399"/>
                      <a:pt x="436" y="442"/>
                    </a:cubicBezTo>
                    <a:lnTo>
                      <a:pt x="351" y="408"/>
                    </a:lnTo>
                    <a:lnTo>
                      <a:pt x="205" y="339"/>
                    </a:lnTo>
                    <a:cubicBezTo>
                      <a:pt x="230" y="283"/>
                      <a:pt x="185" y="219"/>
                      <a:pt x="123" y="219"/>
                    </a:cubicBezTo>
                    <a:cubicBezTo>
                      <a:pt x="119" y="219"/>
                      <a:pt x="115" y="219"/>
                      <a:pt x="111" y="219"/>
                    </a:cubicBezTo>
                    <a:cubicBezTo>
                      <a:pt x="9" y="245"/>
                      <a:pt x="0" y="322"/>
                      <a:pt x="34" y="390"/>
                    </a:cubicBezTo>
                    <a:cubicBezTo>
                      <a:pt x="34" y="425"/>
                      <a:pt x="51" y="442"/>
                      <a:pt x="77" y="459"/>
                    </a:cubicBezTo>
                    <a:cubicBezTo>
                      <a:pt x="86" y="467"/>
                      <a:pt x="94" y="476"/>
                      <a:pt x="103" y="485"/>
                    </a:cubicBezTo>
                    <a:cubicBezTo>
                      <a:pt x="180" y="544"/>
                      <a:pt x="265" y="596"/>
                      <a:pt x="359" y="639"/>
                    </a:cubicBezTo>
                    <a:lnTo>
                      <a:pt x="402" y="673"/>
                    </a:lnTo>
                    <a:cubicBezTo>
                      <a:pt x="394" y="716"/>
                      <a:pt x="385" y="758"/>
                      <a:pt x="377" y="801"/>
                    </a:cubicBezTo>
                    <a:cubicBezTo>
                      <a:pt x="377" y="827"/>
                      <a:pt x="377" y="852"/>
                      <a:pt x="394" y="870"/>
                    </a:cubicBezTo>
                    <a:lnTo>
                      <a:pt x="394" y="998"/>
                    </a:lnTo>
                    <a:lnTo>
                      <a:pt x="368" y="1049"/>
                    </a:lnTo>
                    <a:cubicBezTo>
                      <a:pt x="344" y="1115"/>
                      <a:pt x="395" y="1172"/>
                      <a:pt x="448" y="1172"/>
                    </a:cubicBezTo>
                    <a:cubicBezTo>
                      <a:pt x="471" y="1172"/>
                      <a:pt x="495" y="1161"/>
                      <a:pt x="513" y="1135"/>
                    </a:cubicBezTo>
                    <a:cubicBezTo>
                      <a:pt x="556" y="1041"/>
                      <a:pt x="599" y="955"/>
                      <a:pt x="633" y="861"/>
                    </a:cubicBezTo>
                    <a:cubicBezTo>
                      <a:pt x="642" y="844"/>
                      <a:pt x="650" y="818"/>
                      <a:pt x="659" y="793"/>
                    </a:cubicBezTo>
                    <a:cubicBezTo>
                      <a:pt x="702" y="810"/>
                      <a:pt x="744" y="818"/>
                      <a:pt x="787" y="835"/>
                    </a:cubicBezTo>
                    <a:cubicBezTo>
                      <a:pt x="813" y="835"/>
                      <a:pt x="839" y="835"/>
                      <a:pt x="856" y="818"/>
                    </a:cubicBezTo>
                    <a:lnTo>
                      <a:pt x="958" y="861"/>
                    </a:lnTo>
                    <a:cubicBezTo>
                      <a:pt x="970" y="867"/>
                      <a:pt x="982" y="870"/>
                      <a:pt x="993" y="870"/>
                    </a:cubicBezTo>
                    <a:cubicBezTo>
                      <a:pt x="1062" y="870"/>
                      <a:pt x="1108" y="768"/>
                      <a:pt x="1027" y="724"/>
                    </a:cubicBezTo>
                    <a:cubicBezTo>
                      <a:pt x="933" y="664"/>
                      <a:pt x="830" y="613"/>
                      <a:pt x="719" y="562"/>
                    </a:cubicBezTo>
                    <a:lnTo>
                      <a:pt x="719" y="553"/>
                    </a:lnTo>
                    <a:cubicBezTo>
                      <a:pt x="753" y="408"/>
                      <a:pt x="770" y="262"/>
                      <a:pt x="770" y="117"/>
                    </a:cubicBezTo>
                    <a:cubicBezTo>
                      <a:pt x="770" y="91"/>
                      <a:pt x="753" y="74"/>
                      <a:pt x="744" y="57"/>
                    </a:cubicBezTo>
                    <a:cubicBezTo>
                      <a:pt x="731" y="23"/>
                      <a:pt x="696" y="0"/>
                      <a:pt x="661" y="0"/>
                    </a:cubicBezTo>
                    <a:close/>
                  </a:path>
                </a:pathLst>
              </a:custGeom>
              <a:solidFill>
                <a:srgbClr val="4C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17"/>
              <p:cNvSpPr/>
              <p:nvPr/>
            </p:nvSpPr>
            <p:spPr>
              <a:xfrm>
                <a:off x="8902969" y="5091177"/>
                <a:ext cx="108639" cy="88735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012" extrusionOk="0">
                    <a:moveTo>
                      <a:pt x="655" y="0"/>
                    </a:moveTo>
                    <a:cubicBezTo>
                      <a:pt x="639" y="0"/>
                      <a:pt x="623" y="5"/>
                      <a:pt x="608" y="16"/>
                    </a:cubicBezTo>
                    <a:cubicBezTo>
                      <a:pt x="582" y="16"/>
                      <a:pt x="556" y="24"/>
                      <a:pt x="539" y="41"/>
                    </a:cubicBezTo>
                    <a:cubicBezTo>
                      <a:pt x="454" y="144"/>
                      <a:pt x="385" y="255"/>
                      <a:pt x="342" y="384"/>
                    </a:cubicBezTo>
                    <a:lnTo>
                      <a:pt x="325" y="375"/>
                    </a:lnTo>
                    <a:cubicBezTo>
                      <a:pt x="274" y="332"/>
                      <a:pt x="223" y="289"/>
                      <a:pt x="171" y="247"/>
                    </a:cubicBezTo>
                    <a:cubicBezTo>
                      <a:pt x="154" y="232"/>
                      <a:pt x="136" y="225"/>
                      <a:pt x="118" y="225"/>
                    </a:cubicBezTo>
                    <a:cubicBezTo>
                      <a:pt x="54" y="225"/>
                      <a:pt x="0" y="305"/>
                      <a:pt x="60" y="358"/>
                    </a:cubicBezTo>
                    <a:cubicBezTo>
                      <a:pt x="77" y="375"/>
                      <a:pt x="103" y="392"/>
                      <a:pt x="120" y="401"/>
                    </a:cubicBezTo>
                    <a:cubicBezTo>
                      <a:pt x="120" y="435"/>
                      <a:pt x="137" y="452"/>
                      <a:pt x="154" y="469"/>
                    </a:cubicBezTo>
                    <a:cubicBezTo>
                      <a:pt x="205" y="495"/>
                      <a:pt x="248" y="520"/>
                      <a:pt x="300" y="546"/>
                    </a:cubicBezTo>
                    <a:cubicBezTo>
                      <a:pt x="282" y="623"/>
                      <a:pt x="274" y="709"/>
                      <a:pt x="274" y="794"/>
                    </a:cubicBezTo>
                    <a:cubicBezTo>
                      <a:pt x="274" y="803"/>
                      <a:pt x="265" y="820"/>
                      <a:pt x="257" y="837"/>
                    </a:cubicBezTo>
                    <a:cubicBezTo>
                      <a:pt x="240" y="880"/>
                      <a:pt x="257" y="923"/>
                      <a:pt x="291" y="948"/>
                    </a:cubicBezTo>
                    <a:lnTo>
                      <a:pt x="291" y="957"/>
                    </a:lnTo>
                    <a:cubicBezTo>
                      <a:pt x="306" y="991"/>
                      <a:pt x="340" y="1011"/>
                      <a:pt x="373" y="1011"/>
                    </a:cubicBezTo>
                    <a:cubicBezTo>
                      <a:pt x="398" y="1011"/>
                      <a:pt x="422" y="1000"/>
                      <a:pt x="436" y="974"/>
                    </a:cubicBezTo>
                    <a:lnTo>
                      <a:pt x="488" y="863"/>
                    </a:lnTo>
                    <a:cubicBezTo>
                      <a:pt x="531" y="828"/>
                      <a:pt x="573" y="786"/>
                      <a:pt x="599" y="734"/>
                    </a:cubicBezTo>
                    <a:cubicBezTo>
                      <a:pt x="719" y="803"/>
                      <a:pt x="830" y="854"/>
                      <a:pt x="950" y="897"/>
                    </a:cubicBezTo>
                    <a:cubicBezTo>
                      <a:pt x="957" y="901"/>
                      <a:pt x="965" y="902"/>
                      <a:pt x="972" y="902"/>
                    </a:cubicBezTo>
                    <a:cubicBezTo>
                      <a:pt x="1001" y="902"/>
                      <a:pt x="1029" y="879"/>
                      <a:pt x="1035" y="846"/>
                    </a:cubicBezTo>
                    <a:lnTo>
                      <a:pt x="1138" y="863"/>
                    </a:lnTo>
                    <a:cubicBezTo>
                      <a:pt x="1140" y="863"/>
                      <a:pt x="1143" y="863"/>
                      <a:pt x="1145" y="863"/>
                    </a:cubicBezTo>
                    <a:cubicBezTo>
                      <a:pt x="1224" y="863"/>
                      <a:pt x="1238" y="725"/>
                      <a:pt x="1155" y="700"/>
                    </a:cubicBezTo>
                    <a:cubicBezTo>
                      <a:pt x="1001" y="666"/>
                      <a:pt x="839" y="623"/>
                      <a:pt x="693" y="563"/>
                    </a:cubicBezTo>
                    <a:cubicBezTo>
                      <a:pt x="719" y="478"/>
                      <a:pt x="727" y="392"/>
                      <a:pt x="719" y="307"/>
                    </a:cubicBezTo>
                    <a:lnTo>
                      <a:pt x="744" y="264"/>
                    </a:lnTo>
                    <a:cubicBezTo>
                      <a:pt x="770" y="230"/>
                      <a:pt x="762" y="187"/>
                      <a:pt x="727" y="170"/>
                    </a:cubicBezTo>
                    <a:lnTo>
                      <a:pt x="744" y="101"/>
                    </a:lnTo>
                    <a:cubicBezTo>
                      <a:pt x="751" y="43"/>
                      <a:pt x="704" y="0"/>
                      <a:pt x="655" y="0"/>
                    </a:cubicBezTo>
                    <a:close/>
                  </a:path>
                </a:pathLst>
              </a:custGeom>
              <a:solidFill>
                <a:srgbClr val="4C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17"/>
              <p:cNvSpPr/>
              <p:nvPr/>
            </p:nvSpPr>
            <p:spPr>
              <a:xfrm>
                <a:off x="8944969" y="4927825"/>
                <a:ext cx="102413" cy="83561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953" extrusionOk="0">
                    <a:moveTo>
                      <a:pt x="794" y="1"/>
                    </a:moveTo>
                    <a:cubicBezTo>
                      <a:pt x="777" y="1"/>
                      <a:pt x="760" y="7"/>
                      <a:pt x="744" y="22"/>
                    </a:cubicBezTo>
                    <a:cubicBezTo>
                      <a:pt x="616" y="125"/>
                      <a:pt x="514" y="253"/>
                      <a:pt x="437" y="390"/>
                    </a:cubicBezTo>
                    <a:lnTo>
                      <a:pt x="206" y="228"/>
                    </a:lnTo>
                    <a:cubicBezTo>
                      <a:pt x="194" y="220"/>
                      <a:pt x="179" y="216"/>
                      <a:pt x="164" y="216"/>
                    </a:cubicBezTo>
                    <a:cubicBezTo>
                      <a:pt x="147" y="216"/>
                      <a:pt x="129" y="222"/>
                      <a:pt x="120" y="236"/>
                    </a:cubicBezTo>
                    <a:cubicBezTo>
                      <a:pt x="109" y="230"/>
                      <a:pt x="98" y="228"/>
                      <a:pt x="88" y="228"/>
                    </a:cubicBezTo>
                    <a:cubicBezTo>
                      <a:pt x="25" y="228"/>
                      <a:pt x="1" y="336"/>
                      <a:pt x="60" y="373"/>
                    </a:cubicBezTo>
                    <a:cubicBezTo>
                      <a:pt x="154" y="441"/>
                      <a:pt x="257" y="501"/>
                      <a:pt x="360" y="553"/>
                    </a:cubicBezTo>
                    <a:cubicBezTo>
                      <a:pt x="317" y="655"/>
                      <a:pt x="291" y="758"/>
                      <a:pt x="274" y="869"/>
                    </a:cubicBezTo>
                    <a:cubicBezTo>
                      <a:pt x="265" y="912"/>
                      <a:pt x="300" y="946"/>
                      <a:pt x="342" y="946"/>
                    </a:cubicBezTo>
                    <a:cubicBezTo>
                      <a:pt x="352" y="951"/>
                      <a:pt x="361" y="953"/>
                      <a:pt x="371" y="953"/>
                    </a:cubicBezTo>
                    <a:cubicBezTo>
                      <a:pt x="398" y="953"/>
                      <a:pt x="424" y="937"/>
                      <a:pt x="437" y="912"/>
                    </a:cubicBezTo>
                    <a:cubicBezTo>
                      <a:pt x="488" y="835"/>
                      <a:pt x="531" y="758"/>
                      <a:pt x="573" y="681"/>
                    </a:cubicBezTo>
                    <a:lnTo>
                      <a:pt x="573" y="672"/>
                    </a:lnTo>
                    <a:lnTo>
                      <a:pt x="779" y="818"/>
                    </a:lnTo>
                    <a:cubicBezTo>
                      <a:pt x="792" y="825"/>
                      <a:pt x="807" y="828"/>
                      <a:pt x="821" y="828"/>
                    </a:cubicBezTo>
                    <a:cubicBezTo>
                      <a:pt x="858" y="828"/>
                      <a:pt x="892" y="804"/>
                      <a:pt x="898" y="767"/>
                    </a:cubicBezTo>
                    <a:cubicBezTo>
                      <a:pt x="941" y="775"/>
                      <a:pt x="984" y="784"/>
                      <a:pt x="1035" y="792"/>
                    </a:cubicBezTo>
                    <a:cubicBezTo>
                      <a:pt x="1041" y="794"/>
                      <a:pt x="1047" y="794"/>
                      <a:pt x="1052" y="794"/>
                    </a:cubicBezTo>
                    <a:cubicBezTo>
                      <a:pt x="1114" y="794"/>
                      <a:pt x="1167" y="711"/>
                      <a:pt x="1112" y="664"/>
                    </a:cubicBezTo>
                    <a:lnTo>
                      <a:pt x="1070" y="621"/>
                    </a:lnTo>
                    <a:cubicBezTo>
                      <a:pt x="1054" y="611"/>
                      <a:pt x="1031" y="603"/>
                      <a:pt x="1008" y="603"/>
                    </a:cubicBezTo>
                    <a:cubicBezTo>
                      <a:pt x="994" y="603"/>
                      <a:pt x="980" y="606"/>
                      <a:pt x="967" y="613"/>
                    </a:cubicBezTo>
                    <a:cubicBezTo>
                      <a:pt x="864" y="595"/>
                      <a:pt x="762" y="561"/>
                      <a:pt x="659" y="518"/>
                    </a:cubicBezTo>
                    <a:cubicBezTo>
                      <a:pt x="710" y="407"/>
                      <a:pt x="753" y="296"/>
                      <a:pt x="787" y="185"/>
                    </a:cubicBezTo>
                    <a:cubicBezTo>
                      <a:pt x="804" y="168"/>
                      <a:pt x="830" y="151"/>
                      <a:pt x="847" y="134"/>
                    </a:cubicBezTo>
                    <a:cubicBezTo>
                      <a:pt x="907" y="80"/>
                      <a:pt x="853" y="1"/>
                      <a:pt x="794" y="1"/>
                    </a:cubicBezTo>
                    <a:close/>
                  </a:path>
                </a:pathLst>
              </a:custGeom>
              <a:solidFill>
                <a:srgbClr val="4C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17"/>
              <p:cNvSpPr/>
              <p:nvPr/>
            </p:nvSpPr>
            <p:spPr>
              <a:xfrm>
                <a:off x="8632733" y="5187891"/>
                <a:ext cx="100046" cy="96275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098" extrusionOk="0">
                    <a:moveTo>
                      <a:pt x="776" y="1"/>
                    </a:moveTo>
                    <a:cubicBezTo>
                      <a:pt x="748" y="1"/>
                      <a:pt x="722" y="15"/>
                      <a:pt x="712" y="50"/>
                    </a:cubicBezTo>
                    <a:cubicBezTo>
                      <a:pt x="703" y="47"/>
                      <a:pt x="694" y="45"/>
                      <a:pt x="684" y="45"/>
                    </a:cubicBezTo>
                    <a:cubicBezTo>
                      <a:pt x="650" y="45"/>
                      <a:pt x="617" y="68"/>
                      <a:pt x="610" y="102"/>
                    </a:cubicBezTo>
                    <a:cubicBezTo>
                      <a:pt x="584" y="222"/>
                      <a:pt x="558" y="341"/>
                      <a:pt x="524" y="453"/>
                    </a:cubicBezTo>
                    <a:cubicBezTo>
                      <a:pt x="430" y="401"/>
                      <a:pt x="345" y="341"/>
                      <a:pt x="259" y="281"/>
                    </a:cubicBezTo>
                    <a:lnTo>
                      <a:pt x="208" y="239"/>
                    </a:lnTo>
                    <a:lnTo>
                      <a:pt x="191" y="230"/>
                    </a:lnTo>
                    <a:lnTo>
                      <a:pt x="148" y="204"/>
                    </a:lnTo>
                    <a:cubicBezTo>
                      <a:pt x="133" y="194"/>
                      <a:pt x="118" y="190"/>
                      <a:pt x="105" y="190"/>
                    </a:cubicBezTo>
                    <a:cubicBezTo>
                      <a:pt x="40" y="190"/>
                      <a:pt x="0" y="292"/>
                      <a:pt x="71" y="341"/>
                    </a:cubicBezTo>
                    <a:lnTo>
                      <a:pt x="114" y="376"/>
                    </a:lnTo>
                    <a:lnTo>
                      <a:pt x="122" y="384"/>
                    </a:lnTo>
                    <a:cubicBezTo>
                      <a:pt x="105" y="393"/>
                      <a:pt x="96" y="393"/>
                      <a:pt x="79" y="401"/>
                    </a:cubicBezTo>
                    <a:cubicBezTo>
                      <a:pt x="28" y="444"/>
                      <a:pt x="37" y="530"/>
                      <a:pt x="105" y="547"/>
                    </a:cubicBezTo>
                    <a:lnTo>
                      <a:pt x="439" y="692"/>
                    </a:lnTo>
                    <a:cubicBezTo>
                      <a:pt x="404" y="786"/>
                      <a:pt x="362" y="880"/>
                      <a:pt x="319" y="974"/>
                    </a:cubicBezTo>
                    <a:cubicBezTo>
                      <a:pt x="287" y="1031"/>
                      <a:pt x="335" y="1097"/>
                      <a:pt x="386" y="1097"/>
                    </a:cubicBezTo>
                    <a:cubicBezTo>
                      <a:pt x="404" y="1097"/>
                      <a:pt x="423" y="1089"/>
                      <a:pt x="439" y="1069"/>
                    </a:cubicBezTo>
                    <a:lnTo>
                      <a:pt x="456" y="1051"/>
                    </a:lnTo>
                    <a:cubicBezTo>
                      <a:pt x="464" y="1034"/>
                      <a:pt x="481" y="1017"/>
                      <a:pt x="499" y="1000"/>
                    </a:cubicBezTo>
                    <a:cubicBezTo>
                      <a:pt x="511" y="1016"/>
                      <a:pt x="531" y="1024"/>
                      <a:pt x="551" y="1024"/>
                    </a:cubicBezTo>
                    <a:cubicBezTo>
                      <a:pt x="584" y="1024"/>
                      <a:pt x="619" y="1003"/>
                      <a:pt x="635" y="966"/>
                    </a:cubicBezTo>
                    <a:cubicBezTo>
                      <a:pt x="653" y="915"/>
                      <a:pt x="661" y="855"/>
                      <a:pt x="678" y="795"/>
                    </a:cubicBezTo>
                    <a:lnTo>
                      <a:pt x="704" y="803"/>
                    </a:lnTo>
                    <a:lnTo>
                      <a:pt x="909" y="957"/>
                    </a:lnTo>
                    <a:cubicBezTo>
                      <a:pt x="922" y="967"/>
                      <a:pt x="937" y="972"/>
                      <a:pt x="952" y="972"/>
                    </a:cubicBezTo>
                    <a:cubicBezTo>
                      <a:pt x="977" y="972"/>
                      <a:pt x="1001" y="958"/>
                      <a:pt x="1012" y="932"/>
                    </a:cubicBezTo>
                    <a:cubicBezTo>
                      <a:pt x="1021" y="935"/>
                      <a:pt x="1030" y="937"/>
                      <a:pt x="1039" y="937"/>
                    </a:cubicBezTo>
                    <a:cubicBezTo>
                      <a:pt x="1107" y="937"/>
                      <a:pt x="1140" y="824"/>
                      <a:pt x="1072" y="786"/>
                    </a:cubicBezTo>
                    <a:cubicBezTo>
                      <a:pt x="961" y="718"/>
                      <a:pt x="841" y="658"/>
                      <a:pt x="730" y="589"/>
                    </a:cubicBezTo>
                    <a:cubicBezTo>
                      <a:pt x="798" y="427"/>
                      <a:pt x="841" y="264"/>
                      <a:pt x="866" y="102"/>
                    </a:cubicBezTo>
                    <a:cubicBezTo>
                      <a:pt x="877" y="43"/>
                      <a:pt x="824" y="1"/>
                      <a:pt x="776" y="1"/>
                    </a:cubicBezTo>
                    <a:close/>
                  </a:path>
                </a:pathLst>
              </a:custGeom>
              <a:solidFill>
                <a:srgbClr val="4C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17"/>
              <p:cNvSpPr/>
              <p:nvPr/>
            </p:nvSpPr>
            <p:spPr>
              <a:xfrm>
                <a:off x="8986969" y="5235152"/>
                <a:ext cx="93820" cy="90488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032" extrusionOk="0">
                    <a:moveTo>
                      <a:pt x="608" y="0"/>
                    </a:moveTo>
                    <a:cubicBezTo>
                      <a:pt x="585" y="0"/>
                      <a:pt x="562" y="13"/>
                      <a:pt x="548" y="42"/>
                    </a:cubicBezTo>
                    <a:cubicBezTo>
                      <a:pt x="471" y="179"/>
                      <a:pt x="419" y="324"/>
                      <a:pt x="377" y="470"/>
                    </a:cubicBezTo>
                    <a:cubicBezTo>
                      <a:pt x="300" y="418"/>
                      <a:pt x="231" y="358"/>
                      <a:pt x="171" y="299"/>
                    </a:cubicBezTo>
                    <a:cubicBezTo>
                      <a:pt x="154" y="283"/>
                      <a:pt x="136" y="277"/>
                      <a:pt x="118" y="277"/>
                    </a:cubicBezTo>
                    <a:cubicBezTo>
                      <a:pt x="54" y="277"/>
                      <a:pt x="0" y="356"/>
                      <a:pt x="60" y="410"/>
                    </a:cubicBezTo>
                    <a:lnTo>
                      <a:pt x="103" y="453"/>
                    </a:lnTo>
                    <a:cubicBezTo>
                      <a:pt x="86" y="487"/>
                      <a:pt x="94" y="538"/>
                      <a:pt x="129" y="555"/>
                    </a:cubicBezTo>
                    <a:cubicBezTo>
                      <a:pt x="197" y="589"/>
                      <a:pt x="265" y="624"/>
                      <a:pt x="334" y="658"/>
                    </a:cubicBezTo>
                    <a:cubicBezTo>
                      <a:pt x="334" y="675"/>
                      <a:pt x="325" y="692"/>
                      <a:pt x="325" y="718"/>
                    </a:cubicBezTo>
                    <a:lnTo>
                      <a:pt x="308" y="761"/>
                    </a:lnTo>
                    <a:cubicBezTo>
                      <a:pt x="300" y="769"/>
                      <a:pt x="300" y="769"/>
                      <a:pt x="308" y="769"/>
                    </a:cubicBezTo>
                    <a:cubicBezTo>
                      <a:pt x="283" y="820"/>
                      <a:pt x="257" y="863"/>
                      <a:pt x="231" y="914"/>
                    </a:cubicBezTo>
                    <a:cubicBezTo>
                      <a:pt x="203" y="970"/>
                      <a:pt x="244" y="1026"/>
                      <a:pt x="297" y="1026"/>
                    </a:cubicBezTo>
                    <a:cubicBezTo>
                      <a:pt x="309" y="1026"/>
                      <a:pt x="321" y="1023"/>
                      <a:pt x="334" y="1017"/>
                    </a:cubicBezTo>
                    <a:cubicBezTo>
                      <a:pt x="347" y="1027"/>
                      <a:pt x="362" y="1032"/>
                      <a:pt x="377" y="1032"/>
                    </a:cubicBezTo>
                    <a:cubicBezTo>
                      <a:pt x="403" y="1032"/>
                      <a:pt x="429" y="1018"/>
                      <a:pt x="445" y="991"/>
                    </a:cubicBezTo>
                    <a:cubicBezTo>
                      <a:pt x="479" y="914"/>
                      <a:pt x="505" y="837"/>
                      <a:pt x="539" y="761"/>
                    </a:cubicBezTo>
                    <a:lnTo>
                      <a:pt x="548" y="761"/>
                    </a:lnTo>
                    <a:cubicBezTo>
                      <a:pt x="633" y="812"/>
                      <a:pt x="719" y="855"/>
                      <a:pt x="804" y="897"/>
                    </a:cubicBezTo>
                    <a:cubicBezTo>
                      <a:pt x="816" y="902"/>
                      <a:pt x="828" y="904"/>
                      <a:pt x="840" y="904"/>
                    </a:cubicBezTo>
                    <a:cubicBezTo>
                      <a:pt x="872" y="904"/>
                      <a:pt x="903" y="888"/>
                      <a:pt x="916" y="863"/>
                    </a:cubicBezTo>
                    <a:lnTo>
                      <a:pt x="950" y="872"/>
                    </a:lnTo>
                    <a:cubicBezTo>
                      <a:pt x="1035" y="872"/>
                      <a:pt x="1070" y="769"/>
                      <a:pt x="1001" y="726"/>
                    </a:cubicBezTo>
                    <a:lnTo>
                      <a:pt x="608" y="572"/>
                    </a:lnTo>
                    <a:cubicBezTo>
                      <a:pt x="642" y="470"/>
                      <a:pt x="668" y="358"/>
                      <a:pt x="702" y="256"/>
                    </a:cubicBezTo>
                    <a:cubicBezTo>
                      <a:pt x="710" y="230"/>
                      <a:pt x="702" y="196"/>
                      <a:pt x="676" y="179"/>
                    </a:cubicBezTo>
                    <a:cubicBezTo>
                      <a:pt x="676" y="153"/>
                      <a:pt x="685" y="127"/>
                      <a:pt x="693" y="102"/>
                    </a:cubicBezTo>
                    <a:cubicBezTo>
                      <a:pt x="699" y="46"/>
                      <a:pt x="653" y="0"/>
                      <a:pt x="608" y="0"/>
                    </a:cubicBezTo>
                    <a:close/>
                  </a:path>
                </a:pathLst>
              </a:custGeom>
              <a:solidFill>
                <a:srgbClr val="4C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17"/>
              <p:cNvSpPr/>
              <p:nvPr/>
            </p:nvSpPr>
            <p:spPr>
              <a:xfrm>
                <a:off x="9043699" y="5040847"/>
                <a:ext cx="104868" cy="105044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98" extrusionOk="0">
                    <a:moveTo>
                      <a:pt x="856" y="0"/>
                    </a:moveTo>
                    <a:cubicBezTo>
                      <a:pt x="837" y="0"/>
                      <a:pt x="817" y="7"/>
                      <a:pt x="799" y="25"/>
                    </a:cubicBezTo>
                    <a:cubicBezTo>
                      <a:pt x="790" y="21"/>
                      <a:pt x="781" y="20"/>
                      <a:pt x="772" y="20"/>
                    </a:cubicBezTo>
                    <a:cubicBezTo>
                      <a:pt x="740" y="20"/>
                      <a:pt x="712" y="43"/>
                      <a:pt x="705" y="76"/>
                    </a:cubicBezTo>
                    <a:cubicBezTo>
                      <a:pt x="645" y="205"/>
                      <a:pt x="594" y="333"/>
                      <a:pt x="560" y="470"/>
                    </a:cubicBezTo>
                    <a:cubicBezTo>
                      <a:pt x="423" y="410"/>
                      <a:pt x="286" y="350"/>
                      <a:pt x="157" y="282"/>
                    </a:cubicBezTo>
                    <a:cubicBezTo>
                      <a:pt x="144" y="274"/>
                      <a:pt x="131" y="270"/>
                      <a:pt x="119" y="270"/>
                    </a:cubicBezTo>
                    <a:cubicBezTo>
                      <a:pt x="50" y="270"/>
                      <a:pt x="1" y="375"/>
                      <a:pt x="80" y="419"/>
                    </a:cubicBezTo>
                    <a:cubicBezTo>
                      <a:pt x="209" y="487"/>
                      <a:pt x="346" y="555"/>
                      <a:pt x="491" y="615"/>
                    </a:cubicBezTo>
                    <a:cubicBezTo>
                      <a:pt x="423" y="769"/>
                      <a:pt x="346" y="923"/>
                      <a:pt x="277" y="1077"/>
                    </a:cubicBezTo>
                    <a:cubicBezTo>
                      <a:pt x="242" y="1141"/>
                      <a:pt x="294" y="1197"/>
                      <a:pt x="347" y="1197"/>
                    </a:cubicBezTo>
                    <a:cubicBezTo>
                      <a:pt x="372" y="1197"/>
                      <a:pt x="398" y="1185"/>
                      <a:pt x="414" y="1154"/>
                    </a:cubicBezTo>
                    <a:cubicBezTo>
                      <a:pt x="448" y="1112"/>
                      <a:pt x="474" y="1060"/>
                      <a:pt x="508" y="1009"/>
                    </a:cubicBezTo>
                    <a:cubicBezTo>
                      <a:pt x="534" y="1009"/>
                      <a:pt x="560" y="983"/>
                      <a:pt x="577" y="958"/>
                    </a:cubicBezTo>
                    <a:cubicBezTo>
                      <a:pt x="611" y="872"/>
                      <a:pt x="637" y="786"/>
                      <a:pt x="671" y="701"/>
                    </a:cubicBezTo>
                    <a:lnTo>
                      <a:pt x="679" y="684"/>
                    </a:lnTo>
                    <a:cubicBezTo>
                      <a:pt x="714" y="701"/>
                      <a:pt x="748" y="709"/>
                      <a:pt x="782" y="718"/>
                    </a:cubicBezTo>
                    <a:cubicBezTo>
                      <a:pt x="816" y="735"/>
                      <a:pt x="996" y="744"/>
                      <a:pt x="1030" y="786"/>
                    </a:cubicBezTo>
                    <a:cubicBezTo>
                      <a:pt x="1046" y="805"/>
                      <a:pt x="1065" y="812"/>
                      <a:pt x="1083" y="812"/>
                    </a:cubicBezTo>
                    <a:cubicBezTo>
                      <a:pt x="1142" y="812"/>
                      <a:pt x="1195" y="734"/>
                      <a:pt x="1150" y="675"/>
                    </a:cubicBezTo>
                    <a:cubicBezTo>
                      <a:pt x="1073" y="581"/>
                      <a:pt x="850" y="573"/>
                      <a:pt x="739" y="538"/>
                    </a:cubicBezTo>
                    <a:cubicBezTo>
                      <a:pt x="765" y="478"/>
                      <a:pt x="782" y="419"/>
                      <a:pt x="799" y="359"/>
                    </a:cubicBezTo>
                    <a:cubicBezTo>
                      <a:pt x="842" y="282"/>
                      <a:pt x="885" y="196"/>
                      <a:pt x="927" y="119"/>
                    </a:cubicBezTo>
                    <a:cubicBezTo>
                      <a:pt x="959" y="62"/>
                      <a:pt x="911" y="0"/>
                      <a:pt x="856" y="0"/>
                    </a:cubicBezTo>
                    <a:close/>
                  </a:path>
                </a:pathLst>
              </a:custGeom>
              <a:solidFill>
                <a:srgbClr val="4C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17"/>
              <p:cNvSpPr/>
              <p:nvPr/>
            </p:nvSpPr>
            <p:spPr>
              <a:xfrm>
                <a:off x="8551539" y="5071624"/>
                <a:ext cx="97941" cy="9820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120" extrusionOk="0">
                    <a:moveTo>
                      <a:pt x="573" y="0"/>
                    </a:moveTo>
                    <a:cubicBezTo>
                      <a:pt x="542" y="0"/>
                      <a:pt x="511" y="18"/>
                      <a:pt x="501" y="59"/>
                    </a:cubicBezTo>
                    <a:cubicBezTo>
                      <a:pt x="475" y="187"/>
                      <a:pt x="458" y="324"/>
                      <a:pt x="458" y="453"/>
                    </a:cubicBezTo>
                    <a:cubicBezTo>
                      <a:pt x="389" y="410"/>
                      <a:pt x="330" y="367"/>
                      <a:pt x="270" y="316"/>
                    </a:cubicBezTo>
                    <a:cubicBezTo>
                      <a:pt x="256" y="302"/>
                      <a:pt x="237" y="295"/>
                      <a:pt x="217" y="295"/>
                    </a:cubicBezTo>
                    <a:cubicBezTo>
                      <a:pt x="188" y="295"/>
                      <a:pt x="157" y="311"/>
                      <a:pt x="141" y="341"/>
                    </a:cubicBezTo>
                    <a:lnTo>
                      <a:pt x="133" y="333"/>
                    </a:lnTo>
                    <a:cubicBezTo>
                      <a:pt x="127" y="331"/>
                      <a:pt x="120" y="331"/>
                      <a:pt x="114" y="331"/>
                    </a:cubicBezTo>
                    <a:cubicBezTo>
                      <a:pt x="47" y="331"/>
                      <a:pt x="1" y="415"/>
                      <a:pt x="56" y="470"/>
                    </a:cubicBezTo>
                    <a:cubicBezTo>
                      <a:pt x="167" y="572"/>
                      <a:pt x="295" y="658"/>
                      <a:pt x="432" y="718"/>
                    </a:cubicBezTo>
                    <a:cubicBezTo>
                      <a:pt x="424" y="829"/>
                      <a:pt x="424" y="932"/>
                      <a:pt x="432" y="1043"/>
                    </a:cubicBezTo>
                    <a:cubicBezTo>
                      <a:pt x="441" y="1094"/>
                      <a:pt x="484" y="1120"/>
                      <a:pt x="523" y="1120"/>
                    </a:cubicBezTo>
                    <a:cubicBezTo>
                      <a:pt x="563" y="1120"/>
                      <a:pt x="599" y="1094"/>
                      <a:pt x="595" y="1043"/>
                    </a:cubicBezTo>
                    <a:cubicBezTo>
                      <a:pt x="638" y="1043"/>
                      <a:pt x="672" y="1009"/>
                      <a:pt x="672" y="966"/>
                    </a:cubicBezTo>
                    <a:cubicBezTo>
                      <a:pt x="672" y="906"/>
                      <a:pt x="663" y="855"/>
                      <a:pt x="655" y="795"/>
                    </a:cubicBezTo>
                    <a:lnTo>
                      <a:pt x="655" y="795"/>
                    </a:lnTo>
                    <a:cubicBezTo>
                      <a:pt x="744" y="814"/>
                      <a:pt x="834" y="824"/>
                      <a:pt x="924" y="824"/>
                    </a:cubicBezTo>
                    <a:cubicBezTo>
                      <a:pt x="954" y="824"/>
                      <a:pt x="984" y="823"/>
                      <a:pt x="1014" y="820"/>
                    </a:cubicBezTo>
                    <a:cubicBezTo>
                      <a:pt x="1114" y="820"/>
                      <a:pt x="1117" y="666"/>
                      <a:pt x="1022" y="666"/>
                    </a:cubicBezTo>
                    <a:cubicBezTo>
                      <a:pt x="1019" y="666"/>
                      <a:pt x="1017" y="666"/>
                      <a:pt x="1014" y="666"/>
                    </a:cubicBezTo>
                    <a:cubicBezTo>
                      <a:pt x="1005" y="649"/>
                      <a:pt x="988" y="649"/>
                      <a:pt x="980" y="641"/>
                    </a:cubicBezTo>
                    <a:lnTo>
                      <a:pt x="655" y="521"/>
                    </a:lnTo>
                    <a:lnTo>
                      <a:pt x="655" y="367"/>
                    </a:lnTo>
                    <a:cubicBezTo>
                      <a:pt x="663" y="341"/>
                      <a:pt x="646" y="324"/>
                      <a:pt x="629" y="307"/>
                    </a:cubicBezTo>
                    <a:cubicBezTo>
                      <a:pt x="629" y="239"/>
                      <a:pt x="638" y="170"/>
                      <a:pt x="655" y="102"/>
                    </a:cubicBezTo>
                    <a:cubicBezTo>
                      <a:pt x="670" y="40"/>
                      <a:pt x="621" y="0"/>
                      <a:pt x="573" y="0"/>
                    </a:cubicBezTo>
                    <a:close/>
                  </a:path>
                </a:pathLst>
              </a:custGeom>
              <a:solidFill>
                <a:srgbClr val="4C4B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64" name="Google Shape;2364;p17"/>
          <p:cNvSpPr txBox="1">
            <a:spLocks noGrp="1"/>
          </p:cNvSpPr>
          <p:nvPr>
            <p:ph type="subTitle" idx="1"/>
          </p:nvPr>
        </p:nvSpPr>
        <p:spPr>
          <a:xfrm>
            <a:off x="720000" y="1371600"/>
            <a:ext cx="77040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19"/>
          <p:cNvSpPr txBox="1">
            <a:spLocks noGrp="1"/>
          </p:cNvSpPr>
          <p:nvPr>
            <p:ph type="title"/>
          </p:nvPr>
        </p:nvSpPr>
        <p:spPr>
          <a:xfrm>
            <a:off x="678750" y="389000"/>
            <a:ext cx="780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9pPr>
          </a:lstStyle>
          <a:p>
            <a:endParaRPr/>
          </a:p>
        </p:txBody>
      </p:sp>
      <p:sp>
        <p:nvSpPr>
          <p:cNvPr id="2501" name="Google Shape;2501;p19"/>
          <p:cNvSpPr txBox="1">
            <a:spLocks noGrp="1"/>
          </p:cNvSpPr>
          <p:nvPr>
            <p:ph type="subTitle" idx="1"/>
          </p:nvPr>
        </p:nvSpPr>
        <p:spPr>
          <a:xfrm>
            <a:off x="689463" y="2926275"/>
            <a:ext cx="23928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 b="1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2" name="Google Shape;2502;p19"/>
          <p:cNvSpPr txBox="1">
            <a:spLocks noGrp="1"/>
          </p:cNvSpPr>
          <p:nvPr>
            <p:ph type="subTitle" idx="2"/>
          </p:nvPr>
        </p:nvSpPr>
        <p:spPr>
          <a:xfrm>
            <a:off x="689463" y="3265575"/>
            <a:ext cx="23928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03" name="Google Shape;2503;p19"/>
          <p:cNvSpPr txBox="1">
            <a:spLocks noGrp="1"/>
          </p:cNvSpPr>
          <p:nvPr>
            <p:ph type="subTitle" idx="3"/>
          </p:nvPr>
        </p:nvSpPr>
        <p:spPr>
          <a:xfrm>
            <a:off x="3363525" y="2924982"/>
            <a:ext cx="24384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 b="1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4" name="Google Shape;2504;p19"/>
          <p:cNvSpPr txBox="1">
            <a:spLocks noGrp="1"/>
          </p:cNvSpPr>
          <p:nvPr>
            <p:ph type="subTitle" idx="4"/>
          </p:nvPr>
        </p:nvSpPr>
        <p:spPr>
          <a:xfrm>
            <a:off x="3359925" y="3274661"/>
            <a:ext cx="24384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05" name="Google Shape;2505;p19"/>
          <p:cNvSpPr txBox="1">
            <a:spLocks noGrp="1"/>
          </p:cNvSpPr>
          <p:nvPr>
            <p:ph type="subTitle" idx="5"/>
          </p:nvPr>
        </p:nvSpPr>
        <p:spPr>
          <a:xfrm>
            <a:off x="6086388" y="2931013"/>
            <a:ext cx="23928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 b="1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6" name="Google Shape;2506;p19"/>
          <p:cNvSpPr txBox="1">
            <a:spLocks noGrp="1"/>
          </p:cNvSpPr>
          <p:nvPr>
            <p:ph type="subTitle" idx="6"/>
          </p:nvPr>
        </p:nvSpPr>
        <p:spPr>
          <a:xfrm>
            <a:off x="6086725" y="3265600"/>
            <a:ext cx="23928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507" name="Google Shape;2507;p19"/>
          <p:cNvGrpSpPr/>
          <p:nvPr/>
        </p:nvGrpSpPr>
        <p:grpSpPr>
          <a:xfrm>
            <a:off x="-779250" y="3177275"/>
            <a:ext cx="3452025" cy="2910408"/>
            <a:chOff x="-703050" y="2872475"/>
            <a:chExt cx="3452025" cy="2910408"/>
          </a:xfrm>
        </p:grpSpPr>
        <p:sp>
          <p:nvSpPr>
            <p:cNvPr id="2508" name="Google Shape;2508;p19"/>
            <p:cNvSpPr/>
            <p:nvPr/>
          </p:nvSpPr>
          <p:spPr>
            <a:xfrm>
              <a:off x="-579878" y="3024756"/>
              <a:ext cx="1317976" cy="1208585"/>
            </a:xfrm>
            <a:custGeom>
              <a:avLst/>
              <a:gdLst/>
              <a:ahLst/>
              <a:cxnLst/>
              <a:rect l="l" t="t" r="r" b="b"/>
              <a:pathLst>
                <a:path w="12723" h="11667" extrusionOk="0">
                  <a:moveTo>
                    <a:pt x="9501" y="1"/>
                  </a:moveTo>
                  <a:cubicBezTo>
                    <a:pt x="8941" y="1"/>
                    <a:pt x="8387" y="160"/>
                    <a:pt x="7940" y="498"/>
                  </a:cubicBezTo>
                  <a:cubicBezTo>
                    <a:pt x="6956" y="1225"/>
                    <a:pt x="6545" y="2611"/>
                    <a:pt x="5433" y="3081"/>
                  </a:cubicBezTo>
                  <a:cubicBezTo>
                    <a:pt x="4775" y="3364"/>
                    <a:pt x="4022" y="3252"/>
                    <a:pt x="3303" y="3338"/>
                  </a:cubicBezTo>
                  <a:cubicBezTo>
                    <a:pt x="1455" y="3578"/>
                    <a:pt x="1" y="5383"/>
                    <a:pt x="1" y="7248"/>
                  </a:cubicBezTo>
                  <a:cubicBezTo>
                    <a:pt x="9" y="9113"/>
                    <a:pt x="1361" y="10849"/>
                    <a:pt x="3123" y="11457"/>
                  </a:cubicBezTo>
                  <a:cubicBezTo>
                    <a:pt x="3498" y="11585"/>
                    <a:pt x="3897" y="11666"/>
                    <a:pt x="4288" y="11666"/>
                  </a:cubicBezTo>
                  <a:cubicBezTo>
                    <a:pt x="4629" y="11666"/>
                    <a:pt x="4964" y="11604"/>
                    <a:pt x="5271" y="11457"/>
                  </a:cubicBezTo>
                  <a:cubicBezTo>
                    <a:pt x="6164" y="11018"/>
                    <a:pt x="6842" y="9904"/>
                    <a:pt x="7765" y="9904"/>
                  </a:cubicBezTo>
                  <a:cubicBezTo>
                    <a:pt x="7850" y="9904"/>
                    <a:pt x="7936" y="9914"/>
                    <a:pt x="8025" y="9934"/>
                  </a:cubicBezTo>
                  <a:cubicBezTo>
                    <a:pt x="8663" y="10071"/>
                    <a:pt x="9141" y="10771"/>
                    <a:pt x="9767" y="10771"/>
                  </a:cubicBezTo>
                  <a:cubicBezTo>
                    <a:pt x="9805" y="10771"/>
                    <a:pt x="9843" y="10769"/>
                    <a:pt x="9882" y="10764"/>
                  </a:cubicBezTo>
                  <a:cubicBezTo>
                    <a:pt x="10104" y="10721"/>
                    <a:pt x="10318" y="10618"/>
                    <a:pt x="10498" y="10473"/>
                  </a:cubicBezTo>
                  <a:cubicBezTo>
                    <a:pt x="11165" y="10002"/>
                    <a:pt x="11764" y="9361"/>
                    <a:pt x="11986" y="8574"/>
                  </a:cubicBezTo>
                  <a:cubicBezTo>
                    <a:pt x="12157" y="7975"/>
                    <a:pt x="12055" y="7325"/>
                    <a:pt x="11695" y="6803"/>
                  </a:cubicBezTo>
                  <a:cubicBezTo>
                    <a:pt x="11884" y="5827"/>
                    <a:pt x="12388" y="4921"/>
                    <a:pt x="12542" y="3937"/>
                  </a:cubicBezTo>
                  <a:cubicBezTo>
                    <a:pt x="12722" y="2722"/>
                    <a:pt x="12303" y="1405"/>
                    <a:pt x="11345" y="635"/>
                  </a:cubicBezTo>
                  <a:cubicBezTo>
                    <a:pt x="10831" y="223"/>
                    <a:pt x="10161" y="1"/>
                    <a:pt x="9501" y="1"/>
                  </a:cubicBezTo>
                  <a:close/>
                </a:path>
              </a:pathLst>
            </a:custGeom>
            <a:solidFill>
              <a:srgbClr val="FDD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9"/>
            <p:cNvSpPr/>
            <p:nvPr/>
          </p:nvSpPr>
          <p:spPr>
            <a:xfrm>
              <a:off x="-703050" y="2872475"/>
              <a:ext cx="1370185" cy="1222258"/>
            </a:xfrm>
            <a:custGeom>
              <a:avLst/>
              <a:gdLst/>
              <a:ahLst/>
              <a:cxnLst/>
              <a:rect l="l" t="t" r="r" b="b"/>
              <a:pathLst>
                <a:path w="13227" h="11799" extrusionOk="0">
                  <a:moveTo>
                    <a:pt x="10059" y="126"/>
                  </a:moveTo>
                  <a:cubicBezTo>
                    <a:pt x="10857" y="126"/>
                    <a:pt x="11664" y="468"/>
                    <a:pt x="12209" y="1061"/>
                  </a:cubicBezTo>
                  <a:cubicBezTo>
                    <a:pt x="12679" y="1591"/>
                    <a:pt x="12979" y="2259"/>
                    <a:pt x="13064" y="2969"/>
                  </a:cubicBezTo>
                  <a:cubicBezTo>
                    <a:pt x="13150" y="3679"/>
                    <a:pt x="13004" y="4355"/>
                    <a:pt x="12782" y="5030"/>
                  </a:cubicBezTo>
                  <a:cubicBezTo>
                    <a:pt x="12671" y="5356"/>
                    <a:pt x="12542" y="5681"/>
                    <a:pt x="12440" y="6014"/>
                  </a:cubicBezTo>
                  <a:cubicBezTo>
                    <a:pt x="12388" y="6168"/>
                    <a:pt x="12328" y="6331"/>
                    <a:pt x="12294" y="6485"/>
                  </a:cubicBezTo>
                  <a:cubicBezTo>
                    <a:pt x="12260" y="6596"/>
                    <a:pt x="12183" y="6776"/>
                    <a:pt x="12209" y="6887"/>
                  </a:cubicBezTo>
                  <a:cubicBezTo>
                    <a:pt x="12234" y="6947"/>
                    <a:pt x="12277" y="7007"/>
                    <a:pt x="12320" y="7058"/>
                  </a:cubicBezTo>
                  <a:cubicBezTo>
                    <a:pt x="12363" y="7143"/>
                    <a:pt x="12405" y="7229"/>
                    <a:pt x="12440" y="7323"/>
                  </a:cubicBezTo>
                  <a:cubicBezTo>
                    <a:pt x="12508" y="7494"/>
                    <a:pt x="12551" y="7682"/>
                    <a:pt x="12559" y="7871"/>
                  </a:cubicBezTo>
                  <a:cubicBezTo>
                    <a:pt x="12594" y="8230"/>
                    <a:pt x="12525" y="8598"/>
                    <a:pt x="12380" y="8931"/>
                  </a:cubicBezTo>
                  <a:cubicBezTo>
                    <a:pt x="12115" y="9573"/>
                    <a:pt x="11593" y="10086"/>
                    <a:pt x="11037" y="10480"/>
                  </a:cubicBezTo>
                  <a:cubicBezTo>
                    <a:pt x="10807" y="10643"/>
                    <a:pt x="10569" y="10759"/>
                    <a:pt x="10313" y="10759"/>
                  </a:cubicBezTo>
                  <a:cubicBezTo>
                    <a:pt x="10207" y="10759"/>
                    <a:pt x="10097" y="10739"/>
                    <a:pt x="9984" y="10694"/>
                  </a:cubicBezTo>
                  <a:cubicBezTo>
                    <a:pt x="9753" y="10583"/>
                    <a:pt x="9539" y="10454"/>
                    <a:pt x="9343" y="10300"/>
                  </a:cubicBezTo>
                  <a:cubicBezTo>
                    <a:pt x="9023" y="10081"/>
                    <a:pt x="8683" y="9903"/>
                    <a:pt x="8311" y="9903"/>
                  </a:cubicBezTo>
                  <a:cubicBezTo>
                    <a:pt x="8204" y="9903"/>
                    <a:pt x="8095" y="9917"/>
                    <a:pt x="7983" y="9949"/>
                  </a:cubicBezTo>
                  <a:cubicBezTo>
                    <a:pt x="7426" y="10103"/>
                    <a:pt x="6999" y="10557"/>
                    <a:pt x="6571" y="10925"/>
                  </a:cubicBezTo>
                  <a:cubicBezTo>
                    <a:pt x="6331" y="11130"/>
                    <a:pt x="6075" y="11310"/>
                    <a:pt x="5801" y="11455"/>
                  </a:cubicBezTo>
                  <a:cubicBezTo>
                    <a:pt x="5793" y="11460"/>
                    <a:pt x="5786" y="11465"/>
                    <a:pt x="5781" y="11472"/>
                  </a:cubicBezTo>
                  <a:lnTo>
                    <a:pt x="5781" y="11472"/>
                  </a:lnTo>
                  <a:cubicBezTo>
                    <a:pt x="5468" y="11607"/>
                    <a:pt x="5141" y="11667"/>
                    <a:pt x="4810" y="11667"/>
                  </a:cubicBezTo>
                  <a:cubicBezTo>
                    <a:pt x="3773" y="11667"/>
                    <a:pt x="2707" y="11078"/>
                    <a:pt x="1994" y="10377"/>
                  </a:cubicBezTo>
                  <a:cubicBezTo>
                    <a:pt x="1104" y="9496"/>
                    <a:pt x="540" y="8239"/>
                    <a:pt x="660" y="6972"/>
                  </a:cubicBezTo>
                  <a:cubicBezTo>
                    <a:pt x="788" y="5732"/>
                    <a:pt x="1489" y="4620"/>
                    <a:pt x="2550" y="3953"/>
                  </a:cubicBezTo>
                  <a:cubicBezTo>
                    <a:pt x="3106" y="3619"/>
                    <a:pt x="3748" y="3439"/>
                    <a:pt x="4398" y="3431"/>
                  </a:cubicBezTo>
                  <a:cubicBezTo>
                    <a:pt x="5057" y="3405"/>
                    <a:pt x="5733" y="3422"/>
                    <a:pt x="6314" y="3063"/>
                  </a:cubicBezTo>
                  <a:cubicBezTo>
                    <a:pt x="7341" y="2430"/>
                    <a:pt x="7692" y="1129"/>
                    <a:pt x="8718" y="496"/>
                  </a:cubicBezTo>
                  <a:cubicBezTo>
                    <a:pt x="9126" y="243"/>
                    <a:pt x="9591" y="126"/>
                    <a:pt x="10059" y="126"/>
                  </a:cubicBezTo>
                  <a:close/>
                  <a:moveTo>
                    <a:pt x="10065" y="0"/>
                  </a:moveTo>
                  <a:cubicBezTo>
                    <a:pt x="9896" y="0"/>
                    <a:pt x="9726" y="14"/>
                    <a:pt x="9557" y="43"/>
                  </a:cubicBezTo>
                  <a:cubicBezTo>
                    <a:pt x="8958" y="154"/>
                    <a:pt x="8419" y="462"/>
                    <a:pt x="8017" y="916"/>
                  </a:cubicBezTo>
                  <a:cubicBezTo>
                    <a:pt x="7580" y="1395"/>
                    <a:pt x="7255" y="1968"/>
                    <a:pt x="6819" y="2455"/>
                  </a:cubicBezTo>
                  <a:cubicBezTo>
                    <a:pt x="6588" y="2721"/>
                    <a:pt x="6306" y="2934"/>
                    <a:pt x="5981" y="3088"/>
                  </a:cubicBezTo>
                  <a:cubicBezTo>
                    <a:pt x="5596" y="3251"/>
                    <a:pt x="5159" y="3277"/>
                    <a:pt x="4740" y="3285"/>
                  </a:cubicBezTo>
                  <a:cubicBezTo>
                    <a:pt x="4073" y="3311"/>
                    <a:pt x="3440" y="3354"/>
                    <a:pt x="2832" y="3645"/>
                  </a:cubicBezTo>
                  <a:cubicBezTo>
                    <a:pt x="1720" y="4201"/>
                    <a:pt x="908" y="5210"/>
                    <a:pt x="617" y="6416"/>
                  </a:cubicBezTo>
                  <a:cubicBezTo>
                    <a:pt x="1" y="8931"/>
                    <a:pt x="2182" y="11737"/>
                    <a:pt x="4783" y="11797"/>
                  </a:cubicBezTo>
                  <a:cubicBezTo>
                    <a:pt x="4803" y="11798"/>
                    <a:pt x="4824" y="11798"/>
                    <a:pt x="4844" y="11798"/>
                  </a:cubicBezTo>
                  <a:cubicBezTo>
                    <a:pt x="5192" y="11798"/>
                    <a:pt x="5538" y="11729"/>
                    <a:pt x="5861" y="11583"/>
                  </a:cubicBezTo>
                  <a:cubicBezTo>
                    <a:pt x="5864" y="11582"/>
                    <a:pt x="5867" y="11581"/>
                    <a:pt x="5869" y="11579"/>
                  </a:cubicBezTo>
                  <a:lnTo>
                    <a:pt x="5869" y="11579"/>
                  </a:lnTo>
                  <a:cubicBezTo>
                    <a:pt x="5872" y="11578"/>
                    <a:pt x="5875" y="11576"/>
                    <a:pt x="5878" y="11575"/>
                  </a:cubicBezTo>
                  <a:cubicBezTo>
                    <a:pt x="6494" y="11267"/>
                    <a:pt x="6939" y="10719"/>
                    <a:pt x="7503" y="10334"/>
                  </a:cubicBezTo>
                  <a:cubicBezTo>
                    <a:pt x="7752" y="10169"/>
                    <a:pt x="8027" y="10036"/>
                    <a:pt x="8323" y="10036"/>
                  </a:cubicBezTo>
                  <a:cubicBezTo>
                    <a:pt x="8363" y="10036"/>
                    <a:pt x="8404" y="10038"/>
                    <a:pt x="8444" y="10044"/>
                  </a:cubicBezTo>
                  <a:cubicBezTo>
                    <a:pt x="8770" y="10078"/>
                    <a:pt x="9043" y="10257"/>
                    <a:pt x="9300" y="10437"/>
                  </a:cubicBezTo>
                  <a:cubicBezTo>
                    <a:pt x="9625" y="10664"/>
                    <a:pt x="9969" y="10902"/>
                    <a:pt x="10352" y="10902"/>
                  </a:cubicBezTo>
                  <a:cubicBezTo>
                    <a:pt x="10473" y="10902"/>
                    <a:pt x="10599" y="10878"/>
                    <a:pt x="10729" y="10822"/>
                  </a:cubicBezTo>
                  <a:cubicBezTo>
                    <a:pt x="11310" y="10574"/>
                    <a:pt x="11875" y="10009"/>
                    <a:pt x="12226" y="9496"/>
                  </a:cubicBezTo>
                  <a:cubicBezTo>
                    <a:pt x="12602" y="8940"/>
                    <a:pt x="12790" y="8281"/>
                    <a:pt x="12662" y="7614"/>
                  </a:cubicBezTo>
                  <a:cubicBezTo>
                    <a:pt x="12628" y="7460"/>
                    <a:pt x="12585" y="7315"/>
                    <a:pt x="12517" y="7169"/>
                  </a:cubicBezTo>
                  <a:cubicBezTo>
                    <a:pt x="12440" y="6989"/>
                    <a:pt x="12328" y="6887"/>
                    <a:pt x="12380" y="6682"/>
                  </a:cubicBezTo>
                  <a:cubicBezTo>
                    <a:pt x="12474" y="6305"/>
                    <a:pt x="12594" y="5937"/>
                    <a:pt x="12730" y="5569"/>
                  </a:cubicBezTo>
                  <a:cubicBezTo>
                    <a:pt x="12979" y="4876"/>
                    <a:pt x="13227" y="4175"/>
                    <a:pt x="13218" y="3422"/>
                  </a:cubicBezTo>
                  <a:cubicBezTo>
                    <a:pt x="13218" y="2755"/>
                    <a:pt x="13038" y="2105"/>
                    <a:pt x="12705" y="1532"/>
                  </a:cubicBezTo>
                  <a:cubicBezTo>
                    <a:pt x="12157" y="577"/>
                    <a:pt x="11142" y="0"/>
                    <a:pt x="10065" y="0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9"/>
            <p:cNvSpPr/>
            <p:nvPr/>
          </p:nvSpPr>
          <p:spPr>
            <a:xfrm>
              <a:off x="-589616" y="4147184"/>
              <a:ext cx="2011821" cy="1602227"/>
            </a:xfrm>
            <a:custGeom>
              <a:avLst/>
              <a:gdLst/>
              <a:ahLst/>
              <a:cxnLst/>
              <a:rect l="l" t="t" r="r" b="b"/>
              <a:pathLst>
                <a:path w="19421" h="15467" extrusionOk="0">
                  <a:moveTo>
                    <a:pt x="9144" y="1"/>
                  </a:moveTo>
                  <a:cubicBezTo>
                    <a:pt x="8325" y="1"/>
                    <a:pt x="7450" y="364"/>
                    <a:pt x="6734" y="1289"/>
                  </a:cubicBezTo>
                  <a:cubicBezTo>
                    <a:pt x="6133" y="2062"/>
                    <a:pt x="5625" y="2238"/>
                    <a:pt x="5143" y="2238"/>
                  </a:cubicBezTo>
                  <a:cubicBezTo>
                    <a:pt x="4741" y="2238"/>
                    <a:pt x="4358" y="2115"/>
                    <a:pt x="3954" y="2115"/>
                  </a:cubicBezTo>
                  <a:cubicBezTo>
                    <a:pt x="3373" y="2115"/>
                    <a:pt x="2750" y="2368"/>
                    <a:pt x="1968" y="3599"/>
                  </a:cubicBezTo>
                  <a:cubicBezTo>
                    <a:pt x="1" y="6704"/>
                    <a:pt x="4629" y="14960"/>
                    <a:pt x="4629" y="14960"/>
                  </a:cubicBezTo>
                  <a:cubicBezTo>
                    <a:pt x="6342" y="15314"/>
                    <a:pt x="7878" y="15467"/>
                    <a:pt x="9249" y="15467"/>
                  </a:cubicBezTo>
                  <a:cubicBezTo>
                    <a:pt x="16283" y="15467"/>
                    <a:pt x="19005" y="11456"/>
                    <a:pt x="19198" y="10117"/>
                  </a:cubicBezTo>
                  <a:cubicBezTo>
                    <a:pt x="19420" y="8518"/>
                    <a:pt x="18462" y="9262"/>
                    <a:pt x="17547" y="8193"/>
                  </a:cubicBezTo>
                  <a:cubicBezTo>
                    <a:pt x="16632" y="7132"/>
                    <a:pt x="18146" y="6713"/>
                    <a:pt x="17521" y="4480"/>
                  </a:cubicBezTo>
                  <a:cubicBezTo>
                    <a:pt x="17151" y="3155"/>
                    <a:pt x="16280" y="2824"/>
                    <a:pt x="15528" y="2824"/>
                  </a:cubicBezTo>
                  <a:cubicBezTo>
                    <a:pt x="15012" y="2824"/>
                    <a:pt x="14553" y="2979"/>
                    <a:pt x="14347" y="3077"/>
                  </a:cubicBezTo>
                  <a:cubicBezTo>
                    <a:pt x="14175" y="3159"/>
                    <a:pt x="13854" y="3235"/>
                    <a:pt x="13493" y="3235"/>
                  </a:cubicBezTo>
                  <a:cubicBezTo>
                    <a:pt x="12797" y="3235"/>
                    <a:pt x="11952" y="2950"/>
                    <a:pt x="11738" y="1862"/>
                  </a:cubicBezTo>
                  <a:cubicBezTo>
                    <a:pt x="11536" y="865"/>
                    <a:pt x="10407" y="1"/>
                    <a:pt x="9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9"/>
            <p:cNvSpPr/>
            <p:nvPr/>
          </p:nvSpPr>
          <p:spPr>
            <a:xfrm>
              <a:off x="234155" y="5529838"/>
              <a:ext cx="104212" cy="85669"/>
            </a:xfrm>
            <a:custGeom>
              <a:avLst/>
              <a:gdLst/>
              <a:ahLst/>
              <a:cxnLst/>
              <a:rect l="l" t="t" r="r" b="b"/>
              <a:pathLst>
                <a:path w="1006" h="827" extrusionOk="0">
                  <a:moveTo>
                    <a:pt x="445" y="0"/>
                  </a:moveTo>
                  <a:cubicBezTo>
                    <a:pt x="364" y="0"/>
                    <a:pt x="284" y="23"/>
                    <a:pt x="219" y="73"/>
                  </a:cubicBezTo>
                  <a:cubicBezTo>
                    <a:pt x="125" y="133"/>
                    <a:pt x="73" y="235"/>
                    <a:pt x="82" y="346"/>
                  </a:cubicBezTo>
                  <a:cubicBezTo>
                    <a:pt x="65" y="406"/>
                    <a:pt x="65" y="466"/>
                    <a:pt x="99" y="517"/>
                  </a:cubicBezTo>
                  <a:cubicBezTo>
                    <a:pt x="1" y="641"/>
                    <a:pt x="91" y="827"/>
                    <a:pt x="242" y="827"/>
                  </a:cubicBezTo>
                  <a:cubicBezTo>
                    <a:pt x="248" y="827"/>
                    <a:pt x="255" y="826"/>
                    <a:pt x="262" y="825"/>
                  </a:cubicBezTo>
                  <a:cubicBezTo>
                    <a:pt x="339" y="825"/>
                    <a:pt x="407" y="817"/>
                    <a:pt x="484" y="808"/>
                  </a:cubicBezTo>
                  <a:cubicBezTo>
                    <a:pt x="521" y="817"/>
                    <a:pt x="559" y="821"/>
                    <a:pt x="597" y="821"/>
                  </a:cubicBezTo>
                  <a:cubicBezTo>
                    <a:pt x="709" y="821"/>
                    <a:pt x="822" y="784"/>
                    <a:pt x="912" y="714"/>
                  </a:cubicBezTo>
                  <a:cubicBezTo>
                    <a:pt x="972" y="663"/>
                    <a:pt x="1006" y="577"/>
                    <a:pt x="980" y="500"/>
                  </a:cubicBezTo>
                  <a:cubicBezTo>
                    <a:pt x="997" y="415"/>
                    <a:pt x="972" y="329"/>
                    <a:pt x="895" y="287"/>
                  </a:cubicBezTo>
                  <a:cubicBezTo>
                    <a:pt x="823" y="115"/>
                    <a:pt x="629" y="0"/>
                    <a:pt x="4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9"/>
            <p:cNvSpPr/>
            <p:nvPr/>
          </p:nvSpPr>
          <p:spPr>
            <a:xfrm>
              <a:off x="405602" y="5401279"/>
              <a:ext cx="107423" cy="86705"/>
            </a:xfrm>
            <a:custGeom>
              <a:avLst/>
              <a:gdLst/>
              <a:ahLst/>
              <a:cxnLst/>
              <a:rect l="l" t="t" r="r" b="b"/>
              <a:pathLst>
                <a:path w="1037" h="837" extrusionOk="0">
                  <a:moveTo>
                    <a:pt x="767" y="1"/>
                  </a:moveTo>
                  <a:cubicBezTo>
                    <a:pt x="742" y="1"/>
                    <a:pt x="717" y="5"/>
                    <a:pt x="694" y="13"/>
                  </a:cubicBezTo>
                  <a:cubicBezTo>
                    <a:pt x="557" y="65"/>
                    <a:pt x="377" y="56"/>
                    <a:pt x="240" y="125"/>
                  </a:cubicBezTo>
                  <a:cubicBezTo>
                    <a:pt x="129" y="176"/>
                    <a:pt x="52" y="278"/>
                    <a:pt x="27" y="398"/>
                  </a:cubicBezTo>
                  <a:cubicBezTo>
                    <a:pt x="1" y="527"/>
                    <a:pt x="52" y="663"/>
                    <a:pt x="155" y="749"/>
                  </a:cubicBezTo>
                  <a:cubicBezTo>
                    <a:pt x="243" y="816"/>
                    <a:pt x="346" y="836"/>
                    <a:pt x="448" y="836"/>
                  </a:cubicBezTo>
                  <a:cubicBezTo>
                    <a:pt x="515" y="836"/>
                    <a:pt x="581" y="828"/>
                    <a:pt x="643" y="817"/>
                  </a:cubicBezTo>
                  <a:cubicBezTo>
                    <a:pt x="788" y="800"/>
                    <a:pt x="925" y="715"/>
                    <a:pt x="1002" y="586"/>
                  </a:cubicBezTo>
                  <a:cubicBezTo>
                    <a:pt x="1036" y="484"/>
                    <a:pt x="1036" y="373"/>
                    <a:pt x="985" y="278"/>
                  </a:cubicBezTo>
                  <a:cubicBezTo>
                    <a:pt x="985" y="261"/>
                    <a:pt x="993" y="244"/>
                    <a:pt x="1002" y="227"/>
                  </a:cubicBezTo>
                  <a:cubicBezTo>
                    <a:pt x="1030" y="99"/>
                    <a:pt x="893" y="1"/>
                    <a:pt x="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9"/>
            <p:cNvSpPr/>
            <p:nvPr/>
          </p:nvSpPr>
          <p:spPr>
            <a:xfrm>
              <a:off x="13917" y="5447585"/>
              <a:ext cx="133942" cy="98825"/>
            </a:xfrm>
            <a:custGeom>
              <a:avLst/>
              <a:gdLst/>
              <a:ahLst/>
              <a:cxnLst/>
              <a:rect l="l" t="t" r="r" b="b"/>
              <a:pathLst>
                <a:path w="1293" h="954" extrusionOk="0">
                  <a:moveTo>
                    <a:pt x="866" y="0"/>
                  </a:moveTo>
                  <a:cubicBezTo>
                    <a:pt x="711" y="0"/>
                    <a:pt x="558" y="21"/>
                    <a:pt x="446" y="105"/>
                  </a:cubicBezTo>
                  <a:cubicBezTo>
                    <a:pt x="411" y="131"/>
                    <a:pt x="386" y="165"/>
                    <a:pt x="369" y="191"/>
                  </a:cubicBezTo>
                  <a:cubicBezTo>
                    <a:pt x="232" y="199"/>
                    <a:pt x="112" y="268"/>
                    <a:pt x="35" y="379"/>
                  </a:cubicBezTo>
                  <a:cubicBezTo>
                    <a:pt x="1" y="456"/>
                    <a:pt x="18" y="542"/>
                    <a:pt x="86" y="593"/>
                  </a:cubicBezTo>
                  <a:lnTo>
                    <a:pt x="120" y="627"/>
                  </a:lnTo>
                  <a:cubicBezTo>
                    <a:pt x="163" y="764"/>
                    <a:pt x="257" y="875"/>
                    <a:pt x="394" y="927"/>
                  </a:cubicBezTo>
                  <a:cubicBezTo>
                    <a:pt x="436" y="945"/>
                    <a:pt x="480" y="953"/>
                    <a:pt x="523" y="953"/>
                  </a:cubicBezTo>
                  <a:cubicBezTo>
                    <a:pt x="623" y="953"/>
                    <a:pt x="722" y="907"/>
                    <a:pt x="788" y="824"/>
                  </a:cubicBezTo>
                  <a:cubicBezTo>
                    <a:pt x="805" y="824"/>
                    <a:pt x="831" y="824"/>
                    <a:pt x="848" y="815"/>
                  </a:cubicBezTo>
                  <a:cubicBezTo>
                    <a:pt x="883" y="843"/>
                    <a:pt x="923" y="856"/>
                    <a:pt x="962" y="856"/>
                  </a:cubicBezTo>
                  <a:cubicBezTo>
                    <a:pt x="1007" y="856"/>
                    <a:pt x="1051" y="839"/>
                    <a:pt x="1087" y="807"/>
                  </a:cubicBezTo>
                  <a:cubicBezTo>
                    <a:pt x="1284" y="627"/>
                    <a:pt x="1292" y="345"/>
                    <a:pt x="1147" y="97"/>
                  </a:cubicBezTo>
                  <a:cubicBezTo>
                    <a:pt x="1104" y="37"/>
                    <a:pt x="1036" y="3"/>
                    <a:pt x="967" y="3"/>
                  </a:cubicBezTo>
                  <a:cubicBezTo>
                    <a:pt x="934" y="1"/>
                    <a:pt x="900" y="0"/>
                    <a:pt x="8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9"/>
            <p:cNvSpPr/>
            <p:nvPr/>
          </p:nvSpPr>
          <p:spPr>
            <a:xfrm>
              <a:off x="179666" y="5364400"/>
              <a:ext cx="111774" cy="74481"/>
            </a:xfrm>
            <a:custGeom>
              <a:avLst/>
              <a:gdLst/>
              <a:ahLst/>
              <a:cxnLst/>
              <a:rect l="l" t="t" r="r" b="b"/>
              <a:pathLst>
                <a:path w="1079" h="719" extrusionOk="0">
                  <a:moveTo>
                    <a:pt x="360" y="294"/>
                  </a:moveTo>
                  <a:cubicBezTo>
                    <a:pt x="366" y="294"/>
                    <a:pt x="373" y="297"/>
                    <a:pt x="377" y="301"/>
                  </a:cubicBezTo>
                  <a:lnTo>
                    <a:pt x="343" y="301"/>
                  </a:lnTo>
                  <a:cubicBezTo>
                    <a:pt x="347" y="297"/>
                    <a:pt x="353" y="294"/>
                    <a:pt x="360" y="294"/>
                  </a:cubicBezTo>
                  <a:close/>
                  <a:moveTo>
                    <a:pt x="658" y="0"/>
                  </a:moveTo>
                  <a:cubicBezTo>
                    <a:pt x="583" y="0"/>
                    <a:pt x="507" y="17"/>
                    <a:pt x="437" y="53"/>
                  </a:cubicBezTo>
                  <a:cubicBezTo>
                    <a:pt x="308" y="113"/>
                    <a:pt x="112" y="173"/>
                    <a:pt x="60" y="301"/>
                  </a:cubicBezTo>
                  <a:cubicBezTo>
                    <a:pt x="0" y="438"/>
                    <a:pt x="103" y="583"/>
                    <a:pt x="249" y="643"/>
                  </a:cubicBezTo>
                  <a:cubicBezTo>
                    <a:pt x="291" y="691"/>
                    <a:pt x="354" y="718"/>
                    <a:pt x="420" y="718"/>
                  </a:cubicBezTo>
                  <a:cubicBezTo>
                    <a:pt x="448" y="718"/>
                    <a:pt x="477" y="713"/>
                    <a:pt x="505" y="703"/>
                  </a:cubicBezTo>
                  <a:cubicBezTo>
                    <a:pt x="608" y="652"/>
                    <a:pt x="728" y="609"/>
                    <a:pt x="830" y="549"/>
                  </a:cubicBezTo>
                  <a:cubicBezTo>
                    <a:pt x="959" y="489"/>
                    <a:pt x="1078" y="386"/>
                    <a:pt x="1027" y="241"/>
                  </a:cubicBezTo>
                  <a:cubicBezTo>
                    <a:pt x="1001" y="155"/>
                    <a:pt x="941" y="78"/>
                    <a:pt x="865" y="44"/>
                  </a:cubicBezTo>
                  <a:cubicBezTo>
                    <a:pt x="798" y="15"/>
                    <a:pt x="728" y="0"/>
                    <a:pt x="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9"/>
            <p:cNvSpPr/>
            <p:nvPr/>
          </p:nvSpPr>
          <p:spPr>
            <a:xfrm>
              <a:off x="437508" y="5538229"/>
              <a:ext cx="109184" cy="84737"/>
            </a:xfrm>
            <a:custGeom>
              <a:avLst/>
              <a:gdLst/>
              <a:ahLst/>
              <a:cxnLst/>
              <a:rect l="l" t="t" r="r" b="b"/>
              <a:pathLst>
                <a:path w="1054" h="818" extrusionOk="0">
                  <a:moveTo>
                    <a:pt x="460" y="1"/>
                  </a:moveTo>
                  <a:cubicBezTo>
                    <a:pt x="360" y="1"/>
                    <a:pt x="265" y="27"/>
                    <a:pt x="189" y="86"/>
                  </a:cubicBezTo>
                  <a:cubicBezTo>
                    <a:pt x="27" y="223"/>
                    <a:pt x="1" y="471"/>
                    <a:pt x="138" y="633"/>
                  </a:cubicBezTo>
                  <a:cubicBezTo>
                    <a:pt x="163" y="693"/>
                    <a:pt x="215" y="744"/>
                    <a:pt x="275" y="762"/>
                  </a:cubicBezTo>
                  <a:cubicBezTo>
                    <a:pt x="346" y="797"/>
                    <a:pt x="426" y="818"/>
                    <a:pt x="506" y="818"/>
                  </a:cubicBezTo>
                  <a:cubicBezTo>
                    <a:pt x="561" y="818"/>
                    <a:pt x="616" y="808"/>
                    <a:pt x="668" y="787"/>
                  </a:cubicBezTo>
                  <a:cubicBezTo>
                    <a:pt x="874" y="762"/>
                    <a:pt x="1053" y="659"/>
                    <a:pt x="1019" y="419"/>
                  </a:cubicBezTo>
                  <a:cubicBezTo>
                    <a:pt x="982" y="168"/>
                    <a:pt x="709" y="1"/>
                    <a:pt x="4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9"/>
            <p:cNvSpPr/>
            <p:nvPr/>
          </p:nvSpPr>
          <p:spPr>
            <a:xfrm>
              <a:off x="625426" y="5364607"/>
              <a:ext cx="87844" cy="74481"/>
            </a:xfrm>
            <a:custGeom>
              <a:avLst/>
              <a:gdLst/>
              <a:ahLst/>
              <a:cxnLst/>
              <a:rect l="l" t="t" r="r" b="b"/>
              <a:pathLst>
                <a:path w="848" h="719" extrusionOk="0">
                  <a:moveTo>
                    <a:pt x="424" y="0"/>
                  </a:moveTo>
                  <a:cubicBezTo>
                    <a:pt x="359" y="0"/>
                    <a:pt x="293" y="16"/>
                    <a:pt x="232" y="51"/>
                  </a:cubicBezTo>
                  <a:cubicBezTo>
                    <a:pt x="1" y="179"/>
                    <a:pt x="9" y="521"/>
                    <a:pt x="249" y="632"/>
                  </a:cubicBezTo>
                  <a:cubicBezTo>
                    <a:pt x="283" y="650"/>
                    <a:pt x="326" y="667"/>
                    <a:pt x="368" y="684"/>
                  </a:cubicBezTo>
                  <a:cubicBezTo>
                    <a:pt x="403" y="701"/>
                    <a:pt x="445" y="718"/>
                    <a:pt x="488" y="718"/>
                  </a:cubicBezTo>
                  <a:cubicBezTo>
                    <a:pt x="557" y="718"/>
                    <a:pt x="625" y="692"/>
                    <a:pt x="685" y="658"/>
                  </a:cubicBezTo>
                  <a:cubicBezTo>
                    <a:pt x="762" y="615"/>
                    <a:pt x="813" y="547"/>
                    <a:pt x="839" y="461"/>
                  </a:cubicBezTo>
                  <a:cubicBezTo>
                    <a:pt x="847" y="427"/>
                    <a:pt x="839" y="384"/>
                    <a:pt x="822" y="359"/>
                  </a:cubicBezTo>
                  <a:cubicBezTo>
                    <a:pt x="822" y="325"/>
                    <a:pt x="813" y="290"/>
                    <a:pt x="805" y="265"/>
                  </a:cubicBezTo>
                  <a:cubicBezTo>
                    <a:pt x="744" y="100"/>
                    <a:pt x="58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9"/>
            <p:cNvSpPr/>
            <p:nvPr/>
          </p:nvSpPr>
          <p:spPr>
            <a:xfrm>
              <a:off x="411403" y="5240503"/>
              <a:ext cx="85669" cy="73238"/>
            </a:xfrm>
            <a:custGeom>
              <a:avLst/>
              <a:gdLst/>
              <a:ahLst/>
              <a:cxnLst/>
              <a:rect l="l" t="t" r="r" b="b"/>
              <a:pathLst>
                <a:path w="827" h="707" extrusionOk="0">
                  <a:moveTo>
                    <a:pt x="330" y="0"/>
                  </a:moveTo>
                  <a:cubicBezTo>
                    <a:pt x="244" y="0"/>
                    <a:pt x="160" y="27"/>
                    <a:pt x="90" y="77"/>
                  </a:cubicBezTo>
                  <a:cubicBezTo>
                    <a:pt x="48" y="111"/>
                    <a:pt x="31" y="171"/>
                    <a:pt x="39" y="222"/>
                  </a:cubicBezTo>
                  <a:cubicBezTo>
                    <a:pt x="31" y="248"/>
                    <a:pt x="22" y="265"/>
                    <a:pt x="22" y="291"/>
                  </a:cubicBezTo>
                  <a:cubicBezTo>
                    <a:pt x="13" y="342"/>
                    <a:pt x="22" y="385"/>
                    <a:pt x="39" y="436"/>
                  </a:cubicBezTo>
                  <a:cubicBezTo>
                    <a:pt x="1" y="575"/>
                    <a:pt x="108" y="706"/>
                    <a:pt x="242" y="706"/>
                  </a:cubicBezTo>
                  <a:cubicBezTo>
                    <a:pt x="257" y="706"/>
                    <a:pt x="272" y="705"/>
                    <a:pt x="287" y="701"/>
                  </a:cubicBezTo>
                  <a:cubicBezTo>
                    <a:pt x="338" y="693"/>
                    <a:pt x="390" y="676"/>
                    <a:pt x="433" y="650"/>
                  </a:cubicBezTo>
                  <a:cubicBezTo>
                    <a:pt x="484" y="650"/>
                    <a:pt x="535" y="633"/>
                    <a:pt x="578" y="616"/>
                  </a:cubicBezTo>
                  <a:cubicBezTo>
                    <a:pt x="826" y="496"/>
                    <a:pt x="775" y="162"/>
                    <a:pt x="510" y="43"/>
                  </a:cubicBezTo>
                  <a:cubicBezTo>
                    <a:pt x="452" y="14"/>
                    <a:pt x="391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9"/>
            <p:cNvSpPr/>
            <p:nvPr/>
          </p:nvSpPr>
          <p:spPr>
            <a:xfrm>
              <a:off x="597042" y="5201241"/>
              <a:ext cx="87016" cy="72202"/>
            </a:xfrm>
            <a:custGeom>
              <a:avLst/>
              <a:gdLst/>
              <a:ahLst/>
              <a:cxnLst/>
              <a:rect l="l" t="t" r="r" b="b"/>
              <a:pathLst>
                <a:path w="840" h="697" extrusionOk="0">
                  <a:moveTo>
                    <a:pt x="337" y="1"/>
                  </a:moveTo>
                  <a:cubicBezTo>
                    <a:pt x="308" y="1"/>
                    <a:pt x="281" y="7"/>
                    <a:pt x="257" y="19"/>
                  </a:cubicBezTo>
                  <a:cubicBezTo>
                    <a:pt x="69" y="131"/>
                    <a:pt x="1" y="362"/>
                    <a:pt x="78" y="558"/>
                  </a:cubicBezTo>
                  <a:cubicBezTo>
                    <a:pt x="116" y="642"/>
                    <a:pt x="204" y="697"/>
                    <a:pt x="292" y="697"/>
                  </a:cubicBezTo>
                  <a:cubicBezTo>
                    <a:pt x="321" y="697"/>
                    <a:pt x="350" y="691"/>
                    <a:pt x="377" y="678"/>
                  </a:cubicBezTo>
                  <a:lnTo>
                    <a:pt x="728" y="524"/>
                  </a:lnTo>
                  <a:cubicBezTo>
                    <a:pt x="814" y="481"/>
                    <a:pt x="839" y="362"/>
                    <a:pt x="779" y="285"/>
                  </a:cubicBezTo>
                  <a:cubicBezTo>
                    <a:pt x="733" y="223"/>
                    <a:pt x="659" y="189"/>
                    <a:pt x="589" y="189"/>
                  </a:cubicBezTo>
                  <a:cubicBezTo>
                    <a:pt x="581" y="189"/>
                    <a:pt x="573" y="190"/>
                    <a:pt x="565" y="191"/>
                  </a:cubicBezTo>
                  <a:lnTo>
                    <a:pt x="565" y="182"/>
                  </a:lnTo>
                  <a:cubicBezTo>
                    <a:pt x="565" y="81"/>
                    <a:pt x="443" y="1"/>
                    <a:pt x="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9"/>
            <p:cNvSpPr/>
            <p:nvPr/>
          </p:nvSpPr>
          <p:spPr>
            <a:xfrm>
              <a:off x="620972" y="5502489"/>
              <a:ext cx="61325" cy="59150"/>
            </a:xfrm>
            <a:custGeom>
              <a:avLst/>
              <a:gdLst/>
              <a:ahLst/>
              <a:cxnLst/>
              <a:rect l="l" t="t" r="r" b="b"/>
              <a:pathLst>
                <a:path w="592" h="571" extrusionOk="0">
                  <a:moveTo>
                    <a:pt x="262" y="1"/>
                  </a:moveTo>
                  <a:cubicBezTo>
                    <a:pt x="146" y="1"/>
                    <a:pt x="51" y="90"/>
                    <a:pt x="35" y="208"/>
                  </a:cubicBezTo>
                  <a:cubicBezTo>
                    <a:pt x="26" y="234"/>
                    <a:pt x="26" y="260"/>
                    <a:pt x="35" y="294"/>
                  </a:cubicBezTo>
                  <a:cubicBezTo>
                    <a:pt x="9" y="337"/>
                    <a:pt x="1" y="388"/>
                    <a:pt x="26" y="431"/>
                  </a:cubicBezTo>
                  <a:cubicBezTo>
                    <a:pt x="64" y="520"/>
                    <a:pt x="147" y="571"/>
                    <a:pt x="236" y="571"/>
                  </a:cubicBezTo>
                  <a:cubicBezTo>
                    <a:pt x="248" y="571"/>
                    <a:pt x="262" y="570"/>
                    <a:pt x="275" y="568"/>
                  </a:cubicBezTo>
                  <a:cubicBezTo>
                    <a:pt x="369" y="551"/>
                    <a:pt x="454" y="491"/>
                    <a:pt x="497" y="405"/>
                  </a:cubicBezTo>
                  <a:cubicBezTo>
                    <a:pt x="497" y="397"/>
                    <a:pt x="497" y="388"/>
                    <a:pt x="506" y="379"/>
                  </a:cubicBezTo>
                  <a:lnTo>
                    <a:pt x="548" y="302"/>
                  </a:lnTo>
                  <a:cubicBezTo>
                    <a:pt x="591" y="208"/>
                    <a:pt x="548" y="97"/>
                    <a:pt x="454" y="54"/>
                  </a:cubicBezTo>
                  <a:lnTo>
                    <a:pt x="411" y="37"/>
                  </a:lnTo>
                  <a:cubicBezTo>
                    <a:pt x="377" y="20"/>
                    <a:pt x="334" y="3"/>
                    <a:pt x="292" y="3"/>
                  </a:cubicBezTo>
                  <a:cubicBezTo>
                    <a:pt x="282" y="2"/>
                    <a:pt x="271" y="1"/>
                    <a:pt x="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9"/>
            <p:cNvSpPr/>
            <p:nvPr/>
          </p:nvSpPr>
          <p:spPr>
            <a:xfrm>
              <a:off x="2598457" y="4550678"/>
              <a:ext cx="73652" cy="81525"/>
            </a:xfrm>
            <a:custGeom>
              <a:avLst/>
              <a:gdLst/>
              <a:ahLst/>
              <a:cxnLst/>
              <a:rect l="l" t="t" r="r" b="b"/>
              <a:pathLst>
                <a:path w="711" h="787" extrusionOk="0">
                  <a:moveTo>
                    <a:pt x="269" y="1"/>
                  </a:moveTo>
                  <a:cubicBezTo>
                    <a:pt x="29" y="1"/>
                    <a:pt x="0" y="328"/>
                    <a:pt x="49" y="508"/>
                  </a:cubicBezTo>
                  <a:cubicBezTo>
                    <a:pt x="91" y="664"/>
                    <a:pt x="234" y="786"/>
                    <a:pt x="384" y="786"/>
                  </a:cubicBezTo>
                  <a:cubicBezTo>
                    <a:pt x="447" y="786"/>
                    <a:pt x="512" y="764"/>
                    <a:pt x="571" y="713"/>
                  </a:cubicBezTo>
                  <a:cubicBezTo>
                    <a:pt x="585" y="701"/>
                    <a:pt x="597" y="688"/>
                    <a:pt x="609" y="675"/>
                  </a:cubicBezTo>
                  <a:lnTo>
                    <a:pt x="609" y="675"/>
                  </a:lnTo>
                  <a:cubicBezTo>
                    <a:pt x="644" y="647"/>
                    <a:pt x="669" y="604"/>
                    <a:pt x="674" y="549"/>
                  </a:cubicBezTo>
                  <a:lnTo>
                    <a:pt x="674" y="549"/>
                  </a:lnTo>
                  <a:cubicBezTo>
                    <a:pt x="710" y="400"/>
                    <a:pt x="632" y="231"/>
                    <a:pt x="528" y="114"/>
                  </a:cubicBezTo>
                  <a:cubicBezTo>
                    <a:pt x="499" y="80"/>
                    <a:pt x="463" y="61"/>
                    <a:pt x="426" y="55"/>
                  </a:cubicBezTo>
                  <a:lnTo>
                    <a:pt x="426" y="55"/>
                  </a:lnTo>
                  <a:cubicBezTo>
                    <a:pt x="390" y="29"/>
                    <a:pt x="350" y="10"/>
                    <a:pt x="306" y="3"/>
                  </a:cubicBezTo>
                  <a:cubicBezTo>
                    <a:pt x="293" y="2"/>
                    <a:pt x="281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9"/>
            <p:cNvSpPr/>
            <p:nvPr/>
          </p:nvSpPr>
          <p:spPr>
            <a:xfrm>
              <a:off x="2515790" y="4757761"/>
              <a:ext cx="89087" cy="78521"/>
            </a:xfrm>
            <a:custGeom>
              <a:avLst/>
              <a:gdLst/>
              <a:ahLst/>
              <a:cxnLst/>
              <a:rect l="l" t="t" r="r" b="b"/>
              <a:pathLst>
                <a:path w="860" h="758" extrusionOk="0">
                  <a:moveTo>
                    <a:pt x="369" y="1"/>
                  </a:moveTo>
                  <a:cubicBezTo>
                    <a:pt x="278" y="1"/>
                    <a:pt x="194" y="33"/>
                    <a:pt x="137" y="117"/>
                  </a:cubicBezTo>
                  <a:cubicBezTo>
                    <a:pt x="0" y="305"/>
                    <a:pt x="94" y="579"/>
                    <a:pt x="282" y="699"/>
                  </a:cubicBezTo>
                  <a:cubicBezTo>
                    <a:pt x="347" y="738"/>
                    <a:pt x="419" y="757"/>
                    <a:pt x="489" y="757"/>
                  </a:cubicBezTo>
                  <a:cubicBezTo>
                    <a:pt x="631" y="757"/>
                    <a:pt x="767" y="679"/>
                    <a:pt x="830" y="536"/>
                  </a:cubicBezTo>
                  <a:cubicBezTo>
                    <a:pt x="858" y="469"/>
                    <a:pt x="859" y="395"/>
                    <a:pt x="840" y="327"/>
                  </a:cubicBezTo>
                  <a:lnTo>
                    <a:pt x="840" y="327"/>
                  </a:lnTo>
                  <a:cubicBezTo>
                    <a:pt x="842" y="269"/>
                    <a:pt x="817" y="211"/>
                    <a:pt x="770" y="168"/>
                  </a:cubicBezTo>
                  <a:lnTo>
                    <a:pt x="762" y="168"/>
                  </a:lnTo>
                  <a:cubicBezTo>
                    <a:pt x="668" y="80"/>
                    <a:pt x="511" y="1"/>
                    <a:pt x="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9"/>
            <p:cNvSpPr/>
            <p:nvPr/>
          </p:nvSpPr>
          <p:spPr>
            <a:xfrm>
              <a:off x="2656677" y="4676544"/>
              <a:ext cx="92299" cy="75621"/>
            </a:xfrm>
            <a:custGeom>
              <a:avLst/>
              <a:gdLst/>
              <a:ahLst/>
              <a:cxnLst/>
              <a:rect l="l" t="t" r="r" b="b"/>
              <a:pathLst>
                <a:path w="891" h="730" extrusionOk="0">
                  <a:moveTo>
                    <a:pt x="382" y="0"/>
                  </a:moveTo>
                  <a:cubicBezTo>
                    <a:pt x="314" y="0"/>
                    <a:pt x="247" y="23"/>
                    <a:pt x="197" y="63"/>
                  </a:cubicBezTo>
                  <a:cubicBezTo>
                    <a:pt x="0" y="225"/>
                    <a:pt x="60" y="542"/>
                    <a:pt x="257" y="662"/>
                  </a:cubicBezTo>
                  <a:cubicBezTo>
                    <a:pt x="327" y="707"/>
                    <a:pt x="410" y="730"/>
                    <a:pt x="492" y="730"/>
                  </a:cubicBezTo>
                  <a:cubicBezTo>
                    <a:pt x="642" y="730"/>
                    <a:pt x="786" y="654"/>
                    <a:pt x="830" y="499"/>
                  </a:cubicBezTo>
                  <a:cubicBezTo>
                    <a:pt x="891" y="302"/>
                    <a:pt x="763" y="70"/>
                    <a:pt x="554" y="51"/>
                  </a:cubicBezTo>
                  <a:lnTo>
                    <a:pt x="554" y="51"/>
                  </a:lnTo>
                  <a:cubicBezTo>
                    <a:pt x="544" y="46"/>
                    <a:pt x="533" y="41"/>
                    <a:pt x="522" y="37"/>
                  </a:cubicBezTo>
                  <a:cubicBezTo>
                    <a:pt x="479" y="12"/>
                    <a:pt x="430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9"/>
            <p:cNvSpPr/>
            <p:nvPr/>
          </p:nvSpPr>
          <p:spPr>
            <a:xfrm>
              <a:off x="2642484" y="4858660"/>
              <a:ext cx="79764" cy="67644"/>
            </a:xfrm>
            <a:custGeom>
              <a:avLst/>
              <a:gdLst/>
              <a:ahLst/>
              <a:cxnLst/>
              <a:rect l="l" t="t" r="r" b="b"/>
              <a:pathLst>
                <a:path w="770" h="653" extrusionOk="0">
                  <a:moveTo>
                    <a:pt x="241" y="1"/>
                  </a:moveTo>
                  <a:cubicBezTo>
                    <a:pt x="216" y="1"/>
                    <a:pt x="189" y="3"/>
                    <a:pt x="163" y="7"/>
                  </a:cubicBezTo>
                  <a:cubicBezTo>
                    <a:pt x="86" y="24"/>
                    <a:pt x="18" y="93"/>
                    <a:pt x="9" y="170"/>
                  </a:cubicBezTo>
                  <a:cubicBezTo>
                    <a:pt x="0" y="307"/>
                    <a:pt x="43" y="435"/>
                    <a:pt x="129" y="529"/>
                  </a:cubicBezTo>
                  <a:cubicBezTo>
                    <a:pt x="202" y="610"/>
                    <a:pt x="300" y="652"/>
                    <a:pt x="402" y="652"/>
                  </a:cubicBezTo>
                  <a:cubicBezTo>
                    <a:pt x="419" y="652"/>
                    <a:pt x="437" y="651"/>
                    <a:pt x="454" y="649"/>
                  </a:cubicBezTo>
                  <a:cubicBezTo>
                    <a:pt x="469" y="647"/>
                    <a:pt x="483" y="644"/>
                    <a:pt x="497" y="640"/>
                  </a:cubicBezTo>
                  <a:lnTo>
                    <a:pt x="497" y="640"/>
                  </a:lnTo>
                  <a:cubicBezTo>
                    <a:pt x="514" y="644"/>
                    <a:pt x="532" y="646"/>
                    <a:pt x="549" y="646"/>
                  </a:cubicBezTo>
                  <a:cubicBezTo>
                    <a:pt x="658" y="646"/>
                    <a:pt x="770" y="562"/>
                    <a:pt x="736" y="418"/>
                  </a:cubicBezTo>
                  <a:lnTo>
                    <a:pt x="736" y="409"/>
                  </a:lnTo>
                  <a:cubicBezTo>
                    <a:pt x="733" y="393"/>
                    <a:pt x="729" y="378"/>
                    <a:pt x="725" y="363"/>
                  </a:cubicBezTo>
                  <a:lnTo>
                    <a:pt x="725" y="363"/>
                  </a:lnTo>
                  <a:cubicBezTo>
                    <a:pt x="732" y="258"/>
                    <a:pt x="681" y="155"/>
                    <a:pt x="591" y="93"/>
                  </a:cubicBezTo>
                  <a:cubicBezTo>
                    <a:pt x="560" y="69"/>
                    <a:pt x="523" y="57"/>
                    <a:pt x="485" y="57"/>
                  </a:cubicBezTo>
                  <a:cubicBezTo>
                    <a:pt x="481" y="57"/>
                    <a:pt x="476" y="57"/>
                    <a:pt x="472" y="58"/>
                  </a:cubicBezTo>
                  <a:lnTo>
                    <a:pt x="472" y="58"/>
                  </a:lnTo>
                  <a:cubicBezTo>
                    <a:pt x="402" y="21"/>
                    <a:pt x="323" y="1"/>
                    <a:pt x="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9"/>
            <p:cNvSpPr/>
            <p:nvPr/>
          </p:nvSpPr>
          <p:spPr>
            <a:xfrm>
              <a:off x="2662996" y="5007212"/>
              <a:ext cx="76967" cy="73963"/>
            </a:xfrm>
            <a:custGeom>
              <a:avLst/>
              <a:gdLst/>
              <a:ahLst/>
              <a:cxnLst/>
              <a:rect l="l" t="t" r="r" b="b"/>
              <a:pathLst>
                <a:path w="743" h="714" extrusionOk="0">
                  <a:moveTo>
                    <a:pt x="213" y="394"/>
                  </a:moveTo>
                  <a:cubicBezTo>
                    <a:pt x="213" y="404"/>
                    <a:pt x="213" y="413"/>
                    <a:pt x="213" y="421"/>
                  </a:cubicBezTo>
                  <a:cubicBezTo>
                    <a:pt x="196" y="415"/>
                    <a:pt x="201" y="405"/>
                    <a:pt x="213" y="394"/>
                  </a:cubicBezTo>
                  <a:close/>
                  <a:moveTo>
                    <a:pt x="331" y="1"/>
                  </a:moveTo>
                  <a:cubicBezTo>
                    <a:pt x="147" y="1"/>
                    <a:pt x="0" y="165"/>
                    <a:pt x="25" y="344"/>
                  </a:cubicBezTo>
                  <a:cubicBezTo>
                    <a:pt x="41" y="514"/>
                    <a:pt x="141" y="714"/>
                    <a:pt x="325" y="714"/>
                  </a:cubicBezTo>
                  <a:cubicBezTo>
                    <a:pt x="336" y="714"/>
                    <a:pt x="347" y="713"/>
                    <a:pt x="359" y="712"/>
                  </a:cubicBezTo>
                  <a:cubicBezTo>
                    <a:pt x="380" y="706"/>
                    <a:pt x="401" y="699"/>
                    <a:pt x="420" y="690"/>
                  </a:cubicBezTo>
                  <a:lnTo>
                    <a:pt x="420" y="690"/>
                  </a:lnTo>
                  <a:cubicBezTo>
                    <a:pt x="444" y="703"/>
                    <a:pt x="471" y="709"/>
                    <a:pt x="498" y="709"/>
                  </a:cubicBezTo>
                  <a:cubicBezTo>
                    <a:pt x="618" y="709"/>
                    <a:pt x="742" y="593"/>
                    <a:pt x="675" y="447"/>
                  </a:cubicBezTo>
                  <a:lnTo>
                    <a:pt x="588" y="244"/>
                  </a:lnTo>
                  <a:lnTo>
                    <a:pt x="588" y="244"/>
                  </a:lnTo>
                  <a:cubicBezTo>
                    <a:pt x="587" y="173"/>
                    <a:pt x="550" y="105"/>
                    <a:pt x="484" y="69"/>
                  </a:cubicBezTo>
                  <a:lnTo>
                    <a:pt x="484" y="69"/>
                  </a:lnTo>
                  <a:cubicBezTo>
                    <a:pt x="449" y="37"/>
                    <a:pt x="406" y="14"/>
                    <a:pt x="359" y="2"/>
                  </a:cubicBezTo>
                  <a:cubicBezTo>
                    <a:pt x="349" y="1"/>
                    <a:pt x="340" y="1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9"/>
            <p:cNvSpPr/>
            <p:nvPr/>
          </p:nvSpPr>
          <p:spPr>
            <a:xfrm>
              <a:off x="2365063" y="4867051"/>
              <a:ext cx="78625" cy="85980"/>
            </a:xfrm>
            <a:custGeom>
              <a:avLst/>
              <a:gdLst/>
              <a:ahLst/>
              <a:cxnLst/>
              <a:rect l="l" t="t" r="r" b="b"/>
              <a:pathLst>
                <a:path w="759" h="830" extrusionOk="0">
                  <a:moveTo>
                    <a:pt x="324" y="507"/>
                  </a:moveTo>
                  <a:cubicBezTo>
                    <a:pt x="322" y="517"/>
                    <a:pt x="320" y="521"/>
                    <a:pt x="320" y="521"/>
                  </a:cubicBezTo>
                  <a:cubicBezTo>
                    <a:pt x="319" y="521"/>
                    <a:pt x="320" y="515"/>
                    <a:pt x="324" y="507"/>
                  </a:cubicBezTo>
                  <a:close/>
                  <a:moveTo>
                    <a:pt x="383" y="0"/>
                  </a:moveTo>
                  <a:cubicBezTo>
                    <a:pt x="370" y="0"/>
                    <a:pt x="357" y="1"/>
                    <a:pt x="343" y="3"/>
                  </a:cubicBezTo>
                  <a:cubicBezTo>
                    <a:pt x="95" y="37"/>
                    <a:pt x="1" y="294"/>
                    <a:pt x="86" y="508"/>
                  </a:cubicBezTo>
                  <a:cubicBezTo>
                    <a:pt x="139" y="646"/>
                    <a:pt x="277" y="829"/>
                    <a:pt x="432" y="829"/>
                  </a:cubicBezTo>
                  <a:cubicBezTo>
                    <a:pt x="478" y="829"/>
                    <a:pt x="526" y="813"/>
                    <a:pt x="574" y="773"/>
                  </a:cubicBezTo>
                  <a:cubicBezTo>
                    <a:pt x="634" y="725"/>
                    <a:pt x="667" y="658"/>
                    <a:pt x="682" y="582"/>
                  </a:cubicBezTo>
                  <a:lnTo>
                    <a:pt x="682" y="582"/>
                  </a:lnTo>
                  <a:cubicBezTo>
                    <a:pt x="738" y="522"/>
                    <a:pt x="759" y="430"/>
                    <a:pt x="694" y="345"/>
                  </a:cubicBezTo>
                  <a:lnTo>
                    <a:pt x="694" y="337"/>
                  </a:lnTo>
                  <a:cubicBezTo>
                    <a:pt x="685" y="320"/>
                    <a:pt x="677" y="303"/>
                    <a:pt x="677" y="285"/>
                  </a:cubicBezTo>
                  <a:cubicBezTo>
                    <a:pt x="674" y="268"/>
                    <a:pt x="670" y="252"/>
                    <a:pt x="665" y="237"/>
                  </a:cubicBezTo>
                  <a:lnTo>
                    <a:pt x="665" y="237"/>
                  </a:lnTo>
                  <a:cubicBezTo>
                    <a:pt x="656" y="196"/>
                    <a:pt x="645" y="157"/>
                    <a:pt x="634" y="123"/>
                  </a:cubicBezTo>
                  <a:cubicBezTo>
                    <a:pt x="602" y="54"/>
                    <a:pt x="534" y="12"/>
                    <a:pt x="463" y="12"/>
                  </a:cubicBezTo>
                  <a:lnTo>
                    <a:pt x="463" y="12"/>
                  </a:lnTo>
                  <a:cubicBezTo>
                    <a:pt x="438" y="4"/>
                    <a:pt x="411" y="0"/>
                    <a:pt x="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9"/>
            <p:cNvSpPr/>
            <p:nvPr/>
          </p:nvSpPr>
          <p:spPr>
            <a:xfrm>
              <a:off x="2437163" y="4503958"/>
              <a:ext cx="81318" cy="92402"/>
            </a:xfrm>
            <a:custGeom>
              <a:avLst/>
              <a:gdLst/>
              <a:ahLst/>
              <a:cxnLst/>
              <a:rect l="l" t="t" r="r" b="b"/>
              <a:pathLst>
                <a:path w="785" h="892" extrusionOk="0">
                  <a:moveTo>
                    <a:pt x="325" y="0"/>
                  </a:moveTo>
                  <a:cubicBezTo>
                    <a:pt x="159" y="0"/>
                    <a:pt x="0" y="133"/>
                    <a:pt x="6" y="326"/>
                  </a:cubicBezTo>
                  <a:cubicBezTo>
                    <a:pt x="6" y="523"/>
                    <a:pt x="186" y="873"/>
                    <a:pt x="408" y="890"/>
                  </a:cubicBezTo>
                  <a:cubicBezTo>
                    <a:pt x="414" y="891"/>
                    <a:pt x="420" y="891"/>
                    <a:pt x="425" y="891"/>
                  </a:cubicBezTo>
                  <a:cubicBezTo>
                    <a:pt x="465" y="891"/>
                    <a:pt x="503" y="881"/>
                    <a:pt x="538" y="862"/>
                  </a:cubicBezTo>
                  <a:lnTo>
                    <a:pt x="538" y="862"/>
                  </a:lnTo>
                  <a:cubicBezTo>
                    <a:pt x="547" y="863"/>
                    <a:pt x="557" y="864"/>
                    <a:pt x="566" y="864"/>
                  </a:cubicBezTo>
                  <a:cubicBezTo>
                    <a:pt x="651" y="864"/>
                    <a:pt x="735" y="816"/>
                    <a:pt x="751" y="711"/>
                  </a:cubicBezTo>
                  <a:cubicBezTo>
                    <a:pt x="785" y="471"/>
                    <a:pt x="699" y="240"/>
                    <a:pt x="528" y="78"/>
                  </a:cubicBezTo>
                  <a:cubicBezTo>
                    <a:pt x="467" y="24"/>
                    <a:pt x="395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9"/>
            <p:cNvSpPr/>
            <p:nvPr/>
          </p:nvSpPr>
          <p:spPr>
            <a:xfrm>
              <a:off x="2331395" y="4405441"/>
              <a:ext cx="103694" cy="72617"/>
            </a:xfrm>
            <a:custGeom>
              <a:avLst/>
              <a:gdLst/>
              <a:ahLst/>
              <a:cxnLst/>
              <a:rect l="l" t="t" r="r" b="b"/>
              <a:pathLst>
                <a:path w="1001" h="701" extrusionOk="0">
                  <a:moveTo>
                    <a:pt x="410" y="411"/>
                  </a:moveTo>
                  <a:cubicBezTo>
                    <a:pt x="410" y="411"/>
                    <a:pt x="411" y="411"/>
                    <a:pt x="412" y="411"/>
                  </a:cubicBezTo>
                  <a:lnTo>
                    <a:pt x="412" y="411"/>
                  </a:lnTo>
                  <a:lnTo>
                    <a:pt x="411" y="413"/>
                  </a:lnTo>
                  <a:cubicBezTo>
                    <a:pt x="405" y="417"/>
                    <a:pt x="400" y="419"/>
                    <a:pt x="398" y="419"/>
                  </a:cubicBezTo>
                  <a:cubicBezTo>
                    <a:pt x="393" y="419"/>
                    <a:pt x="398" y="411"/>
                    <a:pt x="410" y="411"/>
                  </a:cubicBezTo>
                  <a:close/>
                  <a:moveTo>
                    <a:pt x="446" y="1"/>
                  </a:moveTo>
                  <a:cubicBezTo>
                    <a:pt x="405" y="1"/>
                    <a:pt x="370" y="17"/>
                    <a:pt x="342" y="44"/>
                  </a:cubicBezTo>
                  <a:lnTo>
                    <a:pt x="342" y="44"/>
                  </a:lnTo>
                  <a:cubicBezTo>
                    <a:pt x="252" y="60"/>
                    <a:pt x="170" y="118"/>
                    <a:pt x="120" y="199"/>
                  </a:cubicBezTo>
                  <a:cubicBezTo>
                    <a:pt x="1" y="447"/>
                    <a:pt x="343" y="661"/>
                    <a:pt x="548" y="695"/>
                  </a:cubicBezTo>
                  <a:cubicBezTo>
                    <a:pt x="570" y="699"/>
                    <a:pt x="592" y="701"/>
                    <a:pt x="614" y="701"/>
                  </a:cubicBezTo>
                  <a:cubicBezTo>
                    <a:pt x="825" y="701"/>
                    <a:pt x="1000" y="518"/>
                    <a:pt x="985" y="293"/>
                  </a:cubicBezTo>
                  <a:cubicBezTo>
                    <a:pt x="967" y="182"/>
                    <a:pt x="890" y="96"/>
                    <a:pt x="779" y="53"/>
                  </a:cubicBezTo>
                  <a:cubicBezTo>
                    <a:pt x="702" y="28"/>
                    <a:pt x="600" y="53"/>
                    <a:pt x="523" y="19"/>
                  </a:cubicBezTo>
                  <a:cubicBezTo>
                    <a:pt x="496" y="6"/>
                    <a:pt x="470" y="1"/>
                    <a:pt x="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9"/>
            <p:cNvSpPr/>
            <p:nvPr/>
          </p:nvSpPr>
          <p:spPr>
            <a:xfrm>
              <a:off x="2215371" y="4441699"/>
              <a:ext cx="92195" cy="70545"/>
            </a:xfrm>
            <a:custGeom>
              <a:avLst/>
              <a:gdLst/>
              <a:ahLst/>
              <a:cxnLst/>
              <a:rect l="l" t="t" r="r" b="b"/>
              <a:pathLst>
                <a:path w="890" h="681" extrusionOk="0">
                  <a:moveTo>
                    <a:pt x="407" y="357"/>
                  </a:moveTo>
                  <a:cubicBezTo>
                    <a:pt x="411" y="359"/>
                    <a:pt x="415" y="361"/>
                    <a:pt x="419" y="362"/>
                  </a:cubicBezTo>
                  <a:cubicBezTo>
                    <a:pt x="415" y="362"/>
                    <a:pt x="411" y="360"/>
                    <a:pt x="407" y="357"/>
                  </a:cubicBezTo>
                  <a:close/>
                  <a:moveTo>
                    <a:pt x="487" y="1"/>
                  </a:moveTo>
                  <a:cubicBezTo>
                    <a:pt x="439" y="1"/>
                    <a:pt x="391" y="21"/>
                    <a:pt x="355" y="56"/>
                  </a:cubicBezTo>
                  <a:lnTo>
                    <a:pt x="355" y="56"/>
                  </a:lnTo>
                  <a:cubicBezTo>
                    <a:pt x="347" y="56"/>
                    <a:pt x="339" y="55"/>
                    <a:pt x="332" y="55"/>
                  </a:cubicBezTo>
                  <a:cubicBezTo>
                    <a:pt x="276" y="55"/>
                    <a:pt x="222" y="72"/>
                    <a:pt x="171" y="114"/>
                  </a:cubicBezTo>
                  <a:cubicBezTo>
                    <a:pt x="0" y="259"/>
                    <a:pt x="68" y="525"/>
                    <a:pt x="248" y="627"/>
                  </a:cubicBezTo>
                  <a:cubicBezTo>
                    <a:pt x="304" y="664"/>
                    <a:pt x="367" y="681"/>
                    <a:pt x="428" y="681"/>
                  </a:cubicBezTo>
                  <a:cubicBezTo>
                    <a:pt x="507" y="681"/>
                    <a:pt x="585" y="652"/>
                    <a:pt x="645" y="599"/>
                  </a:cubicBezTo>
                  <a:lnTo>
                    <a:pt x="645" y="599"/>
                  </a:lnTo>
                  <a:cubicBezTo>
                    <a:pt x="657" y="602"/>
                    <a:pt x="670" y="603"/>
                    <a:pt x="683" y="603"/>
                  </a:cubicBezTo>
                  <a:cubicBezTo>
                    <a:pt x="739" y="603"/>
                    <a:pt x="794" y="576"/>
                    <a:pt x="830" y="525"/>
                  </a:cubicBezTo>
                  <a:cubicBezTo>
                    <a:pt x="890" y="439"/>
                    <a:pt x="873" y="328"/>
                    <a:pt x="796" y="268"/>
                  </a:cubicBezTo>
                  <a:lnTo>
                    <a:pt x="787" y="277"/>
                  </a:lnTo>
                  <a:cubicBezTo>
                    <a:pt x="774" y="268"/>
                    <a:pt x="760" y="259"/>
                    <a:pt x="746" y="249"/>
                  </a:cubicBezTo>
                  <a:lnTo>
                    <a:pt x="746" y="249"/>
                  </a:lnTo>
                  <a:cubicBezTo>
                    <a:pt x="720" y="149"/>
                    <a:pt x="650" y="60"/>
                    <a:pt x="548" y="11"/>
                  </a:cubicBezTo>
                  <a:cubicBezTo>
                    <a:pt x="528" y="4"/>
                    <a:pt x="507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9"/>
            <p:cNvSpPr/>
            <p:nvPr/>
          </p:nvSpPr>
          <p:spPr>
            <a:xfrm>
              <a:off x="2226870" y="4577613"/>
              <a:ext cx="90434" cy="81215"/>
            </a:xfrm>
            <a:custGeom>
              <a:avLst/>
              <a:gdLst/>
              <a:ahLst/>
              <a:cxnLst/>
              <a:rect l="l" t="t" r="r" b="b"/>
              <a:pathLst>
                <a:path w="873" h="784" extrusionOk="0">
                  <a:moveTo>
                    <a:pt x="359" y="357"/>
                  </a:moveTo>
                  <a:lnTo>
                    <a:pt x="359" y="357"/>
                  </a:lnTo>
                  <a:cubicBezTo>
                    <a:pt x="359" y="357"/>
                    <a:pt x="360" y="359"/>
                    <a:pt x="363" y="364"/>
                  </a:cubicBezTo>
                  <a:lnTo>
                    <a:pt x="363" y="364"/>
                  </a:lnTo>
                  <a:cubicBezTo>
                    <a:pt x="360" y="361"/>
                    <a:pt x="358" y="357"/>
                    <a:pt x="359" y="357"/>
                  </a:cubicBezTo>
                  <a:close/>
                  <a:moveTo>
                    <a:pt x="372" y="1"/>
                  </a:moveTo>
                  <a:cubicBezTo>
                    <a:pt x="321" y="1"/>
                    <a:pt x="270" y="12"/>
                    <a:pt x="223" y="34"/>
                  </a:cubicBezTo>
                  <a:cubicBezTo>
                    <a:pt x="0" y="137"/>
                    <a:pt x="9" y="479"/>
                    <a:pt x="146" y="650"/>
                  </a:cubicBezTo>
                  <a:cubicBezTo>
                    <a:pt x="224" y="738"/>
                    <a:pt x="336" y="783"/>
                    <a:pt x="447" y="783"/>
                  </a:cubicBezTo>
                  <a:cubicBezTo>
                    <a:pt x="541" y="783"/>
                    <a:pt x="636" y="751"/>
                    <a:pt x="710" y="684"/>
                  </a:cubicBezTo>
                  <a:cubicBezTo>
                    <a:pt x="873" y="522"/>
                    <a:pt x="847" y="256"/>
                    <a:pt x="659" y="128"/>
                  </a:cubicBezTo>
                  <a:cubicBezTo>
                    <a:pt x="644" y="119"/>
                    <a:pt x="629" y="113"/>
                    <a:pt x="613" y="108"/>
                  </a:cubicBezTo>
                  <a:lnTo>
                    <a:pt x="613" y="108"/>
                  </a:lnTo>
                  <a:cubicBezTo>
                    <a:pt x="598" y="91"/>
                    <a:pt x="582" y="74"/>
                    <a:pt x="565" y="60"/>
                  </a:cubicBezTo>
                  <a:cubicBezTo>
                    <a:pt x="506" y="21"/>
                    <a:pt x="439" y="1"/>
                    <a:pt x="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9"/>
            <p:cNvSpPr/>
            <p:nvPr/>
          </p:nvSpPr>
          <p:spPr>
            <a:xfrm>
              <a:off x="2255150" y="4736110"/>
              <a:ext cx="79868" cy="82250"/>
            </a:xfrm>
            <a:custGeom>
              <a:avLst/>
              <a:gdLst/>
              <a:ahLst/>
              <a:cxnLst/>
              <a:rect l="l" t="t" r="r" b="b"/>
              <a:pathLst>
                <a:path w="771" h="794" extrusionOk="0">
                  <a:moveTo>
                    <a:pt x="359" y="0"/>
                  </a:moveTo>
                  <a:cubicBezTo>
                    <a:pt x="351" y="0"/>
                    <a:pt x="343" y="0"/>
                    <a:pt x="335" y="1"/>
                  </a:cubicBezTo>
                  <a:cubicBezTo>
                    <a:pt x="129" y="35"/>
                    <a:pt x="1" y="232"/>
                    <a:pt x="61" y="429"/>
                  </a:cubicBezTo>
                  <a:cubicBezTo>
                    <a:pt x="108" y="593"/>
                    <a:pt x="234" y="793"/>
                    <a:pt x="419" y="793"/>
                  </a:cubicBezTo>
                  <a:cubicBezTo>
                    <a:pt x="436" y="793"/>
                    <a:pt x="453" y="792"/>
                    <a:pt x="472" y="788"/>
                  </a:cubicBezTo>
                  <a:cubicBezTo>
                    <a:pt x="720" y="745"/>
                    <a:pt x="771" y="497"/>
                    <a:pt x="754" y="283"/>
                  </a:cubicBezTo>
                  <a:cubicBezTo>
                    <a:pt x="744" y="180"/>
                    <a:pt x="677" y="127"/>
                    <a:pt x="602" y="117"/>
                  </a:cubicBezTo>
                  <a:lnTo>
                    <a:pt x="602" y="117"/>
                  </a:lnTo>
                  <a:cubicBezTo>
                    <a:pt x="545" y="46"/>
                    <a:pt x="458" y="0"/>
                    <a:pt x="3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9"/>
            <p:cNvSpPr/>
            <p:nvPr/>
          </p:nvSpPr>
          <p:spPr>
            <a:xfrm>
              <a:off x="2435091" y="4998925"/>
              <a:ext cx="84840" cy="75828"/>
            </a:xfrm>
            <a:custGeom>
              <a:avLst/>
              <a:gdLst/>
              <a:ahLst/>
              <a:cxnLst/>
              <a:rect l="l" t="t" r="r" b="b"/>
              <a:pathLst>
                <a:path w="819" h="732" extrusionOk="0">
                  <a:moveTo>
                    <a:pt x="366" y="0"/>
                  </a:moveTo>
                  <a:cubicBezTo>
                    <a:pt x="297" y="0"/>
                    <a:pt x="228" y="21"/>
                    <a:pt x="163" y="73"/>
                  </a:cubicBezTo>
                  <a:cubicBezTo>
                    <a:pt x="1" y="202"/>
                    <a:pt x="61" y="458"/>
                    <a:pt x="197" y="604"/>
                  </a:cubicBezTo>
                  <a:cubicBezTo>
                    <a:pt x="279" y="685"/>
                    <a:pt x="378" y="731"/>
                    <a:pt x="476" y="731"/>
                  </a:cubicBezTo>
                  <a:cubicBezTo>
                    <a:pt x="553" y="731"/>
                    <a:pt x="629" y="702"/>
                    <a:pt x="694" y="638"/>
                  </a:cubicBezTo>
                  <a:cubicBezTo>
                    <a:pt x="788" y="536"/>
                    <a:pt x="819" y="366"/>
                    <a:pt x="743" y="252"/>
                  </a:cubicBezTo>
                  <a:lnTo>
                    <a:pt x="743" y="252"/>
                  </a:lnTo>
                  <a:cubicBezTo>
                    <a:pt x="740" y="210"/>
                    <a:pt x="723" y="169"/>
                    <a:pt x="685" y="133"/>
                  </a:cubicBezTo>
                  <a:lnTo>
                    <a:pt x="685" y="125"/>
                  </a:lnTo>
                  <a:cubicBezTo>
                    <a:pt x="590" y="56"/>
                    <a:pt x="478" y="0"/>
                    <a:pt x="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9"/>
            <p:cNvSpPr/>
            <p:nvPr/>
          </p:nvSpPr>
          <p:spPr>
            <a:xfrm>
              <a:off x="2538166" y="5174618"/>
              <a:ext cx="84944" cy="78314"/>
            </a:xfrm>
            <a:custGeom>
              <a:avLst/>
              <a:gdLst/>
              <a:ahLst/>
              <a:cxnLst/>
              <a:rect l="l" t="t" r="r" b="b"/>
              <a:pathLst>
                <a:path w="820" h="756" extrusionOk="0">
                  <a:moveTo>
                    <a:pt x="259" y="0"/>
                  </a:moveTo>
                  <a:cubicBezTo>
                    <a:pt x="44" y="0"/>
                    <a:pt x="1" y="277"/>
                    <a:pt x="49" y="448"/>
                  </a:cubicBezTo>
                  <a:cubicBezTo>
                    <a:pt x="91" y="607"/>
                    <a:pt x="211" y="756"/>
                    <a:pt x="374" y="756"/>
                  </a:cubicBezTo>
                  <a:cubicBezTo>
                    <a:pt x="412" y="756"/>
                    <a:pt x="452" y="748"/>
                    <a:pt x="494" y="730"/>
                  </a:cubicBezTo>
                  <a:cubicBezTo>
                    <a:pt x="500" y="727"/>
                    <a:pt x="505" y="725"/>
                    <a:pt x="511" y="722"/>
                  </a:cubicBezTo>
                  <a:lnTo>
                    <a:pt x="511" y="722"/>
                  </a:lnTo>
                  <a:cubicBezTo>
                    <a:pt x="542" y="741"/>
                    <a:pt x="579" y="751"/>
                    <a:pt x="617" y="751"/>
                  </a:cubicBezTo>
                  <a:cubicBezTo>
                    <a:pt x="642" y="751"/>
                    <a:pt x="667" y="747"/>
                    <a:pt x="691" y="738"/>
                  </a:cubicBezTo>
                  <a:cubicBezTo>
                    <a:pt x="785" y="696"/>
                    <a:pt x="819" y="584"/>
                    <a:pt x="785" y="490"/>
                  </a:cubicBezTo>
                  <a:lnTo>
                    <a:pt x="776" y="490"/>
                  </a:lnTo>
                  <a:cubicBezTo>
                    <a:pt x="752" y="441"/>
                    <a:pt x="723" y="394"/>
                    <a:pt x="692" y="348"/>
                  </a:cubicBezTo>
                  <a:lnTo>
                    <a:pt x="692" y="348"/>
                  </a:lnTo>
                  <a:cubicBezTo>
                    <a:pt x="685" y="271"/>
                    <a:pt x="663" y="196"/>
                    <a:pt x="622" y="131"/>
                  </a:cubicBezTo>
                  <a:cubicBezTo>
                    <a:pt x="585" y="61"/>
                    <a:pt x="525" y="32"/>
                    <a:pt x="467" y="32"/>
                  </a:cubicBezTo>
                  <a:cubicBezTo>
                    <a:pt x="448" y="32"/>
                    <a:pt x="430" y="35"/>
                    <a:pt x="412" y="40"/>
                  </a:cubicBezTo>
                  <a:lnTo>
                    <a:pt x="412" y="40"/>
                  </a:lnTo>
                  <a:cubicBezTo>
                    <a:pt x="378" y="20"/>
                    <a:pt x="340" y="6"/>
                    <a:pt x="297" y="3"/>
                  </a:cubicBezTo>
                  <a:cubicBezTo>
                    <a:pt x="284" y="1"/>
                    <a:pt x="272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9"/>
            <p:cNvSpPr/>
            <p:nvPr/>
          </p:nvSpPr>
          <p:spPr>
            <a:xfrm>
              <a:off x="2276491" y="5010941"/>
              <a:ext cx="117678" cy="82872"/>
            </a:xfrm>
            <a:custGeom>
              <a:avLst/>
              <a:gdLst/>
              <a:ahLst/>
              <a:cxnLst/>
              <a:rect l="l" t="t" r="r" b="b"/>
              <a:pathLst>
                <a:path w="1136" h="800" extrusionOk="0">
                  <a:moveTo>
                    <a:pt x="334" y="0"/>
                  </a:moveTo>
                  <a:cubicBezTo>
                    <a:pt x="69" y="17"/>
                    <a:pt x="0" y="351"/>
                    <a:pt x="94" y="565"/>
                  </a:cubicBezTo>
                  <a:cubicBezTo>
                    <a:pt x="158" y="703"/>
                    <a:pt x="304" y="799"/>
                    <a:pt x="449" y="799"/>
                  </a:cubicBezTo>
                  <a:cubicBezTo>
                    <a:pt x="519" y="799"/>
                    <a:pt x="589" y="777"/>
                    <a:pt x="650" y="727"/>
                  </a:cubicBezTo>
                  <a:cubicBezTo>
                    <a:pt x="690" y="695"/>
                    <a:pt x="719" y="656"/>
                    <a:pt x="740" y="614"/>
                  </a:cubicBezTo>
                  <a:lnTo>
                    <a:pt x="740" y="614"/>
                  </a:lnTo>
                  <a:cubicBezTo>
                    <a:pt x="744" y="618"/>
                    <a:pt x="749" y="621"/>
                    <a:pt x="753" y="625"/>
                  </a:cubicBezTo>
                  <a:cubicBezTo>
                    <a:pt x="788" y="649"/>
                    <a:pt x="824" y="660"/>
                    <a:pt x="859" y="660"/>
                  </a:cubicBezTo>
                  <a:cubicBezTo>
                    <a:pt x="1016" y="660"/>
                    <a:pt x="1136" y="438"/>
                    <a:pt x="967" y="325"/>
                  </a:cubicBezTo>
                  <a:lnTo>
                    <a:pt x="984" y="325"/>
                  </a:lnTo>
                  <a:cubicBezTo>
                    <a:pt x="905" y="266"/>
                    <a:pt x="826" y="217"/>
                    <a:pt x="748" y="166"/>
                  </a:cubicBezTo>
                  <a:lnTo>
                    <a:pt x="748" y="166"/>
                  </a:lnTo>
                  <a:cubicBezTo>
                    <a:pt x="712" y="92"/>
                    <a:pt x="639" y="57"/>
                    <a:pt x="569" y="56"/>
                  </a:cubicBezTo>
                  <a:lnTo>
                    <a:pt x="569" y="56"/>
                  </a:lnTo>
                  <a:cubicBezTo>
                    <a:pt x="497" y="22"/>
                    <a:pt x="4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9"/>
            <p:cNvSpPr/>
            <p:nvPr/>
          </p:nvSpPr>
          <p:spPr>
            <a:xfrm>
              <a:off x="2037191" y="4634589"/>
              <a:ext cx="78832" cy="89502"/>
            </a:xfrm>
            <a:custGeom>
              <a:avLst/>
              <a:gdLst/>
              <a:ahLst/>
              <a:cxnLst/>
              <a:rect l="l" t="t" r="r" b="b"/>
              <a:pathLst>
                <a:path w="761" h="864" extrusionOk="0">
                  <a:moveTo>
                    <a:pt x="278" y="0"/>
                  </a:moveTo>
                  <a:cubicBezTo>
                    <a:pt x="159" y="0"/>
                    <a:pt x="49" y="86"/>
                    <a:pt x="35" y="211"/>
                  </a:cubicBezTo>
                  <a:cubicBezTo>
                    <a:pt x="0" y="434"/>
                    <a:pt x="172" y="767"/>
                    <a:pt x="385" y="853"/>
                  </a:cubicBezTo>
                  <a:cubicBezTo>
                    <a:pt x="409" y="860"/>
                    <a:pt x="433" y="863"/>
                    <a:pt x="457" y="863"/>
                  </a:cubicBezTo>
                  <a:cubicBezTo>
                    <a:pt x="575" y="863"/>
                    <a:pt x="679" y="777"/>
                    <a:pt x="693" y="656"/>
                  </a:cubicBezTo>
                  <a:cubicBezTo>
                    <a:pt x="693" y="655"/>
                    <a:pt x="693" y="654"/>
                    <a:pt x="693" y="654"/>
                  </a:cubicBezTo>
                  <a:lnTo>
                    <a:pt x="693" y="654"/>
                  </a:lnTo>
                  <a:cubicBezTo>
                    <a:pt x="761" y="530"/>
                    <a:pt x="754" y="369"/>
                    <a:pt x="651" y="245"/>
                  </a:cubicBezTo>
                  <a:cubicBezTo>
                    <a:pt x="648" y="241"/>
                    <a:pt x="645" y="237"/>
                    <a:pt x="641" y="233"/>
                  </a:cubicBezTo>
                  <a:lnTo>
                    <a:pt x="641" y="233"/>
                  </a:lnTo>
                  <a:cubicBezTo>
                    <a:pt x="623" y="140"/>
                    <a:pt x="556" y="92"/>
                    <a:pt x="484" y="83"/>
                  </a:cubicBezTo>
                  <a:lnTo>
                    <a:pt x="484" y="83"/>
                  </a:lnTo>
                  <a:cubicBezTo>
                    <a:pt x="446" y="56"/>
                    <a:pt x="405" y="34"/>
                    <a:pt x="360" y="14"/>
                  </a:cubicBezTo>
                  <a:cubicBezTo>
                    <a:pt x="333" y="5"/>
                    <a:pt x="305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9"/>
            <p:cNvSpPr/>
            <p:nvPr/>
          </p:nvSpPr>
          <p:spPr>
            <a:xfrm>
              <a:off x="2165957" y="4690840"/>
              <a:ext cx="64329" cy="75724"/>
            </a:xfrm>
            <a:custGeom>
              <a:avLst/>
              <a:gdLst/>
              <a:ahLst/>
              <a:cxnLst/>
              <a:rect l="l" t="t" r="r" b="b"/>
              <a:pathLst>
                <a:path w="621" h="731" extrusionOk="0">
                  <a:moveTo>
                    <a:pt x="297" y="1"/>
                  </a:moveTo>
                  <a:cubicBezTo>
                    <a:pt x="130" y="1"/>
                    <a:pt x="0" y="156"/>
                    <a:pt x="41" y="318"/>
                  </a:cubicBezTo>
                  <a:cubicBezTo>
                    <a:pt x="66" y="464"/>
                    <a:pt x="143" y="601"/>
                    <a:pt x="255" y="695"/>
                  </a:cubicBezTo>
                  <a:cubicBezTo>
                    <a:pt x="289" y="719"/>
                    <a:pt x="327" y="731"/>
                    <a:pt x="363" y="731"/>
                  </a:cubicBezTo>
                  <a:cubicBezTo>
                    <a:pt x="453" y="731"/>
                    <a:pt x="536" y="664"/>
                    <a:pt x="554" y="566"/>
                  </a:cubicBezTo>
                  <a:cubicBezTo>
                    <a:pt x="554" y="554"/>
                    <a:pt x="554" y="541"/>
                    <a:pt x="554" y="529"/>
                  </a:cubicBezTo>
                  <a:lnTo>
                    <a:pt x="554" y="529"/>
                  </a:lnTo>
                  <a:cubicBezTo>
                    <a:pt x="603" y="464"/>
                    <a:pt x="620" y="383"/>
                    <a:pt x="605" y="301"/>
                  </a:cubicBezTo>
                  <a:cubicBezTo>
                    <a:pt x="599" y="179"/>
                    <a:pt x="522" y="73"/>
                    <a:pt x="413" y="26"/>
                  </a:cubicBezTo>
                  <a:lnTo>
                    <a:pt x="413" y="26"/>
                  </a:lnTo>
                  <a:cubicBezTo>
                    <a:pt x="384" y="10"/>
                    <a:pt x="350" y="1"/>
                    <a:pt x="315" y="1"/>
                  </a:cubicBezTo>
                  <a:cubicBezTo>
                    <a:pt x="314" y="1"/>
                    <a:pt x="314" y="1"/>
                    <a:pt x="314" y="1"/>
                  </a:cubicBezTo>
                  <a:lnTo>
                    <a:pt x="314" y="1"/>
                  </a:lnTo>
                  <a:cubicBezTo>
                    <a:pt x="308" y="1"/>
                    <a:pt x="303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9"/>
            <p:cNvSpPr/>
            <p:nvPr/>
          </p:nvSpPr>
          <p:spPr>
            <a:xfrm>
              <a:off x="2062053" y="4494428"/>
              <a:ext cx="70441" cy="93127"/>
            </a:xfrm>
            <a:custGeom>
              <a:avLst/>
              <a:gdLst/>
              <a:ahLst/>
              <a:cxnLst/>
              <a:rect l="l" t="t" r="r" b="b"/>
              <a:pathLst>
                <a:path w="680" h="899" extrusionOk="0">
                  <a:moveTo>
                    <a:pt x="216" y="1"/>
                  </a:moveTo>
                  <a:cubicBezTo>
                    <a:pt x="124" y="1"/>
                    <a:pt x="38" y="63"/>
                    <a:pt x="26" y="161"/>
                  </a:cubicBezTo>
                  <a:cubicBezTo>
                    <a:pt x="0" y="435"/>
                    <a:pt x="111" y="700"/>
                    <a:pt x="325" y="863"/>
                  </a:cubicBezTo>
                  <a:cubicBezTo>
                    <a:pt x="356" y="887"/>
                    <a:pt x="395" y="899"/>
                    <a:pt x="434" y="899"/>
                  </a:cubicBezTo>
                  <a:cubicBezTo>
                    <a:pt x="490" y="899"/>
                    <a:pt x="546" y="874"/>
                    <a:pt x="582" y="828"/>
                  </a:cubicBezTo>
                  <a:cubicBezTo>
                    <a:pt x="632" y="748"/>
                    <a:pt x="654" y="658"/>
                    <a:pt x="647" y="570"/>
                  </a:cubicBezTo>
                  <a:lnTo>
                    <a:pt x="647" y="570"/>
                  </a:lnTo>
                  <a:cubicBezTo>
                    <a:pt x="673" y="526"/>
                    <a:pt x="679" y="470"/>
                    <a:pt x="650" y="409"/>
                  </a:cubicBezTo>
                  <a:cubicBezTo>
                    <a:pt x="582" y="255"/>
                    <a:pt x="462" y="127"/>
                    <a:pt x="325" y="33"/>
                  </a:cubicBezTo>
                  <a:cubicBezTo>
                    <a:pt x="291" y="11"/>
                    <a:pt x="253" y="1"/>
                    <a:pt x="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9"/>
            <p:cNvSpPr/>
            <p:nvPr/>
          </p:nvSpPr>
          <p:spPr>
            <a:xfrm>
              <a:off x="1974310" y="4362761"/>
              <a:ext cx="87948" cy="81940"/>
            </a:xfrm>
            <a:custGeom>
              <a:avLst/>
              <a:gdLst/>
              <a:ahLst/>
              <a:cxnLst/>
              <a:rect l="l" t="t" r="r" b="b"/>
              <a:pathLst>
                <a:path w="849" h="791" extrusionOk="0">
                  <a:moveTo>
                    <a:pt x="309" y="509"/>
                  </a:moveTo>
                  <a:lnTo>
                    <a:pt x="309" y="509"/>
                  </a:lnTo>
                  <a:cubicBezTo>
                    <a:pt x="312" y="511"/>
                    <a:pt x="314" y="514"/>
                    <a:pt x="317" y="517"/>
                  </a:cubicBezTo>
                  <a:cubicBezTo>
                    <a:pt x="330" y="532"/>
                    <a:pt x="328" y="539"/>
                    <a:pt x="323" y="539"/>
                  </a:cubicBezTo>
                  <a:cubicBezTo>
                    <a:pt x="317" y="539"/>
                    <a:pt x="304" y="528"/>
                    <a:pt x="309" y="509"/>
                  </a:cubicBezTo>
                  <a:close/>
                  <a:moveTo>
                    <a:pt x="223" y="0"/>
                  </a:moveTo>
                  <a:cubicBezTo>
                    <a:pt x="129" y="0"/>
                    <a:pt x="48" y="69"/>
                    <a:pt x="34" y="166"/>
                  </a:cubicBezTo>
                  <a:cubicBezTo>
                    <a:pt x="0" y="414"/>
                    <a:pt x="146" y="773"/>
                    <a:pt x="428" y="790"/>
                  </a:cubicBezTo>
                  <a:cubicBezTo>
                    <a:pt x="432" y="791"/>
                    <a:pt x="437" y="791"/>
                    <a:pt x="441" y="791"/>
                  </a:cubicBezTo>
                  <a:cubicBezTo>
                    <a:pt x="536" y="791"/>
                    <a:pt x="616" y="741"/>
                    <a:pt x="661" y="668"/>
                  </a:cubicBezTo>
                  <a:lnTo>
                    <a:pt x="661" y="668"/>
                  </a:lnTo>
                  <a:cubicBezTo>
                    <a:pt x="770" y="633"/>
                    <a:pt x="848" y="499"/>
                    <a:pt x="761" y="380"/>
                  </a:cubicBezTo>
                  <a:cubicBezTo>
                    <a:pt x="697" y="298"/>
                    <a:pt x="624" y="225"/>
                    <a:pt x="545" y="163"/>
                  </a:cubicBezTo>
                  <a:lnTo>
                    <a:pt x="545" y="163"/>
                  </a:lnTo>
                  <a:cubicBezTo>
                    <a:pt x="537" y="153"/>
                    <a:pt x="530" y="142"/>
                    <a:pt x="522" y="132"/>
                  </a:cubicBezTo>
                  <a:cubicBezTo>
                    <a:pt x="484" y="62"/>
                    <a:pt x="417" y="25"/>
                    <a:pt x="346" y="25"/>
                  </a:cubicBezTo>
                  <a:cubicBezTo>
                    <a:pt x="338" y="25"/>
                    <a:pt x="330" y="25"/>
                    <a:pt x="322" y="26"/>
                  </a:cubicBezTo>
                  <a:lnTo>
                    <a:pt x="322" y="26"/>
                  </a:lnTo>
                  <a:cubicBezTo>
                    <a:pt x="312" y="21"/>
                    <a:pt x="302" y="17"/>
                    <a:pt x="291" y="12"/>
                  </a:cubicBezTo>
                  <a:cubicBezTo>
                    <a:pt x="268" y="4"/>
                    <a:pt x="245" y="0"/>
                    <a:pt x="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9"/>
            <p:cNvSpPr/>
            <p:nvPr/>
          </p:nvSpPr>
          <p:spPr>
            <a:xfrm>
              <a:off x="1842229" y="4535036"/>
              <a:ext cx="107319" cy="65987"/>
            </a:xfrm>
            <a:custGeom>
              <a:avLst/>
              <a:gdLst/>
              <a:ahLst/>
              <a:cxnLst/>
              <a:rect l="l" t="t" r="r" b="b"/>
              <a:pathLst>
                <a:path w="1036" h="637" extrusionOk="0">
                  <a:moveTo>
                    <a:pt x="864" y="0"/>
                  </a:moveTo>
                  <a:cubicBezTo>
                    <a:pt x="633" y="0"/>
                    <a:pt x="266" y="0"/>
                    <a:pt x="95" y="197"/>
                  </a:cubicBezTo>
                  <a:cubicBezTo>
                    <a:pt x="9" y="282"/>
                    <a:pt x="0" y="419"/>
                    <a:pt x="77" y="522"/>
                  </a:cubicBezTo>
                  <a:cubicBezTo>
                    <a:pt x="150" y="595"/>
                    <a:pt x="255" y="637"/>
                    <a:pt x="364" y="637"/>
                  </a:cubicBezTo>
                  <a:cubicBezTo>
                    <a:pt x="382" y="637"/>
                    <a:pt x="401" y="636"/>
                    <a:pt x="420" y="633"/>
                  </a:cubicBezTo>
                  <a:cubicBezTo>
                    <a:pt x="607" y="633"/>
                    <a:pt x="868" y="561"/>
                    <a:pt x="899" y="358"/>
                  </a:cubicBezTo>
                  <a:lnTo>
                    <a:pt x="899" y="358"/>
                  </a:lnTo>
                  <a:cubicBezTo>
                    <a:pt x="965" y="334"/>
                    <a:pt x="1014" y="274"/>
                    <a:pt x="1027" y="205"/>
                  </a:cubicBezTo>
                  <a:cubicBezTo>
                    <a:pt x="1036" y="103"/>
                    <a:pt x="967" y="9"/>
                    <a:pt x="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9"/>
            <p:cNvSpPr/>
            <p:nvPr/>
          </p:nvSpPr>
          <p:spPr>
            <a:xfrm>
              <a:off x="1725272" y="4374260"/>
              <a:ext cx="101933" cy="62361"/>
            </a:xfrm>
            <a:custGeom>
              <a:avLst/>
              <a:gdLst/>
              <a:ahLst/>
              <a:cxnLst/>
              <a:rect l="l" t="t" r="r" b="b"/>
              <a:pathLst>
                <a:path w="984" h="602" extrusionOk="0">
                  <a:moveTo>
                    <a:pt x="411" y="397"/>
                  </a:moveTo>
                  <a:cubicBezTo>
                    <a:pt x="413" y="397"/>
                    <a:pt x="415" y="397"/>
                    <a:pt x="418" y="397"/>
                  </a:cubicBezTo>
                  <a:lnTo>
                    <a:pt x="418" y="397"/>
                  </a:lnTo>
                  <a:cubicBezTo>
                    <a:pt x="417" y="398"/>
                    <a:pt x="416" y="398"/>
                    <a:pt x="415" y="398"/>
                  </a:cubicBezTo>
                  <a:cubicBezTo>
                    <a:pt x="414" y="398"/>
                    <a:pt x="412" y="398"/>
                    <a:pt x="411" y="397"/>
                  </a:cubicBezTo>
                  <a:close/>
                  <a:moveTo>
                    <a:pt x="618" y="1"/>
                  </a:moveTo>
                  <a:cubicBezTo>
                    <a:pt x="580" y="1"/>
                    <a:pt x="542" y="8"/>
                    <a:pt x="505" y="25"/>
                  </a:cubicBezTo>
                  <a:lnTo>
                    <a:pt x="505" y="25"/>
                  </a:lnTo>
                  <a:cubicBezTo>
                    <a:pt x="482" y="23"/>
                    <a:pt x="460" y="22"/>
                    <a:pt x="437" y="22"/>
                  </a:cubicBezTo>
                  <a:cubicBezTo>
                    <a:pt x="350" y="22"/>
                    <a:pt x="266" y="40"/>
                    <a:pt x="197" y="89"/>
                  </a:cubicBezTo>
                  <a:cubicBezTo>
                    <a:pt x="0" y="235"/>
                    <a:pt x="103" y="508"/>
                    <a:pt x="317" y="577"/>
                  </a:cubicBezTo>
                  <a:cubicBezTo>
                    <a:pt x="372" y="592"/>
                    <a:pt x="433" y="601"/>
                    <a:pt x="493" y="601"/>
                  </a:cubicBezTo>
                  <a:cubicBezTo>
                    <a:pt x="630" y="601"/>
                    <a:pt x="766" y="556"/>
                    <a:pt x="840" y="445"/>
                  </a:cubicBezTo>
                  <a:lnTo>
                    <a:pt x="840" y="445"/>
                  </a:lnTo>
                  <a:cubicBezTo>
                    <a:pt x="887" y="426"/>
                    <a:pt x="927" y="388"/>
                    <a:pt x="950" y="337"/>
                  </a:cubicBezTo>
                  <a:cubicBezTo>
                    <a:pt x="984" y="243"/>
                    <a:pt x="941" y="132"/>
                    <a:pt x="839" y="98"/>
                  </a:cubicBezTo>
                  <a:cubicBezTo>
                    <a:pt x="834" y="97"/>
                    <a:pt x="830" y="96"/>
                    <a:pt x="826" y="94"/>
                  </a:cubicBezTo>
                  <a:lnTo>
                    <a:pt x="826" y="94"/>
                  </a:lnTo>
                  <a:cubicBezTo>
                    <a:pt x="774" y="36"/>
                    <a:pt x="698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9"/>
            <p:cNvSpPr/>
            <p:nvPr/>
          </p:nvSpPr>
          <p:spPr>
            <a:xfrm>
              <a:off x="1649028" y="4427403"/>
              <a:ext cx="84322" cy="96028"/>
            </a:xfrm>
            <a:custGeom>
              <a:avLst/>
              <a:gdLst/>
              <a:ahLst/>
              <a:cxnLst/>
              <a:rect l="l" t="t" r="r" b="b"/>
              <a:pathLst>
                <a:path w="814" h="927" extrusionOk="0">
                  <a:moveTo>
                    <a:pt x="430" y="0"/>
                  </a:moveTo>
                  <a:cubicBezTo>
                    <a:pt x="388" y="0"/>
                    <a:pt x="343" y="12"/>
                    <a:pt x="291" y="38"/>
                  </a:cubicBezTo>
                  <a:cubicBezTo>
                    <a:pt x="0" y="192"/>
                    <a:pt x="129" y="637"/>
                    <a:pt x="300" y="825"/>
                  </a:cubicBezTo>
                  <a:cubicBezTo>
                    <a:pt x="357" y="892"/>
                    <a:pt x="438" y="927"/>
                    <a:pt x="518" y="927"/>
                  </a:cubicBezTo>
                  <a:cubicBezTo>
                    <a:pt x="582" y="927"/>
                    <a:pt x="644" y="905"/>
                    <a:pt x="693" y="859"/>
                  </a:cubicBezTo>
                  <a:cubicBezTo>
                    <a:pt x="813" y="748"/>
                    <a:pt x="813" y="586"/>
                    <a:pt x="779" y="449"/>
                  </a:cubicBezTo>
                  <a:cubicBezTo>
                    <a:pt x="762" y="357"/>
                    <a:pt x="721" y="241"/>
                    <a:pt x="652" y="160"/>
                  </a:cubicBezTo>
                  <a:lnTo>
                    <a:pt x="652" y="160"/>
                  </a:lnTo>
                  <a:cubicBezTo>
                    <a:pt x="600" y="67"/>
                    <a:pt x="528" y="0"/>
                    <a:pt x="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9"/>
            <p:cNvSpPr/>
            <p:nvPr/>
          </p:nvSpPr>
          <p:spPr>
            <a:xfrm>
              <a:off x="1666742" y="4622468"/>
              <a:ext cx="74585" cy="92402"/>
            </a:xfrm>
            <a:custGeom>
              <a:avLst/>
              <a:gdLst/>
              <a:ahLst/>
              <a:cxnLst/>
              <a:rect l="l" t="t" r="r" b="b"/>
              <a:pathLst>
                <a:path w="720" h="892" extrusionOk="0">
                  <a:moveTo>
                    <a:pt x="390" y="321"/>
                  </a:moveTo>
                  <a:cubicBezTo>
                    <a:pt x="392" y="321"/>
                    <a:pt x="399" y="331"/>
                    <a:pt x="393" y="335"/>
                  </a:cubicBezTo>
                  <a:lnTo>
                    <a:pt x="393" y="335"/>
                  </a:lnTo>
                  <a:cubicBezTo>
                    <a:pt x="388" y="325"/>
                    <a:pt x="388" y="321"/>
                    <a:pt x="390" y="321"/>
                  </a:cubicBezTo>
                  <a:close/>
                  <a:moveTo>
                    <a:pt x="319" y="0"/>
                  </a:moveTo>
                  <a:cubicBezTo>
                    <a:pt x="288" y="0"/>
                    <a:pt x="256" y="7"/>
                    <a:pt x="223" y="20"/>
                  </a:cubicBezTo>
                  <a:cubicBezTo>
                    <a:pt x="26" y="89"/>
                    <a:pt x="1" y="294"/>
                    <a:pt x="43" y="465"/>
                  </a:cubicBezTo>
                  <a:cubicBezTo>
                    <a:pt x="86" y="653"/>
                    <a:pt x="214" y="807"/>
                    <a:pt x="394" y="884"/>
                  </a:cubicBezTo>
                  <a:cubicBezTo>
                    <a:pt x="414" y="889"/>
                    <a:pt x="433" y="891"/>
                    <a:pt x="453" y="891"/>
                  </a:cubicBezTo>
                  <a:cubicBezTo>
                    <a:pt x="537" y="891"/>
                    <a:pt x="618" y="848"/>
                    <a:pt x="659" y="764"/>
                  </a:cubicBezTo>
                  <a:cubicBezTo>
                    <a:pt x="711" y="679"/>
                    <a:pt x="719" y="576"/>
                    <a:pt x="685" y="482"/>
                  </a:cubicBezTo>
                  <a:cubicBezTo>
                    <a:pt x="673" y="459"/>
                    <a:pt x="656" y="438"/>
                    <a:pt x="636" y="422"/>
                  </a:cubicBezTo>
                  <a:lnTo>
                    <a:pt x="636" y="422"/>
                  </a:lnTo>
                  <a:cubicBezTo>
                    <a:pt x="659" y="380"/>
                    <a:pt x="665" y="327"/>
                    <a:pt x="642" y="268"/>
                  </a:cubicBezTo>
                  <a:cubicBezTo>
                    <a:pt x="579" y="134"/>
                    <a:pt x="463" y="0"/>
                    <a:pt x="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9"/>
            <p:cNvSpPr/>
            <p:nvPr/>
          </p:nvSpPr>
          <p:spPr>
            <a:xfrm>
              <a:off x="1953902" y="4869226"/>
              <a:ext cx="74896" cy="96235"/>
            </a:xfrm>
            <a:custGeom>
              <a:avLst/>
              <a:gdLst/>
              <a:ahLst/>
              <a:cxnLst/>
              <a:rect l="l" t="t" r="r" b="b"/>
              <a:pathLst>
                <a:path w="723" h="929" extrusionOk="0">
                  <a:moveTo>
                    <a:pt x="319" y="0"/>
                  </a:moveTo>
                  <a:cubicBezTo>
                    <a:pt x="299" y="0"/>
                    <a:pt x="279" y="3"/>
                    <a:pt x="257" y="8"/>
                  </a:cubicBezTo>
                  <a:cubicBezTo>
                    <a:pt x="0" y="76"/>
                    <a:pt x="26" y="418"/>
                    <a:pt x="86" y="598"/>
                  </a:cubicBezTo>
                  <a:cubicBezTo>
                    <a:pt x="132" y="743"/>
                    <a:pt x="264" y="928"/>
                    <a:pt x="424" y="928"/>
                  </a:cubicBezTo>
                  <a:cubicBezTo>
                    <a:pt x="472" y="928"/>
                    <a:pt x="522" y="911"/>
                    <a:pt x="574" y="872"/>
                  </a:cubicBezTo>
                  <a:cubicBezTo>
                    <a:pt x="702" y="773"/>
                    <a:pt x="723" y="609"/>
                    <a:pt x="690" y="461"/>
                  </a:cubicBezTo>
                  <a:lnTo>
                    <a:pt x="693" y="461"/>
                  </a:lnTo>
                  <a:cubicBezTo>
                    <a:pt x="654" y="281"/>
                    <a:pt x="536" y="0"/>
                    <a:pt x="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9"/>
            <p:cNvSpPr/>
            <p:nvPr/>
          </p:nvSpPr>
          <p:spPr>
            <a:xfrm>
              <a:off x="2100072" y="5044402"/>
              <a:ext cx="93231" cy="88362"/>
            </a:xfrm>
            <a:custGeom>
              <a:avLst/>
              <a:gdLst/>
              <a:ahLst/>
              <a:cxnLst/>
              <a:rect l="l" t="t" r="r" b="b"/>
              <a:pathLst>
                <a:path w="900" h="853" extrusionOk="0">
                  <a:moveTo>
                    <a:pt x="437" y="0"/>
                  </a:moveTo>
                  <a:cubicBezTo>
                    <a:pt x="358" y="0"/>
                    <a:pt x="279" y="47"/>
                    <a:pt x="253" y="121"/>
                  </a:cubicBezTo>
                  <a:lnTo>
                    <a:pt x="253" y="121"/>
                  </a:lnTo>
                  <a:cubicBezTo>
                    <a:pt x="247" y="120"/>
                    <a:pt x="242" y="120"/>
                    <a:pt x="236" y="120"/>
                  </a:cubicBezTo>
                  <a:cubicBezTo>
                    <a:pt x="120" y="120"/>
                    <a:pt x="17" y="210"/>
                    <a:pt x="1" y="336"/>
                  </a:cubicBezTo>
                  <a:cubicBezTo>
                    <a:pt x="1" y="447"/>
                    <a:pt x="52" y="558"/>
                    <a:pt x="138" y="635"/>
                  </a:cubicBezTo>
                  <a:cubicBezTo>
                    <a:pt x="240" y="737"/>
                    <a:pt x="380" y="852"/>
                    <a:pt x="523" y="852"/>
                  </a:cubicBezTo>
                  <a:cubicBezTo>
                    <a:pt x="583" y="852"/>
                    <a:pt x="644" y="832"/>
                    <a:pt x="702" y="781"/>
                  </a:cubicBezTo>
                  <a:cubicBezTo>
                    <a:pt x="729" y="757"/>
                    <a:pt x="748" y="731"/>
                    <a:pt x="763" y="705"/>
                  </a:cubicBezTo>
                  <a:lnTo>
                    <a:pt x="763" y="705"/>
                  </a:lnTo>
                  <a:cubicBezTo>
                    <a:pt x="780" y="698"/>
                    <a:pt x="797" y="689"/>
                    <a:pt x="814" y="678"/>
                  </a:cubicBezTo>
                  <a:cubicBezTo>
                    <a:pt x="891" y="610"/>
                    <a:pt x="899" y="498"/>
                    <a:pt x="839" y="413"/>
                  </a:cubicBezTo>
                  <a:lnTo>
                    <a:pt x="839" y="413"/>
                  </a:lnTo>
                  <a:lnTo>
                    <a:pt x="831" y="421"/>
                  </a:lnTo>
                  <a:cubicBezTo>
                    <a:pt x="796" y="383"/>
                    <a:pt x="758" y="347"/>
                    <a:pt x="717" y="315"/>
                  </a:cubicBezTo>
                  <a:lnTo>
                    <a:pt x="717" y="315"/>
                  </a:lnTo>
                  <a:cubicBezTo>
                    <a:pt x="679" y="239"/>
                    <a:pt x="633" y="166"/>
                    <a:pt x="600" y="105"/>
                  </a:cubicBezTo>
                  <a:cubicBezTo>
                    <a:pt x="564" y="31"/>
                    <a:pt x="501" y="0"/>
                    <a:pt x="4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9"/>
            <p:cNvSpPr/>
            <p:nvPr/>
          </p:nvSpPr>
          <p:spPr>
            <a:xfrm>
              <a:off x="2235675" y="4877203"/>
              <a:ext cx="78314" cy="92402"/>
            </a:xfrm>
            <a:custGeom>
              <a:avLst/>
              <a:gdLst/>
              <a:ahLst/>
              <a:cxnLst/>
              <a:rect l="l" t="t" r="r" b="b"/>
              <a:pathLst>
                <a:path w="756" h="892" extrusionOk="0">
                  <a:moveTo>
                    <a:pt x="304" y="1"/>
                  </a:moveTo>
                  <a:cubicBezTo>
                    <a:pt x="267" y="1"/>
                    <a:pt x="228" y="8"/>
                    <a:pt x="189" y="25"/>
                  </a:cubicBezTo>
                  <a:cubicBezTo>
                    <a:pt x="52" y="85"/>
                    <a:pt x="1" y="247"/>
                    <a:pt x="69" y="376"/>
                  </a:cubicBezTo>
                  <a:cubicBezTo>
                    <a:pt x="138" y="513"/>
                    <a:pt x="215" y="649"/>
                    <a:pt x="283" y="786"/>
                  </a:cubicBezTo>
                  <a:cubicBezTo>
                    <a:pt x="316" y="857"/>
                    <a:pt x="382" y="891"/>
                    <a:pt x="448" y="891"/>
                  </a:cubicBezTo>
                  <a:cubicBezTo>
                    <a:pt x="519" y="891"/>
                    <a:pt x="590" y="853"/>
                    <a:pt x="625" y="778"/>
                  </a:cubicBezTo>
                  <a:cubicBezTo>
                    <a:pt x="642" y="727"/>
                    <a:pt x="653" y="674"/>
                    <a:pt x="656" y="621"/>
                  </a:cubicBezTo>
                  <a:lnTo>
                    <a:pt x="656" y="621"/>
                  </a:lnTo>
                  <a:cubicBezTo>
                    <a:pt x="716" y="589"/>
                    <a:pt x="756" y="525"/>
                    <a:pt x="736" y="436"/>
                  </a:cubicBezTo>
                  <a:cubicBezTo>
                    <a:pt x="693" y="246"/>
                    <a:pt x="519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9"/>
            <p:cNvSpPr/>
            <p:nvPr/>
          </p:nvSpPr>
          <p:spPr>
            <a:xfrm>
              <a:off x="2335849" y="5205282"/>
              <a:ext cx="81525" cy="96442"/>
            </a:xfrm>
            <a:custGeom>
              <a:avLst/>
              <a:gdLst/>
              <a:ahLst/>
              <a:cxnLst/>
              <a:rect l="l" t="t" r="r" b="b"/>
              <a:pathLst>
                <a:path w="787" h="931" extrusionOk="0">
                  <a:moveTo>
                    <a:pt x="463" y="1"/>
                  </a:moveTo>
                  <a:cubicBezTo>
                    <a:pt x="446" y="1"/>
                    <a:pt x="429" y="2"/>
                    <a:pt x="411" y="6"/>
                  </a:cubicBezTo>
                  <a:cubicBezTo>
                    <a:pt x="393" y="9"/>
                    <a:pt x="375" y="13"/>
                    <a:pt x="359" y="20"/>
                  </a:cubicBezTo>
                  <a:lnTo>
                    <a:pt x="359" y="20"/>
                  </a:lnTo>
                  <a:cubicBezTo>
                    <a:pt x="267" y="30"/>
                    <a:pt x="180" y="89"/>
                    <a:pt x="137" y="186"/>
                  </a:cubicBezTo>
                  <a:cubicBezTo>
                    <a:pt x="35" y="400"/>
                    <a:pt x="0" y="921"/>
                    <a:pt x="343" y="930"/>
                  </a:cubicBezTo>
                  <a:cubicBezTo>
                    <a:pt x="349" y="930"/>
                    <a:pt x="355" y="931"/>
                    <a:pt x="360" y="931"/>
                  </a:cubicBezTo>
                  <a:cubicBezTo>
                    <a:pt x="672" y="931"/>
                    <a:pt x="786" y="489"/>
                    <a:pt x="719" y="246"/>
                  </a:cubicBezTo>
                  <a:cubicBezTo>
                    <a:pt x="689" y="116"/>
                    <a:pt x="597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9"/>
            <p:cNvSpPr/>
            <p:nvPr/>
          </p:nvSpPr>
          <p:spPr>
            <a:xfrm>
              <a:off x="2427115" y="5435465"/>
              <a:ext cx="87844" cy="80075"/>
            </a:xfrm>
            <a:custGeom>
              <a:avLst/>
              <a:gdLst/>
              <a:ahLst/>
              <a:cxnLst/>
              <a:rect l="l" t="t" r="r" b="b"/>
              <a:pathLst>
                <a:path w="848" h="773" extrusionOk="0">
                  <a:moveTo>
                    <a:pt x="305" y="0"/>
                  </a:moveTo>
                  <a:cubicBezTo>
                    <a:pt x="125" y="0"/>
                    <a:pt x="1" y="177"/>
                    <a:pt x="1" y="359"/>
                  </a:cubicBezTo>
                  <a:cubicBezTo>
                    <a:pt x="1" y="479"/>
                    <a:pt x="18" y="616"/>
                    <a:pt x="146" y="667"/>
                  </a:cubicBezTo>
                  <a:cubicBezTo>
                    <a:pt x="170" y="674"/>
                    <a:pt x="194" y="677"/>
                    <a:pt x="217" y="677"/>
                  </a:cubicBezTo>
                  <a:cubicBezTo>
                    <a:pt x="261" y="677"/>
                    <a:pt x="303" y="665"/>
                    <a:pt x="339" y="644"/>
                  </a:cubicBezTo>
                  <a:lnTo>
                    <a:pt x="339" y="644"/>
                  </a:lnTo>
                  <a:cubicBezTo>
                    <a:pt x="343" y="646"/>
                    <a:pt x="347" y="648"/>
                    <a:pt x="351" y="650"/>
                  </a:cubicBezTo>
                  <a:cubicBezTo>
                    <a:pt x="383" y="665"/>
                    <a:pt x="417" y="672"/>
                    <a:pt x="451" y="672"/>
                  </a:cubicBezTo>
                  <a:cubicBezTo>
                    <a:pt x="461" y="672"/>
                    <a:pt x="470" y="671"/>
                    <a:pt x="480" y="670"/>
                  </a:cubicBezTo>
                  <a:lnTo>
                    <a:pt x="480" y="670"/>
                  </a:lnTo>
                  <a:cubicBezTo>
                    <a:pt x="511" y="732"/>
                    <a:pt x="574" y="772"/>
                    <a:pt x="645" y="772"/>
                  </a:cubicBezTo>
                  <a:cubicBezTo>
                    <a:pt x="655" y="772"/>
                    <a:pt x="666" y="772"/>
                    <a:pt x="676" y="770"/>
                  </a:cubicBezTo>
                  <a:cubicBezTo>
                    <a:pt x="779" y="753"/>
                    <a:pt x="848" y="659"/>
                    <a:pt x="830" y="556"/>
                  </a:cubicBezTo>
                  <a:lnTo>
                    <a:pt x="830" y="556"/>
                  </a:lnTo>
                  <a:lnTo>
                    <a:pt x="839" y="573"/>
                  </a:lnTo>
                  <a:cubicBezTo>
                    <a:pt x="831" y="416"/>
                    <a:pt x="746" y="294"/>
                    <a:pt x="629" y="222"/>
                  </a:cubicBezTo>
                  <a:lnTo>
                    <a:pt x="629" y="222"/>
                  </a:lnTo>
                  <a:cubicBezTo>
                    <a:pt x="579" y="131"/>
                    <a:pt x="500" y="57"/>
                    <a:pt x="403" y="17"/>
                  </a:cubicBezTo>
                  <a:cubicBezTo>
                    <a:pt x="369" y="6"/>
                    <a:pt x="336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9"/>
            <p:cNvSpPr/>
            <p:nvPr/>
          </p:nvSpPr>
          <p:spPr>
            <a:xfrm>
              <a:off x="2226041" y="5328557"/>
              <a:ext cx="84219" cy="79454"/>
            </a:xfrm>
            <a:custGeom>
              <a:avLst/>
              <a:gdLst/>
              <a:ahLst/>
              <a:cxnLst/>
              <a:rect l="l" t="t" r="r" b="b"/>
              <a:pathLst>
                <a:path w="813" h="767" extrusionOk="0">
                  <a:moveTo>
                    <a:pt x="396" y="0"/>
                  </a:moveTo>
                  <a:cubicBezTo>
                    <a:pt x="356" y="0"/>
                    <a:pt x="316" y="13"/>
                    <a:pt x="282" y="39"/>
                  </a:cubicBezTo>
                  <a:cubicBezTo>
                    <a:pt x="242" y="72"/>
                    <a:pt x="219" y="113"/>
                    <a:pt x="212" y="157"/>
                  </a:cubicBezTo>
                  <a:lnTo>
                    <a:pt x="212" y="157"/>
                  </a:lnTo>
                  <a:cubicBezTo>
                    <a:pt x="50" y="257"/>
                    <a:pt x="1" y="473"/>
                    <a:pt x="111" y="638"/>
                  </a:cubicBezTo>
                  <a:cubicBezTo>
                    <a:pt x="171" y="724"/>
                    <a:pt x="265" y="767"/>
                    <a:pt x="360" y="767"/>
                  </a:cubicBezTo>
                  <a:cubicBezTo>
                    <a:pt x="455" y="767"/>
                    <a:pt x="551" y="724"/>
                    <a:pt x="616" y="638"/>
                  </a:cubicBezTo>
                  <a:cubicBezTo>
                    <a:pt x="625" y="624"/>
                    <a:pt x="634" y="610"/>
                    <a:pt x="641" y="597"/>
                  </a:cubicBezTo>
                  <a:lnTo>
                    <a:pt x="641" y="597"/>
                  </a:lnTo>
                  <a:cubicBezTo>
                    <a:pt x="737" y="566"/>
                    <a:pt x="812" y="468"/>
                    <a:pt x="761" y="347"/>
                  </a:cubicBezTo>
                  <a:lnTo>
                    <a:pt x="744" y="347"/>
                  </a:lnTo>
                  <a:cubicBezTo>
                    <a:pt x="716" y="278"/>
                    <a:pt x="669" y="222"/>
                    <a:pt x="611" y="181"/>
                  </a:cubicBezTo>
                  <a:lnTo>
                    <a:pt x="611" y="181"/>
                  </a:lnTo>
                  <a:cubicBezTo>
                    <a:pt x="590" y="141"/>
                    <a:pt x="565" y="102"/>
                    <a:pt x="539" y="65"/>
                  </a:cubicBezTo>
                  <a:cubicBezTo>
                    <a:pt x="500" y="22"/>
                    <a:pt x="448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9"/>
            <p:cNvSpPr/>
            <p:nvPr/>
          </p:nvSpPr>
          <p:spPr>
            <a:xfrm>
              <a:off x="2208326" y="5204142"/>
              <a:ext cx="88673" cy="89087"/>
            </a:xfrm>
            <a:custGeom>
              <a:avLst/>
              <a:gdLst/>
              <a:ahLst/>
              <a:cxnLst/>
              <a:rect l="l" t="t" r="r" b="b"/>
              <a:pathLst>
                <a:path w="856" h="860" extrusionOk="0">
                  <a:moveTo>
                    <a:pt x="404" y="1"/>
                  </a:moveTo>
                  <a:cubicBezTo>
                    <a:pt x="215" y="1"/>
                    <a:pt x="28" y="88"/>
                    <a:pt x="17" y="291"/>
                  </a:cubicBezTo>
                  <a:cubicBezTo>
                    <a:pt x="1" y="533"/>
                    <a:pt x="190" y="859"/>
                    <a:pt x="449" y="859"/>
                  </a:cubicBezTo>
                  <a:cubicBezTo>
                    <a:pt x="464" y="859"/>
                    <a:pt x="480" y="858"/>
                    <a:pt x="496" y="855"/>
                  </a:cubicBezTo>
                  <a:cubicBezTo>
                    <a:pt x="637" y="822"/>
                    <a:pt x="746" y="716"/>
                    <a:pt x="768" y="576"/>
                  </a:cubicBezTo>
                  <a:lnTo>
                    <a:pt x="768" y="576"/>
                  </a:lnTo>
                  <a:cubicBezTo>
                    <a:pt x="813" y="528"/>
                    <a:pt x="842" y="464"/>
                    <a:pt x="847" y="394"/>
                  </a:cubicBezTo>
                  <a:cubicBezTo>
                    <a:pt x="855" y="265"/>
                    <a:pt x="795" y="145"/>
                    <a:pt x="693" y="77"/>
                  </a:cubicBezTo>
                  <a:cubicBezTo>
                    <a:pt x="616" y="28"/>
                    <a:pt x="510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9"/>
            <p:cNvSpPr/>
            <p:nvPr/>
          </p:nvSpPr>
          <p:spPr>
            <a:xfrm>
              <a:off x="1735010" y="4733313"/>
              <a:ext cx="97582" cy="61015"/>
            </a:xfrm>
            <a:custGeom>
              <a:avLst/>
              <a:gdLst/>
              <a:ahLst/>
              <a:cxnLst/>
              <a:rect l="l" t="t" r="r" b="b"/>
              <a:pathLst>
                <a:path w="942" h="589" extrusionOk="0">
                  <a:moveTo>
                    <a:pt x="407" y="206"/>
                  </a:moveTo>
                  <a:cubicBezTo>
                    <a:pt x="410" y="206"/>
                    <a:pt x="411" y="209"/>
                    <a:pt x="410" y="213"/>
                  </a:cubicBezTo>
                  <a:lnTo>
                    <a:pt x="410" y="213"/>
                  </a:lnTo>
                  <a:cubicBezTo>
                    <a:pt x="410" y="214"/>
                    <a:pt x="410" y="215"/>
                    <a:pt x="409" y="216"/>
                  </a:cubicBezTo>
                  <a:lnTo>
                    <a:pt x="409" y="216"/>
                  </a:lnTo>
                  <a:cubicBezTo>
                    <a:pt x="400" y="216"/>
                    <a:pt x="390" y="214"/>
                    <a:pt x="402" y="208"/>
                  </a:cubicBezTo>
                  <a:cubicBezTo>
                    <a:pt x="404" y="207"/>
                    <a:pt x="406" y="206"/>
                    <a:pt x="407" y="206"/>
                  </a:cubicBezTo>
                  <a:close/>
                  <a:moveTo>
                    <a:pt x="386" y="0"/>
                  </a:moveTo>
                  <a:cubicBezTo>
                    <a:pt x="256" y="0"/>
                    <a:pt x="126" y="39"/>
                    <a:pt x="69" y="173"/>
                  </a:cubicBezTo>
                  <a:cubicBezTo>
                    <a:pt x="0" y="345"/>
                    <a:pt x="129" y="516"/>
                    <a:pt x="283" y="567"/>
                  </a:cubicBezTo>
                  <a:cubicBezTo>
                    <a:pt x="328" y="581"/>
                    <a:pt x="375" y="588"/>
                    <a:pt x="421" y="588"/>
                  </a:cubicBezTo>
                  <a:cubicBezTo>
                    <a:pt x="513" y="588"/>
                    <a:pt x="603" y="561"/>
                    <a:pt x="679" y="510"/>
                  </a:cubicBezTo>
                  <a:lnTo>
                    <a:pt x="679" y="510"/>
                  </a:lnTo>
                  <a:cubicBezTo>
                    <a:pt x="683" y="510"/>
                    <a:pt x="688" y="510"/>
                    <a:pt x="693" y="510"/>
                  </a:cubicBezTo>
                  <a:cubicBezTo>
                    <a:pt x="713" y="510"/>
                    <a:pt x="733" y="509"/>
                    <a:pt x="753" y="507"/>
                  </a:cubicBezTo>
                  <a:cubicBezTo>
                    <a:pt x="873" y="490"/>
                    <a:pt x="941" y="362"/>
                    <a:pt x="890" y="250"/>
                  </a:cubicBezTo>
                  <a:cubicBezTo>
                    <a:pt x="813" y="114"/>
                    <a:pt x="668" y="19"/>
                    <a:pt x="514" y="11"/>
                  </a:cubicBezTo>
                  <a:cubicBezTo>
                    <a:pt x="473" y="5"/>
                    <a:pt x="430" y="0"/>
                    <a:pt x="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9"/>
            <p:cNvSpPr/>
            <p:nvPr/>
          </p:nvSpPr>
          <p:spPr>
            <a:xfrm>
              <a:off x="1928211" y="4741496"/>
              <a:ext cx="84115" cy="61740"/>
            </a:xfrm>
            <a:custGeom>
              <a:avLst/>
              <a:gdLst/>
              <a:ahLst/>
              <a:cxnLst/>
              <a:rect l="l" t="t" r="r" b="b"/>
              <a:pathLst>
                <a:path w="812" h="596" extrusionOk="0">
                  <a:moveTo>
                    <a:pt x="366" y="0"/>
                  </a:moveTo>
                  <a:cubicBezTo>
                    <a:pt x="303" y="0"/>
                    <a:pt x="241" y="11"/>
                    <a:pt x="180" y="35"/>
                  </a:cubicBezTo>
                  <a:cubicBezTo>
                    <a:pt x="69" y="69"/>
                    <a:pt x="0" y="180"/>
                    <a:pt x="17" y="291"/>
                  </a:cubicBezTo>
                  <a:cubicBezTo>
                    <a:pt x="26" y="394"/>
                    <a:pt x="94" y="479"/>
                    <a:pt x="188" y="531"/>
                  </a:cubicBezTo>
                  <a:cubicBezTo>
                    <a:pt x="262" y="571"/>
                    <a:pt x="350" y="596"/>
                    <a:pt x="435" y="596"/>
                  </a:cubicBezTo>
                  <a:cubicBezTo>
                    <a:pt x="549" y="596"/>
                    <a:pt x="659" y="553"/>
                    <a:pt x="727" y="445"/>
                  </a:cubicBezTo>
                  <a:cubicBezTo>
                    <a:pt x="741" y="425"/>
                    <a:pt x="750" y="403"/>
                    <a:pt x="757" y="380"/>
                  </a:cubicBezTo>
                  <a:lnTo>
                    <a:pt x="757" y="380"/>
                  </a:lnTo>
                  <a:cubicBezTo>
                    <a:pt x="812" y="296"/>
                    <a:pt x="794" y="189"/>
                    <a:pt x="713" y="122"/>
                  </a:cubicBezTo>
                  <a:lnTo>
                    <a:pt x="713" y="122"/>
                  </a:lnTo>
                  <a:cubicBezTo>
                    <a:pt x="667" y="55"/>
                    <a:pt x="597" y="8"/>
                    <a:pt x="513" y="8"/>
                  </a:cubicBezTo>
                  <a:cubicBezTo>
                    <a:pt x="499" y="8"/>
                    <a:pt x="486" y="9"/>
                    <a:pt x="472" y="11"/>
                  </a:cubicBezTo>
                  <a:lnTo>
                    <a:pt x="472" y="11"/>
                  </a:lnTo>
                  <a:cubicBezTo>
                    <a:pt x="437" y="4"/>
                    <a:pt x="401" y="0"/>
                    <a:pt x="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9"/>
            <p:cNvSpPr/>
            <p:nvPr/>
          </p:nvSpPr>
          <p:spPr>
            <a:xfrm>
              <a:off x="2076245" y="4815773"/>
              <a:ext cx="47859" cy="44129"/>
            </a:xfrm>
            <a:custGeom>
              <a:avLst/>
              <a:gdLst/>
              <a:ahLst/>
              <a:cxnLst/>
              <a:rect l="l" t="t" r="r" b="b"/>
              <a:pathLst>
                <a:path w="462" h="426" extrusionOk="0">
                  <a:moveTo>
                    <a:pt x="236" y="0"/>
                  </a:moveTo>
                  <a:cubicBezTo>
                    <a:pt x="104" y="0"/>
                    <a:pt x="0" y="106"/>
                    <a:pt x="8" y="242"/>
                  </a:cubicBezTo>
                  <a:cubicBezTo>
                    <a:pt x="12" y="255"/>
                    <a:pt x="17" y="267"/>
                    <a:pt x="24" y="277"/>
                  </a:cubicBezTo>
                  <a:lnTo>
                    <a:pt x="24" y="277"/>
                  </a:lnTo>
                  <a:cubicBezTo>
                    <a:pt x="36" y="323"/>
                    <a:pt x="64" y="366"/>
                    <a:pt x="111" y="396"/>
                  </a:cubicBezTo>
                  <a:cubicBezTo>
                    <a:pt x="145" y="416"/>
                    <a:pt x="182" y="426"/>
                    <a:pt x="219" y="426"/>
                  </a:cubicBezTo>
                  <a:cubicBezTo>
                    <a:pt x="305" y="426"/>
                    <a:pt x="389" y="374"/>
                    <a:pt x="419" y="284"/>
                  </a:cubicBezTo>
                  <a:cubicBezTo>
                    <a:pt x="462" y="165"/>
                    <a:pt x="393" y="28"/>
                    <a:pt x="265" y="2"/>
                  </a:cubicBezTo>
                  <a:cubicBezTo>
                    <a:pt x="255" y="1"/>
                    <a:pt x="245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9"/>
            <p:cNvSpPr/>
            <p:nvPr/>
          </p:nvSpPr>
          <p:spPr>
            <a:xfrm>
              <a:off x="2128663" y="4962874"/>
              <a:ext cx="37085" cy="32942"/>
            </a:xfrm>
            <a:custGeom>
              <a:avLst/>
              <a:gdLst/>
              <a:ahLst/>
              <a:cxnLst/>
              <a:rect l="l" t="t" r="r" b="b"/>
              <a:pathLst>
                <a:path w="358" h="318" extrusionOk="0">
                  <a:moveTo>
                    <a:pt x="204" y="1"/>
                  </a:moveTo>
                  <a:cubicBezTo>
                    <a:pt x="188" y="1"/>
                    <a:pt x="171" y="5"/>
                    <a:pt x="157" y="14"/>
                  </a:cubicBezTo>
                  <a:lnTo>
                    <a:pt x="157" y="14"/>
                  </a:lnTo>
                  <a:cubicBezTo>
                    <a:pt x="74" y="30"/>
                    <a:pt x="15" y="94"/>
                    <a:pt x="7" y="173"/>
                  </a:cubicBezTo>
                  <a:cubicBezTo>
                    <a:pt x="1" y="269"/>
                    <a:pt x="105" y="318"/>
                    <a:pt x="197" y="318"/>
                  </a:cubicBezTo>
                  <a:cubicBezTo>
                    <a:pt x="228" y="318"/>
                    <a:pt x="257" y="312"/>
                    <a:pt x="281" y="302"/>
                  </a:cubicBezTo>
                  <a:cubicBezTo>
                    <a:pt x="332" y="267"/>
                    <a:pt x="358" y="199"/>
                    <a:pt x="341" y="139"/>
                  </a:cubicBezTo>
                  <a:cubicBezTo>
                    <a:pt x="332" y="88"/>
                    <a:pt x="298" y="45"/>
                    <a:pt x="255" y="19"/>
                  </a:cubicBezTo>
                  <a:cubicBezTo>
                    <a:pt x="239" y="6"/>
                    <a:pt x="221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9"/>
            <p:cNvSpPr/>
            <p:nvPr/>
          </p:nvSpPr>
          <p:spPr>
            <a:xfrm>
              <a:off x="2101004" y="4755481"/>
              <a:ext cx="43508" cy="34910"/>
            </a:xfrm>
            <a:custGeom>
              <a:avLst/>
              <a:gdLst/>
              <a:ahLst/>
              <a:cxnLst/>
              <a:rect l="l" t="t" r="r" b="b"/>
              <a:pathLst>
                <a:path w="420" h="337" extrusionOk="0">
                  <a:moveTo>
                    <a:pt x="213" y="186"/>
                  </a:moveTo>
                  <a:lnTo>
                    <a:pt x="213" y="186"/>
                  </a:lnTo>
                  <a:cubicBezTo>
                    <a:pt x="211" y="190"/>
                    <a:pt x="211" y="192"/>
                    <a:pt x="211" y="192"/>
                  </a:cubicBezTo>
                  <a:cubicBezTo>
                    <a:pt x="210" y="192"/>
                    <a:pt x="212" y="186"/>
                    <a:pt x="213" y="186"/>
                  </a:cubicBezTo>
                  <a:close/>
                  <a:moveTo>
                    <a:pt x="223" y="1"/>
                  </a:moveTo>
                  <a:cubicBezTo>
                    <a:pt x="169" y="1"/>
                    <a:pt x="114" y="25"/>
                    <a:pt x="77" y="71"/>
                  </a:cubicBezTo>
                  <a:cubicBezTo>
                    <a:pt x="0" y="156"/>
                    <a:pt x="26" y="327"/>
                    <a:pt x="163" y="327"/>
                  </a:cubicBezTo>
                  <a:cubicBezTo>
                    <a:pt x="189" y="327"/>
                    <a:pt x="213" y="321"/>
                    <a:pt x="234" y="309"/>
                  </a:cubicBezTo>
                  <a:lnTo>
                    <a:pt x="234" y="309"/>
                  </a:lnTo>
                  <a:cubicBezTo>
                    <a:pt x="255" y="325"/>
                    <a:pt x="282" y="336"/>
                    <a:pt x="305" y="336"/>
                  </a:cubicBezTo>
                  <a:cubicBezTo>
                    <a:pt x="328" y="336"/>
                    <a:pt x="349" y="326"/>
                    <a:pt x="360" y="302"/>
                  </a:cubicBezTo>
                  <a:lnTo>
                    <a:pt x="368" y="302"/>
                  </a:lnTo>
                  <a:cubicBezTo>
                    <a:pt x="420" y="225"/>
                    <a:pt x="420" y="122"/>
                    <a:pt x="351" y="54"/>
                  </a:cubicBezTo>
                  <a:cubicBezTo>
                    <a:pt x="316" y="18"/>
                    <a:pt x="269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9"/>
            <p:cNvSpPr/>
            <p:nvPr/>
          </p:nvSpPr>
          <p:spPr>
            <a:xfrm>
              <a:off x="2157669" y="4855967"/>
              <a:ext cx="47962" cy="41850"/>
            </a:xfrm>
            <a:custGeom>
              <a:avLst/>
              <a:gdLst/>
              <a:ahLst/>
              <a:cxnLst/>
              <a:rect l="l" t="t" r="r" b="b"/>
              <a:pathLst>
                <a:path w="463" h="404" extrusionOk="0">
                  <a:moveTo>
                    <a:pt x="243" y="0"/>
                  </a:moveTo>
                  <a:cubicBezTo>
                    <a:pt x="225" y="0"/>
                    <a:pt x="207" y="3"/>
                    <a:pt x="189" y="8"/>
                  </a:cubicBezTo>
                  <a:cubicBezTo>
                    <a:pt x="52" y="42"/>
                    <a:pt x="1" y="196"/>
                    <a:pt x="78" y="307"/>
                  </a:cubicBezTo>
                  <a:cubicBezTo>
                    <a:pt x="110" y="371"/>
                    <a:pt x="172" y="404"/>
                    <a:pt x="236" y="404"/>
                  </a:cubicBezTo>
                  <a:cubicBezTo>
                    <a:pt x="291" y="404"/>
                    <a:pt x="346" y="380"/>
                    <a:pt x="386" y="333"/>
                  </a:cubicBezTo>
                  <a:cubicBezTo>
                    <a:pt x="395" y="321"/>
                    <a:pt x="402" y="308"/>
                    <a:pt x="408" y="296"/>
                  </a:cubicBezTo>
                  <a:lnTo>
                    <a:pt x="408" y="296"/>
                  </a:lnTo>
                  <a:cubicBezTo>
                    <a:pt x="442" y="276"/>
                    <a:pt x="461" y="236"/>
                    <a:pt x="454" y="196"/>
                  </a:cubicBezTo>
                  <a:lnTo>
                    <a:pt x="463" y="196"/>
                  </a:lnTo>
                  <a:cubicBezTo>
                    <a:pt x="441" y="85"/>
                    <a:pt x="349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9"/>
            <p:cNvSpPr/>
            <p:nvPr/>
          </p:nvSpPr>
          <p:spPr>
            <a:xfrm>
              <a:off x="2048690" y="4885490"/>
              <a:ext cx="48894" cy="40918"/>
            </a:xfrm>
            <a:custGeom>
              <a:avLst/>
              <a:gdLst/>
              <a:ahLst/>
              <a:cxnLst/>
              <a:rect l="l" t="t" r="r" b="b"/>
              <a:pathLst>
                <a:path w="472" h="395" extrusionOk="0">
                  <a:moveTo>
                    <a:pt x="223" y="179"/>
                  </a:moveTo>
                  <a:cubicBezTo>
                    <a:pt x="223" y="179"/>
                    <a:pt x="223" y="179"/>
                    <a:pt x="223" y="179"/>
                  </a:cubicBezTo>
                  <a:lnTo>
                    <a:pt x="223" y="179"/>
                  </a:lnTo>
                  <a:cubicBezTo>
                    <a:pt x="222" y="180"/>
                    <a:pt x="221" y="181"/>
                    <a:pt x="221" y="182"/>
                  </a:cubicBezTo>
                  <a:lnTo>
                    <a:pt x="221" y="182"/>
                  </a:lnTo>
                  <a:cubicBezTo>
                    <a:pt x="219" y="180"/>
                    <a:pt x="219" y="180"/>
                    <a:pt x="220" y="180"/>
                  </a:cubicBezTo>
                  <a:cubicBezTo>
                    <a:pt x="221" y="180"/>
                    <a:pt x="222" y="180"/>
                    <a:pt x="223" y="179"/>
                  </a:cubicBezTo>
                  <a:close/>
                  <a:moveTo>
                    <a:pt x="218" y="193"/>
                  </a:moveTo>
                  <a:lnTo>
                    <a:pt x="218" y="193"/>
                  </a:lnTo>
                  <a:cubicBezTo>
                    <a:pt x="218" y="193"/>
                    <a:pt x="218" y="193"/>
                    <a:pt x="218" y="194"/>
                  </a:cubicBezTo>
                  <a:lnTo>
                    <a:pt x="218" y="194"/>
                  </a:lnTo>
                  <a:cubicBezTo>
                    <a:pt x="217" y="194"/>
                    <a:pt x="217" y="194"/>
                    <a:pt x="217" y="194"/>
                  </a:cubicBezTo>
                  <a:lnTo>
                    <a:pt x="217" y="194"/>
                  </a:lnTo>
                  <a:cubicBezTo>
                    <a:pt x="216" y="194"/>
                    <a:pt x="215" y="193"/>
                    <a:pt x="215" y="193"/>
                  </a:cubicBezTo>
                  <a:close/>
                  <a:moveTo>
                    <a:pt x="285" y="0"/>
                  </a:moveTo>
                  <a:cubicBezTo>
                    <a:pt x="264" y="0"/>
                    <a:pt x="242" y="7"/>
                    <a:pt x="223" y="22"/>
                  </a:cubicBezTo>
                  <a:cubicBezTo>
                    <a:pt x="222" y="23"/>
                    <a:pt x="220" y="25"/>
                    <a:pt x="219" y="27"/>
                  </a:cubicBezTo>
                  <a:lnTo>
                    <a:pt x="219" y="27"/>
                  </a:lnTo>
                  <a:cubicBezTo>
                    <a:pt x="213" y="26"/>
                    <a:pt x="207" y="26"/>
                    <a:pt x="201" y="26"/>
                  </a:cubicBezTo>
                  <a:cubicBezTo>
                    <a:pt x="166" y="26"/>
                    <a:pt x="130" y="37"/>
                    <a:pt x="95" y="65"/>
                  </a:cubicBezTo>
                  <a:cubicBezTo>
                    <a:pt x="9" y="125"/>
                    <a:pt x="1" y="244"/>
                    <a:pt x="78" y="330"/>
                  </a:cubicBezTo>
                  <a:cubicBezTo>
                    <a:pt x="112" y="373"/>
                    <a:pt x="163" y="394"/>
                    <a:pt x="215" y="394"/>
                  </a:cubicBezTo>
                  <a:cubicBezTo>
                    <a:pt x="266" y="394"/>
                    <a:pt x="317" y="373"/>
                    <a:pt x="351" y="330"/>
                  </a:cubicBezTo>
                  <a:cubicBezTo>
                    <a:pt x="364" y="316"/>
                    <a:pt x="374" y="302"/>
                    <a:pt x="382" y="286"/>
                  </a:cubicBezTo>
                  <a:lnTo>
                    <a:pt x="382" y="286"/>
                  </a:lnTo>
                  <a:cubicBezTo>
                    <a:pt x="398" y="284"/>
                    <a:pt x="414" y="278"/>
                    <a:pt x="428" y="270"/>
                  </a:cubicBezTo>
                  <a:cubicBezTo>
                    <a:pt x="463" y="236"/>
                    <a:pt x="471" y="176"/>
                    <a:pt x="437" y="133"/>
                  </a:cubicBezTo>
                  <a:lnTo>
                    <a:pt x="428" y="116"/>
                  </a:lnTo>
                  <a:cubicBezTo>
                    <a:pt x="418" y="106"/>
                    <a:pt x="405" y="97"/>
                    <a:pt x="391" y="92"/>
                  </a:cubicBezTo>
                  <a:lnTo>
                    <a:pt x="391" y="92"/>
                  </a:lnTo>
                  <a:cubicBezTo>
                    <a:pt x="382" y="70"/>
                    <a:pt x="368" y="49"/>
                    <a:pt x="351" y="30"/>
                  </a:cubicBezTo>
                  <a:cubicBezTo>
                    <a:pt x="337" y="11"/>
                    <a:pt x="312" y="0"/>
                    <a:pt x="2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9"/>
            <p:cNvSpPr/>
            <p:nvPr/>
          </p:nvSpPr>
          <p:spPr>
            <a:xfrm>
              <a:off x="1846683" y="4660798"/>
              <a:ext cx="47237" cy="32734"/>
            </a:xfrm>
            <a:custGeom>
              <a:avLst/>
              <a:gdLst/>
              <a:ahLst/>
              <a:cxnLst/>
              <a:rect l="l" t="t" r="r" b="b"/>
              <a:pathLst>
                <a:path w="456" h="316" extrusionOk="0">
                  <a:moveTo>
                    <a:pt x="333" y="0"/>
                  </a:moveTo>
                  <a:cubicBezTo>
                    <a:pt x="310" y="0"/>
                    <a:pt x="288" y="11"/>
                    <a:pt x="271" y="27"/>
                  </a:cubicBezTo>
                  <a:lnTo>
                    <a:pt x="271" y="27"/>
                  </a:lnTo>
                  <a:cubicBezTo>
                    <a:pt x="242" y="20"/>
                    <a:pt x="213" y="17"/>
                    <a:pt x="185" y="17"/>
                  </a:cubicBezTo>
                  <a:cubicBezTo>
                    <a:pt x="157" y="17"/>
                    <a:pt x="130" y="20"/>
                    <a:pt x="103" y="27"/>
                  </a:cubicBezTo>
                  <a:cubicBezTo>
                    <a:pt x="34" y="44"/>
                    <a:pt x="0" y="121"/>
                    <a:pt x="43" y="181"/>
                  </a:cubicBezTo>
                  <a:cubicBezTo>
                    <a:pt x="97" y="248"/>
                    <a:pt x="178" y="316"/>
                    <a:pt x="264" y="316"/>
                  </a:cubicBezTo>
                  <a:cubicBezTo>
                    <a:pt x="287" y="316"/>
                    <a:pt x="311" y="311"/>
                    <a:pt x="334" y="300"/>
                  </a:cubicBezTo>
                  <a:cubicBezTo>
                    <a:pt x="374" y="286"/>
                    <a:pt x="403" y="260"/>
                    <a:pt x="421" y="227"/>
                  </a:cubicBezTo>
                  <a:lnTo>
                    <a:pt x="421" y="227"/>
                  </a:lnTo>
                  <a:cubicBezTo>
                    <a:pt x="427" y="224"/>
                    <a:pt x="432" y="219"/>
                    <a:pt x="436" y="215"/>
                  </a:cubicBezTo>
                  <a:cubicBezTo>
                    <a:pt x="455" y="185"/>
                    <a:pt x="456" y="146"/>
                    <a:pt x="440" y="117"/>
                  </a:cubicBezTo>
                  <a:lnTo>
                    <a:pt x="440" y="117"/>
                  </a:lnTo>
                  <a:cubicBezTo>
                    <a:pt x="434" y="81"/>
                    <a:pt x="416" y="46"/>
                    <a:pt x="385" y="18"/>
                  </a:cubicBezTo>
                  <a:cubicBezTo>
                    <a:pt x="368" y="6"/>
                    <a:pt x="350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9"/>
            <p:cNvSpPr/>
            <p:nvPr/>
          </p:nvSpPr>
          <p:spPr>
            <a:xfrm>
              <a:off x="1980422" y="4561245"/>
              <a:ext cx="50656" cy="34185"/>
            </a:xfrm>
            <a:custGeom>
              <a:avLst/>
              <a:gdLst/>
              <a:ahLst/>
              <a:cxnLst/>
              <a:rect l="l" t="t" r="r" b="b"/>
              <a:pathLst>
                <a:path w="489" h="330" extrusionOk="0">
                  <a:moveTo>
                    <a:pt x="238" y="1"/>
                  </a:moveTo>
                  <a:cubicBezTo>
                    <a:pt x="206" y="1"/>
                    <a:pt x="174" y="18"/>
                    <a:pt x="155" y="45"/>
                  </a:cubicBezTo>
                  <a:lnTo>
                    <a:pt x="155" y="45"/>
                  </a:lnTo>
                  <a:cubicBezTo>
                    <a:pt x="129" y="48"/>
                    <a:pt x="103" y="55"/>
                    <a:pt x="78" y="64"/>
                  </a:cubicBezTo>
                  <a:cubicBezTo>
                    <a:pt x="18" y="89"/>
                    <a:pt x="1" y="166"/>
                    <a:pt x="44" y="209"/>
                  </a:cubicBezTo>
                  <a:cubicBezTo>
                    <a:pt x="95" y="286"/>
                    <a:pt x="181" y="329"/>
                    <a:pt x="275" y="329"/>
                  </a:cubicBezTo>
                  <a:cubicBezTo>
                    <a:pt x="278" y="329"/>
                    <a:pt x="282" y="329"/>
                    <a:pt x="285" y="329"/>
                  </a:cubicBezTo>
                  <a:cubicBezTo>
                    <a:pt x="316" y="329"/>
                    <a:pt x="342" y="313"/>
                    <a:pt x="358" y="289"/>
                  </a:cubicBezTo>
                  <a:lnTo>
                    <a:pt x="358" y="289"/>
                  </a:lnTo>
                  <a:cubicBezTo>
                    <a:pt x="365" y="291"/>
                    <a:pt x="373" y="292"/>
                    <a:pt x="381" y="292"/>
                  </a:cubicBezTo>
                  <a:cubicBezTo>
                    <a:pt x="410" y="292"/>
                    <a:pt x="442" y="279"/>
                    <a:pt x="463" y="252"/>
                  </a:cubicBezTo>
                  <a:cubicBezTo>
                    <a:pt x="489" y="218"/>
                    <a:pt x="480" y="158"/>
                    <a:pt x="437" y="124"/>
                  </a:cubicBezTo>
                  <a:cubicBezTo>
                    <a:pt x="401" y="93"/>
                    <a:pt x="361" y="72"/>
                    <a:pt x="319" y="58"/>
                  </a:cubicBezTo>
                  <a:lnTo>
                    <a:pt x="319" y="58"/>
                  </a:lnTo>
                  <a:lnTo>
                    <a:pt x="318" y="55"/>
                  </a:lnTo>
                  <a:cubicBezTo>
                    <a:pt x="300" y="17"/>
                    <a:pt x="269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9"/>
            <p:cNvSpPr/>
            <p:nvPr/>
          </p:nvSpPr>
          <p:spPr>
            <a:xfrm>
              <a:off x="2162020" y="4630031"/>
              <a:ext cx="34806" cy="32320"/>
            </a:xfrm>
            <a:custGeom>
              <a:avLst/>
              <a:gdLst/>
              <a:ahLst/>
              <a:cxnLst/>
              <a:rect l="l" t="t" r="r" b="b"/>
              <a:pathLst>
                <a:path w="336" h="312" extrusionOk="0">
                  <a:moveTo>
                    <a:pt x="134" y="1"/>
                  </a:moveTo>
                  <a:cubicBezTo>
                    <a:pt x="105" y="1"/>
                    <a:pt x="77" y="12"/>
                    <a:pt x="62" y="33"/>
                  </a:cubicBezTo>
                  <a:cubicBezTo>
                    <a:pt x="60" y="35"/>
                    <a:pt x="59" y="37"/>
                    <a:pt x="57" y="39"/>
                  </a:cubicBezTo>
                  <a:lnTo>
                    <a:pt x="57" y="39"/>
                  </a:lnTo>
                  <a:cubicBezTo>
                    <a:pt x="17" y="71"/>
                    <a:pt x="0" y="129"/>
                    <a:pt x="19" y="178"/>
                  </a:cubicBezTo>
                  <a:cubicBezTo>
                    <a:pt x="44" y="229"/>
                    <a:pt x="96" y="272"/>
                    <a:pt x="147" y="306"/>
                  </a:cubicBezTo>
                  <a:cubicBezTo>
                    <a:pt x="158" y="310"/>
                    <a:pt x="169" y="312"/>
                    <a:pt x="179" y="312"/>
                  </a:cubicBezTo>
                  <a:cubicBezTo>
                    <a:pt x="202" y="312"/>
                    <a:pt x="223" y="304"/>
                    <a:pt x="239" y="289"/>
                  </a:cubicBezTo>
                  <a:lnTo>
                    <a:pt x="239" y="289"/>
                  </a:lnTo>
                  <a:cubicBezTo>
                    <a:pt x="240" y="289"/>
                    <a:pt x="240" y="289"/>
                    <a:pt x="241" y="289"/>
                  </a:cubicBezTo>
                  <a:cubicBezTo>
                    <a:pt x="284" y="289"/>
                    <a:pt x="328" y="262"/>
                    <a:pt x="335" y="204"/>
                  </a:cubicBezTo>
                  <a:lnTo>
                    <a:pt x="310" y="187"/>
                  </a:lnTo>
                  <a:cubicBezTo>
                    <a:pt x="316" y="105"/>
                    <a:pt x="262" y="37"/>
                    <a:pt x="192" y="17"/>
                  </a:cubicBezTo>
                  <a:lnTo>
                    <a:pt x="192" y="17"/>
                  </a:lnTo>
                  <a:cubicBezTo>
                    <a:pt x="191" y="16"/>
                    <a:pt x="191" y="16"/>
                    <a:pt x="190" y="16"/>
                  </a:cubicBezTo>
                  <a:cubicBezTo>
                    <a:pt x="173" y="5"/>
                    <a:pt x="154" y="1"/>
                    <a:pt x="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9"/>
            <p:cNvSpPr/>
            <p:nvPr/>
          </p:nvSpPr>
          <p:spPr>
            <a:xfrm>
              <a:off x="2350870" y="4723989"/>
              <a:ext cx="49723" cy="33252"/>
            </a:xfrm>
            <a:custGeom>
              <a:avLst/>
              <a:gdLst/>
              <a:ahLst/>
              <a:cxnLst/>
              <a:rect l="l" t="t" r="r" b="b"/>
              <a:pathLst>
                <a:path w="480" h="321" extrusionOk="0">
                  <a:moveTo>
                    <a:pt x="256" y="0"/>
                  </a:moveTo>
                  <a:cubicBezTo>
                    <a:pt x="219" y="0"/>
                    <a:pt x="191" y="21"/>
                    <a:pt x="175" y="49"/>
                  </a:cubicBezTo>
                  <a:lnTo>
                    <a:pt x="175" y="49"/>
                  </a:lnTo>
                  <a:cubicBezTo>
                    <a:pt x="139" y="52"/>
                    <a:pt x="103" y="60"/>
                    <a:pt x="69" y="75"/>
                  </a:cubicBezTo>
                  <a:cubicBezTo>
                    <a:pt x="18" y="101"/>
                    <a:pt x="1" y="169"/>
                    <a:pt x="35" y="221"/>
                  </a:cubicBezTo>
                  <a:cubicBezTo>
                    <a:pt x="91" y="286"/>
                    <a:pt x="173" y="321"/>
                    <a:pt x="253" y="321"/>
                  </a:cubicBezTo>
                  <a:cubicBezTo>
                    <a:pt x="320" y="321"/>
                    <a:pt x="387" y="297"/>
                    <a:pt x="437" y="246"/>
                  </a:cubicBezTo>
                  <a:cubicBezTo>
                    <a:pt x="480" y="212"/>
                    <a:pt x="480" y="152"/>
                    <a:pt x="454" y="118"/>
                  </a:cubicBezTo>
                  <a:cubicBezTo>
                    <a:pt x="412" y="67"/>
                    <a:pt x="352" y="24"/>
                    <a:pt x="292" y="7"/>
                  </a:cubicBezTo>
                  <a:cubicBezTo>
                    <a:pt x="279" y="2"/>
                    <a:pt x="267" y="0"/>
                    <a:pt x="2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9"/>
            <p:cNvSpPr/>
            <p:nvPr/>
          </p:nvSpPr>
          <p:spPr>
            <a:xfrm>
              <a:off x="2441307" y="4818984"/>
              <a:ext cx="45683" cy="43093"/>
            </a:xfrm>
            <a:custGeom>
              <a:avLst/>
              <a:gdLst/>
              <a:ahLst/>
              <a:cxnLst/>
              <a:rect l="l" t="t" r="r" b="b"/>
              <a:pathLst>
                <a:path w="441" h="416" extrusionOk="0">
                  <a:moveTo>
                    <a:pt x="236" y="0"/>
                  </a:moveTo>
                  <a:cubicBezTo>
                    <a:pt x="189" y="0"/>
                    <a:pt x="141" y="20"/>
                    <a:pt x="103" y="65"/>
                  </a:cubicBezTo>
                  <a:cubicBezTo>
                    <a:pt x="1" y="211"/>
                    <a:pt x="137" y="416"/>
                    <a:pt x="300" y="416"/>
                  </a:cubicBezTo>
                  <a:cubicBezTo>
                    <a:pt x="360" y="416"/>
                    <a:pt x="420" y="373"/>
                    <a:pt x="411" y="305"/>
                  </a:cubicBezTo>
                  <a:cubicBezTo>
                    <a:pt x="406" y="287"/>
                    <a:pt x="402" y="271"/>
                    <a:pt x="398" y="256"/>
                  </a:cubicBezTo>
                  <a:lnTo>
                    <a:pt x="398" y="256"/>
                  </a:lnTo>
                  <a:cubicBezTo>
                    <a:pt x="407" y="246"/>
                    <a:pt x="415" y="234"/>
                    <a:pt x="420" y="219"/>
                  </a:cubicBezTo>
                  <a:lnTo>
                    <a:pt x="411" y="219"/>
                  </a:lnTo>
                  <a:cubicBezTo>
                    <a:pt x="441" y="95"/>
                    <a:pt x="340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9"/>
            <p:cNvSpPr/>
            <p:nvPr/>
          </p:nvSpPr>
          <p:spPr>
            <a:xfrm>
              <a:off x="2520659" y="4924027"/>
              <a:ext cx="44958" cy="41332"/>
            </a:xfrm>
            <a:custGeom>
              <a:avLst/>
              <a:gdLst/>
              <a:ahLst/>
              <a:cxnLst/>
              <a:rect l="l" t="t" r="r" b="b"/>
              <a:pathLst>
                <a:path w="434" h="399" extrusionOk="0">
                  <a:moveTo>
                    <a:pt x="186" y="0"/>
                  </a:moveTo>
                  <a:cubicBezTo>
                    <a:pt x="165" y="0"/>
                    <a:pt x="143" y="7"/>
                    <a:pt x="124" y="18"/>
                  </a:cubicBezTo>
                  <a:cubicBezTo>
                    <a:pt x="119" y="23"/>
                    <a:pt x="115" y="29"/>
                    <a:pt x="111" y="35"/>
                  </a:cubicBezTo>
                  <a:lnTo>
                    <a:pt x="111" y="35"/>
                  </a:lnTo>
                  <a:cubicBezTo>
                    <a:pt x="43" y="74"/>
                    <a:pt x="0" y="152"/>
                    <a:pt x="13" y="240"/>
                  </a:cubicBezTo>
                  <a:cubicBezTo>
                    <a:pt x="40" y="336"/>
                    <a:pt x="127" y="398"/>
                    <a:pt x="222" y="398"/>
                  </a:cubicBezTo>
                  <a:cubicBezTo>
                    <a:pt x="246" y="398"/>
                    <a:pt x="271" y="394"/>
                    <a:pt x="295" y="386"/>
                  </a:cubicBezTo>
                  <a:cubicBezTo>
                    <a:pt x="306" y="381"/>
                    <a:pt x="315" y="375"/>
                    <a:pt x="323" y="369"/>
                  </a:cubicBezTo>
                  <a:lnTo>
                    <a:pt x="323" y="369"/>
                  </a:lnTo>
                  <a:cubicBezTo>
                    <a:pt x="326" y="369"/>
                    <a:pt x="329" y="370"/>
                    <a:pt x="332" y="370"/>
                  </a:cubicBezTo>
                  <a:cubicBezTo>
                    <a:pt x="382" y="370"/>
                    <a:pt x="433" y="332"/>
                    <a:pt x="424" y="266"/>
                  </a:cubicBezTo>
                  <a:lnTo>
                    <a:pt x="424" y="249"/>
                  </a:lnTo>
                  <a:cubicBezTo>
                    <a:pt x="408" y="132"/>
                    <a:pt x="350" y="22"/>
                    <a:pt x="230" y="10"/>
                  </a:cubicBezTo>
                  <a:lnTo>
                    <a:pt x="230" y="10"/>
                  </a:lnTo>
                  <a:cubicBezTo>
                    <a:pt x="216" y="3"/>
                    <a:pt x="202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9"/>
            <p:cNvSpPr/>
            <p:nvPr/>
          </p:nvSpPr>
          <p:spPr>
            <a:xfrm>
              <a:off x="2438614" y="5137946"/>
              <a:ext cx="39157" cy="42368"/>
            </a:xfrm>
            <a:custGeom>
              <a:avLst/>
              <a:gdLst/>
              <a:ahLst/>
              <a:cxnLst/>
              <a:rect l="l" t="t" r="r" b="b"/>
              <a:pathLst>
                <a:path w="378" h="409" extrusionOk="0">
                  <a:moveTo>
                    <a:pt x="171" y="0"/>
                  </a:moveTo>
                  <a:cubicBezTo>
                    <a:pt x="126" y="0"/>
                    <a:pt x="80" y="20"/>
                    <a:pt x="44" y="66"/>
                  </a:cubicBezTo>
                  <a:cubicBezTo>
                    <a:pt x="1" y="126"/>
                    <a:pt x="1" y="211"/>
                    <a:pt x="35" y="280"/>
                  </a:cubicBezTo>
                  <a:cubicBezTo>
                    <a:pt x="86" y="357"/>
                    <a:pt x="172" y="408"/>
                    <a:pt x="266" y="408"/>
                  </a:cubicBezTo>
                  <a:cubicBezTo>
                    <a:pt x="317" y="408"/>
                    <a:pt x="369" y="374"/>
                    <a:pt x="369" y="322"/>
                  </a:cubicBezTo>
                  <a:cubicBezTo>
                    <a:pt x="377" y="245"/>
                    <a:pt x="360" y="168"/>
                    <a:pt x="334" y="100"/>
                  </a:cubicBezTo>
                  <a:cubicBezTo>
                    <a:pt x="327" y="82"/>
                    <a:pt x="316" y="69"/>
                    <a:pt x="302" y="61"/>
                  </a:cubicBezTo>
                  <a:lnTo>
                    <a:pt x="302" y="61"/>
                  </a:lnTo>
                  <a:cubicBezTo>
                    <a:pt x="270" y="24"/>
                    <a:pt x="221" y="0"/>
                    <a:pt x="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9"/>
            <p:cNvSpPr/>
            <p:nvPr/>
          </p:nvSpPr>
          <p:spPr>
            <a:xfrm>
              <a:off x="2295966" y="5126551"/>
              <a:ext cx="57389" cy="40400"/>
            </a:xfrm>
            <a:custGeom>
              <a:avLst/>
              <a:gdLst/>
              <a:ahLst/>
              <a:cxnLst/>
              <a:rect l="l" t="t" r="r" b="b"/>
              <a:pathLst>
                <a:path w="554" h="390" extrusionOk="0">
                  <a:moveTo>
                    <a:pt x="179" y="1"/>
                  </a:moveTo>
                  <a:cubicBezTo>
                    <a:pt x="140" y="1"/>
                    <a:pt x="104" y="16"/>
                    <a:pt x="78" y="56"/>
                  </a:cubicBezTo>
                  <a:cubicBezTo>
                    <a:pt x="1" y="167"/>
                    <a:pt x="120" y="313"/>
                    <a:pt x="223" y="364"/>
                  </a:cubicBezTo>
                  <a:cubicBezTo>
                    <a:pt x="255" y="381"/>
                    <a:pt x="288" y="389"/>
                    <a:pt x="321" y="389"/>
                  </a:cubicBezTo>
                  <a:cubicBezTo>
                    <a:pt x="404" y="389"/>
                    <a:pt x="483" y="338"/>
                    <a:pt x="514" y="253"/>
                  </a:cubicBezTo>
                  <a:cubicBezTo>
                    <a:pt x="554" y="141"/>
                    <a:pt x="467" y="29"/>
                    <a:pt x="350" y="29"/>
                  </a:cubicBezTo>
                  <a:cubicBezTo>
                    <a:pt x="342" y="29"/>
                    <a:pt x="334" y="29"/>
                    <a:pt x="326" y="30"/>
                  </a:cubicBezTo>
                  <a:cubicBezTo>
                    <a:pt x="316" y="31"/>
                    <a:pt x="308" y="32"/>
                    <a:pt x="300" y="35"/>
                  </a:cubicBezTo>
                  <a:lnTo>
                    <a:pt x="300" y="35"/>
                  </a:lnTo>
                  <a:cubicBezTo>
                    <a:pt x="259" y="15"/>
                    <a:pt x="217" y="1"/>
                    <a:pt x="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9"/>
            <p:cNvSpPr/>
            <p:nvPr/>
          </p:nvSpPr>
          <p:spPr>
            <a:xfrm>
              <a:off x="2477668" y="5288259"/>
              <a:ext cx="54696" cy="45372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97" y="1"/>
                  </a:moveTo>
                  <a:cubicBezTo>
                    <a:pt x="174" y="5"/>
                    <a:pt x="154" y="17"/>
                    <a:pt x="140" y="35"/>
                  </a:cubicBezTo>
                  <a:lnTo>
                    <a:pt x="140" y="35"/>
                  </a:lnTo>
                  <a:cubicBezTo>
                    <a:pt x="136" y="35"/>
                    <a:pt x="132" y="35"/>
                    <a:pt x="129" y="35"/>
                  </a:cubicBezTo>
                  <a:cubicBezTo>
                    <a:pt x="123" y="34"/>
                    <a:pt x="118" y="34"/>
                    <a:pt x="113" y="34"/>
                  </a:cubicBezTo>
                  <a:cubicBezTo>
                    <a:pt x="67" y="34"/>
                    <a:pt x="25" y="66"/>
                    <a:pt x="17" y="112"/>
                  </a:cubicBezTo>
                  <a:cubicBezTo>
                    <a:pt x="0" y="266"/>
                    <a:pt x="111" y="411"/>
                    <a:pt x="265" y="437"/>
                  </a:cubicBezTo>
                  <a:cubicBezTo>
                    <a:pt x="269" y="438"/>
                    <a:pt x="273" y="438"/>
                    <a:pt x="277" y="438"/>
                  </a:cubicBezTo>
                  <a:cubicBezTo>
                    <a:pt x="312" y="438"/>
                    <a:pt x="346" y="415"/>
                    <a:pt x="364" y="385"/>
                  </a:cubicBezTo>
                  <a:lnTo>
                    <a:pt x="364" y="385"/>
                  </a:lnTo>
                  <a:cubicBezTo>
                    <a:pt x="376" y="389"/>
                    <a:pt x="389" y="391"/>
                    <a:pt x="401" y="391"/>
                  </a:cubicBezTo>
                  <a:cubicBezTo>
                    <a:pt x="465" y="391"/>
                    <a:pt x="528" y="334"/>
                    <a:pt x="488" y="266"/>
                  </a:cubicBezTo>
                  <a:lnTo>
                    <a:pt x="488" y="257"/>
                  </a:lnTo>
                  <a:cubicBezTo>
                    <a:pt x="442" y="176"/>
                    <a:pt x="376" y="113"/>
                    <a:pt x="299" y="76"/>
                  </a:cubicBezTo>
                  <a:lnTo>
                    <a:pt x="299" y="76"/>
                  </a:lnTo>
                  <a:cubicBezTo>
                    <a:pt x="290" y="34"/>
                    <a:pt x="247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9"/>
            <p:cNvSpPr/>
            <p:nvPr/>
          </p:nvSpPr>
          <p:spPr>
            <a:xfrm>
              <a:off x="2445761" y="5211394"/>
              <a:ext cx="42886" cy="47859"/>
            </a:xfrm>
            <a:custGeom>
              <a:avLst/>
              <a:gdLst/>
              <a:ahLst/>
              <a:cxnLst/>
              <a:rect l="l" t="t" r="r" b="b"/>
              <a:pathLst>
                <a:path w="414" h="462" extrusionOk="0">
                  <a:moveTo>
                    <a:pt x="206" y="178"/>
                  </a:moveTo>
                  <a:cubicBezTo>
                    <a:pt x="193" y="194"/>
                    <a:pt x="186" y="213"/>
                    <a:pt x="185" y="232"/>
                  </a:cubicBezTo>
                  <a:lnTo>
                    <a:pt x="185" y="232"/>
                  </a:lnTo>
                  <a:cubicBezTo>
                    <a:pt x="179" y="218"/>
                    <a:pt x="179" y="203"/>
                    <a:pt x="188" y="187"/>
                  </a:cubicBezTo>
                  <a:lnTo>
                    <a:pt x="197" y="178"/>
                  </a:lnTo>
                  <a:close/>
                  <a:moveTo>
                    <a:pt x="207" y="0"/>
                  </a:moveTo>
                  <a:cubicBezTo>
                    <a:pt x="184" y="0"/>
                    <a:pt x="160" y="5"/>
                    <a:pt x="137" y="16"/>
                  </a:cubicBezTo>
                  <a:cubicBezTo>
                    <a:pt x="52" y="50"/>
                    <a:pt x="0" y="135"/>
                    <a:pt x="0" y="229"/>
                  </a:cubicBezTo>
                  <a:cubicBezTo>
                    <a:pt x="9" y="315"/>
                    <a:pt x="60" y="392"/>
                    <a:pt x="137" y="443"/>
                  </a:cubicBezTo>
                  <a:cubicBezTo>
                    <a:pt x="153" y="454"/>
                    <a:pt x="172" y="461"/>
                    <a:pt x="193" y="461"/>
                  </a:cubicBezTo>
                  <a:cubicBezTo>
                    <a:pt x="205" y="461"/>
                    <a:pt x="218" y="458"/>
                    <a:pt x="231" y="452"/>
                  </a:cubicBezTo>
                  <a:cubicBezTo>
                    <a:pt x="317" y="401"/>
                    <a:pt x="385" y="315"/>
                    <a:pt x="402" y="212"/>
                  </a:cubicBezTo>
                  <a:cubicBezTo>
                    <a:pt x="414" y="173"/>
                    <a:pt x="399" y="140"/>
                    <a:pt x="372" y="121"/>
                  </a:cubicBezTo>
                  <a:lnTo>
                    <a:pt x="372" y="121"/>
                  </a:lnTo>
                  <a:cubicBezTo>
                    <a:pt x="367" y="105"/>
                    <a:pt x="360" y="90"/>
                    <a:pt x="351" y="75"/>
                  </a:cubicBezTo>
                  <a:cubicBezTo>
                    <a:pt x="315" y="27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9"/>
            <p:cNvSpPr/>
            <p:nvPr/>
          </p:nvSpPr>
          <p:spPr>
            <a:xfrm>
              <a:off x="2573492" y="5313950"/>
              <a:ext cx="58218" cy="37500"/>
            </a:xfrm>
            <a:custGeom>
              <a:avLst/>
              <a:gdLst/>
              <a:ahLst/>
              <a:cxnLst/>
              <a:rect l="l" t="t" r="r" b="b"/>
              <a:pathLst>
                <a:path w="562" h="362" extrusionOk="0">
                  <a:moveTo>
                    <a:pt x="292" y="1"/>
                  </a:moveTo>
                  <a:cubicBezTo>
                    <a:pt x="252" y="1"/>
                    <a:pt x="213" y="28"/>
                    <a:pt x="199" y="66"/>
                  </a:cubicBezTo>
                  <a:lnTo>
                    <a:pt x="199" y="66"/>
                  </a:lnTo>
                  <a:cubicBezTo>
                    <a:pt x="172" y="62"/>
                    <a:pt x="146" y="61"/>
                    <a:pt x="119" y="61"/>
                  </a:cubicBezTo>
                  <a:cubicBezTo>
                    <a:pt x="68" y="61"/>
                    <a:pt x="8" y="86"/>
                    <a:pt x="8" y="146"/>
                  </a:cubicBezTo>
                  <a:cubicBezTo>
                    <a:pt x="1" y="269"/>
                    <a:pt x="103" y="361"/>
                    <a:pt x="218" y="361"/>
                  </a:cubicBezTo>
                  <a:cubicBezTo>
                    <a:pt x="239" y="361"/>
                    <a:pt x="260" y="358"/>
                    <a:pt x="281" y="352"/>
                  </a:cubicBezTo>
                  <a:cubicBezTo>
                    <a:pt x="310" y="339"/>
                    <a:pt x="334" y="321"/>
                    <a:pt x="353" y="299"/>
                  </a:cubicBezTo>
                  <a:lnTo>
                    <a:pt x="353" y="299"/>
                  </a:lnTo>
                  <a:cubicBezTo>
                    <a:pt x="369" y="304"/>
                    <a:pt x="385" y="311"/>
                    <a:pt x="401" y="317"/>
                  </a:cubicBezTo>
                  <a:cubicBezTo>
                    <a:pt x="413" y="322"/>
                    <a:pt x="423" y="324"/>
                    <a:pt x="434" y="324"/>
                  </a:cubicBezTo>
                  <a:cubicBezTo>
                    <a:pt x="517" y="324"/>
                    <a:pt x="561" y="184"/>
                    <a:pt x="470" y="146"/>
                  </a:cubicBezTo>
                  <a:lnTo>
                    <a:pt x="478" y="146"/>
                  </a:lnTo>
                  <a:cubicBezTo>
                    <a:pt x="451" y="135"/>
                    <a:pt x="424" y="124"/>
                    <a:pt x="397" y="114"/>
                  </a:cubicBezTo>
                  <a:lnTo>
                    <a:pt x="397" y="114"/>
                  </a:lnTo>
                  <a:cubicBezTo>
                    <a:pt x="391" y="89"/>
                    <a:pt x="382" y="65"/>
                    <a:pt x="367" y="44"/>
                  </a:cubicBezTo>
                  <a:cubicBezTo>
                    <a:pt x="346" y="13"/>
                    <a:pt x="319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9"/>
            <p:cNvSpPr/>
            <p:nvPr/>
          </p:nvSpPr>
          <p:spPr>
            <a:xfrm>
              <a:off x="2553602" y="5035182"/>
              <a:ext cx="49102" cy="54074"/>
            </a:xfrm>
            <a:custGeom>
              <a:avLst/>
              <a:gdLst/>
              <a:ahLst/>
              <a:cxnLst/>
              <a:rect l="l" t="t" r="r" b="b"/>
              <a:pathLst>
                <a:path w="474" h="522" extrusionOk="0">
                  <a:moveTo>
                    <a:pt x="209" y="299"/>
                  </a:moveTo>
                  <a:lnTo>
                    <a:pt x="209" y="299"/>
                  </a:lnTo>
                  <a:cubicBezTo>
                    <a:pt x="215" y="309"/>
                    <a:pt x="220" y="320"/>
                    <a:pt x="225" y="331"/>
                  </a:cubicBezTo>
                  <a:lnTo>
                    <a:pt x="200" y="331"/>
                  </a:lnTo>
                  <a:cubicBezTo>
                    <a:pt x="208" y="331"/>
                    <a:pt x="206" y="333"/>
                    <a:pt x="203" y="333"/>
                  </a:cubicBezTo>
                  <a:cubicBezTo>
                    <a:pt x="200" y="333"/>
                    <a:pt x="195" y="331"/>
                    <a:pt x="200" y="322"/>
                  </a:cubicBezTo>
                  <a:cubicBezTo>
                    <a:pt x="205" y="308"/>
                    <a:pt x="207" y="301"/>
                    <a:pt x="209" y="299"/>
                  </a:cubicBezTo>
                  <a:close/>
                  <a:moveTo>
                    <a:pt x="225" y="331"/>
                  </a:moveTo>
                  <a:cubicBezTo>
                    <a:pt x="229" y="341"/>
                    <a:pt x="229" y="344"/>
                    <a:pt x="229" y="344"/>
                  </a:cubicBezTo>
                  <a:cubicBezTo>
                    <a:pt x="229" y="344"/>
                    <a:pt x="225" y="336"/>
                    <a:pt x="225" y="331"/>
                  </a:cubicBezTo>
                  <a:close/>
                  <a:moveTo>
                    <a:pt x="187" y="1"/>
                  </a:moveTo>
                  <a:cubicBezTo>
                    <a:pt x="166" y="1"/>
                    <a:pt x="146" y="8"/>
                    <a:pt x="131" y="23"/>
                  </a:cubicBezTo>
                  <a:cubicBezTo>
                    <a:pt x="89" y="57"/>
                    <a:pt x="89" y="108"/>
                    <a:pt x="114" y="151"/>
                  </a:cubicBezTo>
                  <a:cubicBezTo>
                    <a:pt x="116" y="153"/>
                    <a:pt x="117" y="155"/>
                    <a:pt x="119" y="157"/>
                  </a:cubicBezTo>
                  <a:lnTo>
                    <a:pt x="119" y="157"/>
                  </a:lnTo>
                  <a:cubicBezTo>
                    <a:pt x="28" y="219"/>
                    <a:pt x="0" y="346"/>
                    <a:pt x="63" y="450"/>
                  </a:cubicBezTo>
                  <a:cubicBezTo>
                    <a:pt x="101" y="497"/>
                    <a:pt x="159" y="521"/>
                    <a:pt x="217" y="521"/>
                  </a:cubicBezTo>
                  <a:cubicBezTo>
                    <a:pt x="275" y="521"/>
                    <a:pt x="332" y="497"/>
                    <a:pt x="371" y="450"/>
                  </a:cubicBezTo>
                  <a:cubicBezTo>
                    <a:pt x="376" y="444"/>
                    <a:pt x="380" y="438"/>
                    <a:pt x="384" y="432"/>
                  </a:cubicBezTo>
                  <a:lnTo>
                    <a:pt x="384" y="432"/>
                  </a:lnTo>
                  <a:cubicBezTo>
                    <a:pt x="429" y="423"/>
                    <a:pt x="469" y="388"/>
                    <a:pt x="465" y="331"/>
                  </a:cubicBezTo>
                  <a:lnTo>
                    <a:pt x="465" y="331"/>
                  </a:lnTo>
                  <a:lnTo>
                    <a:pt x="473" y="339"/>
                  </a:lnTo>
                  <a:cubicBezTo>
                    <a:pt x="463" y="252"/>
                    <a:pt x="406" y="178"/>
                    <a:pt x="331" y="143"/>
                  </a:cubicBezTo>
                  <a:lnTo>
                    <a:pt x="331" y="143"/>
                  </a:lnTo>
                  <a:cubicBezTo>
                    <a:pt x="306" y="104"/>
                    <a:pt x="279" y="66"/>
                    <a:pt x="260" y="31"/>
                  </a:cubicBezTo>
                  <a:cubicBezTo>
                    <a:pt x="240" y="12"/>
                    <a:pt x="213" y="1"/>
                    <a:pt x="1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9"/>
            <p:cNvSpPr/>
            <p:nvPr/>
          </p:nvSpPr>
          <p:spPr>
            <a:xfrm>
              <a:off x="2647768" y="5163534"/>
              <a:ext cx="40918" cy="60600"/>
            </a:xfrm>
            <a:custGeom>
              <a:avLst/>
              <a:gdLst/>
              <a:ahLst/>
              <a:cxnLst/>
              <a:rect l="l" t="t" r="r" b="b"/>
              <a:pathLst>
                <a:path w="395" h="585" extrusionOk="0">
                  <a:moveTo>
                    <a:pt x="133" y="1"/>
                  </a:moveTo>
                  <a:cubicBezTo>
                    <a:pt x="121" y="1"/>
                    <a:pt x="108" y="3"/>
                    <a:pt x="95" y="7"/>
                  </a:cubicBezTo>
                  <a:cubicBezTo>
                    <a:pt x="52" y="33"/>
                    <a:pt x="26" y="84"/>
                    <a:pt x="52" y="135"/>
                  </a:cubicBezTo>
                  <a:cubicBezTo>
                    <a:pt x="71" y="164"/>
                    <a:pt x="87" y="197"/>
                    <a:pt x="99" y="233"/>
                  </a:cubicBezTo>
                  <a:lnTo>
                    <a:pt x="99" y="233"/>
                  </a:lnTo>
                  <a:cubicBezTo>
                    <a:pt x="91" y="239"/>
                    <a:pt x="83" y="247"/>
                    <a:pt x="78" y="255"/>
                  </a:cubicBezTo>
                  <a:cubicBezTo>
                    <a:pt x="18" y="315"/>
                    <a:pt x="1" y="409"/>
                    <a:pt x="26" y="495"/>
                  </a:cubicBezTo>
                  <a:cubicBezTo>
                    <a:pt x="52" y="551"/>
                    <a:pt x="109" y="585"/>
                    <a:pt x="169" y="585"/>
                  </a:cubicBezTo>
                  <a:cubicBezTo>
                    <a:pt x="190" y="585"/>
                    <a:pt x="212" y="581"/>
                    <a:pt x="232" y="572"/>
                  </a:cubicBezTo>
                  <a:cubicBezTo>
                    <a:pt x="252" y="562"/>
                    <a:pt x="268" y="548"/>
                    <a:pt x="280" y="531"/>
                  </a:cubicBezTo>
                  <a:lnTo>
                    <a:pt x="280" y="531"/>
                  </a:lnTo>
                  <a:cubicBezTo>
                    <a:pt x="285" y="532"/>
                    <a:pt x="290" y="532"/>
                    <a:pt x="295" y="532"/>
                  </a:cubicBezTo>
                  <a:cubicBezTo>
                    <a:pt x="344" y="532"/>
                    <a:pt x="394" y="497"/>
                    <a:pt x="394" y="435"/>
                  </a:cubicBezTo>
                  <a:cubicBezTo>
                    <a:pt x="385" y="372"/>
                    <a:pt x="351" y="315"/>
                    <a:pt x="302" y="274"/>
                  </a:cubicBezTo>
                  <a:lnTo>
                    <a:pt x="302" y="274"/>
                  </a:lnTo>
                  <a:cubicBezTo>
                    <a:pt x="289" y="197"/>
                    <a:pt x="261" y="121"/>
                    <a:pt x="223" y="58"/>
                  </a:cubicBezTo>
                  <a:cubicBezTo>
                    <a:pt x="204" y="20"/>
                    <a:pt x="170" y="1"/>
                    <a:pt x="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9"/>
            <p:cNvSpPr/>
            <p:nvPr/>
          </p:nvSpPr>
          <p:spPr>
            <a:xfrm>
              <a:off x="2583126" y="4965568"/>
              <a:ext cx="34599" cy="47030"/>
            </a:xfrm>
            <a:custGeom>
              <a:avLst/>
              <a:gdLst/>
              <a:ahLst/>
              <a:cxnLst/>
              <a:rect l="l" t="t" r="r" b="b"/>
              <a:pathLst>
                <a:path w="334" h="454" extrusionOk="0">
                  <a:moveTo>
                    <a:pt x="107" y="1"/>
                  </a:moveTo>
                  <a:cubicBezTo>
                    <a:pt x="52" y="1"/>
                    <a:pt x="1" y="49"/>
                    <a:pt x="9" y="104"/>
                  </a:cubicBezTo>
                  <a:cubicBezTo>
                    <a:pt x="17" y="207"/>
                    <a:pt x="52" y="310"/>
                    <a:pt x="103" y="395"/>
                  </a:cubicBezTo>
                  <a:cubicBezTo>
                    <a:pt x="120" y="434"/>
                    <a:pt x="154" y="453"/>
                    <a:pt x="188" y="453"/>
                  </a:cubicBezTo>
                  <a:cubicBezTo>
                    <a:pt x="223" y="453"/>
                    <a:pt x="257" y="434"/>
                    <a:pt x="274" y="395"/>
                  </a:cubicBezTo>
                  <a:cubicBezTo>
                    <a:pt x="292" y="357"/>
                    <a:pt x="303" y="316"/>
                    <a:pt x="309" y="276"/>
                  </a:cubicBezTo>
                  <a:lnTo>
                    <a:pt x="309" y="276"/>
                  </a:lnTo>
                  <a:cubicBezTo>
                    <a:pt x="322" y="259"/>
                    <a:pt x="329" y="236"/>
                    <a:pt x="325" y="207"/>
                  </a:cubicBezTo>
                  <a:lnTo>
                    <a:pt x="334" y="199"/>
                  </a:lnTo>
                  <a:cubicBezTo>
                    <a:pt x="327" y="157"/>
                    <a:pt x="308" y="119"/>
                    <a:pt x="281" y="87"/>
                  </a:cubicBezTo>
                  <a:lnTo>
                    <a:pt x="281" y="87"/>
                  </a:lnTo>
                  <a:cubicBezTo>
                    <a:pt x="275" y="80"/>
                    <a:pt x="269" y="73"/>
                    <a:pt x="262" y="68"/>
                  </a:cubicBezTo>
                  <a:lnTo>
                    <a:pt x="262" y="68"/>
                  </a:lnTo>
                  <a:cubicBezTo>
                    <a:pt x="223" y="31"/>
                    <a:pt x="173" y="6"/>
                    <a:pt x="120" y="2"/>
                  </a:cubicBezTo>
                  <a:cubicBezTo>
                    <a:pt x="116" y="1"/>
                    <a:pt x="111" y="1"/>
                    <a:pt x="1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9"/>
            <p:cNvSpPr/>
            <p:nvPr/>
          </p:nvSpPr>
          <p:spPr>
            <a:xfrm>
              <a:off x="2335849" y="4580410"/>
              <a:ext cx="46719" cy="40089"/>
            </a:xfrm>
            <a:custGeom>
              <a:avLst/>
              <a:gdLst/>
              <a:ahLst/>
              <a:cxnLst/>
              <a:rect l="l" t="t" r="r" b="b"/>
              <a:pathLst>
                <a:path w="451" h="387" extrusionOk="0">
                  <a:moveTo>
                    <a:pt x="200" y="178"/>
                  </a:moveTo>
                  <a:cubicBezTo>
                    <a:pt x="200" y="178"/>
                    <a:pt x="200" y="179"/>
                    <a:pt x="201" y="179"/>
                  </a:cubicBezTo>
                  <a:lnTo>
                    <a:pt x="201" y="179"/>
                  </a:lnTo>
                  <a:cubicBezTo>
                    <a:pt x="201" y="180"/>
                    <a:pt x="201" y="180"/>
                    <a:pt x="201" y="180"/>
                  </a:cubicBezTo>
                  <a:lnTo>
                    <a:pt x="201" y="180"/>
                  </a:lnTo>
                  <a:cubicBezTo>
                    <a:pt x="200" y="179"/>
                    <a:pt x="200" y="178"/>
                    <a:pt x="200" y="178"/>
                  </a:cubicBezTo>
                  <a:close/>
                  <a:moveTo>
                    <a:pt x="253" y="1"/>
                  </a:moveTo>
                  <a:cubicBezTo>
                    <a:pt x="241" y="1"/>
                    <a:pt x="229" y="3"/>
                    <a:pt x="218" y="6"/>
                  </a:cubicBezTo>
                  <a:lnTo>
                    <a:pt x="218" y="6"/>
                  </a:lnTo>
                  <a:cubicBezTo>
                    <a:pt x="210" y="5"/>
                    <a:pt x="202" y="5"/>
                    <a:pt x="193" y="5"/>
                  </a:cubicBezTo>
                  <a:cubicBezTo>
                    <a:pt x="183" y="5"/>
                    <a:pt x="173" y="6"/>
                    <a:pt x="163" y="7"/>
                  </a:cubicBezTo>
                  <a:cubicBezTo>
                    <a:pt x="95" y="15"/>
                    <a:pt x="35" y="58"/>
                    <a:pt x="9" y="127"/>
                  </a:cubicBezTo>
                  <a:cubicBezTo>
                    <a:pt x="0" y="187"/>
                    <a:pt x="9" y="246"/>
                    <a:pt x="43" y="298"/>
                  </a:cubicBezTo>
                  <a:cubicBezTo>
                    <a:pt x="80" y="357"/>
                    <a:pt x="140" y="387"/>
                    <a:pt x="201" y="387"/>
                  </a:cubicBezTo>
                  <a:cubicBezTo>
                    <a:pt x="256" y="387"/>
                    <a:pt x="311" y="363"/>
                    <a:pt x="351" y="315"/>
                  </a:cubicBezTo>
                  <a:cubicBezTo>
                    <a:pt x="352" y="314"/>
                    <a:pt x="353" y="312"/>
                    <a:pt x="354" y="311"/>
                  </a:cubicBezTo>
                  <a:lnTo>
                    <a:pt x="354" y="311"/>
                  </a:lnTo>
                  <a:cubicBezTo>
                    <a:pt x="402" y="309"/>
                    <a:pt x="450" y="274"/>
                    <a:pt x="445" y="212"/>
                  </a:cubicBezTo>
                  <a:lnTo>
                    <a:pt x="428" y="212"/>
                  </a:lnTo>
                  <a:cubicBezTo>
                    <a:pt x="422" y="164"/>
                    <a:pt x="401" y="121"/>
                    <a:pt x="370" y="86"/>
                  </a:cubicBezTo>
                  <a:lnTo>
                    <a:pt x="370" y="86"/>
                  </a:lnTo>
                  <a:cubicBezTo>
                    <a:pt x="355" y="59"/>
                    <a:pt x="335" y="35"/>
                    <a:pt x="308" y="15"/>
                  </a:cubicBezTo>
                  <a:cubicBezTo>
                    <a:pt x="292" y="5"/>
                    <a:pt x="272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9"/>
            <p:cNvSpPr/>
            <p:nvPr/>
          </p:nvSpPr>
          <p:spPr>
            <a:xfrm>
              <a:off x="2467102" y="4656447"/>
              <a:ext cx="51381" cy="36774"/>
            </a:xfrm>
            <a:custGeom>
              <a:avLst/>
              <a:gdLst/>
              <a:ahLst/>
              <a:cxnLst/>
              <a:rect l="l" t="t" r="r" b="b"/>
              <a:pathLst>
                <a:path w="496" h="355" extrusionOk="0">
                  <a:moveTo>
                    <a:pt x="308" y="0"/>
                  </a:moveTo>
                  <a:cubicBezTo>
                    <a:pt x="268" y="0"/>
                    <a:pt x="239" y="17"/>
                    <a:pt x="223" y="41"/>
                  </a:cubicBezTo>
                  <a:lnTo>
                    <a:pt x="223" y="41"/>
                  </a:lnTo>
                  <a:cubicBezTo>
                    <a:pt x="189" y="34"/>
                    <a:pt x="154" y="28"/>
                    <a:pt x="119" y="26"/>
                  </a:cubicBezTo>
                  <a:cubicBezTo>
                    <a:pt x="116" y="25"/>
                    <a:pt x="112" y="25"/>
                    <a:pt x="109" y="25"/>
                  </a:cubicBezTo>
                  <a:cubicBezTo>
                    <a:pt x="46" y="25"/>
                    <a:pt x="1" y="98"/>
                    <a:pt x="25" y="163"/>
                  </a:cubicBezTo>
                  <a:cubicBezTo>
                    <a:pt x="56" y="256"/>
                    <a:pt x="160" y="354"/>
                    <a:pt x="264" y="354"/>
                  </a:cubicBezTo>
                  <a:cubicBezTo>
                    <a:pt x="303" y="354"/>
                    <a:pt x="341" y="341"/>
                    <a:pt x="376" y="308"/>
                  </a:cubicBezTo>
                  <a:cubicBezTo>
                    <a:pt x="383" y="302"/>
                    <a:pt x="390" y="295"/>
                    <a:pt x="396" y="288"/>
                  </a:cubicBezTo>
                  <a:lnTo>
                    <a:pt x="396" y="288"/>
                  </a:lnTo>
                  <a:cubicBezTo>
                    <a:pt x="420" y="286"/>
                    <a:pt x="443" y="275"/>
                    <a:pt x="462" y="257"/>
                  </a:cubicBezTo>
                  <a:cubicBezTo>
                    <a:pt x="496" y="214"/>
                    <a:pt x="487" y="154"/>
                    <a:pt x="444" y="128"/>
                  </a:cubicBezTo>
                  <a:lnTo>
                    <a:pt x="439" y="128"/>
                  </a:lnTo>
                  <a:cubicBezTo>
                    <a:pt x="427" y="64"/>
                    <a:pt x="382" y="9"/>
                    <a:pt x="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9"/>
            <p:cNvSpPr/>
            <p:nvPr/>
          </p:nvSpPr>
          <p:spPr>
            <a:xfrm>
              <a:off x="2545004" y="4648366"/>
              <a:ext cx="52520" cy="44440"/>
            </a:xfrm>
            <a:custGeom>
              <a:avLst/>
              <a:gdLst/>
              <a:ahLst/>
              <a:cxnLst/>
              <a:rect l="l" t="t" r="r" b="b"/>
              <a:pathLst>
                <a:path w="507" h="429" extrusionOk="0">
                  <a:moveTo>
                    <a:pt x="239" y="0"/>
                  </a:moveTo>
                  <a:cubicBezTo>
                    <a:pt x="217" y="0"/>
                    <a:pt x="194" y="3"/>
                    <a:pt x="172" y="10"/>
                  </a:cubicBezTo>
                  <a:cubicBezTo>
                    <a:pt x="60" y="52"/>
                    <a:pt x="0" y="164"/>
                    <a:pt x="26" y="275"/>
                  </a:cubicBezTo>
                  <a:cubicBezTo>
                    <a:pt x="44" y="371"/>
                    <a:pt x="125" y="429"/>
                    <a:pt x="207" y="429"/>
                  </a:cubicBezTo>
                  <a:cubicBezTo>
                    <a:pt x="242" y="429"/>
                    <a:pt x="277" y="418"/>
                    <a:pt x="308" y="395"/>
                  </a:cubicBezTo>
                  <a:cubicBezTo>
                    <a:pt x="344" y="361"/>
                    <a:pt x="363" y="325"/>
                    <a:pt x="370" y="287"/>
                  </a:cubicBezTo>
                  <a:lnTo>
                    <a:pt x="370" y="287"/>
                  </a:lnTo>
                  <a:cubicBezTo>
                    <a:pt x="372" y="287"/>
                    <a:pt x="374" y="287"/>
                    <a:pt x="375" y="287"/>
                  </a:cubicBezTo>
                  <a:cubicBezTo>
                    <a:pt x="440" y="287"/>
                    <a:pt x="507" y="224"/>
                    <a:pt x="462" y="147"/>
                  </a:cubicBezTo>
                  <a:lnTo>
                    <a:pt x="462" y="147"/>
                  </a:lnTo>
                  <a:lnTo>
                    <a:pt x="462" y="155"/>
                  </a:lnTo>
                  <a:cubicBezTo>
                    <a:pt x="428" y="58"/>
                    <a:pt x="337" y="0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9"/>
            <p:cNvSpPr/>
            <p:nvPr/>
          </p:nvSpPr>
          <p:spPr>
            <a:xfrm>
              <a:off x="2306636" y="4503026"/>
              <a:ext cx="67955" cy="39157"/>
            </a:xfrm>
            <a:custGeom>
              <a:avLst/>
              <a:gdLst/>
              <a:ahLst/>
              <a:cxnLst/>
              <a:rect l="l" t="t" r="r" b="b"/>
              <a:pathLst>
                <a:path w="656" h="378" extrusionOk="0">
                  <a:moveTo>
                    <a:pt x="107" y="0"/>
                  </a:moveTo>
                  <a:cubicBezTo>
                    <a:pt x="52" y="0"/>
                    <a:pt x="1" y="48"/>
                    <a:pt x="9" y="104"/>
                  </a:cubicBezTo>
                  <a:cubicBezTo>
                    <a:pt x="24" y="260"/>
                    <a:pt x="155" y="377"/>
                    <a:pt x="307" y="377"/>
                  </a:cubicBezTo>
                  <a:cubicBezTo>
                    <a:pt x="330" y="377"/>
                    <a:pt x="353" y="375"/>
                    <a:pt x="377" y="369"/>
                  </a:cubicBezTo>
                  <a:cubicBezTo>
                    <a:pt x="404" y="364"/>
                    <a:pt x="426" y="351"/>
                    <a:pt x="440" y="331"/>
                  </a:cubicBezTo>
                  <a:lnTo>
                    <a:pt x="440" y="331"/>
                  </a:lnTo>
                  <a:cubicBezTo>
                    <a:pt x="444" y="335"/>
                    <a:pt x="449" y="339"/>
                    <a:pt x="454" y="343"/>
                  </a:cubicBezTo>
                  <a:cubicBezTo>
                    <a:pt x="472" y="364"/>
                    <a:pt x="495" y="373"/>
                    <a:pt x="517" y="373"/>
                  </a:cubicBezTo>
                  <a:cubicBezTo>
                    <a:pt x="588" y="373"/>
                    <a:pt x="655" y="288"/>
                    <a:pt x="590" y="224"/>
                  </a:cubicBezTo>
                  <a:lnTo>
                    <a:pt x="599" y="224"/>
                  </a:lnTo>
                  <a:cubicBezTo>
                    <a:pt x="529" y="153"/>
                    <a:pt x="446" y="99"/>
                    <a:pt x="356" y="61"/>
                  </a:cubicBezTo>
                  <a:lnTo>
                    <a:pt x="356" y="61"/>
                  </a:lnTo>
                  <a:cubicBezTo>
                    <a:pt x="352" y="55"/>
                    <a:pt x="347" y="49"/>
                    <a:pt x="342" y="44"/>
                  </a:cubicBezTo>
                  <a:cubicBezTo>
                    <a:pt x="324" y="19"/>
                    <a:pt x="300" y="8"/>
                    <a:pt x="276" y="8"/>
                  </a:cubicBezTo>
                  <a:cubicBezTo>
                    <a:pt x="261" y="8"/>
                    <a:pt x="246" y="13"/>
                    <a:pt x="233" y="20"/>
                  </a:cubicBezTo>
                  <a:lnTo>
                    <a:pt x="233" y="20"/>
                  </a:lnTo>
                  <a:cubicBezTo>
                    <a:pt x="196" y="11"/>
                    <a:pt x="158" y="5"/>
                    <a:pt x="120" y="1"/>
                  </a:cubicBezTo>
                  <a:cubicBezTo>
                    <a:pt x="116" y="0"/>
                    <a:pt x="111" y="0"/>
                    <a:pt x="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9"/>
            <p:cNvSpPr/>
            <p:nvPr/>
          </p:nvSpPr>
          <p:spPr>
            <a:xfrm>
              <a:off x="2101004" y="4404716"/>
              <a:ext cx="49723" cy="40918"/>
            </a:xfrm>
            <a:custGeom>
              <a:avLst/>
              <a:gdLst/>
              <a:ahLst/>
              <a:cxnLst/>
              <a:rect l="l" t="t" r="r" b="b"/>
              <a:pathLst>
                <a:path w="480" h="395" extrusionOk="0">
                  <a:moveTo>
                    <a:pt x="214" y="197"/>
                  </a:moveTo>
                  <a:cubicBezTo>
                    <a:pt x="214" y="197"/>
                    <a:pt x="206" y="206"/>
                    <a:pt x="197" y="214"/>
                  </a:cubicBezTo>
                  <a:cubicBezTo>
                    <a:pt x="197" y="214"/>
                    <a:pt x="194" y="214"/>
                    <a:pt x="194" y="216"/>
                  </a:cubicBezTo>
                  <a:lnTo>
                    <a:pt x="194" y="216"/>
                  </a:lnTo>
                  <a:cubicBezTo>
                    <a:pt x="193" y="210"/>
                    <a:pt x="197" y="204"/>
                    <a:pt x="197" y="197"/>
                  </a:cubicBezTo>
                  <a:cubicBezTo>
                    <a:pt x="197" y="199"/>
                    <a:pt x="198" y="200"/>
                    <a:pt x="199" y="200"/>
                  </a:cubicBezTo>
                  <a:cubicBezTo>
                    <a:pt x="200" y="200"/>
                    <a:pt x="202" y="199"/>
                    <a:pt x="204" y="197"/>
                  </a:cubicBezTo>
                  <a:close/>
                  <a:moveTo>
                    <a:pt x="214" y="1"/>
                  </a:moveTo>
                  <a:cubicBezTo>
                    <a:pt x="103" y="1"/>
                    <a:pt x="18" y="86"/>
                    <a:pt x="9" y="197"/>
                  </a:cubicBezTo>
                  <a:cubicBezTo>
                    <a:pt x="0" y="300"/>
                    <a:pt x="86" y="385"/>
                    <a:pt x="189" y="394"/>
                  </a:cubicBezTo>
                  <a:cubicBezTo>
                    <a:pt x="194" y="394"/>
                    <a:pt x="199" y="395"/>
                    <a:pt x="204" y="395"/>
                  </a:cubicBezTo>
                  <a:cubicBezTo>
                    <a:pt x="264" y="395"/>
                    <a:pt x="319" y="366"/>
                    <a:pt x="357" y="322"/>
                  </a:cubicBezTo>
                  <a:lnTo>
                    <a:pt x="357" y="322"/>
                  </a:lnTo>
                  <a:cubicBezTo>
                    <a:pt x="363" y="323"/>
                    <a:pt x="369" y="324"/>
                    <a:pt x="376" y="324"/>
                  </a:cubicBezTo>
                  <a:cubicBezTo>
                    <a:pt x="388" y="324"/>
                    <a:pt x="400" y="321"/>
                    <a:pt x="411" y="317"/>
                  </a:cubicBezTo>
                  <a:cubicBezTo>
                    <a:pt x="462" y="300"/>
                    <a:pt x="480" y="240"/>
                    <a:pt x="462" y="197"/>
                  </a:cubicBezTo>
                  <a:lnTo>
                    <a:pt x="454" y="189"/>
                  </a:lnTo>
                  <a:cubicBezTo>
                    <a:pt x="411" y="95"/>
                    <a:pt x="326" y="18"/>
                    <a:pt x="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9"/>
            <p:cNvSpPr/>
            <p:nvPr/>
          </p:nvSpPr>
          <p:spPr>
            <a:xfrm>
              <a:off x="2200246" y="4351159"/>
              <a:ext cx="60289" cy="42990"/>
            </a:xfrm>
            <a:custGeom>
              <a:avLst/>
              <a:gdLst/>
              <a:ahLst/>
              <a:cxnLst/>
              <a:rect l="l" t="t" r="r" b="b"/>
              <a:pathLst>
                <a:path w="582" h="415" extrusionOk="0">
                  <a:moveTo>
                    <a:pt x="225" y="184"/>
                  </a:moveTo>
                  <a:cubicBezTo>
                    <a:pt x="227" y="190"/>
                    <a:pt x="229" y="195"/>
                    <a:pt x="232" y="201"/>
                  </a:cubicBezTo>
                  <a:cubicBezTo>
                    <a:pt x="235" y="220"/>
                    <a:pt x="224" y="229"/>
                    <a:pt x="213" y="229"/>
                  </a:cubicBezTo>
                  <a:cubicBezTo>
                    <a:pt x="199" y="229"/>
                    <a:pt x="187" y="216"/>
                    <a:pt x="206" y="192"/>
                  </a:cubicBezTo>
                  <a:cubicBezTo>
                    <a:pt x="211" y="188"/>
                    <a:pt x="217" y="185"/>
                    <a:pt x="225" y="184"/>
                  </a:cubicBezTo>
                  <a:close/>
                  <a:moveTo>
                    <a:pt x="241" y="1"/>
                  </a:moveTo>
                  <a:cubicBezTo>
                    <a:pt x="224" y="1"/>
                    <a:pt x="206" y="2"/>
                    <a:pt x="189" y="4"/>
                  </a:cubicBezTo>
                  <a:cubicBezTo>
                    <a:pt x="78" y="21"/>
                    <a:pt x="1" y="133"/>
                    <a:pt x="18" y="252"/>
                  </a:cubicBezTo>
                  <a:cubicBezTo>
                    <a:pt x="39" y="345"/>
                    <a:pt x="121" y="415"/>
                    <a:pt x="212" y="415"/>
                  </a:cubicBezTo>
                  <a:cubicBezTo>
                    <a:pt x="230" y="415"/>
                    <a:pt x="248" y="412"/>
                    <a:pt x="266" y="406"/>
                  </a:cubicBezTo>
                  <a:cubicBezTo>
                    <a:pt x="334" y="387"/>
                    <a:pt x="383" y="337"/>
                    <a:pt x="403" y="276"/>
                  </a:cubicBezTo>
                  <a:lnTo>
                    <a:pt x="403" y="276"/>
                  </a:lnTo>
                  <a:cubicBezTo>
                    <a:pt x="418" y="286"/>
                    <a:pt x="433" y="290"/>
                    <a:pt x="448" y="290"/>
                  </a:cubicBezTo>
                  <a:cubicBezTo>
                    <a:pt x="523" y="290"/>
                    <a:pt x="581" y="178"/>
                    <a:pt x="505" y="115"/>
                  </a:cubicBezTo>
                  <a:lnTo>
                    <a:pt x="514" y="115"/>
                  </a:lnTo>
                  <a:cubicBezTo>
                    <a:pt x="441" y="42"/>
                    <a:pt x="343" y="1"/>
                    <a:pt x="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9"/>
            <p:cNvSpPr/>
            <p:nvPr/>
          </p:nvSpPr>
          <p:spPr>
            <a:xfrm>
              <a:off x="2085983" y="4314280"/>
              <a:ext cx="52313" cy="38328"/>
            </a:xfrm>
            <a:custGeom>
              <a:avLst/>
              <a:gdLst/>
              <a:ahLst/>
              <a:cxnLst/>
              <a:rect l="l" t="t" r="r" b="b"/>
              <a:pathLst>
                <a:path w="505" h="370" extrusionOk="0">
                  <a:moveTo>
                    <a:pt x="317" y="1"/>
                  </a:moveTo>
                  <a:cubicBezTo>
                    <a:pt x="283" y="1"/>
                    <a:pt x="257" y="16"/>
                    <a:pt x="241" y="38"/>
                  </a:cubicBezTo>
                  <a:lnTo>
                    <a:pt x="241" y="38"/>
                  </a:lnTo>
                  <a:cubicBezTo>
                    <a:pt x="224" y="35"/>
                    <a:pt x="206" y="33"/>
                    <a:pt x="188" y="33"/>
                  </a:cubicBezTo>
                  <a:cubicBezTo>
                    <a:pt x="137" y="33"/>
                    <a:pt x="86" y="48"/>
                    <a:pt x="43" y="78"/>
                  </a:cubicBezTo>
                  <a:cubicBezTo>
                    <a:pt x="17" y="104"/>
                    <a:pt x="0" y="146"/>
                    <a:pt x="17" y="189"/>
                  </a:cubicBezTo>
                  <a:cubicBezTo>
                    <a:pt x="51" y="258"/>
                    <a:pt x="120" y="317"/>
                    <a:pt x="197" y="352"/>
                  </a:cubicBezTo>
                  <a:cubicBezTo>
                    <a:pt x="223" y="363"/>
                    <a:pt x="251" y="369"/>
                    <a:pt x="278" y="369"/>
                  </a:cubicBezTo>
                  <a:cubicBezTo>
                    <a:pt x="329" y="369"/>
                    <a:pt x="380" y="348"/>
                    <a:pt x="419" y="309"/>
                  </a:cubicBezTo>
                  <a:cubicBezTo>
                    <a:pt x="505" y="206"/>
                    <a:pt x="479" y="9"/>
                    <a:pt x="325" y="1"/>
                  </a:cubicBezTo>
                  <a:cubicBezTo>
                    <a:pt x="322" y="1"/>
                    <a:pt x="320" y="1"/>
                    <a:pt x="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9"/>
            <p:cNvSpPr/>
            <p:nvPr/>
          </p:nvSpPr>
          <p:spPr>
            <a:xfrm>
              <a:off x="1976900" y="4298533"/>
              <a:ext cx="60393" cy="35428"/>
            </a:xfrm>
            <a:custGeom>
              <a:avLst/>
              <a:gdLst/>
              <a:ahLst/>
              <a:cxnLst/>
              <a:rect l="l" t="t" r="r" b="b"/>
              <a:pathLst>
                <a:path w="583" h="342" extrusionOk="0">
                  <a:moveTo>
                    <a:pt x="223" y="1"/>
                  </a:moveTo>
                  <a:cubicBezTo>
                    <a:pt x="160" y="1"/>
                    <a:pt x="97" y="22"/>
                    <a:pt x="44" y="59"/>
                  </a:cubicBezTo>
                  <a:cubicBezTo>
                    <a:pt x="1" y="93"/>
                    <a:pt x="1" y="170"/>
                    <a:pt x="44" y="204"/>
                  </a:cubicBezTo>
                  <a:cubicBezTo>
                    <a:pt x="163" y="290"/>
                    <a:pt x="300" y="341"/>
                    <a:pt x="446" y="341"/>
                  </a:cubicBezTo>
                  <a:cubicBezTo>
                    <a:pt x="488" y="341"/>
                    <a:pt x="531" y="315"/>
                    <a:pt x="548" y="281"/>
                  </a:cubicBezTo>
                  <a:cubicBezTo>
                    <a:pt x="582" y="179"/>
                    <a:pt x="540" y="76"/>
                    <a:pt x="454" y="25"/>
                  </a:cubicBezTo>
                  <a:cubicBezTo>
                    <a:pt x="436" y="10"/>
                    <a:pt x="415" y="3"/>
                    <a:pt x="395" y="3"/>
                  </a:cubicBezTo>
                  <a:cubicBezTo>
                    <a:pt x="373" y="3"/>
                    <a:pt x="351" y="12"/>
                    <a:pt x="335" y="29"/>
                  </a:cubicBezTo>
                  <a:lnTo>
                    <a:pt x="335" y="29"/>
                  </a:lnTo>
                  <a:cubicBezTo>
                    <a:pt x="332" y="27"/>
                    <a:pt x="329" y="26"/>
                    <a:pt x="326" y="25"/>
                  </a:cubicBezTo>
                  <a:lnTo>
                    <a:pt x="334" y="25"/>
                  </a:lnTo>
                  <a:cubicBezTo>
                    <a:pt x="299" y="8"/>
                    <a:pt x="261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9"/>
            <p:cNvSpPr/>
            <p:nvPr/>
          </p:nvSpPr>
          <p:spPr>
            <a:xfrm>
              <a:off x="2296898" y="4336034"/>
              <a:ext cx="53245" cy="36774"/>
            </a:xfrm>
            <a:custGeom>
              <a:avLst/>
              <a:gdLst/>
              <a:ahLst/>
              <a:cxnLst/>
              <a:rect l="l" t="t" r="r" b="b"/>
              <a:pathLst>
                <a:path w="514" h="355" extrusionOk="0">
                  <a:moveTo>
                    <a:pt x="207" y="183"/>
                  </a:moveTo>
                  <a:cubicBezTo>
                    <a:pt x="209" y="183"/>
                    <a:pt x="211" y="184"/>
                    <a:pt x="214" y="184"/>
                  </a:cubicBezTo>
                  <a:lnTo>
                    <a:pt x="205" y="184"/>
                  </a:lnTo>
                  <a:cubicBezTo>
                    <a:pt x="205" y="184"/>
                    <a:pt x="206" y="184"/>
                    <a:pt x="207" y="183"/>
                  </a:cubicBezTo>
                  <a:close/>
                  <a:moveTo>
                    <a:pt x="247" y="1"/>
                  </a:moveTo>
                  <a:cubicBezTo>
                    <a:pt x="234" y="1"/>
                    <a:pt x="220" y="2"/>
                    <a:pt x="205" y="5"/>
                  </a:cubicBezTo>
                  <a:cubicBezTo>
                    <a:pt x="69" y="22"/>
                    <a:pt x="0" y="176"/>
                    <a:pt x="86" y="287"/>
                  </a:cubicBezTo>
                  <a:cubicBezTo>
                    <a:pt x="120" y="333"/>
                    <a:pt x="171" y="355"/>
                    <a:pt x="221" y="355"/>
                  </a:cubicBezTo>
                  <a:cubicBezTo>
                    <a:pt x="270" y="355"/>
                    <a:pt x="319" y="334"/>
                    <a:pt x="352" y="293"/>
                  </a:cubicBezTo>
                  <a:lnTo>
                    <a:pt x="352" y="293"/>
                  </a:lnTo>
                  <a:cubicBezTo>
                    <a:pt x="371" y="309"/>
                    <a:pt x="394" y="318"/>
                    <a:pt x="417" y="318"/>
                  </a:cubicBezTo>
                  <a:cubicBezTo>
                    <a:pt x="426" y="318"/>
                    <a:pt x="436" y="316"/>
                    <a:pt x="445" y="313"/>
                  </a:cubicBezTo>
                  <a:cubicBezTo>
                    <a:pt x="496" y="287"/>
                    <a:pt x="513" y="236"/>
                    <a:pt x="496" y="184"/>
                  </a:cubicBezTo>
                  <a:lnTo>
                    <a:pt x="496" y="184"/>
                  </a:lnTo>
                  <a:lnTo>
                    <a:pt x="496" y="193"/>
                  </a:lnTo>
                  <a:cubicBezTo>
                    <a:pt x="443" y="93"/>
                    <a:pt x="362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9"/>
            <p:cNvSpPr/>
            <p:nvPr/>
          </p:nvSpPr>
          <p:spPr>
            <a:xfrm>
              <a:off x="2536095" y="4479717"/>
              <a:ext cx="38225" cy="34081"/>
            </a:xfrm>
            <a:custGeom>
              <a:avLst/>
              <a:gdLst/>
              <a:ahLst/>
              <a:cxnLst/>
              <a:rect l="l" t="t" r="r" b="b"/>
              <a:pathLst>
                <a:path w="369" h="329" extrusionOk="0">
                  <a:moveTo>
                    <a:pt x="178" y="1"/>
                  </a:moveTo>
                  <a:cubicBezTo>
                    <a:pt x="129" y="1"/>
                    <a:pt x="82" y="22"/>
                    <a:pt x="52" y="64"/>
                  </a:cubicBezTo>
                  <a:cubicBezTo>
                    <a:pt x="1" y="123"/>
                    <a:pt x="1" y="209"/>
                    <a:pt x="52" y="260"/>
                  </a:cubicBezTo>
                  <a:cubicBezTo>
                    <a:pt x="81" y="306"/>
                    <a:pt x="128" y="329"/>
                    <a:pt x="180" y="329"/>
                  </a:cubicBezTo>
                  <a:cubicBezTo>
                    <a:pt x="205" y="329"/>
                    <a:pt x="232" y="323"/>
                    <a:pt x="258" y="312"/>
                  </a:cubicBezTo>
                  <a:cubicBezTo>
                    <a:pt x="261" y="309"/>
                    <a:pt x="265" y="307"/>
                    <a:pt x="268" y="304"/>
                  </a:cubicBezTo>
                  <a:lnTo>
                    <a:pt x="268" y="304"/>
                  </a:lnTo>
                  <a:cubicBezTo>
                    <a:pt x="269" y="304"/>
                    <a:pt x="269" y="304"/>
                    <a:pt x="270" y="304"/>
                  </a:cubicBezTo>
                  <a:cubicBezTo>
                    <a:pt x="274" y="304"/>
                    <a:pt x="279" y="304"/>
                    <a:pt x="283" y="303"/>
                  </a:cubicBezTo>
                  <a:cubicBezTo>
                    <a:pt x="335" y="295"/>
                    <a:pt x="369" y="243"/>
                    <a:pt x="360" y="192"/>
                  </a:cubicBezTo>
                  <a:lnTo>
                    <a:pt x="360" y="192"/>
                  </a:lnTo>
                  <a:lnTo>
                    <a:pt x="360" y="209"/>
                  </a:lnTo>
                  <a:cubicBezTo>
                    <a:pt x="352" y="175"/>
                    <a:pt x="335" y="141"/>
                    <a:pt x="326" y="106"/>
                  </a:cubicBezTo>
                  <a:cubicBezTo>
                    <a:pt x="317" y="55"/>
                    <a:pt x="283" y="21"/>
                    <a:pt x="240" y="12"/>
                  </a:cubicBezTo>
                  <a:cubicBezTo>
                    <a:pt x="220" y="5"/>
                    <a:pt x="199" y="1"/>
                    <a:pt x="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9"/>
            <p:cNvSpPr/>
            <p:nvPr/>
          </p:nvSpPr>
          <p:spPr>
            <a:xfrm>
              <a:off x="1826276" y="4472984"/>
              <a:ext cx="56249" cy="31491"/>
            </a:xfrm>
            <a:custGeom>
              <a:avLst/>
              <a:gdLst/>
              <a:ahLst/>
              <a:cxnLst/>
              <a:rect l="l" t="t" r="r" b="b"/>
              <a:pathLst>
                <a:path w="543" h="304" extrusionOk="0">
                  <a:moveTo>
                    <a:pt x="351" y="0"/>
                  </a:moveTo>
                  <a:cubicBezTo>
                    <a:pt x="332" y="0"/>
                    <a:pt x="316" y="5"/>
                    <a:pt x="302" y="12"/>
                  </a:cubicBezTo>
                  <a:lnTo>
                    <a:pt x="302" y="12"/>
                  </a:lnTo>
                  <a:cubicBezTo>
                    <a:pt x="212" y="22"/>
                    <a:pt x="125" y="58"/>
                    <a:pt x="52" y="120"/>
                  </a:cubicBezTo>
                  <a:cubicBezTo>
                    <a:pt x="0" y="163"/>
                    <a:pt x="9" y="248"/>
                    <a:pt x="77" y="274"/>
                  </a:cubicBezTo>
                  <a:cubicBezTo>
                    <a:pt x="125" y="294"/>
                    <a:pt x="173" y="304"/>
                    <a:pt x="221" y="304"/>
                  </a:cubicBezTo>
                  <a:cubicBezTo>
                    <a:pt x="294" y="304"/>
                    <a:pt x="366" y="281"/>
                    <a:pt x="428" y="240"/>
                  </a:cubicBezTo>
                  <a:cubicBezTo>
                    <a:pt x="442" y="230"/>
                    <a:pt x="453" y="218"/>
                    <a:pt x="461" y="206"/>
                  </a:cubicBezTo>
                  <a:lnTo>
                    <a:pt x="461" y="206"/>
                  </a:lnTo>
                  <a:cubicBezTo>
                    <a:pt x="542" y="185"/>
                    <a:pt x="542" y="40"/>
                    <a:pt x="445" y="17"/>
                  </a:cubicBezTo>
                  <a:cubicBezTo>
                    <a:pt x="430" y="14"/>
                    <a:pt x="414" y="12"/>
                    <a:pt x="398" y="11"/>
                  </a:cubicBezTo>
                  <a:lnTo>
                    <a:pt x="398" y="11"/>
                  </a:lnTo>
                  <a:cubicBezTo>
                    <a:pt x="384" y="5"/>
                    <a:pt x="368" y="1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9"/>
            <p:cNvSpPr/>
            <p:nvPr/>
          </p:nvSpPr>
          <p:spPr>
            <a:xfrm>
              <a:off x="1953281" y="4458066"/>
              <a:ext cx="60600" cy="45062"/>
            </a:xfrm>
            <a:custGeom>
              <a:avLst/>
              <a:gdLst/>
              <a:ahLst/>
              <a:cxnLst/>
              <a:rect l="l" t="t" r="r" b="b"/>
              <a:pathLst>
                <a:path w="585" h="435" extrusionOk="0">
                  <a:moveTo>
                    <a:pt x="262" y="0"/>
                  </a:moveTo>
                  <a:cubicBezTo>
                    <a:pt x="231" y="0"/>
                    <a:pt x="199" y="8"/>
                    <a:pt x="169" y="24"/>
                  </a:cubicBezTo>
                  <a:cubicBezTo>
                    <a:pt x="144" y="36"/>
                    <a:pt x="128" y="54"/>
                    <a:pt x="120" y="74"/>
                  </a:cubicBezTo>
                  <a:lnTo>
                    <a:pt x="120" y="74"/>
                  </a:lnTo>
                  <a:cubicBezTo>
                    <a:pt x="108" y="74"/>
                    <a:pt x="96" y="75"/>
                    <a:pt x="83" y="76"/>
                  </a:cubicBezTo>
                  <a:cubicBezTo>
                    <a:pt x="41" y="84"/>
                    <a:pt x="15" y="119"/>
                    <a:pt x="6" y="161"/>
                  </a:cubicBezTo>
                  <a:cubicBezTo>
                    <a:pt x="0" y="313"/>
                    <a:pt x="123" y="434"/>
                    <a:pt x="253" y="434"/>
                  </a:cubicBezTo>
                  <a:cubicBezTo>
                    <a:pt x="307" y="434"/>
                    <a:pt x="361" y="414"/>
                    <a:pt x="408" y="367"/>
                  </a:cubicBezTo>
                  <a:cubicBezTo>
                    <a:pt x="425" y="348"/>
                    <a:pt x="439" y="327"/>
                    <a:pt x="449" y="305"/>
                  </a:cubicBezTo>
                  <a:lnTo>
                    <a:pt x="449" y="305"/>
                  </a:lnTo>
                  <a:cubicBezTo>
                    <a:pt x="450" y="305"/>
                    <a:pt x="451" y="305"/>
                    <a:pt x="452" y="305"/>
                  </a:cubicBezTo>
                  <a:cubicBezTo>
                    <a:pt x="541" y="305"/>
                    <a:pt x="584" y="165"/>
                    <a:pt x="485" y="127"/>
                  </a:cubicBezTo>
                  <a:cubicBezTo>
                    <a:pt x="473" y="123"/>
                    <a:pt x="460" y="119"/>
                    <a:pt x="448" y="115"/>
                  </a:cubicBezTo>
                  <a:lnTo>
                    <a:pt x="448" y="115"/>
                  </a:lnTo>
                  <a:cubicBezTo>
                    <a:pt x="444" y="108"/>
                    <a:pt x="439" y="100"/>
                    <a:pt x="434" y="93"/>
                  </a:cubicBezTo>
                  <a:cubicBezTo>
                    <a:pt x="393" y="35"/>
                    <a:pt x="329" y="0"/>
                    <a:pt x="2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9"/>
            <p:cNvSpPr/>
            <p:nvPr/>
          </p:nvSpPr>
          <p:spPr>
            <a:xfrm>
              <a:off x="1845751" y="4346911"/>
              <a:ext cx="55939" cy="44440"/>
            </a:xfrm>
            <a:custGeom>
              <a:avLst/>
              <a:gdLst/>
              <a:ahLst/>
              <a:cxnLst/>
              <a:rect l="l" t="t" r="r" b="b"/>
              <a:pathLst>
                <a:path w="540" h="429" extrusionOk="0">
                  <a:moveTo>
                    <a:pt x="241" y="0"/>
                  </a:moveTo>
                  <a:cubicBezTo>
                    <a:pt x="229" y="0"/>
                    <a:pt x="218" y="1"/>
                    <a:pt x="206" y="2"/>
                  </a:cubicBezTo>
                  <a:cubicBezTo>
                    <a:pt x="86" y="20"/>
                    <a:pt x="1" y="131"/>
                    <a:pt x="9" y="251"/>
                  </a:cubicBezTo>
                  <a:cubicBezTo>
                    <a:pt x="16" y="353"/>
                    <a:pt x="99" y="428"/>
                    <a:pt x="193" y="428"/>
                  </a:cubicBezTo>
                  <a:cubicBezTo>
                    <a:pt x="217" y="428"/>
                    <a:pt x="242" y="423"/>
                    <a:pt x="266" y="413"/>
                  </a:cubicBezTo>
                  <a:cubicBezTo>
                    <a:pt x="308" y="395"/>
                    <a:pt x="334" y="363"/>
                    <a:pt x="346" y="328"/>
                  </a:cubicBezTo>
                  <a:lnTo>
                    <a:pt x="420" y="328"/>
                  </a:lnTo>
                  <a:cubicBezTo>
                    <a:pt x="488" y="328"/>
                    <a:pt x="540" y="259"/>
                    <a:pt x="514" y="191"/>
                  </a:cubicBezTo>
                  <a:cubicBezTo>
                    <a:pt x="467" y="81"/>
                    <a:pt x="363" y="0"/>
                    <a:pt x="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9"/>
            <p:cNvSpPr/>
            <p:nvPr/>
          </p:nvSpPr>
          <p:spPr>
            <a:xfrm>
              <a:off x="1738532" y="4533068"/>
              <a:ext cx="55006" cy="45994"/>
            </a:xfrm>
            <a:custGeom>
              <a:avLst/>
              <a:gdLst/>
              <a:ahLst/>
              <a:cxnLst/>
              <a:rect l="l" t="t" r="r" b="b"/>
              <a:pathLst>
                <a:path w="531" h="444" extrusionOk="0">
                  <a:moveTo>
                    <a:pt x="240" y="198"/>
                  </a:moveTo>
                  <a:lnTo>
                    <a:pt x="240" y="198"/>
                  </a:lnTo>
                  <a:cubicBezTo>
                    <a:pt x="247" y="202"/>
                    <a:pt x="256" y="205"/>
                    <a:pt x="266" y="207"/>
                  </a:cubicBezTo>
                  <a:cubicBezTo>
                    <a:pt x="273" y="207"/>
                    <a:pt x="292" y="256"/>
                    <a:pt x="268" y="256"/>
                  </a:cubicBezTo>
                  <a:cubicBezTo>
                    <a:pt x="263" y="256"/>
                    <a:pt x="257" y="254"/>
                    <a:pt x="249" y="250"/>
                  </a:cubicBezTo>
                  <a:cubicBezTo>
                    <a:pt x="226" y="243"/>
                    <a:pt x="223" y="216"/>
                    <a:pt x="240" y="198"/>
                  </a:cubicBezTo>
                  <a:close/>
                  <a:moveTo>
                    <a:pt x="273" y="1"/>
                  </a:moveTo>
                  <a:cubicBezTo>
                    <a:pt x="224" y="1"/>
                    <a:pt x="173" y="15"/>
                    <a:pt x="129" y="45"/>
                  </a:cubicBezTo>
                  <a:cubicBezTo>
                    <a:pt x="0" y="130"/>
                    <a:pt x="9" y="319"/>
                    <a:pt x="137" y="404"/>
                  </a:cubicBezTo>
                  <a:cubicBezTo>
                    <a:pt x="175" y="431"/>
                    <a:pt x="218" y="443"/>
                    <a:pt x="260" y="443"/>
                  </a:cubicBezTo>
                  <a:cubicBezTo>
                    <a:pt x="351" y="443"/>
                    <a:pt x="439" y="384"/>
                    <a:pt x="462" y="284"/>
                  </a:cubicBezTo>
                  <a:cubicBezTo>
                    <a:pt x="464" y="278"/>
                    <a:pt x="465" y="272"/>
                    <a:pt x="466" y="266"/>
                  </a:cubicBezTo>
                  <a:lnTo>
                    <a:pt x="466" y="266"/>
                  </a:lnTo>
                  <a:cubicBezTo>
                    <a:pt x="514" y="239"/>
                    <a:pt x="531" y="189"/>
                    <a:pt x="514" y="147"/>
                  </a:cubicBezTo>
                  <a:lnTo>
                    <a:pt x="505" y="147"/>
                  </a:lnTo>
                  <a:cubicBezTo>
                    <a:pt x="460" y="52"/>
                    <a:pt x="368" y="1"/>
                    <a:pt x="2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9"/>
            <p:cNvSpPr/>
            <p:nvPr/>
          </p:nvSpPr>
          <p:spPr>
            <a:xfrm>
              <a:off x="1555276" y="4489144"/>
              <a:ext cx="56664" cy="43197"/>
            </a:xfrm>
            <a:custGeom>
              <a:avLst/>
              <a:gdLst/>
              <a:ahLst/>
              <a:cxnLst/>
              <a:rect l="l" t="t" r="r" b="b"/>
              <a:pathLst>
                <a:path w="547" h="417" extrusionOk="0">
                  <a:moveTo>
                    <a:pt x="310" y="0"/>
                  </a:moveTo>
                  <a:cubicBezTo>
                    <a:pt x="275" y="0"/>
                    <a:pt x="238" y="11"/>
                    <a:pt x="204" y="32"/>
                  </a:cubicBezTo>
                  <a:cubicBezTo>
                    <a:pt x="201" y="34"/>
                    <a:pt x="197" y="36"/>
                    <a:pt x="194" y="38"/>
                  </a:cubicBezTo>
                  <a:lnTo>
                    <a:pt x="194" y="38"/>
                  </a:lnTo>
                  <a:cubicBezTo>
                    <a:pt x="130" y="43"/>
                    <a:pt x="77" y="81"/>
                    <a:pt x="50" y="135"/>
                  </a:cubicBezTo>
                  <a:cubicBezTo>
                    <a:pt x="0" y="285"/>
                    <a:pt x="152" y="417"/>
                    <a:pt x="294" y="417"/>
                  </a:cubicBezTo>
                  <a:cubicBezTo>
                    <a:pt x="322" y="417"/>
                    <a:pt x="349" y="412"/>
                    <a:pt x="375" y="400"/>
                  </a:cubicBezTo>
                  <a:cubicBezTo>
                    <a:pt x="520" y="332"/>
                    <a:pt x="546" y="135"/>
                    <a:pt x="409" y="32"/>
                  </a:cubicBezTo>
                  <a:cubicBezTo>
                    <a:pt x="379" y="11"/>
                    <a:pt x="345" y="0"/>
                    <a:pt x="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9"/>
            <p:cNvSpPr/>
            <p:nvPr/>
          </p:nvSpPr>
          <p:spPr>
            <a:xfrm>
              <a:off x="1611838" y="4541977"/>
              <a:ext cx="66505" cy="58736"/>
            </a:xfrm>
            <a:custGeom>
              <a:avLst/>
              <a:gdLst/>
              <a:ahLst/>
              <a:cxnLst/>
              <a:rect l="l" t="t" r="r" b="b"/>
              <a:pathLst>
                <a:path w="642" h="567" extrusionOk="0">
                  <a:moveTo>
                    <a:pt x="276" y="210"/>
                  </a:moveTo>
                  <a:cubicBezTo>
                    <a:pt x="276" y="220"/>
                    <a:pt x="278" y="231"/>
                    <a:pt x="282" y="241"/>
                  </a:cubicBezTo>
                  <a:cubicBezTo>
                    <a:pt x="295" y="280"/>
                    <a:pt x="332" y="299"/>
                    <a:pt x="368" y="299"/>
                  </a:cubicBezTo>
                  <a:cubicBezTo>
                    <a:pt x="380" y="299"/>
                    <a:pt x="392" y="297"/>
                    <a:pt x="402" y="292"/>
                  </a:cubicBezTo>
                  <a:lnTo>
                    <a:pt x="411" y="301"/>
                  </a:lnTo>
                  <a:cubicBezTo>
                    <a:pt x="412" y="300"/>
                    <a:pt x="413" y="299"/>
                    <a:pt x="415" y="299"/>
                  </a:cubicBezTo>
                  <a:lnTo>
                    <a:pt x="415" y="299"/>
                  </a:lnTo>
                  <a:cubicBezTo>
                    <a:pt x="407" y="342"/>
                    <a:pt x="368" y="378"/>
                    <a:pt x="321" y="378"/>
                  </a:cubicBezTo>
                  <a:cubicBezTo>
                    <a:pt x="303" y="378"/>
                    <a:pt x="284" y="373"/>
                    <a:pt x="265" y="361"/>
                  </a:cubicBezTo>
                  <a:cubicBezTo>
                    <a:pt x="223" y="335"/>
                    <a:pt x="214" y="284"/>
                    <a:pt x="240" y="241"/>
                  </a:cubicBezTo>
                  <a:cubicBezTo>
                    <a:pt x="251" y="230"/>
                    <a:pt x="262" y="219"/>
                    <a:pt x="276" y="210"/>
                  </a:cubicBezTo>
                  <a:close/>
                  <a:moveTo>
                    <a:pt x="332" y="0"/>
                  </a:moveTo>
                  <a:cubicBezTo>
                    <a:pt x="313" y="0"/>
                    <a:pt x="293" y="4"/>
                    <a:pt x="274" y="10"/>
                  </a:cubicBezTo>
                  <a:cubicBezTo>
                    <a:pt x="103" y="44"/>
                    <a:pt x="0" y="224"/>
                    <a:pt x="60" y="386"/>
                  </a:cubicBezTo>
                  <a:cubicBezTo>
                    <a:pt x="107" y="499"/>
                    <a:pt x="220" y="566"/>
                    <a:pt x="333" y="566"/>
                  </a:cubicBezTo>
                  <a:cubicBezTo>
                    <a:pt x="383" y="566"/>
                    <a:pt x="434" y="553"/>
                    <a:pt x="479" y="523"/>
                  </a:cubicBezTo>
                  <a:cubicBezTo>
                    <a:pt x="608" y="421"/>
                    <a:pt x="642" y="233"/>
                    <a:pt x="539" y="104"/>
                  </a:cubicBezTo>
                  <a:cubicBezTo>
                    <a:pt x="522" y="80"/>
                    <a:pt x="499" y="70"/>
                    <a:pt x="476" y="70"/>
                  </a:cubicBezTo>
                  <a:cubicBezTo>
                    <a:pt x="474" y="70"/>
                    <a:pt x="471" y="70"/>
                    <a:pt x="469" y="70"/>
                  </a:cubicBezTo>
                  <a:lnTo>
                    <a:pt x="469" y="70"/>
                  </a:lnTo>
                  <a:cubicBezTo>
                    <a:pt x="436" y="24"/>
                    <a:pt x="385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9"/>
            <p:cNvSpPr/>
            <p:nvPr/>
          </p:nvSpPr>
          <p:spPr>
            <a:xfrm>
              <a:off x="2518380" y="5378074"/>
              <a:ext cx="55939" cy="54592"/>
            </a:xfrm>
            <a:custGeom>
              <a:avLst/>
              <a:gdLst/>
              <a:ahLst/>
              <a:cxnLst/>
              <a:rect l="l" t="t" r="r" b="b"/>
              <a:pathLst>
                <a:path w="540" h="527" extrusionOk="0">
                  <a:moveTo>
                    <a:pt x="249" y="177"/>
                  </a:moveTo>
                  <a:cubicBezTo>
                    <a:pt x="270" y="188"/>
                    <a:pt x="288" y="202"/>
                    <a:pt x="302" y="221"/>
                  </a:cubicBezTo>
                  <a:lnTo>
                    <a:pt x="302" y="221"/>
                  </a:lnTo>
                  <a:cubicBezTo>
                    <a:pt x="288" y="226"/>
                    <a:pt x="273" y="232"/>
                    <a:pt x="259" y="239"/>
                  </a:cubicBezTo>
                  <a:lnTo>
                    <a:pt x="259" y="239"/>
                  </a:lnTo>
                  <a:cubicBezTo>
                    <a:pt x="263" y="218"/>
                    <a:pt x="260" y="196"/>
                    <a:pt x="248" y="177"/>
                  </a:cubicBezTo>
                  <a:lnTo>
                    <a:pt x="248" y="177"/>
                  </a:lnTo>
                  <a:cubicBezTo>
                    <a:pt x="248" y="177"/>
                    <a:pt x="249" y="177"/>
                    <a:pt x="249" y="177"/>
                  </a:cubicBezTo>
                  <a:close/>
                  <a:moveTo>
                    <a:pt x="233" y="0"/>
                  </a:moveTo>
                  <a:cubicBezTo>
                    <a:pt x="195" y="0"/>
                    <a:pt x="157" y="8"/>
                    <a:pt x="121" y="23"/>
                  </a:cubicBezTo>
                  <a:cubicBezTo>
                    <a:pt x="1" y="83"/>
                    <a:pt x="9" y="263"/>
                    <a:pt x="138" y="314"/>
                  </a:cubicBezTo>
                  <a:cubicBezTo>
                    <a:pt x="140" y="315"/>
                    <a:pt x="142" y="316"/>
                    <a:pt x="144" y="316"/>
                  </a:cubicBezTo>
                  <a:lnTo>
                    <a:pt x="144" y="316"/>
                  </a:lnTo>
                  <a:cubicBezTo>
                    <a:pt x="133" y="326"/>
                    <a:pt x="122" y="337"/>
                    <a:pt x="112" y="349"/>
                  </a:cubicBezTo>
                  <a:cubicBezTo>
                    <a:pt x="86" y="391"/>
                    <a:pt x="95" y="443"/>
                    <a:pt x="138" y="477"/>
                  </a:cubicBezTo>
                  <a:cubicBezTo>
                    <a:pt x="178" y="509"/>
                    <a:pt x="230" y="526"/>
                    <a:pt x="281" y="526"/>
                  </a:cubicBezTo>
                  <a:cubicBezTo>
                    <a:pt x="339" y="526"/>
                    <a:pt x="396" y="505"/>
                    <a:pt x="437" y="460"/>
                  </a:cubicBezTo>
                  <a:cubicBezTo>
                    <a:pt x="531" y="366"/>
                    <a:pt x="540" y="220"/>
                    <a:pt x="454" y="118"/>
                  </a:cubicBezTo>
                  <a:cubicBezTo>
                    <a:pt x="401" y="40"/>
                    <a:pt x="318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9"/>
            <p:cNvSpPr/>
            <p:nvPr/>
          </p:nvSpPr>
          <p:spPr>
            <a:xfrm>
              <a:off x="2348281" y="5329075"/>
              <a:ext cx="62983" cy="63915"/>
            </a:xfrm>
            <a:custGeom>
              <a:avLst/>
              <a:gdLst/>
              <a:ahLst/>
              <a:cxnLst/>
              <a:rect l="l" t="t" r="r" b="b"/>
              <a:pathLst>
                <a:path w="608" h="617" extrusionOk="0">
                  <a:moveTo>
                    <a:pt x="373" y="397"/>
                  </a:moveTo>
                  <a:cubicBezTo>
                    <a:pt x="382" y="406"/>
                    <a:pt x="392" y="412"/>
                    <a:pt x="402" y="416"/>
                  </a:cubicBezTo>
                  <a:lnTo>
                    <a:pt x="402" y="416"/>
                  </a:lnTo>
                  <a:lnTo>
                    <a:pt x="402" y="428"/>
                  </a:lnTo>
                  <a:cubicBezTo>
                    <a:pt x="402" y="428"/>
                    <a:pt x="406" y="432"/>
                    <a:pt x="404" y="432"/>
                  </a:cubicBezTo>
                  <a:cubicBezTo>
                    <a:pt x="402" y="432"/>
                    <a:pt x="399" y="431"/>
                    <a:pt x="394" y="428"/>
                  </a:cubicBezTo>
                  <a:lnTo>
                    <a:pt x="385" y="411"/>
                  </a:lnTo>
                  <a:cubicBezTo>
                    <a:pt x="381" y="407"/>
                    <a:pt x="377" y="402"/>
                    <a:pt x="373" y="397"/>
                  </a:cubicBezTo>
                  <a:close/>
                  <a:moveTo>
                    <a:pt x="411" y="0"/>
                  </a:moveTo>
                  <a:cubicBezTo>
                    <a:pt x="384" y="0"/>
                    <a:pt x="357" y="14"/>
                    <a:pt x="338" y="34"/>
                  </a:cubicBezTo>
                  <a:lnTo>
                    <a:pt x="338" y="34"/>
                  </a:lnTo>
                  <a:cubicBezTo>
                    <a:pt x="334" y="33"/>
                    <a:pt x="329" y="33"/>
                    <a:pt x="325" y="33"/>
                  </a:cubicBezTo>
                  <a:cubicBezTo>
                    <a:pt x="319" y="33"/>
                    <a:pt x="314" y="33"/>
                    <a:pt x="308" y="34"/>
                  </a:cubicBezTo>
                  <a:cubicBezTo>
                    <a:pt x="0" y="60"/>
                    <a:pt x="137" y="539"/>
                    <a:pt x="351" y="608"/>
                  </a:cubicBezTo>
                  <a:cubicBezTo>
                    <a:pt x="370" y="614"/>
                    <a:pt x="389" y="616"/>
                    <a:pt x="406" y="616"/>
                  </a:cubicBezTo>
                  <a:cubicBezTo>
                    <a:pt x="509" y="616"/>
                    <a:pt x="569" y="514"/>
                    <a:pt x="591" y="411"/>
                  </a:cubicBezTo>
                  <a:cubicBezTo>
                    <a:pt x="608" y="274"/>
                    <a:pt x="565" y="137"/>
                    <a:pt x="479" y="34"/>
                  </a:cubicBezTo>
                  <a:cubicBezTo>
                    <a:pt x="460" y="10"/>
                    <a:pt x="435" y="0"/>
                    <a:pt x="4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9"/>
            <p:cNvSpPr/>
            <p:nvPr/>
          </p:nvSpPr>
          <p:spPr>
            <a:xfrm>
              <a:off x="2328805" y="5448621"/>
              <a:ext cx="53245" cy="51691"/>
            </a:xfrm>
            <a:custGeom>
              <a:avLst/>
              <a:gdLst/>
              <a:ahLst/>
              <a:cxnLst/>
              <a:rect l="l" t="t" r="r" b="b"/>
              <a:pathLst>
                <a:path w="514" h="499" extrusionOk="0">
                  <a:moveTo>
                    <a:pt x="134" y="0"/>
                  </a:moveTo>
                  <a:cubicBezTo>
                    <a:pt x="89" y="0"/>
                    <a:pt x="59" y="47"/>
                    <a:pt x="43" y="87"/>
                  </a:cubicBezTo>
                  <a:cubicBezTo>
                    <a:pt x="0" y="283"/>
                    <a:pt x="137" y="472"/>
                    <a:pt x="334" y="497"/>
                  </a:cubicBezTo>
                  <a:cubicBezTo>
                    <a:pt x="338" y="498"/>
                    <a:pt x="343" y="498"/>
                    <a:pt x="347" y="498"/>
                  </a:cubicBezTo>
                  <a:cubicBezTo>
                    <a:pt x="402" y="498"/>
                    <a:pt x="453" y="450"/>
                    <a:pt x="445" y="395"/>
                  </a:cubicBezTo>
                  <a:lnTo>
                    <a:pt x="443" y="381"/>
                  </a:lnTo>
                  <a:lnTo>
                    <a:pt x="443" y="381"/>
                  </a:lnTo>
                  <a:cubicBezTo>
                    <a:pt x="447" y="380"/>
                    <a:pt x="450" y="379"/>
                    <a:pt x="453" y="378"/>
                  </a:cubicBezTo>
                  <a:cubicBezTo>
                    <a:pt x="496" y="352"/>
                    <a:pt x="513" y="301"/>
                    <a:pt x="496" y="249"/>
                  </a:cubicBezTo>
                  <a:lnTo>
                    <a:pt x="496" y="249"/>
                  </a:lnTo>
                  <a:lnTo>
                    <a:pt x="496" y="258"/>
                  </a:lnTo>
                  <a:cubicBezTo>
                    <a:pt x="473" y="219"/>
                    <a:pt x="445" y="184"/>
                    <a:pt x="414" y="152"/>
                  </a:cubicBezTo>
                  <a:lnTo>
                    <a:pt x="414" y="152"/>
                  </a:lnTo>
                  <a:lnTo>
                    <a:pt x="411" y="129"/>
                  </a:lnTo>
                  <a:cubicBezTo>
                    <a:pt x="407" y="76"/>
                    <a:pt x="367" y="51"/>
                    <a:pt x="326" y="51"/>
                  </a:cubicBezTo>
                  <a:cubicBezTo>
                    <a:pt x="314" y="51"/>
                    <a:pt x="301" y="54"/>
                    <a:pt x="290" y="58"/>
                  </a:cubicBezTo>
                  <a:lnTo>
                    <a:pt x="290" y="58"/>
                  </a:lnTo>
                  <a:cubicBezTo>
                    <a:pt x="245" y="32"/>
                    <a:pt x="196" y="13"/>
                    <a:pt x="145" y="1"/>
                  </a:cubicBezTo>
                  <a:cubicBezTo>
                    <a:pt x="142" y="1"/>
                    <a:pt x="138" y="0"/>
                    <a:pt x="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9"/>
            <p:cNvSpPr/>
            <p:nvPr/>
          </p:nvSpPr>
          <p:spPr>
            <a:xfrm>
              <a:off x="1222743" y="4597917"/>
              <a:ext cx="1098158" cy="1184966"/>
            </a:xfrm>
            <a:custGeom>
              <a:avLst/>
              <a:gdLst/>
              <a:ahLst/>
              <a:cxnLst/>
              <a:rect l="l" t="t" r="r" b="b"/>
              <a:pathLst>
                <a:path w="10601" h="11439" extrusionOk="0">
                  <a:moveTo>
                    <a:pt x="2875" y="0"/>
                  </a:moveTo>
                  <a:cubicBezTo>
                    <a:pt x="1267" y="745"/>
                    <a:pt x="197" y="2456"/>
                    <a:pt x="103" y="4227"/>
                  </a:cubicBezTo>
                  <a:cubicBezTo>
                    <a:pt x="1" y="6006"/>
                    <a:pt x="317" y="8341"/>
                    <a:pt x="1592" y="9573"/>
                  </a:cubicBezTo>
                  <a:cubicBezTo>
                    <a:pt x="3063" y="10993"/>
                    <a:pt x="4595" y="11413"/>
                    <a:pt x="6631" y="11438"/>
                  </a:cubicBezTo>
                  <a:cubicBezTo>
                    <a:pt x="6655" y="11439"/>
                    <a:pt x="6680" y="11439"/>
                    <a:pt x="6705" y="11439"/>
                  </a:cubicBezTo>
                  <a:cubicBezTo>
                    <a:pt x="7679" y="11439"/>
                    <a:pt x="9392" y="11274"/>
                    <a:pt x="9984" y="10557"/>
                  </a:cubicBezTo>
                  <a:cubicBezTo>
                    <a:pt x="10309" y="10164"/>
                    <a:pt x="10600" y="9856"/>
                    <a:pt x="10343" y="9779"/>
                  </a:cubicBezTo>
                  <a:lnTo>
                    <a:pt x="10369" y="9744"/>
                  </a:lnTo>
                  <a:lnTo>
                    <a:pt x="7897" y="6203"/>
                  </a:lnTo>
                  <a:cubicBezTo>
                    <a:pt x="7358" y="5407"/>
                    <a:pt x="6785" y="4646"/>
                    <a:pt x="6160" y="3919"/>
                  </a:cubicBezTo>
                  <a:cubicBezTo>
                    <a:pt x="5022" y="2635"/>
                    <a:pt x="3594" y="1557"/>
                    <a:pt x="2875" y="0"/>
                  </a:cubicBezTo>
                  <a:close/>
                </a:path>
              </a:pathLst>
            </a:custGeom>
            <a:solidFill>
              <a:srgbClr val="FDD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0" name="Google Shape;2590;p19"/>
          <p:cNvGrpSpPr/>
          <p:nvPr/>
        </p:nvGrpSpPr>
        <p:grpSpPr>
          <a:xfrm>
            <a:off x="-210214" y="-533777"/>
            <a:ext cx="2495596" cy="2399254"/>
            <a:chOff x="-57814" y="-152777"/>
            <a:chExt cx="2495596" cy="2399254"/>
          </a:xfrm>
        </p:grpSpPr>
        <p:sp>
          <p:nvSpPr>
            <p:cNvPr id="2591" name="Google Shape;2591;p19"/>
            <p:cNvSpPr/>
            <p:nvPr/>
          </p:nvSpPr>
          <p:spPr>
            <a:xfrm>
              <a:off x="252240" y="24781"/>
              <a:ext cx="2185542" cy="606934"/>
            </a:xfrm>
            <a:custGeom>
              <a:avLst/>
              <a:gdLst/>
              <a:ahLst/>
              <a:cxnLst/>
              <a:rect l="l" t="t" r="r" b="b"/>
              <a:pathLst>
                <a:path w="21098" h="5859" extrusionOk="0">
                  <a:moveTo>
                    <a:pt x="11407" y="0"/>
                  </a:moveTo>
                  <a:cubicBezTo>
                    <a:pt x="9700" y="0"/>
                    <a:pt x="7998" y="259"/>
                    <a:pt x="6358" y="773"/>
                  </a:cubicBezTo>
                  <a:cubicBezTo>
                    <a:pt x="4852" y="1252"/>
                    <a:pt x="3457" y="1988"/>
                    <a:pt x="2080" y="2767"/>
                  </a:cubicBezTo>
                  <a:cubicBezTo>
                    <a:pt x="1875" y="2767"/>
                    <a:pt x="1669" y="2784"/>
                    <a:pt x="1464" y="2826"/>
                  </a:cubicBezTo>
                  <a:lnTo>
                    <a:pt x="172" y="3032"/>
                  </a:lnTo>
                  <a:cubicBezTo>
                    <a:pt x="1" y="3056"/>
                    <a:pt x="56" y="3307"/>
                    <a:pt x="217" y="3307"/>
                  </a:cubicBezTo>
                  <a:cubicBezTo>
                    <a:pt x="225" y="3307"/>
                    <a:pt x="233" y="3307"/>
                    <a:pt x="241" y="3305"/>
                  </a:cubicBezTo>
                  <a:lnTo>
                    <a:pt x="1353" y="3126"/>
                  </a:lnTo>
                  <a:cubicBezTo>
                    <a:pt x="1541" y="3100"/>
                    <a:pt x="1738" y="3057"/>
                    <a:pt x="1926" y="3040"/>
                  </a:cubicBezTo>
                  <a:cubicBezTo>
                    <a:pt x="1949" y="3080"/>
                    <a:pt x="1993" y="3100"/>
                    <a:pt x="2038" y="3100"/>
                  </a:cubicBezTo>
                  <a:cubicBezTo>
                    <a:pt x="2062" y="3100"/>
                    <a:pt x="2085" y="3095"/>
                    <a:pt x="2106" y="3083"/>
                  </a:cubicBezTo>
                  <a:lnTo>
                    <a:pt x="2149" y="3057"/>
                  </a:lnTo>
                  <a:cubicBezTo>
                    <a:pt x="2303" y="3100"/>
                    <a:pt x="2439" y="3160"/>
                    <a:pt x="2576" y="3237"/>
                  </a:cubicBezTo>
                  <a:cubicBezTo>
                    <a:pt x="3184" y="3562"/>
                    <a:pt x="3808" y="3853"/>
                    <a:pt x="4441" y="4118"/>
                  </a:cubicBezTo>
                  <a:cubicBezTo>
                    <a:pt x="5750" y="4657"/>
                    <a:pt x="7102" y="5068"/>
                    <a:pt x="8479" y="5350"/>
                  </a:cubicBezTo>
                  <a:cubicBezTo>
                    <a:pt x="9822" y="5632"/>
                    <a:pt x="11182" y="5795"/>
                    <a:pt x="12551" y="5846"/>
                  </a:cubicBezTo>
                  <a:cubicBezTo>
                    <a:pt x="12778" y="5854"/>
                    <a:pt x="13004" y="5858"/>
                    <a:pt x="13229" y="5858"/>
                  </a:cubicBezTo>
                  <a:cubicBezTo>
                    <a:pt x="14480" y="5858"/>
                    <a:pt x="15702" y="5727"/>
                    <a:pt x="16906" y="5350"/>
                  </a:cubicBezTo>
                  <a:cubicBezTo>
                    <a:pt x="18377" y="4880"/>
                    <a:pt x="19772" y="4161"/>
                    <a:pt x="21003" y="3228"/>
                  </a:cubicBezTo>
                  <a:cubicBezTo>
                    <a:pt x="21098" y="3177"/>
                    <a:pt x="21098" y="3040"/>
                    <a:pt x="21003" y="2989"/>
                  </a:cubicBezTo>
                  <a:cubicBezTo>
                    <a:pt x="18899" y="1518"/>
                    <a:pt x="16478" y="559"/>
                    <a:pt x="13946" y="192"/>
                  </a:cubicBezTo>
                  <a:cubicBezTo>
                    <a:pt x="13103" y="64"/>
                    <a:pt x="12255" y="0"/>
                    <a:pt x="11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9"/>
            <p:cNvSpPr/>
            <p:nvPr/>
          </p:nvSpPr>
          <p:spPr>
            <a:xfrm>
              <a:off x="466781" y="272886"/>
              <a:ext cx="1714000" cy="63397"/>
            </a:xfrm>
            <a:custGeom>
              <a:avLst/>
              <a:gdLst/>
              <a:ahLst/>
              <a:cxnLst/>
              <a:rect l="l" t="t" r="r" b="b"/>
              <a:pathLst>
                <a:path w="16546" h="612" extrusionOk="0">
                  <a:moveTo>
                    <a:pt x="9685" y="1"/>
                  </a:moveTo>
                  <a:cubicBezTo>
                    <a:pt x="6480" y="1"/>
                    <a:pt x="3277" y="158"/>
                    <a:pt x="86" y="474"/>
                  </a:cubicBezTo>
                  <a:cubicBezTo>
                    <a:pt x="3" y="482"/>
                    <a:pt x="1" y="611"/>
                    <a:pt x="79" y="611"/>
                  </a:cubicBezTo>
                  <a:cubicBezTo>
                    <a:pt x="81" y="611"/>
                    <a:pt x="83" y="611"/>
                    <a:pt x="86" y="611"/>
                  </a:cubicBezTo>
                  <a:cubicBezTo>
                    <a:pt x="3302" y="293"/>
                    <a:pt x="6530" y="132"/>
                    <a:pt x="9759" y="132"/>
                  </a:cubicBezTo>
                  <a:cubicBezTo>
                    <a:pt x="11993" y="132"/>
                    <a:pt x="14228" y="209"/>
                    <a:pt x="16460" y="363"/>
                  </a:cubicBezTo>
                  <a:cubicBezTo>
                    <a:pt x="16463" y="363"/>
                    <a:pt x="16465" y="363"/>
                    <a:pt x="16468" y="363"/>
                  </a:cubicBezTo>
                  <a:cubicBezTo>
                    <a:pt x="16546" y="363"/>
                    <a:pt x="16543" y="235"/>
                    <a:pt x="16460" y="235"/>
                  </a:cubicBezTo>
                  <a:cubicBezTo>
                    <a:pt x="14203" y="79"/>
                    <a:pt x="11944" y="1"/>
                    <a:pt x="9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9"/>
            <p:cNvSpPr/>
            <p:nvPr/>
          </p:nvSpPr>
          <p:spPr>
            <a:xfrm>
              <a:off x="927044" y="286457"/>
              <a:ext cx="406280" cy="162429"/>
            </a:xfrm>
            <a:custGeom>
              <a:avLst/>
              <a:gdLst/>
              <a:ahLst/>
              <a:cxnLst/>
              <a:rect l="l" t="t" r="r" b="b"/>
              <a:pathLst>
                <a:path w="3922" h="1568" extrusionOk="0">
                  <a:moveTo>
                    <a:pt x="100" y="1"/>
                  </a:moveTo>
                  <a:cubicBezTo>
                    <a:pt x="29" y="1"/>
                    <a:pt x="0" y="105"/>
                    <a:pt x="74" y="129"/>
                  </a:cubicBezTo>
                  <a:cubicBezTo>
                    <a:pt x="1358" y="497"/>
                    <a:pt x="2598" y="968"/>
                    <a:pt x="3787" y="1558"/>
                  </a:cubicBezTo>
                  <a:cubicBezTo>
                    <a:pt x="3799" y="1564"/>
                    <a:pt x="3810" y="1567"/>
                    <a:pt x="3821" y="1567"/>
                  </a:cubicBezTo>
                  <a:cubicBezTo>
                    <a:pt x="3881" y="1567"/>
                    <a:pt x="3921" y="1476"/>
                    <a:pt x="3856" y="1447"/>
                  </a:cubicBezTo>
                  <a:cubicBezTo>
                    <a:pt x="2658" y="848"/>
                    <a:pt x="1401" y="369"/>
                    <a:pt x="109" y="1"/>
                  </a:cubicBezTo>
                  <a:cubicBezTo>
                    <a:pt x="106" y="1"/>
                    <a:pt x="103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9"/>
            <p:cNvSpPr/>
            <p:nvPr/>
          </p:nvSpPr>
          <p:spPr>
            <a:xfrm>
              <a:off x="1673328" y="278377"/>
              <a:ext cx="248616" cy="134771"/>
            </a:xfrm>
            <a:custGeom>
              <a:avLst/>
              <a:gdLst/>
              <a:ahLst/>
              <a:cxnLst/>
              <a:rect l="l" t="t" r="r" b="b"/>
              <a:pathLst>
                <a:path w="2400" h="1301" extrusionOk="0">
                  <a:moveTo>
                    <a:pt x="99" y="1"/>
                  </a:moveTo>
                  <a:cubicBezTo>
                    <a:pt x="39" y="1"/>
                    <a:pt x="0" y="86"/>
                    <a:pt x="65" y="122"/>
                  </a:cubicBezTo>
                  <a:lnTo>
                    <a:pt x="2264" y="1294"/>
                  </a:lnTo>
                  <a:cubicBezTo>
                    <a:pt x="2274" y="1298"/>
                    <a:pt x="2284" y="1300"/>
                    <a:pt x="2293" y="1300"/>
                  </a:cubicBezTo>
                  <a:cubicBezTo>
                    <a:pt x="2356" y="1300"/>
                    <a:pt x="2399" y="1211"/>
                    <a:pt x="2332" y="1174"/>
                  </a:cubicBezTo>
                  <a:lnTo>
                    <a:pt x="134" y="11"/>
                  </a:lnTo>
                  <a:cubicBezTo>
                    <a:pt x="122" y="4"/>
                    <a:pt x="110" y="1"/>
                    <a:pt x="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9"/>
            <p:cNvSpPr/>
            <p:nvPr/>
          </p:nvSpPr>
          <p:spPr>
            <a:xfrm>
              <a:off x="1380678" y="277548"/>
              <a:ext cx="256592" cy="155385"/>
            </a:xfrm>
            <a:custGeom>
              <a:avLst/>
              <a:gdLst/>
              <a:ahLst/>
              <a:cxnLst/>
              <a:rect l="l" t="t" r="r" b="b"/>
              <a:pathLst>
                <a:path w="2477" h="1500" extrusionOk="0">
                  <a:moveTo>
                    <a:pt x="97" y="1"/>
                  </a:moveTo>
                  <a:cubicBezTo>
                    <a:pt x="41" y="1"/>
                    <a:pt x="0" y="93"/>
                    <a:pt x="58" y="130"/>
                  </a:cubicBezTo>
                  <a:cubicBezTo>
                    <a:pt x="803" y="609"/>
                    <a:pt x="1564" y="1062"/>
                    <a:pt x="2343" y="1490"/>
                  </a:cubicBezTo>
                  <a:cubicBezTo>
                    <a:pt x="2354" y="1496"/>
                    <a:pt x="2365" y="1499"/>
                    <a:pt x="2376" y="1499"/>
                  </a:cubicBezTo>
                  <a:cubicBezTo>
                    <a:pt x="2437" y="1499"/>
                    <a:pt x="2477" y="1407"/>
                    <a:pt x="2411" y="1370"/>
                  </a:cubicBezTo>
                  <a:cubicBezTo>
                    <a:pt x="1633" y="942"/>
                    <a:pt x="871" y="489"/>
                    <a:pt x="127" y="10"/>
                  </a:cubicBezTo>
                  <a:cubicBezTo>
                    <a:pt x="117" y="4"/>
                    <a:pt x="107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9"/>
            <p:cNvSpPr/>
            <p:nvPr/>
          </p:nvSpPr>
          <p:spPr>
            <a:xfrm>
              <a:off x="649415" y="296505"/>
              <a:ext cx="202001" cy="89087"/>
            </a:xfrm>
            <a:custGeom>
              <a:avLst/>
              <a:gdLst/>
              <a:ahLst/>
              <a:cxnLst/>
              <a:rect l="l" t="t" r="r" b="b"/>
              <a:pathLst>
                <a:path w="1950" h="860" extrusionOk="0">
                  <a:moveTo>
                    <a:pt x="78" y="1"/>
                  </a:moveTo>
                  <a:cubicBezTo>
                    <a:pt x="19" y="1"/>
                    <a:pt x="0" y="105"/>
                    <a:pt x="68" y="135"/>
                  </a:cubicBezTo>
                  <a:lnTo>
                    <a:pt x="1839" y="854"/>
                  </a:lnTo>
                  <a:cubicBezTo>
                    <a:pt x="1849" y="858"/>
                    <a:pt x="1858" y="859"/>
                    <a:pt x="1867" y="859"/>
                  </a:cubicBezTo>
                  <a:cubicBezTo>
                    <a:pt x="1931" y="859"/>
                    <a:pt x="1950" y="756"/>
                    <a:pt x="1882" y="725"/>
                  </a:cubicBezTo>
                  <a:lnTo>
                    <a:pt x="102" y="7"/>
                  </a:lnTo>
                  <a:cubicBezTo>
                    <a:pt x="94" y="3"/>
                    <a:pt x="85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9"/>
            <p:cNvSpPr/>
            <p:nvPr/>
          </p:nvSpPr>
          <p:spPr>
            <a:xfrm>
              <a:off x="1178982" y="102787"/>
              <a:ext cx="162843" cy="181386"/>
            </a:xfrm>
            <a:custGeom>
              <a:avLst/>
              <a:gdLst/>
              <a:ahLst/>
              <a:cxnLst/>
              <a:rect l="l" t="t" r="r" b="b"/>
              <a:pathLst>
                <a:path w="1572" h="1751" extrusionOk="0">
                  <a:moveTo>
                    <a:pt x="1472" y="0"/>
                  </a:moveTo>
                  <a:cubicBezTo>
                    <a:pt x="1451" y="0"/>
                    <a:pt x="1430" y="9"/>
                    <a:pt x="1415" y="29"/>
                  </a:cubicBezTo>
                  <a:cubicBezTo>
                    <a:pt x="996" y="602"/>
                    <a:pt x="543" y="1132"/>
                    <a:pt x="46" y="1637"/>
                  </a:cubicBezTo>
                  <a:cubicBezTo>
                    <a:pt x="0" y="1683"/>
                    <a:pt x="46" y="1750"/>
                    <a:pt x="97" y="1750"/>
                  </a:cubicBezTo>
                  <a:cubicBezTo>
                    <a:pt x="112" y="1750"/>
                    <a:pt x="127" y="1745"/>
                    <a:pt x="141" y="1731"/>
                  </a:cubicBezTo>
                  <a:cubicBezTo>
                    <a:pt x="645" y="1218"/>
                    <a:pt x="1107" y="679"/>
                    <a:pt x="1535" y="97"/>
                  </a:cubicBezTo>
                  <a:cubicBezTo>
                    <a:pt x="1571" y="49"/>
                    <a:pt x="1522" y="0"/>
                    <a:pt x="1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9"/>
            <p:cNvSpPr/>
            <p:nvPr/>
          </p:nvSpPr>
          <p:spPr>
            <a:xfrm>
              <a:off x="1554610" y="127338"/>
              <a:ext cx="148859" cy="160875"/>
            </a:xfrm>
            <a:custGeom>
              <a:avLst/>
              <a:gdLst/>
              <a:ahLst/>
              <a:cxnLst/>
              <a:rect l="l" t="t" r="r" b="b"/>
              <a:pathLst>
                <a:path w="1437" h="1553" extrusionOk="0">
                  <a:moveTo>
                    <a:pt x="1342" y="0"/>
                  </a:moveTo>
                  <a:cubicBezTo>
                    <a:pt x="1327" y="0"/>
                    <a:pt x="1311" y="7"/>
                    <a:pt x="1297" y="23"/>
                  </a:cubicBezTo>
                  <a:lnTo>
                    <a:pt x="39" y="1434"/>
                  </a:lnTo>
                  <a:cubicBezTo>
                    <a:pt x="0" y="1486"/>
                    <a:pt x="44" y="1552"/>
                    <a:pt x="91" y="1552"/>
                  </a:cubicBezTo>
                  <a:cubicBezTo>
                    <a:pt x="105" y="1552"/>
                    <a:pt x="121" y="1545"/>
                    <a:pt x="133" y="1528"/>
                  </a:cubicBezTo>
                  <a:cubicBezTo>
                    <a:pt x="552" y="1058"/>
                    <a:pt x="972" y="587"/>
                    <a:pt x="1391" y="117"/>
                  </a:cubicBezTo>
                  <a:cubicBezTo>
                    <a:pt x="1437" y="71"/>
                    <a:pt x="1392" y="0"/>
                    <a:pt x="1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9"/>
            <p:cNvSpPr/>
            <p:nvPr/>
          </p:nvSpPr>
          <p:spPr>
            <a:xfrm>
              <a:off x="1924437" y="189287"/>
              <a:ext cx="129280" cy="109909"/>
            </a:xfrm>
            <a:custGeom>
              <a:avLst/>
              <a:gdLst/>
              <a:ahLst/>
              <a:cxnLst/>
              <a:rect l="l" t="t" r="r" b="b"/>
              <a:pathLst>
                <a:path w="1248" h="1061" extrusionOk="0">
                  <a:moveTo>
                    <a:pt x="1145" y="0"/>
                  </a:moveTo>
                  <a:cubicBezTo>
                    <a:pt x="1131" y="0"/>
                    <a:pt x="1118" y="5"/>
                    <a:pt x="1106" y="15"/>
                  </a:cubicBezTo>
                  <a:lnTo>
                    <a:pt x="54" y="948"/>
                  </a:lnTo>
                  <a:cubicBezTo>
                    <a:pt x="1" y="994"/>
                    <a:pt x="45" y="1061"/>
                    <a:pt x="100" y="1061"/>
                  </a:cubicBezTo>
                  <a:cubicBezTo>
                    <a:pt x="116" y="1061"/>
                    <a:pt x="132" y="1055"/>
                    <a:pt x="148" y="1042"/>
                  </a:cubicBezTo>
                  <a:lnTo>
                    <a:pt x="1200" y="118"/>
                  </a:lnTo>
                  <a:cubicBezTo>
                    <a:pt x="1248" y="70"/>
                    <a:pt x="1197" y="0"/>
                    <a:pt x="1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9"/>
            <p:cNvSpPr/>
            <p:nvPr/>
          </p:nvSpPr>
          <p:spPr>
            <a:xfrm>
              <a:off x="798589" y="132518"/>
              <a:ext cx="172995" cy="166676"/>
            </a:xfrm>
            <a:custGeom>
              <a:avLst/>
              <a:gdLst/>
              <a:ahLst/>
              <a:cxnLst/>
              <a:rect l="l" t="t" r="r" b="b"/>
              <a:pathLst>
                <a:path w="1670" h="1609" extrusionOk="0">
                  <a:moveTo>
                    <a:pt x="1580" y="0"/>
                  </a:moveTo>
                  <a:cubicBezTo>
                    <a:pt x="1565" y="0"/>
                    <a:pt x="1550" y="7"/>
                    <a:pt x="1537" y="24"/>
                  </a:cubicBezTo>
                  <a:lnTo>
                    <a:pt x="870" y="760"/>
                  </a:lnTo>
                  <a:cubicBezTo>
                    <a:pt x="780" y="849"/>
                    <a:pt x="318" y="1475"/>
                    <a:pt x="156" y="1475"/>
                  </a:cubicBezTo>
                  <a:cubicBezTo>
                    <a:pt x="148" y="1475"/>
                    <a:pt x="140" y="1473"/>
                    <a:pt x="134" y="1470"/>
                  </a:cubicBezTo>
                  <a:cubicBezTo>
                    <a:pt x="122" y="1463"/>
                    <a:pt x="110" y="1460"/>
                    <a:pt x="99" y="1460"/>
                  </a:cubicBezTo>
                  <a:cubicBezTo>
                    <a:pt x="39" y="1460"/>
                    <a:pt x="1" y="1545"/>
                    <a:pt x="65" y="1581"/>
                  </a:cubicBezTo>
                  <a:cubicBezTo>
                    <a:pt x="102" y="1600"/>
                    <a:pt x="138" y="1608"/>
                    <a:pt x="172" y="1608"/>
                  </a:cubicBezTo>
                  <a:cubicBezTo>
                    <a:pt x="372" y="1608"/>
                    <a:pt x="538" y="1329"/>
                    <a:pt x="647" y="1205"/>
                  </a:cubicBezTo>
                  <a:lnTo>
                    <a:pt x="1631" y="118"/>
                  </a:lnTo>
                  <a:cubicBezTo>
                    <a:pt x="1670" y="67"/>
                    <a:pt x="1626" y="0"/>
                    <a:pt x="1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9"/>
            <p:cNvSpPr/>
            <p:nvPr/>
          </p:nvSpPr>
          <p:spPr>
            <a:xfrm>
              <a:off x="-17931" y="71191"/>
              <a:ext cx="631070" cy="2175286"/>
            </a:xfrm>
            <a:custGeom>
              <a:avLst/>
              <a:gdLst/>
              <a:ahLst/>
              <a:cxnLst/>
              <a:rect l="l" t="t" r="r" b="b"/>
              <a:pathLst>
                <a:path w="6092" h="20999" extrusionOk="0">
                  <a:moveTo>
                    <a:pt x="2753" y="1"/>
                  </a:moveTo>
                  <a:cubicBezTo>
                    <a:pt x="2671" y="1"/>
                    <a:pt x="2580" y="72"/>
                    <a:pt x="2601" y="180"/>
                  </a:cubicBezTo>
                  <a:lnTo>
                    <a:pt x="2772" y="1292"/>
                  </a:lnTo>
                  <a:cubicBezTo>
                    <a:pt x="2797" y="1480"/>
                    <a:pt x="2840" y="1668"/>
                    <a:pt x="2857" y="1857"/>
                  </a:cubicBezTo>
                  <a:cubicBezTo>
                    <a:pt x="2797" y="1899"/>
                    <a:pt x="2780" y="1976"/>
                    <a:pt x="2815" y="2036"/>
                  </a:cubicBezTo>
                  <a:lnTo>
                    <a:pt x="2840" y="2088"/>
                  </a:lnTo>
                  <a:cubicBezTo>
                    <a:pt x="2797" y="2233"/>
                    <a:pt x="2738" y="2378"/>
                    <a:pt x="2661" y="2507"/>
                  </a:cubicBezTo>
                  <a:cubicBezTo>
                    <a:pt x="2335" y="3114"/>
                    <a:pt x="2045" y="3739"/>
                    <a:pt x="1779" y="4380"/>
                  </a:cubicBezTo>
                  <a:cubicBezTo>
                    <a:pt x="1240" y="5681"/>
                    <a:pt x="830" y="7032"/>
                    <a:pt x="548" y="8418"/>
                  </a:cubicBezTo>
                  <a:cubicBezTo>
                    <a:pt x="265" y="9761"/>
                    <a:pt x="103" y="11121"/>
                    <a:pt x="51" y="12490"/>
                  </a:cubicBezTo>
                  <a:cubicBezTo>
                    <a:pt x="0" y="13970"/>
                    <a:pt x="103" y="15416"/>
                    <a:pt x="556" y="16836"/>
                  </a:cubicBezTo>
                  <a:cubicBezTo>
                    <a:pt x="1018" y="18308"/>
                    <a:pt x="1737" y="19693"/>
                    <a:pt x="2669" y="20934"/>
                  </a:cubicBezTo>
                  <a:cubicBezTo>
                    <a:pt x="2695" y="20977"/>
                    <a:pt x="2742" y="20998"/>
                    <a:pt x="2789" y="20998"/>
                  </a:cubicBezTo>
                  <a:cubicBezTo>
                    <a:pt x="2836" y="20998"/>
                    <a:pt x="2883" y="20977"/>
                    <a:pt x="2909" y="20934"/>
                  </a:cubicBezTo>
                  <a:cubicBezTo>
                    <a:pt x="4380" y="18829"/>
                    <a:pt x="5338" y="16417"/>
                    <a:pt x="5706" y="13876"/>
                  </a:cubicBezTo>
                  <a:cubicBezTo>
                    <a:pt x="6091" y="11335"/>
                    <a:pt x="5894" y="8743"/>
                    <a:pt x="5124" y="6297"/>
                  </a:cubicBezTo>
                  <a:cubicBezTo>
                    <a:pt x="4645" y="4782"/>
                    <a:pt x="3910" y="3388"/>
                    <a:pt x="3131" y="2019"/>
                  </a:cubicBezTo>
                  <a:cubicBezTo>
                    <a:pt x="3131" y="1805"/>
                    <a:pt x="3114" y="1600"/>
                    <a:pt x="3071" y="1403"/>
                  </a:cubicBezTo>
                  <a:cubicBezTo>
                    <a:pt x="3003" y="967"/>
                    <a:pt x="2934" y="539"/>
                    <a:pt x="2866" y="103"/>
                  </a:cubicBezTo>
                  <a:cubicBezTo>
                    <a:pt x="2856" y="31"/>
                    <a:pt x="2806" y="1"/>
                    <a:pt x="2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9"/>
            <p:cNvSpPr/>
            <p:nvPr/>
          </p:nvSpPr>
          <p:spPr>
            <a:xfrm>
              <a:off x="281142" y="280759"/>
              <a:ext cx="78521" cy="1709546"/>
            </a:xfrm>
            <a:custGeom>
              <a:avLst/>
              <a:gdLst/>
              <a:ahLst/>
              <a:cxnLst/>
              <a:rect l="l" t="t" r="r" b="b"/>
              <a:pathLst>
                <a:path w="758" h="16503" extrusionOk="0">
                  <a:moveTo>
                    <a:pt x="67" y="0"/>
                  </a:moveTo>
                  <a:cubicBezTo>
                    <a:pt x="32" y="0"/>
                    <a:pt x="0" y="22"/>
                    <a:pt x="5" y="65"/>
                  </a:cubicBezTo>
                  <a:cubicBezTo>
                    <a:pt x="544" y="5505"/>
                    <a:pt x="629" y="10981"/>
                    <a:pt x="253" y="16439"/>
                  </a:cubicBezTo>
                  <a:cubicBezTo>
                    <a:pt x="248" y="16481"/>
                    <a:pt x="280" y="16503"/>
                    <a:pt x="314" y="16503"/>
                  </a:cubicBezTo>
                  <a:cubicBezTo>
                    <a:pt x="347" y="16503"/>
                    <a:pt x="381" y="16481"/>
                    <a:pt x="381" y="16439"/>
                  </a:cubicBezTo>
                  <a:cubicBezTo>
                    <a:pt x="757" y="10981"/>
                    <a:pt x="680" y="5505"/>
                    <a:pt x="141" y="65"/>
                  </a:cubicBezTo>
                  <a:cubicBezTo>
                    <a:pt x="137" y="22"/>
                    <a:pt x="101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9"/>
            <p:cNvSpPr/>
            <p:nvPr/>
          </p:nvSpPr>
          <p:spPr>
            <a:xfrm>
              <a:off x="167501" y="742058"/>
              <a:ext cx="164294" cy="399650"/>
            </a:xfrm>
            <a:custGeom>
              <a:avLst/>
              <a:gdLst/>
              <a:ahLst/>
              <a:cxnLst/>
              <a:rect l="l" t="t" r="r" b="b"/>
              <a:pathLst>
                <a:path w="1586" h="3858" extrusionOk="0">
                  <a:moveTo>
                    <a:pt x="1509" y="0"/>
                  </a:moveTo>
                  <a:cubicBezTo>
                    <a:pt x="1485" y="0"/>
                    <a:pt x="1462" y="13"/>
                    <a:pt x="1452" y="43"/>
                  </a:cubicBezTo>
                  <a:cubicBezTo>
                    <a:pt x="1084" y="1326"/>
                    <a:pt x="614" y="2567"/>
                    <a:pt x="24" y="3756"/>
                  </a:cubicBezTo>
                  <a:cubicBezTo>
                    <a:pt x="0" y="3809"/>
                    <a:pt x="46" y="3858"/>
                    <a:pt x="87" y="3858"/>
                  </a:cubicBezTo>
                  <a:cubicBezTo>
                    <a:pt x="106" y="3858"/>
                    <a:pt x="124" y="3848"/>
                    <a:pt x="135" y="3824"/>
                  </a:cubicBezTo>
                  <a:cubicBezTo>
                    <a:pt x="734" y="2627"/>
                    <a:pt x="1213" y="1369"/>
                    <a:pt x="1581" y="86"/>
                  </a:cubicBezTo>
                  <a:cubicBezTo>
                    <a:pt x="1586" y="33"/>
                    <a:pt x="1546" y="0"/>
                    <a:pt x="1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9"/>
            <p:cNvSpPr/>
            <p:nvPr/>
          </p:nvSpPr>
          <p:spPr>
            <a:xfrm>
              <a:off x="203137" y="1488237"/>
              <a:ext cx="138293" cy="241986"/>
            </a:xfrm>
            <a:custGeom>
              <a:avLst/>
              <a:gdLst/>
              <a:ahLst/>
              <a:cxnLst/>
              <a:rect l="l" t="t" r="r" b="b"/>
              <a:pathLst>
                <a:path w="1335" h="2336" extrusionOk="0">
                  <a:moveTo>
                    <a:pt x="1243" y="1"/>
                  </a:moveTo>
                  <a:cubicBezTo>
                    <a:pt x="1223" y="1"/>
                    <a:pt x="1204" y="11"/>
                    <a:pt x="1194" y="35"/>
                  </a:cubicBezTo>
                  <a:cubicBezTo>
                    <a:pt x="800" y="770"/>
                    <a:pt x="415" y="1506"/>
                    <a:pt x="30" y="2233"/>
                  </a:cubicBezTo>
                  <a:cubicBezTo>
                    <a:pt x="1" y="2286"/>
                    <a:pt x="45" y="2335"/>
                    <a:pt x="89" y="2335"/>
                  </a:cubicBezTo>
                  <a:cubicBezTo>
                    <a:pt x="109" y="2335"/>
                    <a:pt x="128" y="2325"/>
                    <a:pt x="142" y="2302"/>
                  </a:cubicBezTo>
                  <a:lnTo>
                    <a:pt x="1305" y="103"/>
                  </a:lnTo>
                  <a:cubicBezTo>
                    <a:pt x="1335" y="50"/>
                    <a:pt x="1287" y="1"/>
                    <a:pt x="1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9"/>
            <p:cNvSpPr/>
            <p:nvPr/>
          </p:nvSpPr>
          <p:spPr>
            <a:xfrm>
              <a:off x="183661" y="1195484"/>
              <a:ext cx="159321" cy="250273"/>
            </a:xfrm>
            <a:custGeom>
              <a:avLst/>
              <a:gdLst/>
              <a:ahLst/>
              <a:cxnLst/>
              <a:rect l="l" t="t" r="r" b="b"/>
              <a:pathLst>
                <a:path w="1538" h="2416" extrusionOk="0">
                  <a:moveTo>
                    <a:pt x="1442" y="1"/>
                  </a:moveTo>
                  <a:cubicBezTo>
                    <a:pt x="1422" y="1"/>
                    <a:pt x="1403" y="9"/>
                    <a:pt x="1390" y="29"/>
                  </a:cubicBezTo>
                  <a:cubicBezTo>
                    <a:pt x="903" y="773"/>
                    <a:pt x="449" y="1535"/>
                    <a:pt x="30" y="2313"/>
                  </a:cubicBezTo>
                  <a:cubicBezTo>
                    <a:pt x="1" y="2366"/>
                    <a:pt x="44" y="2415"/>
                    <a:pt x="89" y="2415"/>
                  </a:cubicBezTo>
                  <a:cubicBezTo>
                    <a:pt x="108" y="2415"/>
                    <a:pt x="128" y="2405"/>
                    <a:pt x="141" y="2382"/>
                  </a:cubicBezTo>
                  <a:cubicBezTo>
                    <a:pt x="569" y="1603"/>
                    <a:pt x="1023" y="842"/>
                    <a:pt x="1502" y="97"/>
                  </a:cubicBezTo>
                  <a:cubicBezTo>
                    <a:pt x="1538" y="49"/>
                    <a:pt x="1489" y="1"/>
                    <a:pt x="1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9"/>
            <p:cNvSpPr/>
            <p:nvPr/>
          </p:nvSpPr>
          <p:spPr>
            <a:xfrm>
              <a:off x="230692" y="463704"/>
              <a:ext cx="92092" cy="196925"/>
            </a:xfrm>
            <a:custGeom>
              <a:avLst/>
              <a:gdLst/>
              <a:ahLst/>
              <a:cxnLst/>
              <a:rect l="l" t="t" r="r" b="b"/>
              <a:pathLst>
                <a:path w="889" h="1901" extrusionOk="0">
                  <a:moveTo>
                    <a:pt x="808" y="0"/>
                  </a:moveTo>
                  <a:cubicBezTo>
                    <a:pt x="781" y="0"/>
                    <a:pt x="753" y="13"/>
                    <a:pt x="740" y="44"/>
                  </a:cubicBezTo>
                  <a:cubicBezTo>
                    <a:pt x="500" y="634"/>
                    <a:pt x="261" y="1224"/>
                    <a:pt x="21" y="1815"/>
                  </a:cubicBezTo>
                  <a:cubicBezTo>
                    <a:pt x="0" y="1867"/>
                    <a:pt x="40" y="1900"/>
                    <a:pt x="82" y="1900"/>
                  </a:cubicBezTo>
                  <a:cubicBezTo>
                    <a:pt x="109" y="1900"/>
                    <a:pt x="136" y="1887"/>
                    <a:pt x="149" y="1857"/>
                  </a:cubicBezTo>
                  <a:cubicBezTo>
                    <a:pt x="389" y="1267"/>
                    <a:pt x="628" y="668"/>
                    <a:pt x="868" y="78"/>
                  </a:cubicBezTo>
                  <a:cubicBezTo>
                    <a:pt x="889" y="31"/>
                    <a:pt x="850" y="0"/>
                    <a:pt x="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9"/>
            <p:cNvSpPr/>
            <p:nvPr/>
          </p:nvSpPr>
          <p:spPr>
            <a:xfrm>
              <a:off x="330867" y="993478"/>
              <a:ext cx="187084" cy="157560"/>
            </a:xfrm>
            <a:custGeom>
              <a:avLst/>
              <a:gdLst/>
              <a:ahLst/>
              <a:cxnLst/>
              <a:rect l="l" t="t" r="r" b="b"/>
              <a:pathLst>
                <a:path w="1806" h="1521" extrusionOk="0">
                  <a:moveTo>
                    <a:pt x="97" y="1"/>
                  </a:moveTo>
                  <a:cubicBezTo>
                    <a:pt x="46" y="1"/>
                    <a:pt x="0" y="68"/>
                    <a:pt x="46" y="114"/>
                  </a:cubicBezTo>
                  <a:cubicBezTo>
                    <a:pt x="560" y="619"/>
                    <a:pt x="1099" y="1081"/>
                    <a:pt x="1680" y="1508"/>
                  </a:cubicBezTo>
                  <a:cubicBezTo>
                    <a:pt x="1692" y="1517"/>
                    <a:pt x="1704" y="1521"/>
                    <a:pt x="1715" y="1521"/>
                  </a:cubicBezTo>
                  <a:cubicBezTo>
                    <a:pt x="1768" y="1521"/>
                    <a:pt x="1806" y="1431"/>
                    <a:pt x="1749" y="1389"/>
                  </a:cubicBezTo>
                  <a:cubicBezTo>
                    <a:pt x="1176" y="969"/>
                    <a:pt x="645" y="516"/>
                    <a:pt x="141" y="20"/>
                  </a:cubicBezTo>
                  <a:cubicBezTo>
                    <a:pt x="127" y="6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9"/>
            <p:cNvSpPr/>
            <p:nvPr/>
          </p:nvSpPr>
          <p:spPr>
            <a:xfrm>
              <a:off x="326412" y="1368795"/>
              <a:ext cx="167194" cy="143679"/>
            </a:xfrm>
            <a:custGeom>
              <a:avLst/>
              <a:gdLst/>
              <a:ahLst/>
              <a:cxnLst/>
              <a:rect l="l" t="t" r="r" b="b"/>
              <a:pathLst>
                <a:path w="1614" h="1387" extrusionOk="0">
                  <a:moveTo>
                    <a:pt x="106" y="1"/>
                  </a:moveTo>
                  <a:cubicBezTo>
                    <a:pt x="50" y="1"/>
                    <a:pt x="1" y="70"/>
                    <a:pt x="55" y="118"/>
                  </a:cubicBezTo>
                  <a:lnTo>
                    <a:pt x="1467" y="1367"/>
                  </a:lnTo>
                  <a:cubicBezTo>
                    <a:pt x="1480" y="1381"/>
                    <a:pt x="1496" y="1386"/>
                    <a:pt x="1511" y="1386"/>
                  </a:cubicBezTo>
                  <a:cubicBezTo>
                    <a:pt x="1564" y="1386"/>
                    <a:pt x="1614" y="1320"/>
                    <a:pt x="1561" y="1273"/>
                  </a:cubicBezTo>
                  <a:lnTo>
                    <a:pt x="149" y="16"/>
                  </a:lnTo>
                  <a:cubicBezTo>
                    <a:pt x="135" y="5"/>
                    <a:pt x="121" y="1"/>
                    <a:pt x="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9"/>
            <p:cNvSpPr/>
            <p:nvPr/>
          </p:nvSpPr>
          <p:spPr>
            <a:xfrm>
              <a:off x="316571" y="1739243"/>
              <a:ext cx="114571" cy="123272"/>
            </a:xfrm>
            <a:custGeom>
              <a:avLst/>
              <a:gdLst/>
              <a:ahLst/>
              <a:cxnLst/>
              <a:rect l="l" t="t" r="r" b="b"/>
              <a:pathLst>
                <a:path w="1106" h="1190" extrusionOk="0">
                  <a:moveTo>
                    <a:pt x="90" y="0"/>
                  </a:moveTo>
                  <a:cubicBezTo>
                    <a:pt x="44" y="0"/>
                    <a:pt x="0" y="67"/>
                    <a:pt x="39" y="118"/>
                  </a:cubicBezTo>
                  <a:lnTo>
                    <a:pt x="971" y="1170"/>
                  </a:lnTo>
                  <a:cubicBezTo>
                    <a:pt x="983" y="1184"/>
                    <a:pt x="997" y="1190"/>
                    <a:pt x="1011" y="1190"/>
                  </a:cubicBezTo>
                  <a:cubicBezTo>
                    <a:pt x="1058" y="1190"/>
                    <a:pt x="1105" y="1123"/>
                    <a:pt x="1066" y="1076"/>
                  </a:cubicBezTo>
                  <a:lnTo>
                    <a:pt x="133" y="24"/>
                  </a:lnTo>
                  <a:cubicBezTo>
                    <a:pt x="120" y="7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9"/>
            <p:cNvSpPr/>
            <p:nvPr/>
          </p:nvSpPr>
          <p:spPr>
            <a:xfrm>
              <a:off x="308180" y="613603"/>
              <a:ext cx="180350" cy="167298"/>
            </a:xfrm>
            <a:custGeom>
              <a:avLst/>
              <a:gdLst/>
              <a:ahLst/>
              <a:cxnLst/>
              <a:rect l="l" t="t" r="r" b="b"/>
              <a:pathLst>
                <a:path w="1741" h="1615" extrusionOk="0">
                  <a:moveTo>
                    <a:pt x="182" y="0"/>
                  </a:moveTo>
                  <a:cubicBezTo>
                    <a:pt x="162" y="0"/>
                    <a:pt x="142" y="10"/>
                    <a:pt x="129" y="34"/>
                  </a:cubicBezTo>
                  <a:cubicBezTo>
                    <a:pt x="0" y="282"/>
                    <a:pt x="360" y="487"/>
                    <a:pt x="513" y="616"/>
                  </a:cubicBezTo>
                  <a:lnTo>
                    <a:pt x="1591" y="1599"/>
                  </a:lnTo>
                  <a:cubicBezTo>
                    <a:pt x="1605" y="1610"/>
                    <a:pt x="1620" y="1614"/>
                    <a:pt x="1635" y="1614"/>
                  </a:cubicBezTo>
                  <a:cubicBezTo>
                    <a:pt x="1691" y="1614"/>
                    <a:pt x="1740" y="1546"/>
                    <a:pt x="1686" y="1505"/>
                  </a:cubicBezTo>
                  <a:lnTo>
                    <a:pt x="950" y="838"/>
                  </a:lnTo>
                  <a:cubicBezTo>
                    <a:pt x="856" y="744"/>
                    <a:pt x="171" y="239"/>
                    <a:pt x="248" y="102"/>
                  </a:cubicBezTo>
                  <a:cubicBezTo>
                    <a:pt x="272" y="49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9"/>
            <p:cNvSpPr/>
            <p:nvPr/>
          </p:nvSpPr>
          <p:spPr>
            <a:xfrm>
              <a:off x="-57814" y="-73528"/>
              <a:ext cx="1232721" cy="1248260"/>
            </a:xfrm>
            <a:custGeom>
              <a:avLst/>
              <a:gdLst/>
              <a:ahLst/>
              <a:cxnLst/>
              <a:rect l="l" t="t" r="r" b="b"/>
              <a:pathLst>
                <a:path w="11900" h="12050" extrusionOk="0">
                  <a:moveTo>
                    <a:pt x="6072" y="0"/>
                  </a:moveTo>
                  <a:cubicBezTo>
                    <a:pt x="5417" y="0"/>
                    <a:pt x="4762" y="20"/>
                    <a:pt x="4106" y="63"/>
                  </a:cubicBezTo>
                  <a:cubicBezTo>
                    <a:pt x="3063" y="131"/>
                    <a:pt x="2028" y="242"/>
                    <a:pt x="992" y="413"/>
                  </a:cubicBezTo>
                  <a:cubicBezTo>
                    <a:pt x="951" y="399"/>
                    <a:pt x="908" y="393"/>
                    <a:pt x="865" y="393"/>
                  </a:cubicBezTo>
                  <a:cubicBezTo>
                    <a:pt x="778" y="393"/>
                    <a:pt x="691" y="421"/>
                    <a:pt x="616" y="473"/>
                  </a:cubicBezTo>
                  <a:cubicBezTo>
                    <a:pt x="342" y="525"/>
                    <a:pt x="180" y="807"/>
                    <a:pt x="282" y="1072"/>
                  </a:cubicBezTo>
                  <a:cubicBezTo>
                    <a:pt x="240" y="1354"/>
                    <a:pt x="282" y="1654"/>
                    <a:pt x="257" y="1936"/>
                  </a:cubicBezTo>
                  <a:cubicBezTo>
                    <a:pt x="197" y="2552"/>
                    <a:pt x="163" y="3168"/>
                    <a:pt x="137" y="3784"/>
                  </a:cubicBezTo>
                  <a:cubicBezTo>
                    <a:pt x="86" y="5033"/>
                    <a:pt x="0" y="6299"/>
                    <a:pt x="111" y="7540"/>
                  </a:cubicBezTo>
                  <a:cubicBezTo>
                    <a:pt x="163" y="8130"/>
                    <a:pt x="257" y="8720"/>
                    <a:pt x="376" y="9302"/>
                  </a:cubicBezTo>
                  <a:cubicBezTo>
                    <a:pt x="496" y="9875"/>
                    <a:pt x="616" y="10474"/>
                    <a:pt x="838" y="11021"/>
                  </a:cubicBezTo>
                  <a:cubicBezTo>
                    <a:pt x="1044" y="11543"/>
                    <a:pt x="1429" y="12014"/>
                    <a:pt x="2019" y="12048"/>
                  </a:cubicBezTo>
                  <a:cubicBezTo>
                    <a:pt x="2038" y="12049"/>
                    <a:pt x="2058" y="12049"/>
                    <a:pt x="2077" y="12049"/>
                  </a:cubicBezTo>
                  <a:cubicBezTo>
                    <a:pt x="2615" y="12049"/>
                    <a:pt x="3055" y="11707"/>
                    <a:pt x="3319" y="11252"/>
                  </a:cubicBezTo>
                  <a:cubicBezTo>
                    <a:pt x="3533" y="10867"/>
                    <a:pt x="3662" y="10440"/>
                    <a:pt x="3704" y="10003"/>
                  </a:cubicBezTo>
                  <a:cubicBezTo>
                    <a:pt x="3764" y="10097"/>
                    <a:pt x="3833" y="10183"/>
                    <a:pt x="3910" y="10269"/>
                  </a:cubicBezTo>
                  <a:cubicBezTo>
                    <a:pt x="4240" y="10643"/>
                    <a:pt x="4720" y="10890"/>
                    <a:pt x="5203" y="10890"/>
                  </a:cubicBezTo>
                  <a:cubicBezTo>
                    <a:pt x="5469" y="10890"/>
                    <a:pt x="5737" y="10815"/>
                    <a:pt x="5980" y="10645"/>
                  </a:cubicBezTo>
                  <a:cubicBezTo>
                    <a:pt x="6699" y="10149"/>
                    <a:pt x="6493" y="9174"/>
                    <a:pt x="6279" y="8463"/>
                  </a:cubicBezTo>
                  <a:cubicBezTo>
                    <a:pt x="6254" y="8386"/>
                    <a:pt x="6237" y="8318"/>
                    <a:pt x="6211" y="8250"/>
                  </a:cubicBezTo>
                  <a:lnTo>
                    <a:pt x="6211" y="8250"/>
                  </a:lnTo>
                  <a:cubicBezTo>
                    <a:pt x="6570" y="8463"/>
                    <a:pt x="6955" y="8660"/>
                    <a:pt x="7340" y="8831"/>
                  </a:cubicBezTo>
                  <a:cubicBezTo>
                    <a:pt x="7673" y="8978"/>
                    <a:pt x="8153" y="9118"/>
                    <a:pt x="8590" y="9118"/>
                  </a:cubicBezTo>
                  <a:cubicBezTo>
                    <a:pt x="9120" y="9118"/>
                    <a:pt x="9588" y="8913"/>
                    <a:pt x="9658" y="8267"/>
                  </a:cubicBezTo>
                  <a:cubicBezTo>
                    <a:pt x="9701" y="7830"/>
                    <a:pt x="9539" y="7326"/>
                    <a:pt x="9376" y="6924"/>
                  </a:cubicBezTo>
                  <a:cubicBezTo>
                    <a:pt x="9214" y="6522"/>
                    <a:pt x="8991" y="6137"/>
                    <a:pt x="8735" y="5786"/>
                  </a:cubicBezTo>
                  <a:cubicBezTo>
                    <a:pt x="8692" y="5734"/>
                    <a:pt x="8649" y="5683"/>
                    <a:pt x="8606" y="5623"/>
                  </a:cubicBezTo>
                  <a:lnTo>
                    <a:pt x="8606" y="5623"/>
                  </a:lnTo>
                  <a:cubicBezTo>
                    <a:pt x="8709" y="5649"/>
                    <a:pt x="8820" y="5666"/>
                    <a:pt x="8923" y="5692"/>
                  </a:cubicBezTo>
                  <a:cubicBezTo>
                    <a:pt x="9248" y="5750"/>
                    <a:pt x="9690" y="5827"/>
                    <a:pt x="10122" y="5827"/>
                  </a:cubicBezTo>
                  <a:cubicBezTo>
                    <a:pt x="10703" y="5827"/>
                    <a:pt x="11266" y="5688"/>
                    <a:pt x="11506" y="5178"/>
                  </a:cubicBezTo>
                  <a:cubicBezTo>
                    <a:pt x="11900" y="4314"/>
                    <a:pt x="10950" y="3288"/>
                    <a:pt x="10309" y="2826"/>
                  </a:cubicBezTo>
                  <a:cubicBezTo>
                    <a:pt x="10103" y="2680"/>
                    <a:pt x="9889" y="2552"/>
                    <a:pt x="9667" y="2441"/>
                  </a:cubicBezTo>
                  <a:cubicBezTo>
                    <a:pt x="9975" y="2407"/>
                    <a:pt x="10274" y="2330"/>
                    <a:pt x="10565" y="2227"/>
                  </a:cubicBezTo>
                  <a:cubicBezTo>
                    <a:pt x="10976" y="2064"/>
                    <a:pt x="11515" y="1671"/>
                    <a:pt x="11369" y="1158"/>
                  </a:cubicBezTo>
                  <a:cubicBezTo>
                    <a:pt x="11233" y="713"/>
                    <a:pt x="10642" y="465"/>
                    <a:pt x="10240" y="336"/>
                  </a:cubicBezTo>
                  <a:cubicBezTo>
                    <a:pt x="9291" y="37"/>
                    <a:pt x="8221" y="54"/>
                    <a:pt x="7237" y="20"/>
                  </a:cubicBezTo>
                  <a:cubicBezTo>
                    <a:pt x="6849" y="7"/>
                    <a:pt x="6460" y="0"/>
                    <a:pt x="6072" y="0"/>
                  </a:cubicBezTo>
                  <a:close/>
                </a:path>
              </a:pathLst>
            </a:custGeom>
            <a:solidFill>
              <a:srgbClr val="FDD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9"/>
            <p:cNvSpPr/>
            <p:nvPr/>
          </p:nvSpPr>
          <p:spPr>
            <a:xfrm>
              <a:off x="815268" y="980322"/>
              <a:ext cx="120475" cy="118921"/>
            </a:xfrm>
            <a:custGeom>
              <a:avLst/>
              <a:gdLst/>
              <a:ahLst/>
              <a:cxnLst/>
              <a:rect l="l" t="t" r="r" b="b"/>
              <a:pathLst>
                <a:path w="1163" h="1148" extrusionOk="0">
                  <a:moveTo>
                    <a:pt x="551" y="1"/>
                  </a:moveTo>
                  <a:cubicBezTo>
                    <a:pt x="420" y="1"/>
                    <a:pt x="288" y="51"/>
                    <a:pt x="187" y="155"/>
                  </a:cubicBezTo>
                  <a:cubicBezTo>
                    <a:pt x="84" y="267"/>
                    <a:pt x="33" y="412"/>
                    <a:pt x="58" y="558"/>
                  </a:cubicBezTo>
                  <a:cubicBezTo>
                    <a:pt x="33" y="634"/>
                    <a:pt x="50" y="720"/>
                    <a:pt x="93" y="780"/>
                  </a:cubicBezTo>
                  <a:cubicBezTo>
                    <a:pt x="0" y="919"/>
                    <a:pt x="74" y="1148"/>
                    <a:pt x="259" y="1148"/>
                  </a:cubicBezTo>
                  <a:cubicBezTo>
                    <a:pt x="279" y="1148"/>
                    <a:pt x="301" y="1145"/>
                    <a:pt x="324" y="1139"/>
                  </a:cubicBezTo>
                  <a:cubicBezTo>
                    <a:pt x="409" y="1122"/>
                    <a:pt x="495" y="1088"/>
                    <a:pt x="580" y="1054"/>
                  </a:cubicBezTo>
                  <a:cubicBezTo>
                    <a:pt x="589" y="1054"/>
                    <a:pt x="598" y="1054"/>
                    <a:pt x="606" y="1054"/>
                  </a:cubicBezTo>
                  <a:cubicBezTo>
                    <a:pt x="786" y="1054"/>
                    <a:pt x="962" y="970"/>
                    <a:pt x="1077" y="823"/>
                  </a:cubicBezTo>
                  <a:cubicBezTo>
                    <a:pt x="1145" y="737"/>
                    <a:pt x="1162" y="626"/>
                    <a:pt x="1128" y="523"/>
                  </a:cubicBezTo>
                  <a:cubicBezTo>
                    <a:pt x="1145" y="421"/>
                    <a:pt x="1102" y="318"/>
                    <a:pt x="1008" y="267"/>
                  </a:cubicBezTo>
                  <a:cubicBezTo>
                    <a:pt x="909" y="94"/>
                    <a:pt x="73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9"/>
            <p:cNvSpPr/>
            <p:nvPr/>
          </p:nvSpPr>
          <p:spPr>
            <a:xfrm>
              <a:off x="999456" y="762362"/>
              <a:ext cx="125862" cy="123583"/>
            </a:xfrm>
            <a:custGeom>
              <a:avLst/>
              <a:gdLst/>
              <a:ahLst/>
              <a:cxnLst/>
              <a:rect l="l" t="t" r="r" b="b"/>
              <a:pathLst>
                <a:path w="1215" h="1193" extrusionOk="0">
                  <a:moveTo>
                    <a:pt x="897" y="0"/>
                  </a:moveTo>
                  <a:cubicBezTo>
                    <a:pt x="846" y="0"/>
                    <a:pt x="794" y="14"/>
                    <a:pt x="753" y="44"/>
                  </a:cubicBezTo>
                  <a:cubicBezTo>
                    <a:pt x="599" y="155"/>
                    <a:pt x="385" y="181"/>
                    <a:pt x="231" y="300"/>
                  </a:cubicBezTo>
                  <a:cubicBezTo>
                    <a:pt x="103" y="412"/>
                    <a:pt x="26" y="557"/>
                    <a:pt x="17" y="720"/>
                  </a:cubicBezTo>
                  <a:cubicBezTo>
                    <a:pt x="0" y="882"/>
                    <a:pt x="68" y="1036"/>
                    <a:pt x="205" y="1130"/>
                  </a:cubicBezTo>
                  <a:cubicBezTo>
                    <a:pt x="273" y="1175"/>
                    <a:pt x="346" y="1192"/>
                    <a:pt x="421" y="1192"/>
                  </a:cubicBezTo>
                  <a:cubicBezTo>
                    <a:pt x="546" y="1192"/>
                    <a:pt x="675" y="1144"/>
                    <a:pt x="787" y="1096"/>
                  </a:cubicBezTo>
                  <a:cubicBezTo>
                    <a:pt x="967" y="1028"/>
                    <a:pt x="1112" y="882"/>
                    <a:pt x="1181" y="702"/>
                  </a:cubicBezTo>
                  <a:cubicBezTo>
                    <a:pt x="1215" y="574"/>
                    <a:pt x="1198" y="429"/>
                    <a:pt x="1121" y="309"/>
                  </a:cubicBezTo>
                  <a:cubicBezTo>
                    <a:pt x="1129" y="292"/>
                    <a:pt x="1129" y="266"/>
                    <a:pt x="1138" y="240"/>
                  </a:cubicBezTo>
                  <a:cubicBezTo>
                    <a:pt x="1156" y="88"/>
                    <a:pt x="1026" y="0"/>
                    <a:pt x="8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9"/>
            <p:cNvSpPr/>
            <p:nvPr/>
          </p:nvSpPr>
          <p:spPr>
            <a:xfrm>
              <a:off x="542093" y="917855"/>
              <a:ext cx="158803" cy="141400"/>
            </a:xfrm>
            <a:custGeom>
              <a:avLst/>
              <a:gdLst/>
              <a:ahLst/>
              <a:cxnLst/>
              <a:rect l="l" t="t" r="r" b="b"/>
              <a:pathLst>
                <a:path w="1533" h="1365" extrusionOk="0">
                  <a:moveTo>
                    <a:pt x="1138" y="0"/>
                  </a:moveTo>
                  <a:cubicBezTo>
                    <a:pt x="1121" y="0"/>
                    <a:pt x="1104" y="2"/>
                    <a:pt x="1087" y="6"/>
                  </a:cubicBezTo>
                  <a:cubicBezTo>
                    <a:pt x="873" y="40"/>
                    <a:pt x="642" y="91"/>
                    <a:pt x="488" y="271"/>
                  </a:cubicBezTo>
                  <a:cubicBezTo>
                    <a:pt x="454" y="314"/>
                    <a:pt x="428" y="356"/>
                    <a:pt x="403" y="408"/>
                  </a:cubicBezTo>
                  <a:cubicBezTo>
                    <a:pt x="240" y="459"/>
                    <a:pt x="103" y="579"/>
                    <a:pt x="35" y="733"/>
                  </a:cubicBezTo>
                  <a:cubicBezTo>
                    <a:pt x="1" y="835"/>
                    <a:pt x="35" y="947"/>
                    <a:pt x="120" y="1007"/>
                  </a:cubicBezTo>
                  <a:cubicBezTo>
                    <a:pt x="138" y="1015"/>
                    <a:pt x="155" y="1024"/>
                    <a:pt x="172" y="1032"/>
                  </a:cubicBezTo>
                  <a:cubicBezTo>
                    <a:pt x="223" y="1195"/>
                    <a:pt x="360" y="1314"/>
                    <a:pt x="523" y="1357"/>
                  </a:cubicBezTo>
                  <a:cubicBezTo>
                    <a:pt x="548" y="1362"/>
                    <a:pt x="574" y="1364"/>
                    <a:pt x="600" y="1364"/>
                  </a:cubicBezTo>
                  <a:cubicBezTo>
                    <a:pt x="760" y="1364"/>
                    <a:pt x="910" y="1274"/>
                    <a:pt x="976" y="1126"/>
                  </a:cubicBezTo>
                  <a:lnTo>
                    <a:pt x="1053" y="1101"/>
                  </a:lnTo>
                  <a:cubicBezTo>
                    <a:pt x="1083" y="1117"/>
                    <a:pt x="1115" y="1124"/>
                    <a:pt x="1147" y="1124"/>
                  </a:cubicBezTo>
                  <a:cubicBezTo>
                    <a:pt x="1217" y="1124"/>
                    <a:pt x="1286" y="1088"/>
                    <a:pt x="1327" y="1024"/>
                  </a:cubicBezTo>
                  <a:cubicBezTo>
                    <a:pt x="1532" y="741"/>
                    <a:pt x="1523" y="356"/>
                    <a:pt x="1310" y="83"/>
                  </a:cubicBezTo>
                  <a:cubicBezTo>
                    <a:pt x="1269" y="28"/>
                    <a:pt x="1206" y="0"/>
                    <a:pt x="1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9"/>
            <p:cNvSpPr/>
            <p:nvPr/>
          </p:nvSpPr>
          <p:spPr>
            <a:xfrm>
              <a:off x="729078" y="774172"/>
              <a:ext cx="129488" cy="105144"/>
            </a:xfrm>
            <a:custGeom>
              <a:avLst/>
              <a:gdLst/>
              <a:ahLst/>
              <a:cxnLst/>
              <a:rect l="l" t="t" r="r" b="b"/>
              <a:pathLst>
                <a:path w="1250" h="1015" extrusionOk="0">
                  <a:moveTo>
                    <a:pt x="396" y="468"/>
                  </a:moveTo>
                  <a:cubicBezTo>
                    <a:pt x="402" y="468"/>
                    <a:pt x="408" y="471"/>
                    <a:pt x="411" y="477"/>
                  </a:cubicBezTo>
                  <a:cubicBezTo>
                    <a:pt x="403" y="477"/>
                    <a:pt x="394" y="486"/>
                    <a:pt x="394" y="486"/>
                  </a:cubicBezTo>
                  <a:lnTo>
                    <a:pt x="369" y="486"/>
                  </a:lnTo>
                  <a:cubicBezTo>
                    <a:pt x="374" y="475"/>
                    <a:pt x="386" y="468"/>
                    <a:pt x="396" y="468"/>
                  </a:cubicBezTo>
                  <a:close/>
                  <a:moveTo>
                    <a:pt x="824" y="0"/>
                  </a:moveTo>
                  <a:cubicBezTo>
                    <a:pt x="688" y="0"/>
                    <a:pt x="557" y="52"/>
                    <a:pt x="446" y="144"/>
                  </a:cubicBezTo>
                  <a:cubicBezTo>
                    <a:pt x="300" y="246"/>
                    <a:pt x="86" y="383"/>
                    <a:pt x="35" y="571"/>
                  </a:cubicBezTo>
                  <a:cubicBezTo>
                    <a:pt x="1" y="742"/>
                    <a:pt x="121" y="922"/>
                    <a:pt x="300" y="948"/>
                  </a:cubicBezTo>
                  <a:cubicBezTo>
                    <a:pt x="345" y="993"/>
                    <a:pt x="402" y="1014"/>
                    <a:pt x="460" y="1014"/>
                  </a:cubicBezTo>
                  <a:cubicBezTo>
                    <a:pt x="512" y="1014"/>
                    <a:pt x="564" y="997"/>
                    <a:pt x="608" y="965"/>
                  </a:cubicBezTo>
                  <a:cubicBezTo>
                    <a:pt x="719" y="871"/>
                    <a:pt x="865" y="777"/>
                    <a:pt x="976" y="674"/>
                  </a:cubicBezTo>
                  <a:cubicBezTo>
                    <a:pt x="1121" y="571"/>
                    <a:pt x="1250" y="409"/>
                    <a:pt x="1164" y="229"/>
                  </a:cubicBezTo>
                  <a:cubicBezTo>
                    <a:pt x="1139" y="126"/>
                    <a:pt x="1053" y="41"/>
                    <a:pt x="950" y="15"/>
                  </a:cubicBezTo>
                  <a:cubicBezTo>
                    <a:pt x="908" y="5"/>
                    <a:pt x="866" y="0"/>
                    <a:pt x="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9"/>
            <p:cNvSpPr/>
            <p:nvPr/>
          </p:nvSpPr>
          <p:spPr>
            <a:xfrm>
              <a:off x="1052599" y="939506"/>
              <a:ext cx="130316" cy="111048"/>
            </a:xfrm>
            <a:custGeom>
              <a:avLst/>
              <a:gdLst/>
              <a:ahLst/>
              <a:cxnLst/>
              <a:rect l="l" t="t" r="r" b="b"/>
              <a:pathLst>
                <a:path w="1258" h="1072" extrusionOk="0">
                  <a:moveTo>
                    <a:pt x="611" y="0"/>
                  </a:moveTo>
                  <a:cubicBezTo>
                    <a:pt x="447" y="0"/>
                    <a:pt x="284" y="59"/>
                    <a:pt x="171" y="182"/>
                  </a:cubicBezTo>
                  <a:cubicBezTo>
                    <a:pt x="0" y="395"/>
                    <a:pt x="0" y="703"/>
                    <a:pt x="180" y="917"/>
                  </a:cubicBezTo>
                  <a:cubicBezTo>
                    <a:pt x="214" y="986"/>
                    <a:pt x="283" y="1037"/>
                    <a:pt x="360" y="1037"/>
                  </a:cubicBezTo>
                  <a:cubicBezTo>
                    <a:pt x="411" y="1060"/>
                    <a:pt x="466" y="1071"/>
                    <a:pt x="520" y="1071"/>
                  </a:cubicBezTo>
                  <a:cubicBezTo>
                    <a:pt x="547" y="1071"/>
                    <a:pt x="573" y="1068"/>
                    <a:pt x="599" y="1063"/>
                  </a:cubicBezTo>
                  <a:cubicBezTo>
                    <a:pt x="676" y="1054"/>
                    <a:pt x="753" y="1020"/>
                    <a:pt x="822" y="977"/>
                  </a:cubicBezTo>
                  <a:cubicBezTo>
                    <a:pt x="1070" y="892"/>
                    <a:pt x="1258" y="712"/>
                    <a:pt x="1189" y="413"/>
                  </a:cubicBezTo>
                  <a:cubicBezTo>
                    <a:pt x="1127" y="146"/>
                    <a:pt x="868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9"/>
            <p:cNvSpPr/>
            <p:nvPr/>
          </p:nvSpPr>
          <p:spPr>
            <a:xfrm>
              <a:off x="1249322" y="666746"/>
              <a:ext cx="105558" cy="96132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555" y="0"/>
                  </a:moveTo>
                  <a:cubicBezTo>
                    <a:pt x="448" y="0"/>
                    <a:pt x="341" y="39"/>
                    <a:pt x="257" y="120"/>
                  </a:cubicBezTo>
                  <a:cubicBezTo>
                    <a:pt x="0" y="334"/>
                    <a:pt x="52" y="736"/>
                    <a:pt x="351" y="873"/>
                  </a:cubicBezTo>
                  <a:cubicBezTo>
                    <a:pt x="394" y="890"/>
                    <a:pt x="437" y="898"/>
                    <a:pt x="488" y="907"/>
                  </a:cubicBezTo>
                  <a:cubicBezTo>
                    <a:pt x="519" y="919"/>
                    <a:pt x="555" y="927"/>
                    <a:pt x="592" y="927"/>
                  </a:cubicBezTo>
                  <a:cubicBezTo>
                    <a:pt x="606" y="927"/>
                    <a:pt x="620" y="926"/>
                    <a:pt x="634" y="924"/>
                  </a:cubicBezTo>
                  <a:cubicBezTo>
                    <a:pt x="719" y="898"/>
                    <a:pt x="796" y="856"/>
                    <a:pt x="865" y="787"/>
                  </a:cubicBezTo>
                  <a:cubicBezTo>
                    <a:pt x="950" y="719"/>
                    <a:pt x="1001" y="616"/>
                    <a:pt x="1019" y="496"/>
                  </a:cubicBezTo>
                  <a:cubicBezTo>
                    <a:pt x="1019" y="453"/>
                    <a:pt x="1010" y="411"/>
                    <a:pt x="993" y="368"/>
                  </a:cubicBezTo>
                  <a:cubicBezTo>
                    <a:pt x="984" y="334"/>
                    <a:pt x="976" y="299"/>
                    <a:pt x="959" y="257"/>
                  </a:cubicBezTo>
                  <a:cubicBezTo>
                    <a:pt x="881" y="91"/>
                    <a:pt x="719" y="0"/>
                    <a:pt x="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9"/>
            <p:cNvSpPr/>
            <p:nvPr/>
          </p:nvSpPr>
          <p:spPr>
            <a:xfrm>
              <a:off x="985264" y="562014"/>
              <a:ext cx="100172" cy="98411"/>
            </a:xfrm>
            <a:custGeom>
              <a:avLst/>
              <a:gdLst/>
              <a:ahLst/>
              <a:cxnLst/>
              <a:rect l="l" t="t" r="r" b="b"/>
              <a:pathLst>
                <a:path w="967" h="950" extrusionOk="0">
                  <a:moveTo>
                    <a:pt x="414" y="1"/>
                  </a:moveTo>
                  <a:cubicBezTo>
                    <a:pt x="279" y="1"/>
                    <a:pt x="145" y="62"/>
                    <a:pt x="60" y="173"/>
                  </a:cubicBezTo>
                  <a:cubicBezTo>
                    <a:pt x="17" y="224"/>
                    <a:pt x="0" y="301"/>
                    <a:pt x="9" y="369"/>
                  </a:cubicBezTo>
                  <a:cubicBezTo>
                    <a:pt x="9" y="404"/>
                    <a:pt x="0" y="438"/>
                    <a:pt x="0" y="472"/>
                  </a:cubicBezTo>
                  <a:cubicBezTo>
                    <a:pt x="0" y="532"/>
                    <a:pt x="17" y="592"/>
                    <a:pt x="43" y="652"/>
                  </a:cubicBezTo>
                  <a:cubicBezTo>
                    <a:pt x="7" y="810"/>
                    <a:pt x="128" y="950"/>
                    <a:pt x="279" y="950"/>
                  </a:cubicBezTo>
                  <a:cubicBezTo>
                    <a:pt x="308" y="950"/>
                    <a:pt x="338" y="945"/>
                    <a:pt x="368" y="934"/>
                  </a:cubicBezTo>
                  <a:cubicBezTo>
                    <a:pt x="428" y="908"/>
                    <a:pt x="479" y="874"/>
                    <a:pt x="531" y="831"/>
                  </a:cubicBezTo>
                  <a:cubicBezTo>
                    <a:pt x="590" y="814"/>
                    <a:pt x="650" y="780"/>
                    <a:pt x="702" y="746"/>
                  </a:cubicBezTo>
                  <a:cubicBezTo>
                    <a:pt x="967" y="532"/>
                    <a:pt x="873" y="104"/>
                    <a:pt x="539" y="19"/>
                  </a:cubicBezTo>
                  <a:cubicBezTo>
                    <a:pt x="498" y="6"/>
                    <a:pt x="456" y="1"/>
                    <a:pt x="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9"/>
            <p:cNvSpPr/>
            <p:nvPr/>
          </p:nvSpPr>
          <p:spPr>
            <a:xfrm>
              <a:off x="1197008" y="463704"/>
              <a:ext cx="102968" cy="96442"/>
            </a:xfrm>
            <a:custGeom>
              <a:avLst/>
              <a:gdLst/>
              <a:ahLst/>
              <a:cxnLst/>
              <a:rect l="l" t="t" r="r" b="b"/>
              <a:pathLst>
                <a:path w="994" h="931" extrusionOk="0">
                  <a:moveTo>
                    <a:pt x="420" y="0"/>
                  </a:moveTo>
                  <a:cubicBezTo>
                    <a:pt x="370" y="0"/>
                    <a:pt x="318" y="17"/>
                    <a:pt x="274" y="52"/>
                  </a:cubicBezTo>
                  <a:cubicBezTo>
                    <a:pt x="61" y="249"/>
                    <a:pt x="1" y="548"/>
                    <a:pt x="129" y="805"/>
                  </a:cubicBezTo>
                  <a:cubicBezTo>
                    <a:pt x="171" y="884"/>
                    <a:pt x="256" y="931"/>
                    <a:pt x="342" y="931"/>
                  </a:cubicBezTo>
                  <a:cubicBezTo>
                    <a:pt x="396" y="931"/>
                    <a:pt x="451" y="913"/>
                    <a:pt x="497" y="874"/>
                  </a:cubicBezTo>
                  <a:lnTo>
                    <a:pt x="890" y="591"/>
                  </a:lnTo>
                  <a:cubicBezTo>
                    <a:pt x="985" y="506"/>
                    <a:pt x="993" y="360"/>
                    <a:pt x="916" y="266"/>
                  </a:cubicBezTo>
                  <a:cubicBezTo>
                    <a:pt x="868" y="212"/>
                    <a:pt x="802" y="183"/>
                    <a:pt x="734" y="183"/>
                  </a:cubicBezTo>
                  <a:cubicBezTo>
                    <a:pt x="707" y="183"/>
                    <a:pt x="678" y="188"/>
                    <a:pt x="651" y="198"/>
                  </a:cubicBezTo>
                  <a:cubicBezTo>
                    <a:pt x="651" y="198"/>
                    <a:pt x="651" y="189"/>
                    <a:pt x="651" y="189"/>
                  </a:cubicBezTo>
                  <a:cubicBezTo>
                    <a:pt x="628" y="73"/>
                    <a:pt x="526" y="0"/>
                    <a:pt x="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9"/>
            <p:cNvSpPr/>
            <p:nvPr/>
          </p:nvSpPr>
          <p:spPr>
            <a:xfrm>
              <a:off x="1263514" y="851556"/>
              <a:ext cx="70130" cy="78936"/>
            </a:xfrm>
            <a:custGeom>
              <a:avLst/>
              <a:gdLst/>
              <a:ahLst/>
              <a:cxnLst/>
              <a:rect l="l" t="t" r="r" b="b"/>
              <a:pathLst>
                <a:path w="677" h="762" extrusionOk="0">
                  <a:moveTo>
                    <a:pt x="332" y="1"/>
                  </a:moveTo>
                  <a:cubicBezTo>
                    <a:pt x="319" y="1"/>
                    <a:pt x="305" y="2"/>
                    <a:pt x="291" y="4"/>
                  </a:cubicBezTo>
                  <a:cubicBezTo>
                    <a:pt x="129" y="30"/>
                    <a:pt x="9" y="175"/>
                    <a:pt x="17" y="338"/>
                  </a:cubicBezTo>
                  <a:cubicBezTo>
                    <a:pt x="17" y="372"/>
                    <a:pt x="17" y="406"/>
                    <a:pt x="26" y="440"/>
                  </a:cubicBezTo>
                  <a:cubicBezTo>
                    <a:pt x="0" y="500"/>
                    <a:pt x="0" y="577"/>
                    <a:pt x="26" y="637"/>
                  </a:cubicBezTo>
                  <a:cubicBezTo>
                    <a:pt x="69" y="717"/>
                    <a:pt x="151" y="761"/>
                    <a:pt x="239" y="761"/>
                  </a:cubicBezTo>
                  <a:cubicBezTo>
                    <a:pt x="273" y="761"/>
                    <a:pt x="309" y="754"/>
                    <a:pt x="343" y="740"/>
                  </a:cubicBezTo>
                  <a:cubicBezTo>
                    <a:pt x="454" y="688"/>
                    <a:pt x="548" y="594"/>
                    <a:pt x="582" y="474"/>
                  </a:cubicBezTo>
                  <a:lnTo>
                    <a:pt x="591" y="440"/>
                  </a:lnTo>
                  <a:cubicBezTo>
                    <a:pt x="599" y="406"/>
                    <a:pt x="616" y="363"/>
                    <a:pt x="633" y="329"/>
                  </a:cubicBezTo>
                  <a:cubicBezTo>
                    <a:pt x="676" y="201"/>
                    <a:pt x="616" y="72"/>
                    <a:pt x="488" y="30"/>
                  </a:cubicBezTo>
                  <a:cubicBezTo>
                    <a:pt x="479" y="21"/>
                    <a:pt x="462" y="21"/>
                    <a:pt x="437" y="21"/>
                  </a:cubicBezTo>
                  <a:cubicBezTo>
                    <a:pt x="405" y="9"/>
                    <a:pt x="369" y="1"/>
                    <a:pt x="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9"/>
            <p:cNvSpPr/>
            <p:nvPr/>
          </p:nvSpPr>
          <p:spPr>
            <a:xfrm>
              <a:off x="622067" y="158209"/>
              <a:ext cx="136946" cy="130316"/>
            </a:xfrm>
            <a:custGeom>
              <a:avLst/>
              <a:gdLst/>
              <a:ahLst/>
              <a:cxnLst/>
              <a:rect l="l" t="t" r="r" b="b"/>
              <a:pathLst>
                <a:path w="1322" h="1258" extrusionOk="0">
                  <a:moveTo>
                    <a:pt x="968" y="0"/>
                  </a:moveTo>
                  <a:cubicBezTo>
                    <a:pt x="945" y="0"/>
                    <a:pt x="921" y="12"/>
                    <a:pt x="905" y="41"/>
                  </a:cubicBezTo>
                  <a:cubicBezTo>
                    <a:pt x="846" y="144"/>
                    <a:pt x="786" y="255"/>
                    <a:pt x="734" y="366"/>
                  </a:cubicBezTo>
                  <a:cubicBezTo>
                    <a:pt x="700" y="375"/>
                    <a:pt x="674" y="392"/>
                    <a:pt x="666" y="426"/>
                  </a:cubicBezTo>
                  <a:lnTo>
                    <a:pt x="649" y="460"/>
                  </a:lnTo>
                  <a:cubicBezTo>
                    <a:pt x="495" y="307"/>
                    <a:pt x="332" y="161"/>
                    <a:pt x="153" y="33"/>
                  </a:cubicBezTo>
                  <a:cubicBezTo>
                    <a:pt x="140" y="24"/>
                    <a:pt x="126" y="20"/>
                    <a:pt x="114" y="20"/>
                  </a:cubicBezTo>
                  <a:cubicBezTo>
                    <a:pt x="51" y="20"/>
                    <a:pt x="0" y="111"/>
                    <a:pt x="50" y="161"/>
                  </a:cubicBezTo>
                  <a:lnTo>
                    <a:pt x="153" y="264"/>
                  </a:lnTo>
                  <a:cubicBezTo>
                    <a:pt x="136" y="289"/>
                    <a:pt x="144" y="315"/>
                    <a:pt x="170" y="332"/>
                  </a:cubicBezTo>
                  <a:lnTo>
                    <a:pt x="178" y="341"/>
                  </a:lnTo>
                  <a:cubicBezTo>
                    <a:pt x="178" y="358"/>
                    <a:pt x="187" y="383"/>
                    <a:pt x="204" y="392"/>
                  </a:cubicBezTo>
                  <a:cubicBezTo>
                    <a:pt x="289" y="495"/>
                    <a:pt x="384" y="589"/>
                    <a:pt x="486" y="674"/>
                  </a:cubicBezTo>
                  <a:cubicBezTo>
                    <a:pt x="409" y="794"/>
                    <a:pt x="366" y="922"/>
                    <a:pt x="332" y="1051"/>
                  </a:cubicBezTo>
                  <a:cubicBezTo>
                    <a:pt x="332" y="1076"/>
                    <a:pt x="332" y="1102"/>
                    <a:pt x="349" y="1119"/>
                  </a:cubicBezTo>
                  <a:cubicBezTo>
                    <a:pt x="332" y="1171"/>
                    <a:pt x="358" y="1222"/>
                    <a:pt x="409" y="1239"/>
                  </a:cubicBezTo>
                  <a:cubicBezTo>
                    <a:pt x="421" y="1251"/>
                    <a:pt x="437" y="1257"/>
                    <a:pt x="453" y="1257"/>
                  </a:cubicBezTo>
                  <a:cubicBezTo>
                    <a:pt x="471" y="1257"/>
                    <a:pt x="490" y="1249"/>
                    <a:pt x="503" y="1230"/>
                  </a:cubicBezTo>
                  <a:cubicBezTo>
                    <a:pt x="597" y="1136"/>
                    <a:pt x="683" y="1025"/>
                    <a:pt x="751" y="914"/>
                  </a:cubicBezTo>
                  <a:lnTo>
                    <a:pt x="846" y="982"/>
                  </a:lnTo>
                  <a:cubicBezTo>
                    <a:pt x="871" y="1017"/>
                    <a:pt x="905" y="1051"/>
                    <a:pt x="931" y="1094"/>
                  </a:cubicBezTo>
                  <a:cubicBezTo>
                    <a:pt x="942" y="1110"/>
                    <a:pt x="960" y="1120"/>
                    <a:pt x="979" y="1120"/>
                  </a:cubicBezTo>
                  <a:cubicBezTo>
                    <a:pt x="989" y="1120"/>
                    <a:pt x="999" y="1117"/>
                    <a:pt x="1008" y="1111"/>
                  </a:cubicBezTo>
                  <a:cubicBezTo>
                    <a:pt x="1059" y="1153"/>
                    <a:pt x="1119" y="1188"/>
                    <a:pt x="1171" y="1222"/>
                  </a:cubicBezTo>
                  <a:cubicBezTo>
                    <a:pt x="1184" y="1231"/>
                    <a:pt x="1197" y="1234"/>
                    <a:pt x="1210" y="1234"/>
                  </a:cubicBezTo>
                  <a:cubicBezTo>
                    <a:pt x="1272" y="1234"/>
                    <a:pt x="1322" y="1143"/>
                    <a:pt x="1265" y="1094"/>
                  </a:cubicBezTo>
                  <a:lnTo>
                    <a:pt x="1136" y="974"/>
                  </a:lnTo>
                  <a:cubicBezTo>
                    <a:pt x="1042" y="880"/>
                    <a:pt x="948" y="786"/>
                    <a:pt x="854" y="700"/>
                  </a:cubicBezTo>
                  <a:cubicBezTo>
                    <a:pt x="888" y="623"/>
                    <a:pt x="923" y="546"/>
                    <a:pt x="940" y="460"/>
                  </a:cubicBezTo>
                  <a:cubicBezTo>
                    <a:pt x="948" y="452"/>
                    <a:pt x="948" y="435"/>
                    <a:pt x="940" y="418"/>
                  </a:cubicBezTo>
                  <a:cubicBezTo>
                    <a:pt x="957" y="383"/>
                    <a:pt x="965" y="349"/>
                    <a:pt x="982" y="315"/>
                  </a:cubicBezTo>
                  <a:cubicBezTo>
                    <a:pt x="991" y="289"/>
                    <a:pt x="991" y="272"/>
                    <a:pt x="982" y="255"/>
                  </a:cubicBezTo>
                  <a:lnTo>
                    <a:pt x="1042" y="118"/>
                  </a:lnTo>
                  <a:cubicBezTo>
                    <a:pt x="1072" y="59"/>
                    <a:pt x="1020" y="0"/>
                    <a:pt x="968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9"/>
            <p:cNvSpPr/>
            <p:nvPr/>
          </p:nvSpPr>
          <p:spPr>
            <a:xfrm>
              <a:off x="417781" y="140184"/>
              <a:ext cx="143265" cy="122029"/>
            </a:xfrm>
            <a:custGeom>
              <a:avLst/>
              <a:gdLst/>
              <a:ahLst/>
              <a:cxnLst/>
              <a:rect l="l" t="t" r="r" b="b"/>
              <a:pathLst>
                <a:path w="1383" h="1178" extrusionOk="0">
                  <a:moveTo>
                    <a:pt x="992" y="0"/>
                  </a:moveTo>
                  <a:cubicBezTo>
                    <a:pt x="961" y="0"/>
                    <a:pt x="934" y="16"/>
                    <a:pt x="927" y="53"/>
                  </a:cubicBezTo>
                  <a:cubicBezTo>
                    <a:pt x="927" y="78"/>
                    <a:pt x="918" y="104"/>
                    <a:pt x="910" y="130"/>
                  </a:cubicBezTo>
                  <a:cubicBezTo>
                    <a:pt x="895" y="105"/>
                    <a:pt x="868" y="92"/>
                    <a:pt x="842" y="92"/>
                  </a:cubicBezTo>
                  <a:cubicBezTo>
                    <a:pt x="823" y="92"/>
                    <a:pt x="804" y="98"/>
                    <a:pt x="790" y="113"/>
                  </a:cubicBezTo>
                  <a:lnTo>
                    <a:pt x="764" y="138"/>
                  </a:lnTo>
                  <a:cubicBezTo>
                    <a:pt x="679" y="224"/>
                    <a:pt x="610" y="318"/>
                    <a:pt x="568" y="429"/>
                  </a:cubicBezTo>
                  <a:lnTo>
                    <a:pt x="157" y="173"/>
                  </a:lnTo>
                  <a:cubicBezTo>
                    <a:pt x="141" y="162"/>
                    <a:pt x="125" y="158"/>
                    <a:pt x="110" y="158"/>
                  </a:cubicBezTo>
                  <a:cubicBezTo>
                    <a:pt x="41" y="158"/>
                    <a:pt x="1" y="260"/>
                    <a:pt x="71" y="309"/>
                  </a:cubicBezTo>
                  <a:lnTo>
                    <a:pt x="337" y="506"/>
                  </a:lnTo>
                  <a:cubicBezTo>
                    <a:pt x="320" y="549"/>
                    <a:pt x="345" y="592"/>
                    <a:pt x="388" y="609"/>
                  </a:cubicBezTo>
                  <a:lnTo>
                    <a:pt x="508" y="652"/>
                  </a:lnTo>
                  <a:cubicBezTo>
                    <a:pt x="508" y="694"/>
                    <a:pt x="508" y="737"/>
                    <a:pt x="508" y="780"/>
                  </a:cubicBezTo>
                  <a:cubicBezTo>
                    <a:pt x="499" y="831"/>
                    <a:pt x="491" y="883"/>
                    <a:pt x="482" y="934"/>
                  </a:cubicBezTo>
                  <a:cubicBezTo>
                    <a:pt x="448" y="968"/>
                    <a:pt x="405" y="1011"/>
                    <a:pt x="362" y="1045"/>
                  </a:cubicBezTo>
                  <a:cubicBezTo>
                    <a:pt x="302" y="1098"/>
                    <a:pt x="357" y="1178"/>
                    <a:pt x="420" y="1178"/>
                  </a:cubicBezTo>
                  <a:cubicBezTo>
                    <a:pt x="438" y="1178"/>
                    <a:pt x="457" y="1171"/>
                    <a:pt x="474" y="1156"/>
                  </a:cubicBezTo>
                  <a:lnTo>
                    <a:pt x="482" y="1148"/>
                  </a:lnTo>
                  <a:cubicBezTo>
                    <a:pt x="500" y="1160"/>
                    <a:pt x="520" y="1166"/>
                    <a:pt x="538" y="1166"/>
                  </a:cubicBezTo>
                  <a:cubicBezTo>
                    <a:pt x="572" y="1166"/>
                    <a:pt x="602" y="1147"/>
                    <a:pt x="619" y="1114"/>
                  </a:cubicBezTo>
                  <a:lnTo>
                    <a:pt x="628" y="1096"/>
                  </a:lnTo>
                  <a:cubicBezTo>
                    <a:pt x="634" y="1098"/>
                    <a:pt x="639" y="1099"/>
                    <a:pt x="645" y="1099"/>
                  </a:cubicBezTo>
                  <a:cubicBezTo>
                    <a:pt x="671" y="1099"/>
                    <a:pt x="690" y="1083"/>
                    <a:pt x="705" y="1062"/>
                  </a:cubicBezTo>
                  <a:cubicBezTo>
                    <a:pt x="747" y="985"/>
                    <a:pt x="781" y="917"/>
                    <a:pt x="824" y="848"/>
                  </a:cubicBezTo>
                  <a:lnTo>
                    <a:pt x="1124" y="1062"/>
                  </a:lnTo>
                  <a:cubicBezTo>
                    <a:pt x="1138" y="1069"/>
                    <a:pt x="1152" y="1073"/>
                    <a:pt x="1166" y="1073"/>
                  </a:cubicBezTo>
                  <a:cubicBezTo>
                    <a:pt x="1185" y="1073"/>
                    <a:pt x="1203" y="1065"/>
                    <a:pt x="1218" y="1045"/>
                  </a:cubicBezTo>
                  <a:lnTo>
                    <a:pt x="1235" y="1054"/>
                  </a:lnTo>
                  <a:cubicBezTo>
                    <a:pt x="1250" y="1064"/>
                    <a:pt x="1264" y="1069"/>
                    <a:pt x="1278" y="1069"/>
                  </a:cubicBezTo>
                  <a:cubicBezTo>
                    <a:pt x="1342" y="1069"/>
                    <a:pt x="1383" y="966"/>
                    <a:pt x="1312" y="917"/>
                  </a:cubicBezTo>
                  <a:cubicBezTo>
                    <a:pt x="1278" y="891"/>
                    <a:pt x="1243" y="865"/>
                    <a:pt x="1209" y="840"/>
                  </a:cubicBezTo>
                  <a:cubicBezTo>
                    <a:pt x="1175" y="814"/>
                    <a:pt x="1158" y="806"/>
                    <a:pt x="1132" y="788"/>
                  </a:cubicBezTo>
                  <a:cubicBezTo>
                    <a:pt x="1124" y="780"/>
                    <a:pt x="1115" y="771"/>
                    <a:pt x="1107" y="763"/>
                  </a:cubicBezTo>
                  <a:cubicBezTo>
                    <a:pt x="1055" y="729"/>
                    <a:pt x="1004" y="694"/>
                    <a:pt x="944" y="660"/>
                  </a:cubicBezTo>
                  <a:lnTo>
                    <a:pt x="910" y="643"/>
                  </a:lnTo>
                  <a:cubicBezTo>
                    <a:pt x="987" y="472"/>
                    <a:pt x="1038" y="284"/>
                    <a:pt x="1081" y="96"/>
                  </a:cubicBezTo>
                  <a:cubicBezTo>
                    <a:pt x="1091" y="38"/>
                    <a:pt x="1038" y="0"/>
                    <a:pt x="992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9"/>
            <p:cNvSpPr/>
            <p:nvPr/>
          </p:nvSpPr>
          <p:spPr>
            <a:xfrm>
              <a:off x="511637" y="-4017"/>
              <a:ext cx="141608" cy="122651"/>
            </a:xfrm>
            <a:custGeom>
              <a:avLst/>
              <a:gdLst/>
              <a:ahLst/>
              <a:cxnLst/>
              <a:rect l="l" t="t" r="r" b="b"/>
              <a:pathLst>
                <a:path w="1367" h="1184" extrusionOk="0">
                  <a:moveTo>
                    <a:pt x="977" y="0"/>
                  </a:moveTo>
                  <a:cubicBezTo>
                    <a:pt x="946" y="0"/>
                    <a:pt x="917" y="18"/>
                    <a:pt x="911" y="59"/>
                  </a:cubicBezTo>
                  <a:cubicBezTo>
                    <a:pt x="911" y="85"/>
                    <a:pt x="902" y="102"/>
                    <a:pt x="894" y="127"/>
                  </a:cubicBezTo>
                  <a:cubicBezTo>
                    <a:pt x="880" y="105"/>
                    <a:pt x="857" y="94"/>
                    <a:pt x="833" y="94"/>
                  </a:cubicBezTo>
                  <a:cubicBezTo>
                    <a:pt x="812" y="94"/>
                    <a:pt x="790" y="103"/>
                    <a:pt x="774" y="119"/>
                  </a:cubicBezTo>
                  <a:lnTo>
                    <a:pt x="748" y="136"/>
                  </a:lnTo>
                  <a:cubicBezTo>
                    <a:pt x="663" y="221"/>
                    <a:pt x="603" y="324"/>
                    <a:pt x="551" y="427"/>
                  </a:cubicBezTo>
                  <a:lnTo>
                    <a:pt x="149" y="187"/>
                  </a:lnTo>
                  <a:cubicBezTo>
                    <a:pt x="134" y="177"/>
                    <a:pt x="120" y="172"/>
                    <a:pt x="106" y="172"/>
                  </a:cubicBezTo>
                  <a:cubicBezTo>
                    <a:pt x="42" y="172"/>
                    <a:pt x="0" y="275"/>
                    <a:pt x="64" y="324"/>
                  </a:cubicBezTo>
                  <a:lnTo>
                    <a:pt x="337" y="512"/>
                  </a:lnTo>
                  <a:cubicBezTo>
                    <a:pt x="320" y="555"/>
                    <a:pt x="346" y="606"/>
                    <a:pt x="389" y="623"/>
                  </a:cubicBezTo>
                  <a:lnTo>
                    <a:pt x="500" y="666"/>
                  </a:lnTo>
                  <a:cubicBezTo>
                    <a:pt x="500" y="709"/>
                    <a:pt x="500" y="752"/>
                    <a:pt x="500" y="795"/>
                  </a:cubicBezTo>
                  <a:cubicBezTo>
                    <a:pt x="491" y="846"/>
                    <a:pt x="483" y="889"/>
                    <a:pt x="474" y="940"/>
                  </a:cubicBezTo>
                  <a:cubicBezTo>
                    <a:pt x="440" y="983"/>
                    <a:pt x="397" y="1026"/>
                    <a:pt x="363" y="1060"/>
                  </a:cubicBezTo>
                  <a:cubicBezTo>
                    <a:pt x="297" y="1106"/>
                    <a:pt x="354" y="1184"/>
                    <a:pt x="415" y="1184"/>
                  </a:cubicBezTo>
                  <a:cubicBezTo>
                    <a:pt x="433" y="1184"/>
                    <a:pt x="451" y="1178"/>
                    <a:pt x="466" y="1162"/>
                  </a:cubicBezTo>
                  <a:cubicBezTo>
                    <a:pt x="466" y="1162"/>
                    <a:pt x="474" y="1162"/>
                    <a:pt x="474" y="1154"/>
                  </a:cubicBezTo>
                  <a:cubicBezTo>
                    <a:pt x="489" y="1166"/>
                    <a:pt x="508" y="1172"/>
                    <a:pt x="526" y="1172"/>
                  </a:cubicBezTo>
                  <a:cubicBezTo>
                    <a:pt x="560" y="1172"/>
                    <a:pt x="595" y="1153"/>
                    <a:pt x="611" y="1120"/>
                  </a:cubicBezTo>
                  <a:lnTo>
                    <a:pt x="611" y="1103"/>
                  </a:lnTo>
                  <a:cubicBezTo>
                    <a:pt x="617" y="1104"/>
                    <a:pt x="623" y="1105"/>
                    <a:pt x="629" y="1105"/>
                  </a:cubicBezTo>
                  <a:cubicBezTo>
                    <a:pt x="654" y="1105"/>
                    <a:pt x="674" y="1089"/>
                    <a:pt x="688" y="1068"/>
                  </a:cubicBezTo>
                  <a:cubicBezTo>
                    <a:pt x="731" y="991"/>
                    <a:pt x="774" y="923"/>
                    <a:pt x="808" y="854"/>
                  </a:cubicBezTo>
                  <a:lnTo>
                    <a:pt x="1107" y="1068"/>
                  </a:lnTo>
                  <a:cubicBezTo>
                    <a:pt x="1122" y="1075"/>
                    <a:pt x="1136" y="1080"/>
                    <a:pt x="1149" y="1080"/>
                  </a:cubicBezTo>
                  <a:cubicBezTo>
                    <a:pt x="1168" y="1080"/>
                    <a:pt x="1186" y="1071"/>
                    <a:pt x="1202" y="1051"/>
                  </a:cubicBezTo>
                  <a:lnTo>
                    <a:pt x="1219" y="1060"/>
                  </a:lnTo>
                  <a:cubicBezTo>
                    <a:pt x="1233" y="1070"/>
                    <a:pt x="1248" y="1075"/>
                    <a:pt x="1261" y="1075"/>
                  </a:cubicBezTo>
                  <a:cubicBezTo>
                    <a:pt x="1326" y="1075"/>
                    <a:pt x="1366" y="972"/>
                    <a:pt x="1296" y="923"/>
                  </a:cubicBezTo>
                  <a:cubicBezTo>
                    <a:pt x="1261" y="897"/>
                    <a:pt x="1227" y="872"/>
                    <a:pt x="1193" y="846"/>
                  </a:cubicBezTo>
                  <a:cubicBezTo>
                    <a:pt x="1159" y="820"/>
                    <a:pt x="1142" y="812"/>
                    <a:pt x="1116" y="795"/>
                  </a:cubicBezTo>
                  <a:cubicBezTo>
                    <a:pt x="1107" y="786"/>
                    <a:pt x="1099" y="777"/>
                    <a:pt x="1090" y="769"/>
                  </a:cubicBezTo>
                  <a:cubicBezTo>
                    <a:pt x="1039" y="735"/>
                    <a:pt x="988" y="700"/>
                    <a:pt x="928" y="666"/>
                  </a:cubicBezTo>
                  <a:lnTo>
                    <a:pt x="894" y="649"/>
                  </a:lnTo>
                  <a:cubicBezTo>
                    <a:pt x="971" y="470"/>
                    <a:pt x="1022" y="290"/>
                    <a:pt x="1065" y="102"/>
                  </a:cubicBezTo>
                  <a:cubicBezTo>
                    <a:pt x="1075" y="40"/>
                    <a:pt x="1024" y="0"/>
                    <a:pt x="977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9"/>
            <p:cNvSpPr/>
            <p:nvPr/>
          </p:nvSpPr>
          <p:spPr>
            <a:xfrm>
              <a:off x="452899" y="-114758"/>
              <a:ext cx="114985" cy="121511"/>
            </a:xfrm>
            <a:custGeom>
              <a:avLst/>
              <a:gdLst/>
              <a:ahLst/>
              <a:cxnLst/>
              <a:rect l="l" t="t" r="r" b="b"/>
              <a:pathLst>
                <a:path w="1110" h="1173" extrusionOk="0">
                  <a:moveTo>
                    <a:pt x="666" y="0"/>
                  </a:moveTo>
                  <a:cubicBezTo>
                    <a:pt x="643" y="0"/>
                    <a:pt x="621" y="12"/>
                    <a:pt x="605" y="41"/>
                  </a:cubicBezTo>
                  <a:cubicBezTo>
                    <a:pt x="554" y="127"/>
                    <a:pt x="511" y="221"/>
                    <a:pt x="477" y="307"/>
                  </a:cubicBezTo>
                  <a:cubicBezTo>
                    <a:pt x="468" y="332"/>
                    <a:pt x="460" y="349"/>
                    <a:pt x="451" y="375"/>
                  </a:cubicBezTo>
                  <a:cubicBezTo>
                    <a:pt x="408" y="358"/>
                    <a:pt x="366" y="349"/>
                    <a:pt x="323" y="341"/>
                  </a:cubicBezTo>
                  <a:cubicBezTo>
                    <a:pt x="315" y="338"/>
                    <a:pt x="308" y="337"/>
                    <a:pt x="300" y="337"/>
                  </a:cubicBezTo>
                  <a:cubicBezTo>
                    <a:pt x="283" y="337"/>
                    <a:pt x="266" y="343"/>
                    <a:pt x="254" y="349"/>
                  </a:cubicBezTo>
                  <a:lnTo>
                    <a:pt x="160" y="307"/>
                  </a:lnTo>
                  <a:cubicBezTo>
                    <a:pt x="148" y="301"/>
                    <a:pt x="136" y="298"/>
                    <a:pt x="125" y="298"/>
                  </a:cubicBezTo>
                  <a:cubicBezTo>
                    <a:pt x="54" y="298"/>
                    <a:pt x="1" y="399"/>
                    <a:pt x="75" y="443"/>
                  </a:cubicBezTo>
                  <a:cubicBezTo>
                    <a:pt x="177" y="503"/>
                    <a:pt x="280" y="563"/>
                    <a:pt x="383" y="606"/>
                  </a:cubicBezTo>
                  <a:cubicBezTo>
                    <a:pt x="383" y="615"/>
                    <a:pt x="383" y="615"/>
                    <a:pt x="383" y="623"/>
                  </a:cubicBezTo>
                  <a:cubicBezTo>
                    <a:pt x="357" y="760"/>
                    <a:pt x="340" y="905"/>
                    <a:pt x="340" y="1051"/>
                  </a:cubicBezTo>
                  <a:cubicBezTo>
                    <a:pt x="340" y="1077"/>
                    <a:pt x="348" y="1102"/>
                    <a:pt x="366" y="1111"/>
                  </a:cubicBezTo>
                  <a:cubicBezTo>
                    <a:pt x="372" y="1148"/>
                    <a:pt x="406" y="1172"/>
                    <a:pt x="440" y="1172"/>
                  </a:cubicBezTo>
                  <a:cubicBezTo>
                    <a:pt x="453" y="1172"/>
                    <a:pt x="465" y="1169"/>
                    <a:pt x="477" y="1162"/>
                  </a:cubicBezTo>
                  <a:cubicBezTo>
                    <a:pt x="614" y="1128"/>
                    <a:pt x="631" y="982"/>
                    <a:pt x="656" y="854"/>
                  </a:cubicBezTo>
                  <a:cubicBezTo>
                    <a:pt x="665" y="811"/>
                    <a:pt x="665" y="769"/>
                    <a:pt x="673" y="734"/>
                  </a:cubicBezTo>
                  <a:lnTo>
                    <a:pt x="759" y="760"/>
                  </a:lnTo>
                  <a:lnTo>
                    <a:pt x="904" y="828"/>
                  </a:lnTo>
                  <a:cubicBezTo>
                    <a:pt x="880" y="885"/>
                    <a:pt x="924" y="949"/>
                    <a:pt x="987" y="949"/>
                  </a:cubicBezTo>
                  <a:cubicBezTo>
                    <a:pt x="991" y="949"/>
                    <a:pt x="995" y="949"/>
                    <a:pt x="999" y="948"/>
                  </a:cubicBezTo>
                  <a:cubicBezTo>
                    <a:pt x="1110" y="931"/>
                    <a:pt x="1110" y="846"/>
                    <a:pt x="1076" y="777"/>
                  </a:cubicBezTo>
                  <a:cubicBezTo>
                    <a:pt x="1076" y="751"/>
                    <a:pt x="1058" y="726"/>
                    <a:pt x="1041" y="717"/>
                  </a:cubicBezTo>
                  <a:cubicBezTo>
                    <a:pt x="1033" y="709"/>
                    <a:pt x="1016" y="700"/>
                    <a:pt x="1007" y="683"/>
                  </a:cubicBezTo>
                  <a:cubicBezTo>
                    <a:pt x="930" y="632"/>
                    <a:pt x="845" y="572"/>
                    <a:pt x="750" y="529"/>
                  </a:cubicBezTo>
                  <a:lnTo>
                    <a:pt x="708" y="503"/>
                  </a:lnTo>
                  <a:cubicBezTo>
                    <a:pt x="716" y="461"/>
                    <a:pt x="725" y="409"/>
                    <a:pt x="733" y="366"/>
                  </a:cubicBezTo>
                  <a:cubicBezTo>
                    <a:pt x="742" y="349"/>
                    <a:pt x="733" y="324"/>
                    <a:pt x="716" y="307"/>
                  </a:cubicBezTo>
                  <a:lnTo>
                    <a:pt x="716" y="178"/>
                  </a:lnTo>
                  <a:lnTo>
                    <a:pt x="742" y="118"/>
                  </a:lnTo>
                  <a:cubicBezTo>
                    <a:pt x="766" y="59"/>
                    <a:pt x="716" y="0"/>
                    <a:pt x="666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9"/>
            <p:cNvSpPr/>
            <p:nvPr/>
          </p:nvSpPr>
          <p:spPr>
            <a:xfrm>
              <a:off x="301550" y="18566"/>
              <a:ext cx="128970" cy="106180"/>
            </a:xfrm>
            <a:custGeom>
              <a:avLst/>
              <a:gdLst/>
              <a:ahLst/>
              <a:cxnLst/>
              <a:rect l="l" t="t" r="r" b="b"/>
              <a:pathLst>
                <a:path w="1245" h="1025" extrusionOk="0">
                  <a:moveTo>
                    <a:pt x="881" y="0"/>
                  </a:moveTo>
                  <a:cubicBezTo>
                    <a:pt x="856" y="0"/>
                    <a:pt x="832" y="12"/>
                    <a:pt x="817" y="38"/>
                  </a:cubicBezTo>
                  <a:cubicBezTo>
                    <a:pt x="800" y="80"/>
                    <a:pt x="783" y="115"/>
                    <a:pt x="766" y="149"/>
                  </a:cubicBezTo>
                  <a:cubicBezTo>
                    <a:pt x="723" y="183"/>
                    <a:pt x="680" y="226"/>
                    <a:pt x="646" y="277"/>
                  </a:cubicBezTo>
                  <a:cubicBezTo>
                    <a:pt x="535" y="209"/>
                    <a:pt x="424" y="157"/>
                    <a:pt x="304" y="115"/>
                  </a:cubicBezTo>
                  <a:cubicBezTo>
                    <a:pt x="294" y="109"/>
                    <a:pt x="283" y="106"/>
                    <a:pt x="272" y="106"/>
                  </a:cubicBezTo>
                  <a:cubicBezTo>
                    <a:pt x="236" y="106"/>
                    <a:pt x="201" y="135"/>
                    <a:pt x="201" y="175"/>
                  </a:cubicBezTo>
                  <a:lnTo>
                    <a:pt x="107" y="166"/>
                  </a:lnTo>
                  <a:cubicBezTo>
                    <a:pt x="102" y="165"/>
                    <a:pt x="97" y="165"/>
                    <a:pt x="93" y="165"/>
                  </a:cubicBezTo>
                  <a:cubicBezTo>
                    <a:pt x="11" y="165"/>
                    <a:pt x="0" y="304"/>
                    <a:pt x="81" y="320"/>
                  </a:cubicBezTo>
                  <a:cubicBezTo>
                    <a:pt x="244" y="354"/>
                    <a:pt x="398" y="405"/>
                    <a:pt x="552" y="465"/>
                  </a:cubicBezTo>
                  <a:cubicBezTo>
                    <a:pt x="526" y="542"/>
                    <a:pt x="518" y="636"/>
                    <a:pt x="518" y="722"/>
                  </a:cubicBezTo>
                  <a:lnTo>
                    <a:pt x="492" y="756"/>
                  </a:lnTo>
                  <a:cubicBezTo>
                    <a:pt x="475" y="790"/>
                    <a:pt x="483" y="833"/>
                    <a:pt x="518" y="859"/>
                  </a:cubicBezTo>
                  <a:lnTo>
                    <a:pt x="500" y="927"/>
                  </a:lnTo>
                  <a:cubicBezTo>
                    <a:pt x="488" y="983"/>
                    <a:pt x="534" y="1025"/>
                    <a:pt x="582" y="1025"/>
                  </a:cubicBezTo>
                  <a:cubicBezTo>
                    <a:pt x="601" y="1025"/>
                    <a:pt x="621" y="1019"/>
                    <a:pt x="637" y="1004"/>
                  </a:cubicBezTo>
                  <a:cubicBezTo>
                    <a:pt x="663" y="1004"/>
                    <a:pt x="680" y="996"/>
                    <a:pt x="706" y="979"/>
                  </a:cubicBezTo>
                  <a:cubicBezTo>
                    <a:pt x="791" y="876"/>
                    <a:pt x="860" y="765"/>
                    <a:pt x="903" y="636"/>
                  </a:cubicBezTo>
                  <a:lnTo>
                    <a:pt x="920" y="636"/>
                  </a:lnTo>
                  <a:cubicBezTo>
                    <a:pt x="971" y="679"/>
                    <a:pt x="1022" y="722"/>
                    <a:pt x="1074" y="765"/>
                  </a:cubicBezTo>
                  <a:cubicBezTo>
                    <a:pt x="1091" y="780"/>
                    <a:pt x="1109" y="786"/>
                    <a:pt x="1127" y="786"/>
                  </a:cubicBezTo>
                  <a:cubicBezTo>
                    <a:pt x="1191" y="786"/>
                    <a:pt x="1245" y="707"/>
                    <a:pt x="1185" y="654"/>
                  </a:cubicBezTo>
                  <a:lnTo>
                    <a:pt x="1125" y="611"/>
                  </a:lnTo>
                  <a:cubicBezTo>
                    <a:pt x="1125" y="577"/>
                    <a:pt x="1108" y="559"/>
                    <a:pt x="1091" y="542"/>
                  </a:cubicBezTo>
                  <a:cubicBezTo>
                    <a:pt x="1039" y="517"/>
                    <a:pt x="997" y="491"/>
                    <a:pt x="954" y="465"/>
                  </a:cubicBezTo>
                  <a:cubicBezTo>
                    <a:pt x="962" y="388"/>
                    <a:pt x="971" y="303"/>
                    <a:pt x="971" y="217"/>
                  </a:cubicBezTo>
                  <a:lnTo>
                    <a:pt x="988" y="175"/>
                  </a:lnTo>
                  <a:cubicBezTo>
                    <a:pt x="1005" y="132"/>
                    <a:pt x="997" y="89"/>
                    <a:pt x="962" y="63"/>
                  </a:cubicBezTo>
                  <a:lnTo>
                    <a:pt x="962" y="55"/>
                  </a:lnTo>
                  <a:cubicBezTo>
                    <a:pt x="948" y="21"/>
                    <a:pt x="914" y="0"/>
                    <a:pt x="881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9"/>
            <p:cNvSpPr/>
            <p:nvPr/>
          </p:nvSpPr>
          <p:spPr>
            <a:xfrm>
              <a:off x="258766" y="218811"/>
              <a:ext cx="121407" cy="98825"/>
            </a:xfrm>
            <a:custGeom>
              <a:avLst/>
              <a:gdLst/>
              <a:ahLst/>
              <a:cxnLst/>
              <a:rect l="l" t="t" r="r" b="b"/>
              <a:pathLst>
                <a:path w="1172" h="954" extrusionOk="0">
                  <a:moveTo>
                    <a:pt x="804" y="1"/>
                  </a:moveTo>
                  <a:cubicBezTo>
                    <a:pt x="778" y="1"/>
                    <a:pt x="753" y="12"/>
                    <a:pt x="734" y="38"/>
                  </a:cubicBezTo>
                  <a:cubicBezTo>
                    <a:pt x="691" y="115"/>
                    <a:pt x="640" y="192"/>
                    <a:pt x="606" y="278"/>
                  </a:cubicBezTo>
                  <a:lnTo>
                    <a:pt x="597" y="278"/>
                  </a:lnTo>
                  <a:lnTo>
                    <a:pt x="392" y="141"/>
                  </a:lnTo>
                  <a:cubicBezTo>
                    <a:pt x="380" y="134"/>
                    <a:pt x="367" y="131"/>
                    <a:pt x="355" y="131"/>
                  </a:cubicBezTo>
                  <a:cubicBezTo>
                    <a:pt x="320" y="131"/>
                    <a:pt x="284" y="154"/>
                    <a:pt x="272" y="192"/>
                  </a:cubicBezTo>
                  <a:cubicBezTo>
                    <a:pt x="229" y="183"/>
                    <a:pt x="186" y="166"/>
                    <a:pt x="135" y="158"/>
                  </a:cubicBezTo>
                  <a:cubicBezTo>
                    <a:pt x="132" y="157"/>
                    <a:pt x="129" y="157"/>
                    <a:pt x="125" y="157"/>
                  </a:cubicBezTo>
                  <a:cubicBezTo>
                    <a:pt x="60" y="157"/>
                    <a:pt x="1" y="238"/>
                    <a:pt x="58" y="295"/>
                  </a:cubicBezTo>
                  <a:lnTo>
                    <a:pt x="101" y="329"/>
                  </a:lnTo>
                  <a:cubicBezTo>
                    <a:pt x="115" y="343"/>
                    <a:pt x="134" y="349"/>
                    <a:pt x="154" y="349"/>
                  </a:cubicBezTo>
                  <a:cubicBezTo>
                    <a:pt x="171" y="349"/>
                    <a:pt x="188" y="345"/>
                    <a:pt x="203" y="337"/>
                  </a:cubicBezTo>
                  <a:cubicBezTo>
                    <a:pt x="306" y="363"/>
                    <a:pt x="417" y="397"/>
                    <a:pt x="520" y="440"/>
                  </a:cubicBezTo>
                  <a:cubicBezTo>
                    <a:pt x="469" y="543"/>
                    <a:pt x="426" y="654"/>
                    <a:pt x="392" y="765"/>
                  </a:cubicBezTo>
                  <a:cubicBezTo>
                    <a:pt x="366" y="782"/>
                    <a:pt x="349" y="808"/>
                    <a:pt x="323" y="825"/>
                  </a:cubicBezTo>
                  <a:cubicBezTo>
                    <a:pt x="262" y="873"/>
                    <a:pt x="320" y="953"/>
                    <a:pt x="386" y="953"/>
                  </a:cubicBezTo>
                  <a:cubicBezTo>
                    <a:pt x="402" y="953"/>
                    <a:pt x="419" y="948"/>
                    <a:pt x="434" y="936"/>
                  </a:cubicBezTo>
                  <a:cubicBezTo>
                    <a:pt x="563" y="834"/>
                    <a:pt x="665" y="705"/>
                    <a:pt x="742" y="568"/>
                  </a:cubicBezTo>
                  <a:lnTo>
                    <a:pt x="973" y="731"/>
                  </a:lnTo>
                  <a:cubicBezTo>
                    <a:pt x="985" y="739"/>
                    <a:pt x="1000" y="743"/>
                    <a:pt x="1014" y="743"/>
                  </a:cubicBezTo>
                  <a:cubicBezTo>
                    <a:pt x="1032" y="743"/>
                    <a:pt x="1050" y="737"/>
                    <a:pt x="1059" y="722"/>
                  </a:cubicBezTo>
                  <a:cubicBezTo>
                    <a:pt x="1069" y="726"/>
                    <a:pt x="1078" y="728"/>
                    <a:pt x="1086" y="728"/>
                  </a:cubicBezTo>
                  <a:cubicBezTo>
                    <a:pt x="1151" y="728"/>
                    <a:pt x="1172" y="623"/>
                    <a:pt x="1119" y="586"/>
                  </a:cubicBezTo>
                  <a:cubicBezTo>
                    <a:pt x="1016" y="517"/>
                    <a:pt x="922" y="457"/>
                    <a:pt x="819" y="406"/>
                  </a:cubicBezTo>
                  <a:cubicBezTo>
                    <a:pt x="862" y="303"/>
                    <a:pt x="888" y="192"/>
                    <a:pt x="896" y="81"/>
                  </a:cubicBezTo>
                  <a:cubicBezTo>
                    <a:pt x="905" y="38"/>
                    <a:pt x="871" y="4"/>
                    <a:pt x="828" y="4"/>
                  </a:cubicBezTo>
                  <a:cubicBezTo>
                    <a:pt x="820" y="2"/>
                    <a:pt x="812" y="1"/>
                    <a:pt x="804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9"/>
            <p:cNvSpPr/>
            <p:nvPr/>
          </p:nvSpPr>
          <p:spPr>
            <a:xfrm>
              <a:off x="630665" y="-103777"/>
              <a:ext cx="118403" cy="113949"/>
            </a:xfrm>
            <a:custGeom>
              <a:avLst/>
              <a:gdLst/>
              <a:ahLst/>
              <a:cxnLst/>
              <a:rect l="l" t="t" r="r" b="b"/>
              <a:pathLst>
                <a:path w="1143" h="1100" extrusionOk="0">
                  <a:moveTo>
                    <a:pt x="764" y="1"/>
                  </a:moveTo>
                  <a:cubicBezTo>
                    <a:pt x="746" y="1"/>
                    <a:pt x="727" y="9"/>
                    <a:pt x="711" y="30"/>
                  </a:cubicBezTo>
                  <a:lnTo>
                    <a:pt x="694" y="47"/>
                  </a:lnTo>
                  <a:lnTo>
                    <a:pt x="651" y="107"/>
                  </a:lnTo>
                  <a:cubicBezTo>
                    <a:pt x="634" y="86"/>
                    <a:pt x="611" y="76"/>
                    <a:pt x="589" y="76"/>
                  </a:cubicBezTo>
                  <a:cubicBezTo>
                    <a:pt x="556" y="76"/>
                    <a:pt x="525" y="97"/>
                    <a:pt x="514" y="132"/>
                  </a:cubicBezTo>
                  <a:cubicBezTo>
                    <a:pt x="497" y="192"/>
                    <a:pt x="489" y="252"/>
                    <a:pt x="472" y="303"/>
                  </a:cubicBezTo>
                  <a:lnTo>
                    <a:pt x="446" y="295"/>
                  </a:lnTo>
                  <a:cubicBezTo>
                    <a:pt x="378" y="243"/>
                    <a:pt x="309" y="201"/>
                    <a:pt x="241" y="149"/>
                  </a:cubicBezTo>
                  <a:cubicBezTo>
                    <a:pt x="228" y="136"/>
                    <a:pt x="212" y="131"/>
                    <a:pt x="197" y="131"/>
                  </a:cubicBezTo>
                  <a:cubicBezTo>
                    <a:pt x="172" y="131"/>
                    <a:pt x="149" y="145"/>
                    <a:pt x="138" y="166"/>
                  </a:cubicBezTo>
                  <a:cubicBezTo>
                    <a:pt x="129" y="163"/>
                    <a:pt x="121" y="161"/>
                    <a:pt x="112" y="161"/>
                  </a:cubicBezTo>
                  <a:cubicBezTo>
                    <a:pt x="42" y="161"/>
                    <a:pt x="1" y="281"/>
                    <a:pt x="70" y="312"/>
                  </a:cubicBezTo>
                  <a:cubicBezTo>
                    <a:pt x="189" y="380"/>
                    <a:pt x="301" y="449"/>
                    <a:pt x="420" y="517"/>
                  </a:cubicBezTo>
                  <a:cubicBezTo>
                    <a:pt x="352" y="671"/>
                    <a:pt x="301" y="834"/>
                    <a:pt x="275" y="996"/>
                  </a:cubicBezTo>
                  <a:cubicBezTo>
                    <a:pt x="270" y="1059"/>
                    <a:pt x="323" y="1100"/>
                    <a:pt x="368" y="1100"/>
                  </a:cubicBezTo>
                  <a:cubicBezTo>
                    <a:pt x="397" y="1100"/>
                    <a:pt x="422" y="1084"/>
                    <a:pt x="429" y="1048"/>
                  </a:cubicBezTo>
                  <a:cubicBezTo>
                    <a:pt x="440" y="1052"/>
                    <a:pt x="451" y="1054"/>
                    <a:pt x="462" y="1054"/>
                  </a:cubicBezTo>
                  <a:cubicBezTo>
                    <a:pt x="495" y="1054"/>
                    <a:pt x="527" y="1035"/>
                    <a:pt x="540" y="996"/>
                  </a:cubicBezTo>
                  <a:cubicBezTo>
                    <a:pt x="557" y="876"/>
                    <a:pt x="591" y="757"/>
                    <a:pt x="626" y="645"/>
                  </a:cubicBezTo>
                  <a:cubicBezTo>
                    <a:pt x="711" y="705"/>
                    <a:pt x="797" y="757"/>
                    <a:pt x="891" y="825"/>
                  </a:cubicBezTo>
                  <a:lnTo>
                    <a:pt x="942" y="859"/>
                  </a:lnTo>
                  <a:lnTo>
                    <a:pt x="951" y="868"/>
                  </a:lnTo>
                  <a:lnTo>
                    <a:pt x="994" y="894"/>
                  </a:lnTo>
                  <a:cubicBezTo>
                    <a:pt x="1008" y="904"/>
                    <a:pt x="1023" y="908"/>
                    <a:pt x="1036" y="908"/>
                  </a:cubicBezTo>
                  <a:cubicBezTo>
                    <a:pt x="1101" y="908"/>
                    <a:pt x="1143" y="806"/>
                    <a:pt x="1079" y="757"/>
                  </a:cubicBezTo>
                  <a:lnTo>
                    <a:pt x="1036" y="731"/>
                  </a:lnTo>
                  <a:lnTo>
                    <a:pt x="1028" y="714"/>
                  </a:lnTo>
                  <a:cubicBezTo>
                    <a:pt x="1036" y="714"/>
                    <a:pt x="1053" y="705"/>
                    <a:pt x="1062" y="697"/>
                  </a:cubicBezTo>
                  <a:cubicBezTo>
                    <a:pt x="1122" y="663"/>
                    <a:pt x="1105" y="568"/>
                    <a:pt x="1045" y="551"/>
                  </a:cubicBezTo>
                  <a:lnTo>
                    <a:pt x="711" y="406"/>
                  </a:lnTo>
                  <a:cubicBezTo>
                    <a:pt x="745" y="312"/>
                    <a:pt x="788" y="218"/>
                    <a:pt x="831" y="124"/>
                  </a:cubicBezTo>
                  <a:cubicBezTo>
                    <a:pt x="863" y="67"/>
                    <a:pt x="815" y="1"/>
                    <a:pt x="764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9"/>
            <p:cNvSpPr/>
            <p:nvPr/>
          </p:nvSpPr>
          <p:spPr>
            <a:xfrm>
              <a:off x="221576" y="-152777"/>
              <a:ext cx="110738" cy="106905"/>
            </a:xfrm>
            <a:custGeom>
              <a:avLst/>
              <a:gdLst/>
              <a:ahLst/>
              <a:cxnLst/>
              <a:rect l="l" t="t" r="r" b="b"/>
              <a:pathLst>
                <a:path w="1069" h="1032" extrusionOk="0">
                  <a:moveTo>
                    <a:pt x="684" y="0"/>
                  </a:moveTo>
                  <a:cubicBezTo>
                    <a:pt x="657" y="0"/>
                    <a:pt x="633" y="14"/>
                    <a:pt x="622" y="41"/>
                  </a:cubicBezTo>
                  <a:cubicBezTo>
                    <a:pt x="588" y="118"/>
                    <a:pt x="554" y="195"/>
                    <a:pt x="520" y="272"/>
                  </a:cubicBezTo>
                  <a:cubicBezTo>
                    <a:pt x="434" y="220"/>
                    <a:pt x="340" y="177"/>
                    <a:pt x="254" y="135"/>
                  </a:cubicBezTo>
                  <a:cubicBezTo>
                    <a:pt x="243" y="130"/>
                    <a:pt x="232" y="128"/>
                    <a:pt x="222" y="128"/>
                  </a:cubicBezTo>
                  <a:cubicBezTo>
                    <a:pt x="191" y="128"/>
                    <a:pt x="162" y="146"/>
                    <a:pt x="143" y="177"/>
                  </a:cubicBezTo>
                  <a:lnTo>
                    <a:pt x="109" y="169"/>
                  </a:lnTo>
                  <a:cubicBezTo>
                    <a:pt x="106" y="169"/>
                    <a:pt x="103" y="168"/>
                    <a:pt x="100" y="168"/>
                  </a:cubicBezTo>
                  <a:cubicBezTo>
                    <a:pt x="29" y="168"/>
                    <a:pt x="0" y="265"/>
                    <a:pt x="58" y="306"/>
                  </a:cubicBezTo>
                  <a:lnTo>
                    <a:pt x="451" y="460"/>
                  </a:lnTo>
                  <a:cubicBezTo>
                    <a:pt x="417" y="562"/>
                    <a:pt x="391" y="674"/>
                    <a:pt x="366" y="776"/>
                  </a:cubicBezTo>
                  <a:cubicBezTo>
                    <a:pt x="357" y="810"/>
                    <a:pt x="366" y="836"/>
                    <a:pt x="383" y="862"/>
                  </a:cubicBezTo>
                  <a:cubicBezTo>
                    <a:pt x="383" y="879"/>
                    <a:pt x="374" y="905"/>
                    <a:pt x="366" y="930"/>
                  </a:cubicBezTo>
                  <a:cubicBezTo>
                    <a:pt x="360" y="987"/>
                    <a:pt x="406" y="1032"/>
                    <a:pt x="451" y="1032"/>
                  </a:cubicBezTo>
                  <a:cubicBezTo>
                    <a:pt x="474" y="1032"/>
                    <a:pt x="496" y="1019"/>
                    <a:pt x="511" y="990"/>
                  </a:cubicBezTo>
                  <a:cubicBezTo>
                    <a:pt x="588" y="853"/>
                    <a:pt x="639" y="716"/>
                    <a:pt x="682" y="562"/>
                  </a:cubicBezTo>
                  <a:cubicBezTo>
                    <a:pt x="759" y="614"/>
                    <a:pt x="828" y="674"/>
                    <a:pt x="888" y="733"/>
                  </a:cubicBezTo>
                  <a:cubicBezTo>
                    <a:pt x="902" y="746"/>
                    <a:pt x="919" y="752"/>
                    <a:pt x="936" y="752"/>
                  </a:cubicBezTo>
                  <a:cubicBezTo>
                    <a:pt x="1001" y="752"/>
                    <a:pt x="1068" y="676"/>
                    <a:pt x="1007" y="622"/>
                  </a:cubicBezTo>
                  <a:lnTo>
                    <a:pt x="956" y="588"/>
                  </a:lnTo>
                  <a:cubicBezTo>
                    <a:pt x="990" y="554"/>
                    <a:pt x="973" y="494"/>
                    <a:pt x="930" y="477"/>
                  </a:cubicBezTo>
                  <a:cubicBezTo>
                    <a:pt x="862" y="443"/>
                    <a:pt x="793" y="408"/>
                    <a:pt x="734" y="374"/>
                  </a:cubicBezTo>
                  <a:cubicBezTo>
                    <a:pt x="734" y="357"/>
                    <a:pt x="734" y="340"/>
                    <a:pt x="742" y="323"/>
                  </a:cubicBezTo>
                  <a:lnTo>
                    <a:pt x="759" y="272"/>
                  </a:lnTo>
                  <a:cubicBezTo>
                    <a:pt x="759" y="272"/>
                    <a:pt x="759" y="263"/>
                    <a:pt x="759" y="263"/>
                  </a:cubicBezTo>
                  <a:cubicBezTo>
                    <a:pt x="785" y="220"/>
                    <a:pt x="811" y="169"/>
                    <a:pt x="836" y="126"/>
                  </a:cubicBezTo>
                  <a:cubicBezTo>
                    <a:pt x="865" y="68"/>
                    <a:pt x="820" y="9"/>
                    <a:pt x="763" y="9"/>
                  </a:cubicBezTo>
                  <a:cubicBezTo>
                    <a:pt x="754" y="9"/>
                    <a:pt x="744" y="11"/>
                    <a:pt x="734" y="15"/>
                  </a:cubicBezTo>
                  <a:cubicBezTo>
                    <a:pt x="717" y="5"/>
                    <a:pt x="700" y="0"/>
                    <a:pt x="684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9"/>
            <p:cNvSpPr/>
            <p:nvPr/>
          </p:nvSpPr>
          <p:spPr>
            <a:xfrm>
              <a:off x="139634" y="60624"/>
              <a:ext cx="123376" cy="123479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854" y="0"/>
                  </a:moveTo>
                  <a:cubicBezTo>
                    <a:pt x="831" y="0"/>
                    <a:pt x="807" y="10"/>
                    <a:pt x="789" y="34"/>
                  </a:cubicBezTo>
                  <a:cubicBezTo>
                    <a:pt x="755" y="76"/>
                    <a:pt x="720" y="128"/>
                    <a:pt x="695" y="179"/>
                  </a:cubicBezTo>
                  <a:cubicBezTo>
                    <a:pt x="660" y="179"/>
                    <a:pt x="635" y="205"/>
                    <a:pt x="626" y="230"/>
                  </a:cubicBezTo>
                  <a:cubicBezTo>
                    <a:pt x="592" y="316"/>
                    <a:pt x="558" y="402"/>
                    <a:pt x="532" y="487"/>
                  </a:cubicBezTo>
                  <a:lnTo>
                    <a:pt x="532" y="504"/>
                  </a:lnTo>
                  <a:cubicBezTo>
                    <a:pt x="489" y="496"/>
                    <a:pt x="455" y="479"/>
                    <a:pt x="421" y="470"/>
                  </a:cubicBezTo>
                  <a:cubicBezTo>
                    <a:pt x="387" y="461"/>
                    <a:pt x="207" y="444"/>
                    <a:pt x="173" y="402"/>
                  </a:cubicBezTo>
                  <a:cubicBezTo>
                    <a:pt x="157" y="384"/>
                    <a:pt x="139" y="377"/>
                    <a:pt x="121" y="377"/>
                  </a:cubicBezTo>
                  <a:cubicBezTo>
                    <a:pt x="60" y="377"/>
                    <a:pt x="0" y="462"/>
                    <a:pt x="53" y="521"/>
                  </a:cubicBezTo>
                  <a:cubicBezTo>
                    <a:pt x="130" y="607"/>
                    <a:pt x="353" y="615"/>
                    <a:pt x="464" y="650"/>
                  </a:cubicBezTo>
                  <a:cubicBezTo>
                    <a:pt x="447" y="710"/>
                    <a:pt x="421" y="769"/>
                    <a:pt x="404" y="829"/>
                  </a:cubicBezTo>
                  <a:cubicBezTo>
                    <a:pt x="361" y="906"/>
                    <a:pt x="318" y="992"/>
                    <a:pt x="276" y="1069"/>
                  </a:cubicBezTo>
                  <a:cubicBezTo>
                    <a:pt x="243" y="1128"/>
                    <a:pt x="295" y="1192"/>
                    <a:pt x="352" y="1192"/>
                  </a:cubicBezTo>
                  <a:cubicBezTo>
                    <a:pt x="370" y="1192"/>
                    <a:pt x="388" y="1186"/>
                    <a:pt x="404" y="1172"/>
                  </a:cubicBezTo>
                  <a:cubicBezTo>
                    <a:pt x="408" y="1173"/>
                    <a:pt x="413" y="1173"/>
                    <a:pt x="418" y="1173"/>
                  </a:cubicBezTo>
                  <a:cubicBezTo>
                    <a:pt x="451" y="1173"/>
                    <a:pt x="491" y="1149"/>
                    <a:pt x="498" y="1112"/>
                  </a:cubicBezTo>
                  <a:cubicBezTo>
                    <a:pt x="558" y="983"/>
                    <a:pt x="609" y="855"/>
                    <a:pt x="643" y="718"/>
                  </a:cubicBezTo>
                  <a:cubicBezTo>
                    <a:pt x="780" y="778"/>
                    <a:pt x="917" y="838"/>
                    <a:pt x="1045" y="915"/>
                  </a:cubicBezTo>
                  <a:cubicBezTo>
                    <a:pt x="1056" y="919"/>
                    <a:pt x="1066" y="921"/>
                    <a:pt x="1076" y="921"/>
                  </a:cubicBezTo>
                  <a:cubicBezTo>
                    <a:pt x="1145" y="921"/>
                    <a:pt x="1190" y="822"/>
                    <a:pt x="1122" y="769"/>
                  </a:cubicBezTo>
                  <a:cubicBezTo>
                    <a:pt x="994" y="701"/>
                    <a:pt x="857" y="633"/>
                    <a:pt x="712" y="573"/>
                  </a:cubicBezTo>
                  <a:cubicBezTo>
                    <a:pt x="780" y="419"/>
                    <a:pt x="857" y="265"/>
                    <a:pt x="926" y="111"/>
                  </a:cubicBezTo>
                  <a:cubicBezTo>
                    <a:pt x="955" y="51"/>
                    <a:pt x="907" y="0"/>
                    <a:pt x="854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9"/>
            <p:cNvSpPr/>
            <p:nvPr/>
          </p:nvSpPr>
          <p:spPr>
            <a:xfrm>
              <a:off x="729078" y="30893"/>
              <a:ext cx="115814" cy="116435"/>
            </a:xfrm>
            <a:custGeom>
              <a:avLst/>
              <a:gdLst/>
              <a:ahLst/>
              <a:cxnLst/>
              <a:rect l="l" t="t" r="r" b="b"/>
              <a:pathLst>
                <a:path w="1118" h="1124" extrusionOk="0">
                  <a:moveTo>
                    <a:pt x="596" y="1"/>
                  </a:moveTo>
                  <a:cubicBezTo>
                    <a:pt x="558" y="1"/>
                    <a:pt x="523" y="27"/>
                    <a:pt x="531" y="81"/>
                  </a:cubicBezTo>
                  <a:cubicBezTo>
                    <a:pt x="480" y="81"/>
                    <a:pt x="446" y="115"/>
                    <a:pt x="454" y="158"/>
                  </a:cubicBezTo>
                  <a:cubicBezTo>
                    <a:pt x="454" y="210"/>
                    <a:pt x="463" y="261"/>
                    <a:pt x="463" y="321"/>
                  </a:cubicBezTo>
                  <a:cubicBezTo>
                    <a:pt x="375" y="308"/>
                    <a:pt x="292" y="300"/>
                    <a:pt x="207" y="300"/>
                  </a:cubicBezTo>
                  <a:cubicBezTo>
                    <a:pt x="176" y="300"/>
                    <a:pt x="144" y="301"/>
                    <a:pt x="112" y="304"/>
                  </a:cubicBezTo>
                  <a:cubicBezTo>
                    <a:pt x="9" y="304"/>
                    <a:pt x="1" y="466"/>
                    <a:pt x="112" y="466"/>
                  </a:cubicBezTo>
                  <a:cubicBezTo>
                    <a:pt x="121" y="475"/>
                    <a:pt x="129" y="483"/>
                    <a:pt x="146" y="483"/>
                  </a:cubicBezTo>
                  <a:lnTo>
                    <a:pt x="463" y="603"/>
                  </a:lnTo>
                  <a:lnTo>
                    <a:pt x="463" y="757"/>
                  </a:lnTo>
                  <a:cubicBezTo>
                    <a:pt x="463" y="783"/>
                    <a:pt x="480" y="808"/>
                    <a:pt x="497" y="817"/>
                  </a:cubicBezTo>
                  <a:cubicBezTo>
                    <a:pt x="488" y="885"/>
                    <a:pt x="480" y="954"/>
                    <a:pt x="471" y="1022"/>
                  </a:cubicBezTo>
                  <a:cubicBezTo>
                    <a:pt x="456" y="1084"/>
                    <a:pt x="505" y="1124"/>
                    <a:pt x="553" y="1124"/>
                  </a:cubicBezTo>
                  <a:cubicBezTo>
                    <a:pt x="584" y="1124"/>
                    <a:pt x="615" y="1106"/>
                    <a:pt x="625" y="1065"/>
                  </a:cubicBezTo>
                  <a:cubicBezTo>
                    <a:pt x="651" y="937"/>
                    <a:pt x="659" y="808"/>
                    <a:pt x="668" y="671"/>
                  </a:cubicBezTo>
                  <a:cubicBezTo>
                    <a:pt x="728" y="714"/>
                    <a:pt x="788" y="757"/>
                    <a:pt x="848" y="808"/>
                  </a:cubicBezTo>
                  <a:cubicBezTo>
                    <a:pt x="865" y="826"/>
                    <a:pt x="885" y="833"/>
                    <a:pt x="904" y="833"/>
                  </a:cubicBezTo>
                  <a:cubicBezTo>
                    <a:pt x="933" y="833"/>
                    <a:pt x="961" y="817"/>
                    <a:pt x="976" y="791"/>
                  </a:cubicBezTo>
                  <a:lnTo>
                    <a:pt x="993" y="791"/>
                  </a:lnTo>
                  <a:cubicBezTo>
                    <a:pt x="999" y="793"/>
                    <a:pt x="1005" y="793"/>
                    <a:pt x="1011" y="793"/>
                  </a:cubicBezTo>
                  <a:cubicBezTo>
                    <a:pt x="1078" y="793"/>
                    <a:pt x="1117" y="709"/>
                    <a:pt x="1070" y="654"/>
                  </a:cubicBezTo>
                  <a:cubicBezTo>
                    <a:pt x="959" y="552"/>
                    <a:pt x="831" y="466"/>
                    <a:pt x="685" y="398"/>
                  </a:cubicBezTo>
                  <a:cubicBezTo>
                    <a:pt x="694" y="295"/>
                    <a:pt x="694" y="184"/>
                    <a:pt x="685" y="81"/>
                  </a:cubicBezTo>
                  <a:cubicBezTo>
                    <a:pt x="681" y="29"/>
                    <a:pt x="636" y="1"/>
                    <a:pt x="596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1" name="Google Shape;2631;p19"/>
          <p:cNvGrpSpPr/>
          <p:nvPr/>
        </p:nvGrpSpPr>
        <p:grpSpPr>
          <a:xfrm>
            <a:off x="7015987" y="3182365"/>
            <a:ext cx="2496555" cy="2532634"/>
            <a:chOff x="6939787" y="2953765"/>
            <a:chExt cx="2496555" cy="2532634"/>
          </a:xfrm>
        </p:grpSpPr>
        <p:sp>
          <p:nvSpPr>
            <p:cNvPr id="2632" name="Google Shape;2632;p19"/>
            <p:cNvSpPr/>
            <p:nvPr/>
          </p:nvSpPr>
          <p:spPr>
            <a:xfrm>
              <a:off x="6939787" y="4569813"/>
              <a:ext cx="2185231" cy="606416"/>
            </a:xfrm>
            <a:custGeom>
              <a:avLst/>
              <a:gdLst/>
              <a:ahLst/>
              <a:cxnLst/>
              <a:rect l="l" t="t" r="r" b="b"/>
              <a:pathLst>
                <a:path w="21095" h="5854" extrusionOk="0">
                  <a:moveTo>
                    <a:pt x="7819" y="1"/>
                  </a:moveTo>
                  <a:cubicBezTo>
                    <a:pt x="6589" y="1"/>
                    <a:pt x="5382" y="139"/>
                    <a:pt x="4192" y="512"/>
                  </a:cubicBezTo>
                  <a:cubicBezTo>
                    <a:pt x="2712" y="974"/>
                    <a:pt x="1326" y="1692"/>
                    <a:pt x="86" y="2625"/>
                  </a:cubicBezTo>
                  <a:cubicBezTo>
                    <a:pt x="0" y="2685"/>
                    <a:pt x="0" y="2813"/>
                    <a:pt x="86" y="2873"/>
                  </a:cubicBezTo>
                  <a:cubicBezTo>
                    <a:pt x="2190" y="4336"/>
                    <a:pt x="4611" y="5294"/>
                    <a:pt x="7152" y="5662"/>
                  </a:cubicBezTo>
                  <a:cubicBezTo>
                    <a:pt x="7995" y="5790"/>
                    <a:pt x="8843" y="5853"/>
                    <a:pt x="9690" y="5853"/>
                  </a:cubicBezTo>
                  <a:cubicBezTo>
                    <a:pt x="11397" y="5853"/>
                    <a:pt x="13097" y="5595"/>
                    <a:pt x="14732" y="5080"/>
                  </a:cubicBezTo>
                  <a:cubicBezTo>
                    <a:pt x="16246" y="4601"/>
                    <a:pt x="17641" y="3865"/>
                    <a:pt x="19009" y="3087"/>
                  </a:cubicBezTo>
                  <a:cubicBezTo>
                    <a:pt x="19223" y="3087"/>
                    <a:pt x="19428" y="3070"/>
                    <a:pt x="19625" y="3027"/>
                  </a:cubicBezTo>
                  <a:lnTo>
                    <a:pt x="20926" y="2830"/>
                  </a:lnTo>
                  <a:cubicBezTo>
                    <a:pt x="21095" y="2798"/>
                    <a:pt x="21044" y="2554"/>
                    <a:pt x="20880" y="2554"/>
                  </a:cubicBezTo>
                  <a:cubicBezTo>
                    <a:pt x="20870" y="2554"/>
                    <a:pt x="20860" y="2554"/>
                    <a:pt x="20849" y="2557"/>
                  </a:cubicBezTo>
                  <a:lnTo>
                    <a:pt x="19736" y="2728"/>
                  </a:lnTo>
                  <a:cubicBezTo>
                    <a:pt x="19548" y="2762"/>
                    <a:pt x="19360" y="2805"/>
                    <a:pt x="19172" y="2813"/>
                  </a:cubicBezTo>
                  <a:cubicBezTo>
                    <a:pt x="19145" y="2776"/>
                    <a:pt x="19105" y="2755"/>
                    <a:pt x="19062" y="2755"/>
                  </a:cubicBezTo>
                  <a:cubicBezTo>
                    <a:pt x="19037" y="2755"/>
                    <a:pt x="19009" y="2763"/>
                    <a:pt x="18984" y="2779"/>
                  </a:cubicBezTo>
                  <a:lnTo>
                    <a:pt x="18941" y="2805"/>
                  </a:lnTo>
                  <a:cubicBezTo>
                    <a:pt x="18795" y="2762"/>
                    <a:pt x="18650" y="2702"/>
                    <a:pt x="18513" y="2616"/>
                  </a:cubicBezTo>
                  <a:cubicBezTo>
                    <a:pt x="17906" y="2291"/>
                    <a:pt x="17281" y="2000"/>
                    <a:pt x="16648" y="1735"/>
                  </a:cubicBezTo>
                  <a:cubicBezTo>
                    <a:pt x="15339" y="1205"/>
                    <a:pt x="13988" y="786"/>
                    <a:pt x="12602" y="503"/>
                  </a:cubicBezTo>
                  <a:cubicBezTo>
                    <a:pt x="11267" y="230"/>
                    <a:pt x="9907" y="67"/>
                    <a:pt x="8538" y="16"/>
                  </a:cubicBezTo>
                  <a:cubicBezTo>
                    <a:pt x="8298" y="6"/>
                    <a:pt x="8058" y="1"/>
                    <a:pt x="7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9"/>
            <p:cNvSpPr/>
            <p:nvPr/>
          </p:nvSpPr>
          <p:spPr>
            <a:xfrm>
              <a:off x="7196801" y="4865571"/>
              <a:ext cx="1713897" cy="62983"/>
            </a:xfrm>
            <a:custGeom>
              <a:avLst/>
              <a:gdLst/>
              <a:ahLst/>
              <a:cxnLst/>
              <a:rect l="l" t="t" r="r" b="b"/>
              <a:pathLst>
                <a:path w="16545" h="608" extrusionOk="0">
                  <a:moveTo>
                    <a:pt x="16468" y="1"/>
                  </a:moveTo>
                  <a:cubicBezTo>
                    <a:pt x="16465" y="1"/>
                    <a:pt x="16463" y="1"/>
                    <a:pt x="16460" y="1"/>
                  </a:cubicBezTo>
                  <a:cubicBezTo>
                    <a:pt x="13269" y="317"/>
                    <a:pt x="10066" y="474"/>
                    <a:pt x="6861" y="474"/>
                  </a:cubicBezTo>
                  <a:cubicBezTo>
                    <a:pt x="4602" y="474"/>
                    <a:pt x="2343" y="396"/>
                    <a:pt x="86" y="240"/>
                  </a:cubicBezTo>
                  <a:cubicBezTo>
                    <a:pt x="83" y="240"/>
                    <a:pt x="81" y="240"/>
                    <a:pt x="78" y="240"/>
                  </a:cubicBezTo>
                  <a:cubicBezTo>
                    <a:pt x="0" y="240"/>
                    <a:pt x="3" y="369"/>
                    <a:pt x="86" y="377"/>
                  </a:cubicBezTo>
                  <a:cubicBezTo>
                    <a:pt x="2318" y="531"/>
                    <a:pt x="4553" y="608"/>
                    <a:pt x="6787" y="608"/>
                  </a:cubicBezTo>
                  <a:cubicBezTo>
                    <a:pt x="10016" y="608"/>
                    <a:pt x="13244" y="448"/>
                    <a:pt x="16460" y="129"/>
                  </a:cubicBezTo>
                  <a:cubicBezTo>
                    <a:pt x="16534" y="121"/>
                    <a:pt x="16545" y="1"/>
                    <a:pt x="16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9"/>
            <p:cNvSpPr/>
            <p:nvPr/>
          </p:nvSpPr>
          <p:spPr>
            <a:xfrm>
              <a:off x="8044088" y="4752447"/>
              <a:ext cx="405969" cy="162326"/>
            </a:xfrm>
            <a:custGeom>
              <a:avLst/>
              <a:gdLst/>
              <a:ahLst/>
              <a:cxnLst/>
              <a:rect l="l" t="t" r="r" b="b"/>
              <a:pathLst>
                <a:path w="3919" h="1567" extrusionOk="0">
                  <a:moveTo>
                    <a:pt x="99" y="0"/>
                  </a:moveTo>
                  <a:cubicBezTo>
                    <a:pt x="38" y="0"/>
                    <a:pt x="0" y="89"/>
                    <a:pt x="60" y="126"/>
                  </a:cubicBezTo>
                  <a:cubicBezTo>
                    <a:pt x="1266" y="717"/>
                    <a:pt x="2515" y="1196"/>
                    <a:pt x="3807" y="1563"/>
                  </a:cubicBezTo>
                  <a:cubicBezTo>
                    <a:pt x="3814" y="1566"/>
                    <a:pt x="3822" y="1567"/>
                    <a:pt x="3828" y="1567"/>
                  </a:cubicBezTo>
                  <a:cubicBezTo>
                    <a:pt x="3897" y="1567"/>
                    <a:pt x="3919" y="1458"/>
                    <a:pt x="3841" y="1435"/>
                  </a:cubicBezTo>
                  <a:cubicBezTo>
                    <a:pt x="2566" y="1076"/>
                    <a:pt x="1326" y="597"/>
                    <a:pt x="128" y="6"/>
                  </a:cubicBezTo>
                  <a:cubicBezTo>
                    <a:pt x="118" y="2"/>
                    <a:pt x="108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9"/>
            <p:cNvSpPr/>
            <p:nvPr/>
          </p:nvSpPr>
          <p:spPr>
            <a:xfrm>
              <a:off x="7455680" y="4787876"/>
              <a:ext cx="247787" cy="134563"/>
            </a:xfrm>
            <a:custGeom>
              <a:avLst/>
              <a:gdLst/>
              <a:ahLst/>
              <a:cxnLst/>
              <a:rect l="l" t="t" r="r" b="b"/>
              <a:pathLst>
                <a:path w="2392" h="1299" extrusionOk="0">
                  <a:moveTo>
                    <a:pt x="101" y="0"/>
                  </a:moveTo>
                  <a:cubicBezTo>
                    <a:pt x="44" y="0"/>
                    <a:pt x="1" y="89"/>
                    <a:pt x="68" y="126"/>
                  </a:cubicBezTo>
                  <a:lnTo>
                    <a:pt x="2258" y="1290"/>
                  </a:lnTo>
                  <a:cubicBezTo>
                    <a:pt x="2269" y="1296"/>
                    <a:pt x="2280" y="1299"/>
                    <a:pt x="2291" y="1299"/>
                  </a:cubicBezTo>
                  <a:cubicBezTo>
                    <a:pt x="2352" y="1299"/>
                    <a:pt x="2392" y="1208"/>
                    <a:pt x="2326" y="1179"/>
                  </a:cubicBezTo>
                  <a:lnTo>
                    <a:pt x="128" y="7"/>
                  </a:lnTo>
                  <a:cubicBezTo>
                    <a:pt x="119" y="2"/>
                    <a:pt x="110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9"/>
            <p:cNvSpPr/>
            <p:nvPr/>
          </p:nvSpPr>
          <p:spPr>
            <a:xfrm>
              <a:off x="7739317" y="4768401"/>
              <a:ext cx="257421" cy="155074"/>
            </a:xfrm>
            <a:custGeom>
              <a:avLst/>
              <a:gdLst/>
              <a:ahLst/>
              <a:cxnLst/>
              <a:rect l="l" t="t" r="r" b="b"/>
              <a:pathLst>
                <a:path w="2485" h="1497" extrusionOk="0">
                  <a:moveTo>
                    <a:pt x="106" y="0"/>
                  </a:moveTo>
                  <a:cubicBezTo>
                    <a:pt x="43" y="0"/>
                    <a:pt x="0" y="89"/>
                    <a:pt x="67" y="126"/>
                  </a:cubicBezTo>
                  <a:cubicBezTo>
                    <a:pt x="846" y="554"/>
                    <a:pt x="1607" y="1007"/>
                    <a:pt x="2351" y="1486"/>
                  </a:cubicBezTo>
                  <a:cubicBezTo>
                    <a:pt x="2363" y="1493"/>
                    <a:pt x="2375" y="1496"/>
                    <a:pt x="2386" y="1496"/>
                  </a:cubicBezTo>
                  <a:cubicBezTo>
                    <a:pt x="2446" y="1496"/>
                    <a:pt x="2485" y="1411"/>
                    <a:pt x="2420" y="1375"/>
                  </a:cubicBezTo>
                  <a:cubicBezTo>
                    <a:pt x="1676" y="888"/>
                    <a:pt x="914" y="434"/>
                    <a:pt x="136" y="6"/>
                  </a:cubicBezTo>
                  <a:cubicBezTo>
                    <a:pt x="126" y="2"/>
                    <a:pt x="116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9"/>
            <p:cNvSpPr/>
            <p:nvPr/>
          </p:nvSpPr>
          <p:spPr>
            <a:xfrm>
              <a:off x="8526106" y="4815432"/>
              <a:ext cx="202208" cy="89605"/>
            </a:xfrm>
            <a:custGeom>
              <a:avLst/>
              <a:gdLst/>
              <a:ahLst/>
              <a:cxnLst/>
              <a:rect l="l" t="t" r="r" b="b"/>
              <a:pathLst>
                <a:path w="1952" h="865" extrusionOk="0">
                  <a:moveTo>
                    <a:pt x="78" y="0"/>
                  </a:moveTo>
                  <a:cubicBezTo>
                    <a:pt x="20" y="0"/>
                    <a:pt x="1" y="104"/>
                    <a:pt x="69" y="134"/>
                  </a:cubicBezTo>
                  <a:lnTo>
                    <a:pt x="1840" y="861"/>
                  </a:lnTo>
                  <a:cubicBezTo>
                    <a:pt x="1848" y="864"/>
                    <a:pt x="1855" y="865"/>
                    <a:pt x="1862" y="865"/>
                  </a:cubicBezTo>
                  <a:cubicBezTo>
                    <a:pt x="1931" y="865"/>
                    <a:pt x="1952" y="756"/>
                    <a:pt x="1874" y="733"/>
                  </a:cubicBezTo>
                  <a:lnTo>
                    <a:pt x="103" y="6"/>
                  </a:lnTo>
                  <a:cubicBezTo>
                    <a:pt x="94" y="2"/>
                    <a:pt x="86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9"/>
            <p:cNvSpPr/>
            <p:nvPr/>
          </p:nvSpPr>
          <p:spPr>
            <a:xfrm>
              <a:off x="8035800" y="4916849"/>
              <a:ext cx="162843" cy="181282"/>
            </a:xfrm>
            <a:custGeom>
              <a:avLst/>
              <a:gdLst/>
              <a:ahLst/>
              <a:cxnLst/>
              <a:rect l="l" t="t" r="r" b="b"/>
              <a:pathLst>
                <a:path w="1572" h="1750" extrusionOk="0">
                  <a:moveTo>
                    <a:pt x="1471" y="0"/>
                  </a:moveTo>
                  <a:cubicBezTo>
                    <a:pt x="1455" y="0"/>
                    <a:pt x="1438" y="6"/>
                    <a:pt x="1423" y="19"/>
                  </a:cubicBezTo>
                  <a:cubicBezTo>
                    <a:pt x="927" y="533"/>
                    <a:pt x="456" y="1080"/>
                    <a:pt x="37" y="1653"/>
                  </a:cubicBezTo>
                  <a:cubicBezTo>
                    <a:pt x="1" y="1702"/>
                    <a:pt x="46" y="1750"/>
                    <a:pt x="93" y="1750"/>
                  </a:cubicBezTo>
                  <a:cubicBezTo>
                    <a:pt x="113" y="1750"/>
                    <a:pt x="133" y="1742"/>
                    <a:pt x="148" y="1722"/>
                  </a:cubicBezTo>
                  <a:cubicBezTo>
                    <a:pt x="567" y="1157"/>
                    <a:pt x="1029" y="618"/>
                    <a:pt x="1525" y="113"/>
                  </a:cubicBezTo>
                  <a:cubicBezTo>
                    <a:pt x="1572" y="67"/>
                    <a:pt x="1526" y="0"/>
                    <a:pt x="14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9"/>
            <p:cNvSpPr/>
            <p:nvPr/>
          </p:nvSpPr>
          <p:spPr>
            <a:xfrm>
              <a:off x="7673950" y="4912913"/>
              <a:ext cx="148962" cy="160875"/>
            </a:xfrm>
            <a:custGeom>
              <a:avLst/>
              <a:gdLst/>
              <a:ahLst/>
              <a:cxnLst/>
              <a:rect l="l" t="t" r="r" b="b"/>
              <a:pathLst>
                <a:path w="1438" h="1553" extrusionOk="0">
                  <a:moveTo>
                    <a:pt x="1342" y="0"/>
                  </a:moveTo>
                  <a:cubicBezTo>
                    <a:pt x="1327" y="0"/>
                    <a:pt x="1311" y="7"/>
                    <a:pt x="1297" y="23"/>
                  </a:cubicBezTo>
                  <a:cubicBezTo>
                    <a:pt x="878" y="494"/>
                    <a:pt x="459" y="964"/>
                    <a:pt x="40" y="1435"/>
                  </a:cubicBezTo>
                  <a:cubicBezTo>
                    <a:pt x="1" y="1486"/>
                    <a:pt x="40" y="1552"/>
                    <a:pt x="87" y="1552"/>
                  </a:cubicBezTo>
                  <a:cubicBezTo>
                    <a:pt x="103" y="1552"/>
                    <a:pt x="119" y="1545"/>
                    <a:pt x="134" y="1529"/>
                  </a:cubicBezTo>
                  <a:cubicBezTo>
                    <a:pt x="553" y="1058"/>
                    <a:pt x="972" y="588"/>
                    <a:pt x="1391" y="117"/>
                  </a:cubicBezTo>
                  <a:cubicBezTo>
                    <a:pt x="1437" y="71"/>
                    <a:pt x="1393" y="0"/>
                    <a:pt x="1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9"/>
            <p:cNvSpPr/>
            <p:nvPr/>
          </p:nvSpPr>
          <p:spPr>
            <a:xfrm>
              <a:off x="7323288" y="4902139"/>
              <a:ext cx="129384" cy="110013"/>
            </a:xfrm>
            <a:custGeom>
              <a:avLst/>
              <a:gdLst/>
              <a:ahLst/>
              <a:cxnLst/>
              <a:rect l="l" t="t" r="r" b="b"/>
              <a:pathLst>
                <a:path w="1249" h="1062" extrusionOk="0">
                  <a:moveTo>
                    <a:pt x="1145" y="1"/>
                  </a:moveTo>
                  <a:cubicBezTo>
                    <a:pt x="1132" y="1"/>
                    <a:pt x="1118" y="5"/>
                    <a:pt x="1106" y="16"/>
                  </a:cubicBezTo>
                  <a:lnTo>
                    <a:pt x="54" y="948"/>
                  </a:lnTo>
                  <a:cubicBezTo>
                    <a:pt x="1" y="995"/>
                    <a:pt x="45" y="1062"/>
                    <a:pt x="100" y="1062"/>
                  </a:cubicBezTo>
                  <a:cubicBezTo>
                    <a:pt x="116" y="1062"/>
                    <a:pt x="133" y="1056"/>
                    <a:pt x="148" y="1042"/>
                  </a:cubicBezTo>
                  <a:lnTo>
                    <a:pt x="1200" y="118"/>
                  </a:lnTo>
                  <a:cubicBezTo>
                    <a:pt x="1248" y="71"/>
                    <a:pt x="1198" y="1"/>
                    <a:pt x="1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9"/>
            <p:cNvSpPr/>
            <p:nvPr/>
          </p:nvSpPr>
          <p:spPr>
            <a:xfrm>
              <a:off x="8405213" y="4901828"/>
              <a:ext cx="172995" cy="167091"/>
            </a:xfrm>
            <a:custGeom>
              <a:avLst/>
              <a:gdLst/>
              <a:ahLst/>
              <a:cxnLst/>
              <a:rect l="l" t="t" r="r" b="b"/>
              <a:pathLst>
                <a:path w="1670" h="1613" extrusionOk="0">
                  <a:moveTo>
                    <a:pt x="1502" y="1"/>
                  </a:moveTo>
                  <a:cubicBezTo>
                    <a:pt x="1306" y="1"/>
                    <a:pt x="1139" y="288"/>
                    <a:pt x="1022" y="412"/>
                  </a:cubicBezTo>
                  <a:lnTo>
                    <a:pt x="47" y="1499"/>
                  </a:lnTo>
                  <a:cubicBezTo>
                    <a:pt x="1" y="1545"/>
                    <a:pt x="46" y="1612"/>
                    <a:pt x="97" y="1612"/>
                  </a:cubicBezTo>
                  <a:cubicBezTo>
                    <a:pt x="112" y="1612"/>
                    <a:pt x="127" y="1606"/>
                    <a:pt x="141" y="1593"/>
                  </a:cubicBezTo>
                  <a:lnTo>
                    <a:pt x="808" y="849"/>
                  </a:lnTo>
                  <a:cubicBezTo>
                    <a:pt x="890" y="759"/>
                    <a:pt x="1359" y="142"/>
                    <a:pt x="1514" y="142"/>
                  </a:cubicBezTo>
                  <a:cubicBezTo>
                    <a:pt x="1522" y="142"/>
                    <a:pt x="1529" y="144"/>
                    <a:pt x="1535" y="147"/>
                  </a:cubicBezTo>
                  <a:cubicBezTo>
                    <a:pt x="1547" y="153"/>
                    <a:pt x="1558" y="156"/>
                    <a:pt x="1569" y="156"/>
                  </a:cubicBezTo>
                  <a:cubicBezTo>
                    <a:pt x="1629" y="156"/>
                    <a:pt x="1670" y="64"/>
                    <a:pt x="1604" y="27"/>
                  </a:cubicBezTo>
                  <a:cubicBezTo>
                    <a:pt x="1569" y="9"/>
                    <a:pt x="1535" y="1"/>
                    <a:pt x="1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9"/>
            <p:cNvSpPr/>
            <p:nvPr/>
          </p:nvSpPr>
          <p:spPr>
            <a:xfrm>
              <a:off x="8763644" y="2953765"/>
              <a:ext cx="631899" cy="2176840"/>
            </a:xfrm>
            <a:custGeom>
              <a:avLst/>
              <a:gdLst/>
              <a:ahLst/>
              <a:cxnLst/>
              <a:rect l="l" t="t" r="r" b="b"/>
              <a:pathLst>
                <a:path w="6100" h="21014" extrusionOk="0">
                  <a:moveTo>
                    <a:pt x="3307" y="1"/>
                  </a:moveTo>
                  <a:cubicBezTo>
                    <a:pt x="3260" y="1"/>
                    <a:pt x="3213" y="24"/>
                    <a:pt x="3183" y="72"/>
                  </a:cubicBezTo>
                  <a:cubicBezTo>
                    <a:pt x="1711" y="2176"/>
                    <a:pt x="753" y="4597"/>
                    <a:pt x="385" y="7138"/>
                  </a:cubicBezTo>
                  <a:cubicBezTo>
                    <a:pt x="0" y="9670"/>
                    <a:pt x="206" y="12271"/>
                    <a:pt x="967" y="14717"/>
                  </a:cubicBezTo>
                  <a:cubicBezTo>
                    <a:pt x="1455" y="16232"/>
                    <a:pt x="2190" y="17626"/>
                    <a:pt x="2969" y="18995"/>
                  </a:cubicBezTo>
                  <a:cubicBezTo>
                    <a:pt x="2960" y="19200"/>
                    <a:pt x="2986" y="19414"/>
                    <a:pt x="3020" y="19611"/>
                  </a:cubicBezTo>
                  <a:lnTo>
                    <a:pt x="3225" y="20911"/>
                  </a:lnTo>
                  <a:cubicBezTo>
                    <a:pt x="3236" y="20983"/>
                    <a:pt x="3285" y="21013"/>
                    <a:pt x="3339" y="21013"/>
                  </a:cubicBezTo>
                  <a:cubicBezTo>
                    <a:pt x="3421" y="21013"/>
                    <a:pt x="3515" y="20942"/>
                    <a:pt x="3499" y="20834"/>
                  </a:cubicBezTo>
                  <a:lnTo>
                    <a:pt x="3328" y="19722"/>
                  </a:lnTo>
                  <a:cubicBezTo>
                    <a:pt x="3294" y="19534"/>
                    <a:pt x="3251" y="19346"/>
                    <a:pt x="3234" y="19157"/>
                  </a:cubicBezTo>
                  <a:cubicBezTo>
                    <a:pt x="3294" y="19115"/>
                    <a:pt x="3311" y="19038"/>
                    <a:pt x="3277" y="18969"/>
                  </a:cubicBezTo>
                  <a:lnTo>
                    <a:pt x="3251" y="18926"/>
                  </a:lnTo>
                  <a:cubicBezTo>
                    <a:pt x="3294" y="18781"/>
                    <a:pt x="3354" y="18636"/>
                    <a:pt x="3431" y="18507"/>
                  </a:cubicBezTo>
                  <a:cubicBezTo>
                    <a:pt x="3756" y="17900"/>
                    <a:pt x="4047" y="17275"/>
                    <a:pt x="4312" y="16634"/>
                  </a:cubicBezTo>
                  <a:cubicBezTo>
                    <a:pt x="4851" y="15333"/>
                    <a:pt x="5262" y="13973"/>
                    <a:pt x="5552" y="12596"/>
                  </a:cubicBezTo>
                  <a:cubicBezTo>
                    <a:pt x="5826" y="11253"/>
                    <a:pt x="5989" y="9893"/>
                    <a:pt x="6040" y="8524"/>
                  </a:cubicBezTo>
                  <a:cubicBezTo>
                    <a:pt x="6100" y="7044"/>
                    <a:pt x="5989" y="5598"/>
                    <a:pt x="5544" y="4178"/>
                  </a:cubicBezTo>
                  <a:cubicBezTo>
                    <a:pt x="5073" y="2698"/>
                    <a:pt x="4363" y="1312"/>
                    <a:pt x="3431" y="72"/>
                  </a:cubicBezTo>
                  <a:cubicBezTo>
                    <a:pt x="3401" y="24"/>
                    <a:pt x="3354" y="1"/>
                    <a:pt x="3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9"/>
            <p:cNvSpPr/>
            <p:nvPr/>
          </p:nvSpPr>
          <p:spPr>
            <a:xfrm>
              <a:off x="9017033" y="3211504"/>
              <a:ext cx="78625" cy="1708717"/>
            </a:xfrm>
            <a:custGeom>
              <a:avLst/>
              <a:gdLst/>
              <a:ahLst/>
              <a:cxnLst/>
              <a:rect l="l" t="t" r="r" b="b"/>
              <a:pathLst>
                <a:path w="759" h="16495" extrusionOk="0">
                  <a:moveTo>
                    <a:pt x="449" y="0"/>
                  </a:moveTo>
                  <a:cubicBezTo>
                    <a:pt x="416" y="0"/>
                    <a:pt x="382" y="22"/>
                    <a:pt x="377" y="64"/>
                  </a:cubicBezTo>
                  <a:cubicBezTo>
                    <a:pt x="1" y="5514"/>
                    <a:pt x="87" y="10989"/>
                    <a:pt x="625" y="16430"/>
                  </a:cubicBezTo>
                  <a:cubicBezTo>
                    <a:pt x="630" y="16473"/>
                    <a:pt x="664" y="16494"/>
                    <a:pt x="696" y="16494"/>
                  </a:cubicBezTo>
                  <a:cubicBezTo>
                    <a:pt x="728" y="16494"/>
                    <a:pt x="758" y="16473"/>
                    <a:pt x="754" y="16430"/>
                  </a:cubicBezTo>
                  <a:cubicBezTo>
                    <a:pt x="215" y="10989"/>
                    <a:pt x="138" y="5514"/>
                    <a:pt x="514" y="64"/>
                  </a:cubicBezTo>
                  <a:cubicBezTo>
                    <a:pt x="514" y="22"/>
                    <a:pt x="482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9"/>
            <p:cNvSpPr/>
            <p:nvPr/>
          </p:nvSpPr>
          <p:spPr>
            <a:xfrm>
              <a:off x="9045210" y="4059204"/>
              <a:ext cx="164708" cy="399754"/>
            </a:xfrm>
            <a:custGeom>
              <a:avLst/>
              <a:gdLst/>
              <a:ahLst/>
              <a:cxnLst/>
              <a:rect l="l" t="t" r="r" b="b"/>
              <a:pathLst>
                <a:path w="1590" h="3859" extrusionOk="0">
                  <a:moveTo>
                    <a:pt x="1498" y="0"/>
                  </a:moveTo>
                  <a:cubicBezTo>
                    <a:pt x="1478" y="0"/>
                    <a:pt x="1459" y="10"/>
                    <a:pt x="1449" y="34"/>
                  </a:cubicBezTo>
                  <a:cubicBezTo>
                    <a:pt x="858" y="1240"/>
                    <a:pt x="371" y="2489"/>
                    <a:pt x="11" y="3781"/>
                  </a:cubicBezTo>
                  <a:cubicBezTo>
                    <a:pt x="1" y="3828"/>
                    <a:pt x="38" y="3859"/>
                    <a:pt x="76" y="3859"/>
                  </a:cubicBezTo>
                  <a:cubicBezTo>
                    <a:pt x="101" y="3859"/>
                    <a:pt x="126" y="3846"/>
                    <a:pt x="140" y="3815"/>
                  </a:cubicBezTo>
                  <a:cubicBezTo>
                    <a:pt x="499" y="2541"/>
                    <a:pt x="978" y="1292"/>
                    <a:pt x="1560" y="103"/>
                  </a:cubicBezTo>
                  <a:cubicBezTo>
                    <a:pt x="1589" y="50"/>
                    <a:pt x="1541" y="0"/>
                    <a:pt x="1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9"/>
            <p:cNvSpPr/>
            <p:nvPr/>
          </p:nvSpPr>
          <p:spPr>
            <a:xfrm>
              <a:off x="9035887" y="3470797"/>
              <a:ext cx="138603" cy="241883"/>
            </a:xfrm>
            <a:custGeom>
              <a:avLst/>
              <a:gdLst/>
              <a:ahLst/>
              <a:cxnLst/>
              <a:rect l="l" t="t" r="r" b="b"/>
              <a:pathLst>
                <a:path w="1338" h="2335" extrusionOk="0">
                  <a:moveTo>
                    <a:pt x="1243" y="0"/>
                  </a:moveTo>
                  <a:cubicBezTo>
                    <a:pt x="1222" y="0"/>
                    <a:pt x="1201" y="10"/>
                    <a:pt x="1188" y="34"/>
                  </a:cubicBezTo>
                  <a:cubicBezTo>
                    <a:pt x="803" y="770"/>
                    <a:pt x="418" y="1505"/>
                    <a:pt x="24" y="2232"/>
                  </a:cubicBezTo>
                  <a:cubicBezTo>
                    <a:pt x="1" y="2286"/>
                    <a:pt x="46" y="2335"/>
                    <a:pt x="91" y="2335"/>
                  </a:cubicBezTo>
                  <a:cubicBezTo>
                    <a:pt x="111" y="2335"/>
                    <a:pt x="131" y="2325"/>
                    <a:pt x="144" y="2301"/>
                  </a:cubicBezTo>
                  <a:cubicBezTo>
                    <a:pt x="529" y="1574"/>
                    <a:pt x="914" y="838"/>
                    <a:pt x="1308" y="102"/>
                  </a:cubicBezTo>
                  <a:cubicBezTo>
                    <a:pt x="1337" y="49"/>
                    <a:pt x="1289" y="0"/>
                    <a:pt x="1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9"/>
            <p:cNvSpPr/>
            <p:nvPr/>
          </p:nvSpPr>
          <p:spPr>
            <a:xfrm>
              <a:off x="9034643" y="3755263"/>
              <a:ext cx="159321" cy="250791"/>
            </a:xfrm>
            <a:custGeom>
              <a:avLst/>
              <a:gdLst/>
              <a:ahLst/>
              <a:cxnLst/>
              <a:rect l="l" t="t" r="r" b="b"/>
              <a:pathLst>
                <a:path w="1538" h="2421" extrusionOk="0">
                  <a:moveTo>
                    <a:pt x="1449" y="0"/>
                  </a:moveTo>
                  <a:cubicBezTo>
                    <a:pt x="1430" y="0"/>
                    <a:pt x="1410" y="10"/>
                    <a:pt x="1397" y="34"/>
                  </a:cubicBezTo>
                  <a:cubicBezTo>
                    <a:pt x="969" y="812"/>
                    <a:pt x="515" y="1574"/>
                    <a:pt x="36" y="2318"/>
                  </a:cubicBezTo>
                  <a:cubicBezTo>
                    <a:pt x="1" y="2371"/>
                    <a:pt x="47" y="2420"/>
                    <a:pt x="93" y="2420"/>
                  </a:cubicBezTo>
                  <a:cubicBezTo>
                    <a:pt x="114" y="2420"/>
                    <a:pt x="134" y="2410"/>
                    <a:pt x="148" y="2386"/>
                  </a:cubicBezTo>
                  <a:cubicBezTo>
                    <a:pt x="627" y="1642"/>
                    <a:pt x="1080" y="881"/>
                    <a:pt x="1508" y="102"/>
                  </a:cubicBezTo>
                  <a:cubicBezTo>
                    <a:pt x="1537" y="49"/>
                    <a:pt x="1493" y="0"/>
                    <a:pt x="1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9"/>
            <p:cNvSpPr/>
            <p:nvPr/>
          </p:nvSpPr>
          <p:spPr>
            <a:xfrm>
              <a:off x="9053912" y="4541222"/>
              <a:ext cx="93024" cy="196096"/>
            </a:xfrm>
            <a:custGeom>
              <a:avLst/>
              <a:gdLst/>
              <a:ahLst/>
              <a:cxnLst/>
              <a:rect l="l" t="t" r="r" b="b"/>
              <a:pathLst>
                <a:path w="898" h="1893" extrusionOk="0">
                  <a:moveTo>
                    <a:pt x="817" y="0"/>
                  </a:moveTo>
                  <a:cubicBezTo>
                    <a:pt x="790" y="0"/>
                    <a:pt x="762" y="13"/>
                    <a:pt x="749" y="44"/>
                  </a:cubicBezTo>
                  <a:cubicBezTo>
                    <a:pt x="509" y="634"/>
                    <a:pt x="261" y="1224"/>
                    <a:pt x="21" y="1814"/>
                  </a:cubicBezTo>
                  <a:cubicBezTo>
                    <a:pt x="1" y="1861"/>
                    <a:pt x="40" y="1892"/>
                    <a:pt x="81" y="1892"/>
                  </a:cubicBezTo>
                  <a:cubicBezTo>
                    <a:pt x="108" y="1892"/>
                    <a:pt x="136" y="1879"/>
                    <a:pt x="150" y="1849"/>
                  </a:cubicBezTo>
                  <a:cubicBezTo>
                    <a:pt x="389" y="1258"/>
                    <a:pt x="637" y="668"/>
                    <a:pt x="877" y="78"/>
                  </a:cubicBezTo>
                  <a:cubicBezTo>
                    <a:pt x="898" y="31"/>
                    <a:pt x="859" y="0"/>
                    <a:pt x="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9"/>
            <p:cNvSpPr/>
            <p:nvPr/>
          </p:nvSpPr>
          <p:spPr>
            <a:xfrm>
              <a:off x="8859675" y="4050710"/>
              <a:ext cx="186876" cy="156732"/>
            </a:xfrm>
            <a:custGeom>
              <a:avLst/>
              <a:gdLst/>
              <a:ahLst/>
              <a:cxnLst/>
              <a:rect l="l" t="t" r="r" b="b"/>
              <a:pathLst>
                <a:path w="1804" h="1513" extrusionOk="0">
                  <a:moveTo>
                    <a:pt x="89" y="0"/>
                  </a:moveTo>
                  <a:cubicBezTo>
                    <a:pt x="37" y="0"/>
                    <a:pt x="1" y="83"/>
                    <a:pt x="57" y="125"/>
                  </a:cubicBezTo>
                  <a:cubicBezTo>
                    <a:pt x="622" y="544"/>
                    <a:pt x="1161" y="997"/>
                    <a:pt x="1657" y="1494"/>
                  </a:cubicBezTo>
                  <a:cubicBezTo>
                    <a:pt x="1670" y="1507"/>
                    <a:pt x="1686" y="1513"/>
                    <a:pt x="1701" y="1513"/>
                  </a:cubicBezTo>
                  <a:cubicBezTo>
                    <a:pt x="1754" y="1513"/>
                    <a:pt x="1804" y="1446"/>
                    <a:pt x="1751" y="1399"/>
                  </a:cubicBezTo>
                  <a:lnTo>
                    <a:pt x="1760" y="1399"/>
                  </a:lnTo>
                  <a:cubicBezTo>
                    <a:pt x="1246" y="895"/>
                    <a:pt x="699" y="433"/>
                    <a:pt x="126" y="14"/>
                  </a:cubicBezTo>
                  <a:cubicBezTo>
                    <a:pt x="113" y="4"/>
                    <a:pt x="101" y="0"/>
                    <a:pt x="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9"/>
            <p:cNvSpPr/>
            <p:nvPr/>
          </p:nvSpPr>
          <p:spPr>
            <a:xfrm>
              <a:off x="8883812" y="3689378"/>
              <a:ext cx="166573" cy="143265"/>
            </a:xfrm>
            <a:custGeom>
              <a:avLst/>
              <a:gdLst/>
              <a:ahLst/>
              <a:cxnLst/>
              <a:rect l="l" t="t" r="r" b="b"/>
              <a:pathLst>
                <a:path w="1608" h="1383" extrusionOk="0">
                  <a:moveTo>
                    <a:pt x="101" y="1"/>
                  </a:moveTo>
                  <a:cubicBezTo>
                    <a:pt x="46" y="1"/>
                    <a:pt x="0" y="67"/>
                    <a:pt x="47" y="114"/>
                  </a:cubicBezTo>
                  <a:lnTo>
                    <a:pt x="1467" y="1363"/>
                  </a:lnTo>
                  <a:cubicBezTo>
                    <a:pt x="1480" y="1376"/>
                    <a:pt x="1495" y="1382"/>
                    <a:pt x="1510" y="1382"/>
                  </a:cubicBezTo>
                  <a:cubicBezTo>
                    <a:pt x="1561" y="1382"/>
                    <a:pt x="1607" y="1315"/>
                    <a:pt x="1561" y="1269"/>
                  </a:cubicBezTo>
                  <a:lnTo>
                    <a:pt x="149" y="20"/>
                  </a:lnTo>
                  <a:cubicBezTo>
                    <a:pt x="134" y="6"/>
                    <a:pt x="117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9"/>
            <p:cNvSpPr/>
            <p:nvPr/>
          </p:nvSpPr>
          <p:spPr>
            <a:xfrm>
              <a:off x="8945968" y="3338820"/>
              <a:ext cx="115192" cy="123376"/>
            </a:xfrm>
            <a:custGeom>
              <a:avLst/>
              <a:gdLst/>
              <a:ahLst/>
              <a:cxnLst/>
              <a:rect l="l" t="t" r="r" b="b"/>
              <a:pathLst>
                <a:path w="1112" h="1191" extrusionOk="0">
                  <a:moveTo>
                    <a:pt x="92" y="1"/>
                  </a:moveTo>
                  <a:cubicBezTo>
                    <a:pt x="43" y="1"/>
                    <a:pt x="0" y="67"/>
                    <a:pt x="45" y="119"/>
                  </a:cubicBezTo>
                  <a:lnTo>
                    <a:pt x="978" y="1171"/>
                  </a:lnTo>
                  <a:cubicBezTo>
                    <a:pt x="989" y="1184"/>
                    <a:pt x="1003" y="1190"/>
                    <a:pt x="1017" y="1190"/>
                  </a:cubicBezTo>
                  <a:cubicBezTo>
                    <a:pt x="1064" y="1190"/>
                    <a:pt x="1112" y="1123"/>
                    <a:pt x="1072" y="1077"/>
                  </a:cubicBezTo>
                  <a:lnTo>
                    <a:pt x="139" y="25"/>
                  </a:lnTo>
                  <a:cubicBezTo>
                    <a:pt x="125" y="8"/>
                    <a:pt x="108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9"/>
            <p:cNvSpPr/>
            <p:nvPr/>
          </p:nvSpPr>
          <p:spPr>
            <a:xfrm>
              <a:off x="8888992" y="4420122"/>
              <a:ext cx="179625" cy="167298"/>
            </a:xfrm>
            <a:custGeom>
              <a:avLst/>
              <a:gdLst/>
              <a:ahLst/>
              <a:cxnLst/>
              <a:rect l="l" t="t" r="r" b="b"/>
              <a:pathLst>
                <a:path w="1734" h="1615" extrusionOk="0">
                  <a:moveTo>
                    <a:pt x="103" y="0"/>
                  </a:moveTo>
                  <a:cubicBezTo>
                    <a:pt x="50" y="0"/>
                    <a:pt x="0" y="70"/>
                    <a:pt x="48" y="118"/>
                  </a:cubicBezTo>
                  <a:lnTo>
                    <a:pt x="784" y="776"/>
                  </a:lnTo>
                  <a:cubicBezTo>
                    <a:pt x="886" y="870"/>
                    <a:pt x="1562" y="1375"/>
                    <a:pt x="1494" y="1512"/>
                  </a:cubicBezTo>
                  <a:cubicBezTo>
                    <a:pt x="1464" y="1565"/>
                    <a:pt x="1512" y="1614"/>
                    <a:pt x="1556" y="1614"/>
                  </a:cubicBezTo>
                  <a:cubicBezTo>
                    <a:pt x="1575" y="1614"/>
                    <a:pt x="1594" y="1604"/>
                    <a:pt x="1605" y="1580"/>
                  </a:cubicBezTo>
                  <a:cubicBezTo>
                    <a:pt x="1733" y="1341"/>
                    <a:pt x="1374" y="1136"/>
                    <a:pt x="1228" y="999"/>
                  </a:cubicBezTo>
                  <a:lnTo>
                    <a:pt x="142" y="15"/>
                  </a:lnTo>
                  <a:cubicBezTo>
                    <a:pt x="130" y="5"/>
                    <a:pt x="116" y="0"/>
                    <a:pt x="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9"/>
            <p:cNvSpPr/>
            <p:nvPr/>
          </p:nvSpPr>
          <p:spPr>
            <a:xfrm>
              <a:off x="8201756" y="4026987"/>
              <a:ext cx="1234586" cy="1248156"/>
            </a:xfrm>
            <a:custGeom>
              <a:avLst/>
              <a:gdLst/>
              <a:ahLst/>
              <a:cxnLst/>
              <a:rect l="l" t="t" r="r" b="b"/>
              <a:pathLst>
                <a:path w="11918" h="12049" extrusionOk="0">
                  <a:moveTo>
                    <a:pt x="9808" y="1"/>
                  </a:moveTo>
                  <a:cubicBezTo>
                    <a:pt x="9284" y="1"/>
                    <a:pt x="8843" y="349"/>
                    <a:pt x="8581" y="790"/>
                  </a:cubicBezTo>
                  <a:cubicBezTo>
                    <a:pt x="8376" y="1184"/>
                    <a:pt x="8239" y="1603"/>
                    <a:pt x="8196" y="2048"/>
                  </a:cubicBezTo>
                  <a:cubicBezTo>
                    <a:pt x="8136" y="1954"/>
                    <a:pt x="8068" y="1859"/>
                    <a:pt x="7999" y="1782"/>
                  </a:cubicBezTo>
                  <a:cubicBezTo>
                    <a:pt x="7663" y="1402"/>
                    <a:pt x="7180" y="1156"/>
                    <a:pt x="6696" y="1156"/>
                  </a:cubicBezTo>
                  <a:cubicBezTo>
                    <a:pt x="6430" y="1156"/>
                    <a:pt x="6163" y="1230"/>
                    <a:pt x="5920" y="1397"/>
                  </a:cubicBezTo>
                  <a:cubicBezTo>
                    <a:pt x="5202" y="1902"/>
                    <a:pt x="5416" y="2869"/>
                    <a:pt x="5621" y="3588"/>
                  </a:cubicBezTo>
                  <a:cubicBezTo>
                    <a:pt x="5647" y="3656"/>
                    <a:pt x="5672" y="3733"/>
                    <a:pt x="5698" y="3801"/>
                  </a:cubicBezTo>
                  <a:cubicBezTo>
                    <a:pt x="5330" y="3579"/>
                    <a:pt x="4954" y="3382"/>
                    <a:pt x="4560" y="3211"/>
                  </a:cubicBezTo>
                  <a:cubicBezTo>
                    <a:pt x="4228" y="3068"/>
                    <a:pt x="3749" y="2930"/>
                    <a:pt x="3312" y="2930"/>
                  </a:cubicBezTo>
                  <a:cubicBezTo>
                    <a:pt x="2783" y="2930"/>
                    <a:pt x="2316" y="3133"/>
                    <a:pt x="2250" y="3776"/>
                  </a:cubicBezTo>
                  <a:cubicBezTo>
                    <a:pt x="2199" y="4221"/>
                    <a:pt x="2370" y="4717"/>
                    <a:pt x="2533" y="5119"/>
                  </a:cubicBezTo>
                  <a:cubicBezTo>
                    <a:pt x="2695" y="5529"/>
                    <a:pt x="2909" y="5906"/>
                    <a:pt x="3174" y="6257"/>
                  </a:cubicBezTo>
                  <a:cubicBezTo>
                    <a:pt x="3217" y="6317"/>
                    <a:pt x="3260" y="6368"/>
                    <a:pt x="3303" y="6419"/>
                  </a:cubicBezTo>
                  <a:cubicBezTo>
                    <a:pt x="3200" y="6402"/>
                    <a:pt x="3089" y="6376"/>
                    <a:pt x="2986" y="6359"/>
                  </a:cubicBezTo>
                  <a:cubicBezTo>
                    <a:pt x="2659" y="6300"/>
                    <a:pt x="2211" y="6221"/>
                    <a:pt x="1775" y="6221"/>
                  </a:cubicBezTo>
                  <a:cubicBezTo>
                    <a:pt x="1196" y="6221"/>
                    <a:pt x="637" y="6361"/>
                    <a:pt x="403" y="6873"/>
                  </a:cubicBezTo>
                  <a:cubicBezTo>
                    <a:pt x="0" y="7737"/>
                    <a:pt x="959" y="8763"/>
                    <a:pt x="1592" y="9225"/>
                  </a:cubicBezTo>
                  <a:cubicBezTo>
                    <a:pt x="1797" y="9371"/>
                    <a:pt x="2011" y="9499"/>
                    <a:pt x="2233" y="9610"/>
                  </a:cubicBezTo>
                  <a:cubicBezTo>
                    <a:pt x="1925" y="9636"/>
                    <a:pt x="1626" y="9713"/>
                    <a:pt x="1335" y="9824"/>
                  </a:cubicBezTo>
                  <a:cubicBezTo>
                    <a:pt x="924" y="9987"/>
                    <a:pt x="385" y="10372"/>
                    <a:pt x="539" y="10893"/>
                  </a:cubicBezTo>
                  <a:cubicBezTo>
                    <a:pt x="668" y="11330"/>
                    <a:pt x="1267" y="11578"/>
                    <a:pt x="1660" y="11706"/>
                  </a:cubicBezTo>
                  <a:cubicBezTo>
                    <a:pt x="2610" y="12005"/>
                    <a:pt x="3679" y="11997"/>
                    <a:pt x="4671" y="12031"/>
                  </a:cubicBezTo>
                  <a:cubicBezTo>
                    <a:pt x="5019" y="12043"/>
                    <a:pt x="5367" y="12048"/>
                    <a:pt x="5715" y="12048"/>
                  </a:cubicBezTo>
                  <a:cubicBezTo>
                    <a:pt x="6411" y="12048"/>
                    <a:pt x="7107" y="12025"/>
                    <a:pt x="7803" y="11980"/>
                  </a:cubicBezTo>
                  <a:cubicBezTo>
                    <a:pt x="8838" y="11911"/>
                    <a:pt x="9881" y="11800"/>
                    <a:pt x="10917" y="11638"/>
                  </a:cubicBezTo>
                  <a:cubicBezTo>
                    <a:pt x="10958" y="11649"/>
                    <a:pt x="11001" y="11654"/>
                    <a:pt x="11043" y="11654"/>
                  </a:cubicBezTo>
                  <a:cubicBezTo>
                    <a:pt x="11131" y="11654"/>
                    <a:pt x="11218" y="11630"/>
                    <a:pt x="11293" y="11578"/>
                  </a:cubicBezTo>
                  <a:lnTo>
                    <a:pt x="11301" y="11578"/>
                  </a:lnTo>
                  <a:cubicBezTo>
                    <a:pt x="11575" y="11526"/>
                    <a:pt x="11729" y="11236"/>
                    <a:pt x="11627" y="10979"/>
                  </a:cubicBezTo>
                  <a:cubicBezTo>
                    <a:pt x="11669" y="10697"/>
                    <a:pt x="11627" y="10389"/>
                    <a:pt x="11661" y="10106"/>
                  </a:cubicBezTo>
                  <a:cubicBezTo>
                    <a:pt x="11712" y="9490"/>
                    <a:pt x="11746" y="8874"/>
                    <a:pt x="11772" y="8258"/>
                  </a:cubicBezTo>
                  <a:cubicBezTo>
                    <a:pt x="11832" y="7009"/>
                    <a:pt x="11917" y="5752"/>
                    <a:pt x="11806" y="4503"/>
                  </a:cubicBezTo>
                  <a:cubicBezTo>
                    <a:pt x="11746" y="3913"/>
                    <a:pt x="11661" y="3322"/>
                    <a:pt x="11532" y="2749"/>
                  </a:cubicBezTo>
                  <a:cubicBezTo>
                    <a:pt x="11413" y="2176"/>
                    <a:pt x="11293" y="1569"/>
                    <a:pt x="11071" y="1021"/>
                  </a:cubicBezTo>
                  <a:cubicBezTo>
                    <a:pt x="10865" y="499"/>
                    <a:pt x="10472" y="29"/>
                    <a:pt x="9881" y="3"/>
                  </a:cubicBezTo>
                  <a:cubicBezTo>
                    <a:pt x="9857" y="2"/>
                    <a:pt x="9832" y="1"/>
                    <a:pt x="9808" y="1"/>
                  </a:cubicBezTo>
                  <a:close/>
                </a:path>
              </a:pathLst>
            </a:custGeom>
            <a:solidFill>
              <a:srgbClr val="FDD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9"/>
            <p:cNvSpPr/>
            <p:nvPr/>
          </p:nvSpPr>
          <p:spPr>
            <a:xfrm>
              <a:off x="8601418" y="4125193"/>
              <a:ext cx="131249" cy="110841"/>
            </a:xfrm>
            <a:custGeom>
              <a:avLst/>
              <a:gdLst/>
              <a:ahLst/>
              <a:cxnLst/>
              <a:rect l="l" t="t" r="r" b="b"/>
              <a:pathLst>
                <a:path w="1267" h="1070" extrusionOk="0">
                  <a:moveTo>
                    <a:pt x="531" y="1"/>
                  </a:moveTo>
                  <a:cubicBezTo>
                    <a:pt x="413" y="1"/>
                    <a:pt x="299" y="35"/>
                    <a:pt x="198" y="99"/>
                  </a:cubicBezTo>
                  <a:cubicBezTo>
                    <a:pt x="103" y="159"/>
                    <a:pt x="52" y="261"/>
                    <a:pt x="52" y="364"/>
                  </a:cubicBezTo>
                  <a:cubicBezTo>
                    <a:pt x="1" y="458"/>
                    <a:pt x="18" y="578"/>
                    <a:pt x="95" y="655"/>
                  </a:cubicBezTo>
                  <a:cubicBezTo>
                    <a:pt x="146" y="906"/>
                    <a:pt x="368" y="1070"/>
                    <a:pt x="605" y="1070"/>
                  </a:cubicBezTo>
                  <a:cubicBezTo>
                    <a:pt x="683" y="1070"/>
                    <a:pt x="763" y="1052"/>
                    <a:pt x="839" y="1014"/>
                  </a:cubicBezTo>
                  <a:cubicBezTo>
                    <a:pt x="967" y="937"/>
                    <a:pt x="1062" y="817"/>
                    <a:pt x="1087" y="672"/>
                  </a:cubicBezTo>
                  <a:cubicBezTo>
                    <a:pt x="1130" y="603"/>
                    <a:pt x="1147" y="526"/>
                    <a:pt x="1121" y="449"/>
                  </a:cubicBezTo>
                  <a:cubicBezTo>
                    <a:pt x="1267" y="338"/>
                    <a:pt x="1250" y="56"/>
                    <a:pt x="1010" y="39"/>
                  </a:cubicBezTo>
                  <a:cubicBezTo>
                    <a:pt x="967" y="35"/>
                    <a:pt x="923" y="32"/>
                    <a:pt x="878" y="32"/>
                  </a:cubicBezTo>
                  <a:cubicBezTo>
                    <a:pt x="833" y="32"/>
                    <a:pt x="788" y="35"/>
                    <a:pt x="745" y="39"/>
                  </a:cubicBezTo>
                  <a:cubicBezTo>
                    <a:pt x="674" y="13"/>
                    <a:pt x="602" y="1"/>
                    <a:pt x="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9"/>
            <p:cNvSpPr/>
            <p:nvPr/>
          </p:nvSpPr>
          <p:spPr>
            <a:xfrm>
              <a:off x="8347408" y="4268255"/>
              <a:ext cx="140675" cy="106594"/>
            </a:xfrm>
            <a:custGeom>
              <a:avLst/>
              <a:gdLst/>
              <a:ahLst/>
              <a:cxnLst/>
              <a:rect l="l" t="t" r="r" b="b"/>
              <a:pathLst>
                <a:path w="1358" h="1029" extrusionOk="0">
                  <a:moveTo>
                    <a:pt x="838" y="1"/>
                  </a:moveTo>
                  <a:cubicBezTo>
                    <a:pt x="782" y="1"/>
                    <a:pt x="726" y="5"/>
                    <a:pt x="673" y="10"/>
                  </a:cubicBezTo>
                  <a:cubicBezTo>
                    <a:pt x="477" y="18"/>
                    <a:pt x="297" y="104"/>
                    <a:pt x="177" y="258"/>
                  </a:cubicBezTo>
                  <a:cubicBezTo>
                    <a:pt x="100" y="377"/>
                    <a:pt x="74" y="514"/>
                    <a:pt x="109" y="651"/>
                  </a:cubicBezTo>
                  <a:cubicBezTo>
                    <a:pt x="100" y="668"/>
                    <a:pt x="83" y="694"/>
                    <a:pt x="74" y="720"/>
                  </a:cubicBezTo>
                  <a:cubicBezTo>
                    <a:pt x="0" y="890"/>
                    <a:pt x="152" y="1029"/>
                    <a:pt x="310" y="1029"/>
                  </a:cubicBezTo>
                  <a:cubicBezTo>
                    <a:pt x="334" y="1029"/>
                    <a:pt x="359" y="1026"/>
                    <a:pt x="382" y="1019"/>
                  </a:cubicBezTo>
                  <a:cubicBezTo>
                    <a:pt x="562" y="959"/>
                    <a:pt x="767" y="1002"/>
                    <a:pt x="956" y="933"/>
                  </a:cubicBezTo>
                  <a:cubicBezTo>
                    <a:pt x="1110" y="874"/>
                    <a:pt x="1229" y="754"/>
                    <a:pt x="1289" y="600"/>
                  </a:cubicBezTo>
                  <a:cubicBezTo>
                    <a:pt x="1358" y="454"/>
                    <a:pt x="1332" y="283"/>
                    <a:pt x="1238" y="155"/>
                  </a:cubicBezTo>
                  <a:cubicBezTo>
                    <a:pt x="1138" y="30"/>
                    <a:pt x="988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9"/>
            <p:cNvSpPr/>
            <p:nvPr/>
          </p:nvSpPr>
          <p:spPr>
            <a:xfrm>
              <a:off x="8803528" y="4240181"/>
              <a:ext cx="165744" cy="122961"/>
            </a:xfrm>
            <a:custGeom>
              <a:avLst/>
              <a:gdLst/>
              <a:ahLst/>
              <a:cxnLst/>
              <a:rect l="l" t="t" r="r" b="b"/>
              <a:pathLst>
                <a:path w="1600" h="1187" extrusionOk="0">
                  <a:moveTo>
                    <a:pt x="1060" y="0"/>
                  </a:moveTo>
                  <a:cubicBezTo>
                    <a:pt x="947" y="0"/>
                    <a:pt x="837" y="42"/>
                    <a:pt x="753" y="127"/>
                  </a:cubicBezTo>
                  <a:lnTo>
                    <a:pt x="685" y="127"/>
                  </a:lnTo>
                  <a:cubicBezTo>
                    <a:pt x="643" y="85"/>
                    <a:pt x="586" y="63"/>
                    <a:pt x="529" y="63"/>
                  </a:cubicBezTo>
                  <a:cubicBezTo>
                    <a:pt x="481" y="63"/>
                    <a:pt x="433" y="78"/>
                    <a:pt x="394" y="109"/>
                  </a:cubicBezTo>
                  <a:cubicBezTo>
                    <a:pt x="111" y="323"/>
                    <a:pt x="0" y="683"/>
                    <a:pt x="120" y="1016"/>
                  </a:cubicBezTo>
                  <a:cubicBezTo>
                    <a:pt x="146" y="1093"/>
                    <a:pt x="223" y="1145"/>
                    <a:pt x="308" y="1162"/>
                  </a:cubicBezTo>
                  <a:cubicBezTo>
                    <a:pt x="396" y="1176"/>
                    <a:pt x="488" y="1187"/>
                    <a:pt x="580" y="1187"/>
                  </a:cubicBezTo>
                  <a:cubicBezTo>
                    <a:pt x="712" y="1187"/>
                    <a:pt x="842" y="1164"/>
                    <a:pt x="958" y="1093"/>
                  </a:cubicBezTo>
                  <a:cubicBezTo>
                    <a:pt x="1010" y="1059"/>
                    <a:pt x="1044" y="1025"/>
                    <a:pt x="1078" y="982"/>
                  </a:cubicBezTo>
                  <a:cubicBezTo>
                    <a:pt x="1088" y="982"/>
                    <a:pt x="1097" y="983"/>
                    <a:pt x="1107" y="983"/>
                  </a:cubicBezTo>
                  <a:cubicBezTo>
                    <a:pt x="1267" y="983"/>
                    <a:pt x="1419" y="915"/>
                    <a:pt x="1532" y="794"/>
                  </a:cubicBezTo>
                  <a:cubicBezTo>
                    <a:pt x="1600" y="708"/>
                    <a:pt x="1600" y="597"/>
                    <a:pt x="1532" y="511"/>
                  </a:cubicBezTo>
                  <a:lnTo>
                    <a:pt x="1497" y="469"/>
                  </a:lnTo>
                  <a:cubicBezTo>
                    <a:pt x="1497" y="298"/>
                    <a:pt x="1403" y="144"/>
                    <a:pt x="1266" y="50"/>
                  </a:cubicBezTo>
                  <a:cubicBezTo>
                    <a:pt x="1201" y="17"/>
                    <a:pt x="1130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9"/>
            <p:cNvSpPr/>
            <p:nvPr/>
          </p:nvSpPr>
          <p:spPr>
            <a:xfrm>
              <a:off x="8609394" y="4358795"/>
              <a:ext cx="134874" cy="92402"/>
            </a:xfrm>
            <a:custGeom>
              <a:avLst/>
              <a:gdLst/>
              <a:ahLst/>
              <a:cxnLst/>
              <a:rect l="l" t="t" r="r" b="b"/>
              <a:pathLst>
                <a:path w="1302" h="892" extrusionOk="0">
                  <a:moveTo>
                    <a:pt x="865" y="530"/>
                  </a:moveTo>
                  <a:cubicBezTo>
                    <a:pt x="856" y="543"/>
                    <a:pt x="850" y="549"/>
                    <a:pt x="843" y="549"/>
                  </a:cubicBezTo>
                  <a:cubicBezTo>
                    <a:pt x="837" y="549"/>
                    <a:pt x="831" y="543"/>
                    <a:pt x="822" y="530"/>
                  </a:cubicBezTo>
                  <a:close/>
                  <a:moveTo>
                    <a:pt x="875" y="0"/>
                  </a:moveTo>
                  <a:cubicBezTo>
                    <a:pt x="846" y="0"/>
                    <a:pt x="817" y="6"/>
                    <a:pt x="788" y="17"/>
                  </a:cubicBezTo>
                  <a:cubicBezTo>
                    <a:pt x="651" y="68"/>
                    <a:pt x="488" y="111"/>
                    <a:pt x="343" y="171"/>
                  </a:cubicBezTo>
                  <a:cubicBezTo>
                    <a:pt x="180" y="231"/>
                    <a:pt x="1" y="342"/>
                    <a:pt x="26" y="539"/>
                  </a:cubicBezTo>
                  <a:cubicBezTo>
                    <a:pt x="26" y="650"/>
                    <a:pt x="78" y="752"/>
                    <a:pt x="163" y="812"/>
                  </a:cubicBezTo>
                  <a:cubicBezTo>
                    <a:pt x="255" y="866"/>
                    <a:pt x="356" y="891"/>
                    <a:pt x="456" y="891"/>
                  </a:cubicBezTo>
                  <a:cubicBezTo>
                    <a:pt x="533" y="891"/>
                    <a:pt x="611" y="876"/>
                    <a:pt x="685" y="846"/>
                  </a:cubicBezTo>
                  <a:cubicBezTo>
                    <a:pt x="856" y="787"/>
                    <a:pt x="1096" y="727"/>
                    <a:pt x="1207" y="573"/>
                  </a:cubicBezTo>
                  <a:cubicBezTo>
                    <a:pt x="1301" y="410"/>
                    <a:pt x="1241" y="205"/>
                    <a:pt x="1079" y="119"/>
                  </a:cubicBezTo>
                  <a:cubicBezTo>
                    <a:pt x="1034" y="43"/>
                    <a:pt x="957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9"/>
            <p:cNvSpPr/>
            <p:nvPr/>
          </p:nvSpPr>
          <p:spPr>
            <a:xfrm>
              <a:off x="8356110" y="4092250"/>
              <a:ext cx="130213" cy="108977"/>
            </a:xfrm>
            <a:custGeom>
              <a:avLst/>
              <a:gdLst/>
              <a:ahLst/>
              <a:cxnLst/>
              <a:rect l="l" t="t" r="r" b="b"/>
              <a:pathLst>
                <a:path w="1257" h="1052" extrusionOk="0">
                  <a:moveTo>
                    <a:pt x="707" y="1"/>
                  </a:moveTo>
                  <a:cubicBezTo>
                    <a:pt x="656" y="1"/>
                    <a:pt x="604" y="7"/>
                    <a:pt x="555" y="23"/>
                  </a:cubicBezTo>
                  <a:cubicBezTo>
                    <a:pt x="298" y="32"/>
                    <a:pt x="59" y="143"/>
                    <a:pt x="33" y="442"/>
                  </a:cubicBezTo>
                  <a:cubicBezTo>
                    <a:pt x="0" y="793"/>
                    <a:pt x="331" y="1052"/>
                    <a:pt x="652" y="1052"/>
                  </a:cubicBezTo>
                  <a:cubicBezTo>
                    <a:pt x="746" y="1052"/>
                    <a:pt x="840" y="1030"/>
                    <a:pt x="923" y="981"/>
                  </a:cubicBezTo>
                  <a:cubicBezTo>
                    <a:pt x="1163" y="827"/>
                    <a:pt x="1257" y="536"/>
                    <a:pt x="1145" y="280"/>
                  </a:cubicBezTo>
                  <a:cubicBezTo>
                    <a:pt x="1137" y="203"/>
                    <a:pt x="1086" y="134"/>
                    <a:pt x="1017" y="109"/>
                  </a:cubicBezTo>
                  <a:cubicBezTo>
                    <a:pt x="949" y="57"/>
                    <a:pt x="872" y="23"/>
                    <a:pt x="795" y="6"/>
                  </a:cubicBezTo>
                  <a:cubicBezTo>
                    <a:pt x="766" y="3"/>
                    <a:pt x="737" y="1"/>
                    <a:pt x="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9"/>
            <p:cNvSpPr/>
            <p:nvPr/>
          </p:nvSpPr>
          <p:spPr>
            <a:xfrm>
              <a:off x="8105207" y="4304408"/>
              <a:ext cx="107319" cy="95510"/>
            </a:xfrm>
            <a:custGeom>
              <a:avLst/>
              <a:gdLst/>
              <a:ahLst/>
              <a:cxnLst/>
              <a:rect l="l" t="t" r="r" b="b"/>
              <a:pathLst>
                <a:path w="1036" h="922" extrusionOk="0">
                  <a:moveTo>
                    <a:pt x="453" y="482"/>
                  </a:moveTo>
                  <a:cubicBezTo>
                    <a:pt x="462" y="490"/>
                    <a:pt x="453" y="499"/>
                    <a:pt x="445" y="499"/>
                  </a:cubicBezTo>
                  <a:lnTo>
                    <a:pt x="445" y="482"/>
                  </a:lnTo>
                  <a:close/>
                  <a:moveTo>
                    <a:pt x="478" y="1"/>
                  </a:moveTo>
                  <a:cubicBezTo>
                    <a:pt x="405" y="1"/>
                    <a:pt x="329" y="18"/>
                    <a:pt x="265" y="54"/>
                  </a:cubicBezTo>
                  <a:cubicBezTo>
                    <a:pt x="163" y="105"/>
                    <a:pt x="77" y="182"/>
                    <a:pt x="26" y="285"/>
                  </a:cubicBezTo>
                  <a:cubicBezTo>
                    <a:pt x="9" y="328"/>
                    <a:pt x="0" y="371"/>
                    <a:pt x="17" y="413"/>
                  </a:cubicBezTo>
                  <a:cubicBezTo>
                    <a:pt x="9" y="456"/>
                    <a:pt x="9" y="490"/>
                    <a:pt x="9" y="533"/>
                  </a:cubicBezTo>
                  <a:cubicBezTo>
                    <a:pt x="35" y="763"/>
                    <a:pt x="227" y="922"/>
                    <a:pt x="439" y="922"/>
                  </a:cubicBezTo>
                  <a:cubicBezTo>
                    <a:pt x="503" y="922"/>
                    <a:pt x="569" y="907"/>
                    <a:pt x="633" y="875"/>
                  </a:cubicBezTo>
                  <a:cubicBezTo>
                    <a:pt x="932" y="747"/>
                    <a:pt x="1035" y="362"/>
                    <a:pt x="779" y="140"/>
                  </a:cubicBezTo>
                  <a:cubicBezTo>
                    <a:pt x="744" y="105"/>
                    <a:pt x="702" y="80"/>
                    <a:pt x="659" y="63"/>
                  </a:cubicBezTo>
                  <a:cubicBezTo>
                    <a:pt x="616" y="28"/>
                    <a:pt x="573" y="11"/>
                    <a:pt x="522" y="3"/>
                  </a:cubicBezTo>
                  <a:cubicBezTo>
                    <a:pt x="508" y="1"/>
                    <a:pt x="493" y="1"/>
                    <a:pt x="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9"/>
            <p:cNvSpPr/>
            <p:nvPr/>
          </p:nvSpPr>
          <p:spPr>
            <a:xfrm>
              <a:off x="8326689" y="4492429"/>
              <a:ext cx="111359" cy="93231"/>
            </a:xfrm>
            <a:custGeom>
              <a:avLst/>
              <a:gdLst/>
              <a:ahLst/>
              <a:cxnLst/>
              <a:rect l="l" t="t" r="r" b="b"/>
              <a:pathLst>
                <a:path w="1075" h="900" extrusionOk="0">
                  <a:moveTo>
                    <a:pt x="766" y="0"/>
                  </a:moveTo>
                  <a:cubicBezTo>
                    <a:pt x="759" y="0"/>
                    <a:pt x="752" y="1"/>
                    <a:pt x="745" y="1"/>
                  </a:cubicBezTo>
                  <a:cubicBezTo>
                    <a:pt x="677" y="10"/>
                    <a:pt x="617" y="27"/>
                    <a:pt x="557" y="53"/>
                  </a:cubicBezTo>
                  <a:cubicBezTo>
                    <a:pt x="488" y="53"/>
                    <a:pt x="428" y="61"/>
                    <a:pt x="369" y="78"/>
                  </a:cubicBezTo>
                  <a:cubicBezTo>
                    <a:pt x="52" y="198"/>
                    <a:pt x="1" y="634"/>
                    <a:pt x="292" y="823"/>
                  </a:cubicBezTo>
                  <a:cubicBezTo>
                    <a:pt x="369" y="874"/>
                    <a:pt x="458" y="900"/>
                    <a:pt x="547" y="900"/>
                  </a:cubicBezTo>
                  <a:cubicBezTo>
                    <a:pt x="636" y="900"/>
                    <a:pt x="724" y="874"/>
                    <a:pt x="796" y="823"/>
                  </a:cubicBezTo>
                  <a:cubicBezTo>
                    <a:pt x="856" y="780"/>
                    <a:pt x="899" y="711"/>
                    <a:pt x="908" y="643"/>
                  </a:cubicBezTo>
                  <a:cubicBezTo>
                    <a:pt x="925" y="617"/>
                    <a:pt x="942" y="592"/>
                    <a:pt x="950" y="566"/>
                  </a:cubicBezTo>
                  <a:cubicBezTo>
                    <a:pt x="967" y="506"/>
                    <a:pt x="976" y="438"/>
                    <a:pt x="967" y="378"/>
                  </a:cubicBezTo>
                  <a:cubicBezTo>
                    <a:pt x="1075" y="213"/>
                    <a:pt x="951" y="0"/>
                    <a:pt x="7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9"/>
            <p:cNvSpPr/>
            <p:nvPr/>
          </p:nvSpPr>
          <p:spPr>
            <a:xfrm>
              <a:off x="8092776" y="4521125"/>
              <a:ext cx="103797" cy="91781"/>
            </a:xfrm>
            <a:custGeom>
              <a:avLst/>
              <a:gdLst/>
              <a:ahLst/>
              <a:cxnLst/>
              <a:rect l="l" t="t" r="r" b="b"/>
              <a:pathLst>
                <a:path w="1002" h="886" extrusionOk="0">
                  <a:moveTo>
                    <a:pt x="719" y="0"/>
                  </a:moveTo>
                  <a:cubicBezTo>
                    <a:pt x="691" y="0"/>
                    <a:pt x="662" y="5"/>
                    <a:pt x="633" y="15"/>
                  </a:cubicBezTo>
                  <a:lnTo>
                    <a:pt x="171" y="169"/>
                  </a:lnTo>
                  <a:cubicBezTo>
                    <a:pt x="52" y="212"/>
                    <a:pt x="0" y="349"/>
                    <a:pt x="43" y="469"/>
                  </a:cubicBezTo>
                  <a:cubicBezTo>
                    <a:pt x="83" y="557"/>
                    <a:pt x="161" y="615"/>
                    <a:pt x="255" y="615"/>
                  </a:cubicBezTo>
                  <a:cubicBezTo>
                    <a:pt x="261" y="615"/>
                    <a:pt x="267" y="615"/>
                    <a:pt x="274" y="614"/>
                  </a:cubicBezTo>
                  <a:lnTo>
                    <a:pt x="274" y="623"/>
                  </a:lnTo>
                  <a:cubicBezTo>
                    <a:pt x="260" y="772"/>
                    <a:pt x="375" y="886"/>
                    <a:pt x="513" y="886"/>
                  </a:cubicBezTo>
                  <a:cubicBezTo>
                    <a:pt x="541" y="886"/>
                    <a:pt x="570" y="881"/>
                    <a:pt x="599" y="871"/>
                  </a:cubicBezTo>
                  <a:cubicBezTo>
                    <a:pt x="847" y="751"/>
                    <a:pt x="1001" y="477"/>
                    <a:pt x="958" y="203"/>
                  </a:cubicBezTo>
                  <a:cubicBezTo>
                    <a:pt x="938" y="80"/>
                    <a:pt x="834" y="0"/>
                    <a:pt x="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9"/>
            <p:cNvSpPr/>
            <p:nvPr/>
          </p:nvSpPr>
          <p:spPr>
            <a:xfrm>
              <a:off x="8175133" y="4151091"/>
              <a:ext cx="79039" cy="75206"/>
            </a:xfrm>
            <a:custGeom>
              <a:avLst/>
              <a:gdLst/>
              <a:ahLst/>
              <a:cxnLst/>
              <a:rect l="l" t="t" r="r" b="b"/>
              <a:pathLst>
                <a:path w="763" h="726" extrusionOk="0">
                  <a:moveTo>
                    <a:pt x="519" y="1"/>
                  </a:moveTo>
                  <a:cubicBezTo>
                    <a:pt x="509" y="1"/>
                    <a:pt x="499" y="1"/>
                    <a:pt x="488" y="3"/>
                  </a:cubicBezTo>
                  <a:cubicBezTo>
                    <a:pt x="360" y="11"/>
                    <a:pt x="249" y="80"/>
                    <a:pt x="172" y="182"/>
                  </a:cubicBezTo>
                  <a:lnTo>
                    <a:pt x="163" y="208"/>
                  </a:lnTo>
                  <a:lnTo>
                    <a:pt x="78" y="311"/>
                  </a:lnTo>
                  <a:cubicBezTo>
                    <a:pt x="1" y="413"/>
                    <a:pt x="18" y="559"/>
                    <a:pt x="121" y="636"/>
                  </a:cubicBezTo>
                  <a:cubicBezTo>
                    <a:pt x="138" y="644"/>
                    <a:pt x="155" y="653"/>
                    <a:pt x="172" y="661"/>
                  </a:cubicBezTo>
                  <a:cubicBezTo>
                    <a:pt x="206" y="696"/>
                    <a:pt x="257" y="713"/>
                    <a:pt x="309" y="721"/>
                  </a:cubicBezTo>
                  <a:cubicBezTo>
                    <a:pt x="327" y="724"/>
                    <a:pt x="344" y="726"/>
                    <a:pt x="362" y="726"/>
                  </a:cubicBezTo>
                  <a:cubicBezTo>
                    <a:pt x="504" y="726"/>
                    <a:pt x="631" y="635"/>
                    <a:pt x="677" y="490"/>
                  </a:cubicBezTo>
                  <a:cubicBezTo>
                    <a:pt x="685" y="456"/>
                    <a:pt x="694" y="422"/>
                    <a:pt x="694" y="388"/>
                  </a:cubicBezTo>
                  <a:cubicBezTo>
                    <a:pt x="737" y="336"/>
                    <a:pt x="762" y="268"/>
                    <a:pt x="754" y="199"/>
                  </a:cubicBezTo>
                  <a:cubicBezTo>
                    <a:pt x="730" y="89"/>
                    <a:pt x="634" y="1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9"/>
            <p:cNvSpPr/>
            <p:nvPr/>
          </p:nvSpPr>
          <p:spPr>
            <a:xfrm>
              <a:off x="8618303" y="4913327"/>
              <a:ext cx="137153" cy="130316"/>
            </a:xfrm>
            <a:custGeom>
              <a:avLst/>
              <a:gdLst/>
              <a:ahLst/>
              <a:cxnLst/>
              <a:rect l="l" t="t" r="r" b="b"/>
              <a:pathLst>
                <a:path w="1324" h="1258" extrusionOk="0">
                  <a:moveTo>
                    <a:pt x="869" y="1"/>
                  </a:moveTo>
                  <a:cubicBezTo>
                    <a:pt x="850" y="1"/>
                    <a:pt x="831" y="9"/>
                    <a:pt x="822" y="28"/>
                  </a:cubicBezTo>
                  <a:cubicBezTo>
                    <a:pt x="727" y="122"/>
                    <a:pt x="642" y="233"/>
                    <a:pt x="573" y="344"/>
                  </a:cubicBezTo>
                  <a:lnTo>
                    <a:pt x="479" y="276"/>
                  </a:lnTo>
                  <a:cubicBezTo>
                    <a:pt x="445" y="241"/>
                    <a:pt x="419" y="207"/>
                    <a:pt x="394" y="164"/>
                  </a:cubicBezTo>
                  <a:cubicBezTo>
                    <a:pt x="377" y="148"/>
                    <a:pt x="361" y="138"/>
                    <a:pt x="344" y="138"/>
                  </a:cubicBezTo>
                  <a:cubicBezTo>
                    <a:pt x="335" y="138"/>
                    <a:pt x="326" y="141"/>
                    <a:pt x="317" y="147"/>
                  </a:cubicBezTo>
                  <a:lnTo>
                    <a:pt x="154" y="36"/>
                  </a:lnTo>
                  <a:cubicBezTo>
                    <a:pt x="142" y="31"/>
                    <a:pt x="129" y="29"/>
                    <a:pt x="118" y="29"/>
                  </a:cubicBezTo>
                  <a:cubicBezTo>
                    <a:pt x="49" y="29"/>
                    <a:pt x="0" y="106"/>
                    <a:pt x="52" y="164"/>
                  </a:cubicBezTo>
                  <a:lnTo>
                    <a:pt x="188" y="284"/>
                  </a:lnTo>
                  <a:cubicBezTo>
                    <a:pt x="274" y="378"/>
                    <a:pt x="368" y="472"/>
                    <a:pt x="462" y="558"/>
                  </a:cubicBezTo>
                  <a:cubicBezTo>
                    <a:pt x="428" y="635"/>
                    <a:pt x="402" y="712"/>
                    <a:pt x="377" y="797"/>
                  </a:cubicBezTo>
                  <a:cubicBezTo>
                    <a:pt x="377" y="815"/>
                    <a:pt x="377" y="823"/>
                    <a:pt x="377" y="840"/>
                  </a:cubicBezTo>
                  <a:cubicBezTo>
                    <a:pt x="368" y="874"/>
                    <a:pt x="351" y="909"/>
                    <a:pt x="342" y="943"/>
                  </a:cubicBezTo>
                  <a:cubicBezTo>
                    <a:pt x="334" y="969"/>
                    <a:pt x="334" y="986"/>
                    <a:pt x="342" y="1003"/>
                  </a:cubicBezTo>
                  <a:lnTo>
                    <a:pt x="274" y="1140"/>
                  </a:lnTo>
                  <a:cubicBezTo>
                    <a:pt x="245" y="1199"/>
                    <a:pt x="301" y="1258"/>
                    <a:pt x="352" y="1258"/>
                  </a:cubicBezTo>
                  <a:cubicBezTo>
                    <a:pt x="375" y="1258"/>
                    <a:pt x="398" y="1246"/>
                    <a:pt x="411" y="1217"/>
                  </a:cubicBezTo>
                  <a:cubicBezTo>
                    <a:pt x="479" y="1114"/>
                    <a:pt x="531" y="1003"/>
                    <a:pt x="591" y="892"/>
                  </a:cubicBezTo>
                  <a:cubicBezTo>
                    <a:pt x="616" y="883"/>
                    <a:pt x="642" y="866"/>
                    <a:pt x="659" y="832"/>
                  </a:cubicBezTo>
                  <a:lnTo>
                    <a:pt x="668" y="797"/>
                  </a:lnTo>
                  <a:cubicBezTo>
                    <a:pt x="822" y="951"/>
                    <a:pt x="993" y="1097"/>
                    <a:pt x="1172" y="1225"/>
                  </a:cubicBezTo>
                  <a:cubicBezTo>
                    <a:pt x="1185" y="1234"/>
                    <a:pt x="1199" y="1238"/>
                    <a:pt x="1211" y="1238"/>
                  </a:cubicBezTo>
                  <a:cubicBezTo>
                    <a:pt x="1274" y="1238"/>
                    <a:pt x="1323" y="1147"/>
                    <a:pt x="1266" y="1097"/>
                  </a:cubicBezTo>
                  <a:lnTo>
                    <a:pt x="1172" y="994"/>
                  </a:lnTo>
                  <a:cubicBezTo>
                    <a:pt x="1181" y="969"/>
                    <a:pt x="1172" y="934"/>
                    <a:pt x="1155" y="917"/>
                  </a:cubicBezTo>
                  <a:lnTo>
                    <a:pt x="1147" y="917"/>
                  </a:lnTo>
                  <a:cubicBezTo>
                    <a:pt x="1147" y="900"/>
                    <a:pt x="1138" y="874"/>
                    <a:pt x="1121" y="866"/>
                  </a:cubicBezTo>
                  <a:cubicBezTo>
                    <a:pt x="1035" y="763"/>
                    <a:pt x="933" y="669"/>
                    <a:pt x="839" y="575"/>
                  </a:cubicBezTo>
                  <a:cubicBezTo>
                    <a:pt x="907" y="464"/>
                    <a:pt x="958" y="336"/>
                    <a:pt x="984" y="207"/>
                  </a:cubicBezTo>
                  <a:cubicBezTo>
                    <a:pt x="993" y="182"/>
                    <a:pt x="984" y="156"/>
                    <a:pt x="976" y="139"/>
                  </a:cubicBezTo>
                  <a:cubicBezTo>
                    <a:pt x="993" y="87"/>
                    <a:pt x="967" y="36"/>
                    <a:pt x="916" y="19"/>
                  </a:cubicBezTo>
                  <a:cubicBezTo>
                    <a:pt x="904" y="7"/>
                    <a:pt x="886" y="1"/>
                    <a:pt x="869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9"/>
            <p:cNvSpPr/>
            <p:nvPr/>
          </p:nvSpPr>
          <p:spPr>
            <a:xfrm>
              <a:off x="8815441" y="4939640"/>
              <a:ext cx="143887" cy="122754"/>
            </a:xfrm>
            <a:custGeom>
              <a:avLst/>
              <a:gdLst/>
              <a:ahLst/>
              <a:cxnLst/>
              <a:rect l="l" t="t" r="r" b="b"/>
              <a:pathLst>
                <a:path w="1389" h="1185" extrusionOk="0">
                  <a:moveTo>
                    <a:pt x="965" y="0"/>
                  </a:moveTo>
                  <a:cubicBezTo>
                    <a:pt x="947" y="0"/>
                    <a:pt x="929" y="7"/>
                    <a:pt x="912" y="22"/>
                  </a:cubicBezTo>
                  <a:lnTo>
                    <a:pt x="903" y="22"/>
                  </a:lnTo>
                  <a:cubicBezTo>
                    <a:pt x="887" y="14"/>
                    <a:pt x="870" y="10"/>
                    <a:pt x="853" y="10"/>
                  </a:cubicBezTo>
                  <a:cubicBezTo>
                    <a:pt x="814" y="10"/>
                    <a:pt x="778" y="29"/>
                    <a:pt x="766" y="64"/>
                  </a:cubicBezTo>
                  <a:lnTo>
                    <a:pt x="758" y="82"/>
                  </a:lnTo>
                  <a:cubicBezTo>
                    <a:pt x="752" y="80"/>
                    <a:pt x="746" y="79"/>
                    <a:pt x="740" y="79"/>
                  </a:cubicBezTo>
                  <a:cubicBezTo>
                    <a:pt x="715" y="79"/>
                    <a:pt x="695" y="95"/>
                    <a:pt x="681" y="116"/>
                  </a:cubicBezTo>
                  <a:cubicBezTo>
                    <a:pt x="638" y="184"/>
                    <a:pt x="604" y="261"/>
                    <a:pt x="561" y="330"/>
                  </a:cubicBezTo>
                  <a:lnTo>
                    <a:pt x="262" y="116"/>
                  </a:lnTo>
                  <a:cubicBezTo>
                    <a:pt x="247" y="109"/>
                    <a:pt x="232" y="105"/>
                    <a:pt x="217" y="105"/>
                  </a:cubicBezTo>
                  <a:cubicBezTo>
                    <a:pt x="196" y="105"/>
                    <a:pt x="178" y="113"/>
                    <a:pt x="168" y="133"/>
                  </a:cubicBezTo>
                  <a:lnTo>
                    <a:pt x="150" y="116"/>
                  </a:lnTo>
                  <a:cubicBezTo>
                    <a:pt x="137" y="108"/>
                    <a:pt x="125" y="104"/>
                    <a:pt x="112" y="104"/>
                  </a:cubicBezTo>
                  <a:cubicBezTo>
                    <a:pt x="45" y="104"/>
                    <a:pt x="1" y="210"/>
                    <a:pt x="73" y="261"/>
                  </a:cubicBezTo>
                  <a:lnTo>
                    <a:pt x="176" y="330"/>
                  </a:lnTo>
                  <a:lnTo>
                    <a:pt x="253" y="389"/>
                  </a:lnTo>
                  <a:cubicBezTo>
                    <a:pt x="262" y="398"/>
                    <a:pt x="270" y="407"/>
                    <a:pt x="279" y="407"/>
                  </a:cubicBezTo>
                  <a:cubicBezTo>
                    <a:pt x="330" y="449"/>
                    <a:pt x="381" y="484"/>
                    <a:pt x="441" y="518"/>
                  </a:cubicBezTo>
                  <a:lnTo>
                    <a:pt x="476" y="535"/>
                  </a:lnTo>
                  <a:cubicBezTo>
                    <a:pt x="399" y="715"/>
                    <a:pt x="347" y="894"/>
                    <a:pt x="304" y="1082"/>
                  </a:cubicBezTo>
                  <a:cubicBezTo>
                    <a:pt x="294" y="1144"/>
                    <a:pt x="346" y="1184"/>
                    <a:pt x="392" y="1184"/>
                  </a:cubicBezTo>
                  <a:cubicBezTo>
                    <a:pt x="423" y="1184"/>
                    <a:pt x="452" y="1166"/>
                    <a:pt x="458" y="1125"/>
                  </a:cubicBezTo>
                  <a:lnTo>
                    <a:pt x="476" y="1057"/>
                  </a:lnTo>
                  <a:cubicBezTo>
                    <a:pt x="490" y="1076"/>
                    <a:pt x="515" y="1087"/>
                    <a:pt x="541" y="1087"/>
                  </a:cubicBezTo>
                  <a:cubicBezTo>
                    <a:pt x="560" y="1087"/>
                    <a:pt x="580" y="1080"/>
                    <a:pt x="595" y="1065"/>
                  </a:cubicBezTo>
                  <a:lnTo>
                    <a:pt x="621" y="1040"/>
                  </a:lnTo>
                  <a:cubicBezTo>
                    <a:pt x="707" y="963"/>
                    <a:pt x="766" y="860"/>
                    <a:pt x="818" y="749"/>
                  </a:cubicBezTo>
                  <a:lnTo>
                    <a:pt x="1228" y="1014"/>
                  </a:lnTo>
                  <a:cubicBezTo>
                    <a:pt x="1241" y="1020"/>
                    <a:pt x="1253" y="1022"/>
                    <a:pt x="1264" y="1022"/>
                  </a:cubicBezTo>
                  <a:cubicBezTo>
                    <a:pt x="1340" y="1022"/>
                    <a:pt x="1388" y="912"/>
                    <a:pt x="1314" y="860"/>
                  </a:cubicBezTo>
                  <a:lnTo>
                    <a:pt x="1049" y="672"/>
                  </a:lnTo>
                  <a:cubicBezTo>
                    <a:pt x="1057" y="629"/>
                    <a:pt x="1040" y="578"/>
                    <a:pt x="997" y="569"/>
                  </a:cubicBezTo>
                  <a:cubicBezTo>
                    <a:pt x="955" y="552"/>
                    <a:pt x="912" y="535"/>
                    <a:pt x="878" y="518"/>
                  </a:cubicBezTo>
                  <a:cubicBezTo>
                    <a:pt x="878" y="475"/>
                    <a:pt x="878" y="432"/>
                    <a:pt x="878" y="389"/>
                  </a:cubicBezTo>
                  <a:cubicBezTo>
                    <a:pt x="886" y="347"/>
                    <a:pt x="895" y="295"/>
                    <a:pt x="903" y="244"/>
                  </a:cubicBezTo>
                  <a:cubicBezTo>
                    <a:pt x="938" y="201"/>
                    <a:pt x="980" y="167"/>
                    <a:pt x="1023" y="133"/>
                  </a:cubicBezTo>
                  <a:cubicBezTo>
                    <a:pt x="1083" y="80"/>
                    <a:pt x="1029" y="0"/>
                    <a:pt x="965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9"/>
            <p:cNvSpPr/>
            <p:nvPr/>
          </p:nvSpPr>
          <p:spPr>
            <a:xfrm>
              <a:off x="8723347" y="5082287"/>
              <a:ext cx="142851" cy="122754"/>
            </a:xfrm>
            <a:custGeom>
              <a:avLst/>
              <a:gdLst/>
              <a:ahLst/>
              <a:cxnLst/>
              <a:rect l="l" t="t" r="r" b="b"/>
              <a:pathLst>
                <a:path w="1379" h="1185" extrusionOk="0">
                  <a:moveTo>
                    <a:pt x="956" y="1"/>
                  </a:moveTo>
                  <a:cubicBezTo>
                    <a:pt x="938" y="1"/>
                    <a:pt x="920" y="7"/>
                    <a:pt x="903" y="22"/>
                  </a:cubicBezTo>
                  <a:lnTo>
                    <a:pt x="894" y="31"/>
                  </a:lnTo>
                  <a:cubicBezTo>
                    <a:pt x="876" y="18"/>
                    <a:pt x="856" y="13"/>
                    <a:pt x="836" y="13"/>
                  </a:cubicBezTo>
                  <a:cubicBezTo>
                    <a:pt x="801" y="13"/>
                    <a:pt x="768" y="32"/>
                    <a:pt x="757" y="65"/>
                  </a:cubicBezTo>
                  <a:lnTo>
                    <a:pt x="757" y="82"/>
                  </a:lnTo>
                  <a:cubicBezTo>
                    <a:pt x="723" y="82"/>
                    <a:pt x="689" y="90"/>
                    <a:pt x="680" y="125"/>
                  </a:cubicBezTo>
                  <a:cubicBezTo>
                    <a:pt x="637" y="193"/>
                    <a:pt x="595" y="262"/>
                    <a:pt x="560" y="339"/>
                  </a:cubicBezTo>
                  <a:lnTo>
                    <a:pt x="261" y="125"/>
                  </a:lnTo>
                  <a:cubicBezTo>
                    <a:pt x="247" y="114"/>
                    <a:pt x="231" y="109"/>
                    <a:pt x="215" y="109"/>
                  </a:cubicBezTo>
                  <a:cubicBezTo>
                    <a:pt x="194" y="109"/>
                    <a:pt x="173" y="118"/>
                    <a:pt x="158" y="133"/>
                  </a:cubicBezTo>
                  <a:lnTo>
                    <a:pt x="150" y="125"/>
                  </a:lnTo>
                  <a:cubicBezTo>
                    <a:pt x="135" y="114"/>
                    <a:pt x="120" y="110"/>
                    <a:pt x="107" y="110"/>
                  </a:cubicBezTo>
                  <a:cubicBezTo>
                    <a:pt x="42" y="110"/>
                    <a:pt x="1" y="212"/>
                    <a:pt x="64" y="262"/>
                  </a:cubicBezTo>
                  <a:cubicBezTo>
                    <a:pt x="107" y="287"/>
                    <a:pt x="141" y="313"/>
                    <a:pt x="175" y="339"/>
                  </a:cubicBezTo>
                  <a:lnTo>
                    <a:pt x="252" y="390"/>
                  </a:lnTo>
                  <a:cubicBezTo>
                    <a:pt x="261" y="398"/>
                    <a:pt x="261" y="407"/>
                    <a:pt x="278" y="415"/>
                  </a:cubicBezTo>
                  <a:cubicBezTo>
                    <a:pt x="329" y="450"/>
                    <a:pt x="381" y="484"/>
                    <a:pt x="441" y="518"/>
                  </a:cubicBezTo>
                  <a:lnTo>
                    <a:pt x="466" y="544"/>
                  </a:lnTo>
                  <a:cubicBezTo>
                    <a:pt x="398" y="715"/>
                    <a:pt x="338" y="903"/>
                    <a:pt x="304" y="1091"/>
                  </a:cubicBezTo>
                  <a:cubicBezTo>
                    <a:pt x="288" y="1147"/>
                    <a:pt x="337" y="1185"/>
                    <a:pt x="384" y="1185"/>
                  </a:cubicBezTo>
                  <a:cubicBezTo>
                    <a:pt x="416" y="1185"/>
                    <a:pt x="447" y="1167"/>
                    <a:pt x="458" y="1126"/>
                  </a:cubicBezTo>
                  <a:lnTo>
                    <a:pt x="475" y="1057"/>
                  </a:lnTo>
                  <a:cubicBezTo>
                    <a:pt x="490" y="1082"/>
                    <a:pt x="513" y="1095"/>
                    <a:pt x="539" y="1095"/>
                  </a:cubicBezTo>
                  <a:cubicBezTo>
                    <a:pt x="557" y="1095"/>
                    <a:pt x="577" y="1089"/>
                    <a:pt x="595" y="1074"/>
                  </a:cubicBezTo>
                  <a:lnTo>
                    <a:pt x="612" y="1049"/>
                  </a:lnTo>
                  <a:cubicBezTo>
                    <a:pt x="697" y="963"/>
                    <a:pt x="766" y="869"/>
                    <a:pt x="808" y="758"/>
                  </a:cubicBezTo>
                  <a:lnTo>
                    <a:pt x="1219" y="1014"/>
                  </a:lnTo>
                  <a:cubicBezTo>
                    <a:pt x="1232" y="1020"/>
                    <a:pt x="1244" y="1022"/>
                    <a:pt x="1255" y="1022"/>
                  </a:cubicBezTo>
                  <a:cubicBezTo>
                    <a:pt x="1331" y="1022"/>
                    <a:pt x="1379" y="913"/>
                    <a:pt x="1305" y="869"/>
                  </a:cubicBezTo>
                  <a:lnTo>
                    <a:pt x="1039" y="672"/>
                  </a:lnTo>
                  <a:cubicBezTo>
                    <a:pt x="1048" y="629"/>
                    <a:pt x="1031" y="578"/>
                    <a:pt x="988" y="569"/>
                  </a:cubicBezTo>
                  <a:lnTo>
                    <a:pt x="868" y="518"/>
                  </a:lnTo>
                  <a:cubicBezTo>
                    <a:pt x="868" y="475"/>
                    <a:pt x="868" y="433"/>
                    <a:pt x="868" y="390"/>
                  </a:cubicBezTo>
                  <a:cubicBezTo>
                    <a:pt x="877" y="347"/>
                    <a:pt x="885" y="296"/>
                    <a:pt x="894" y="244"/>
                  </a:cubicBezTo>
                  <a:cubicBezTo>
                    <a:pt x="928" y="202"/>
                    <a:pt x="971" y="167"/>
                    <a:pt x="1014" y="133"/>
                  </a:cubicBezTo>
                  <a:cubicBezTo>
                    <a:pt x="1074" y="80"/>
                    <a:pt x="1019" y="1"/>
                    <a:pt x="956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9"/>
            <p:cNvSpPr/>
            <p:nvPr/>
          </p:nvSpPr>
          <p:spPr>
            <a:xfrm>
              <a:off x="8808811" y="5194271"/>
              <a:ext cx="115606" cy="121615"/>
            </a:xfrm>
            <a:custGeom>
              <a:avLst/>
              <a:gdLst/>
              <a:ahLst/>
              <a:cxnLst/>
              <a:rect l="l" t="t" r="r" b="b"/>
              <a:pathLst>
                <a:path w="1116" h="1174" extrusionOk="0">
                  <a:moveTo>
                    <a:pt x="670" y="0"/>
                  </a:moveTo>
                  <a:cubicBezTo>
                    <a:pt x="658" y="0"/>
                    <a:pt x="645" y="3"/>
                    <a:pt x="634" y="10"/>
                  </a:cubicBezTo>
                  <a:cubicBezTo>
                    <a:pt x="505" y="45"/>
                    <a:pt x="488" y="199"/>
                    <a:pt x="463" y="318"/>
                  </a:cubicBezTo>
                  <a:cubicBezTo>
                    <a:pt x="454" y="361"/>
                    <a:pt x="445" y="404"/>
                    <a:pt x="437" y="447"/>
                  </a:cubicBezTo>
                  <a:lnTo>
                    <a:pt x="351" y="412"/>
                  </a:lnTo>
                  <a:lnTo>
                    <a:pt x="206" y="344"/>
                  </a:lnTo>
                  <a:cubicBezTo>
                    <a:pt x="230" y="288"/>
                    <a:pt x="186" y="223"/>
                    <a:pt x="123" y="223"/>
                  </a:cubicBezTo>
                  <a:cubicBezTo>
                    <a:pt x="120" y="223"/>
                    <a:pt x="116" y="224"/>
                    <a:pt x="112" y="224"/>
                  </a:cubicBezTo>
                  <a:cubicBezTo>
                    <a:pt x="9" y="250"/>
                    <a:pt x="1" y="327"/>
                    <a:pt x="35" y="395"/>
                  </a:cubicBezTo>
                  <a:cubicBezTo>
                    <a:pt x="35" y="421"/>
                    <a:pt x="52" y="447"/>
                    <a:pt x="78" y="455"/>
                  </a:cubicBezTo>
                  <a:cubicBezTo>
                    <a:pt x="86" y="472"/>
                    <a:pt x="95" y="481"/>
                    <a:pt x="103" y="489"/>
                  </a:cubicBezTo>
                  <a:cubicBezTo>
                    <a:pt x="180" y="549"/>
                    <a:pt x="266" y="601"/>
                    <a:pt x="360" y="643"/>
                  </a:cubicBezTo>
                  <a:cubicBezTo>
                    <a:pt x="377" y="652"/>
                    <a:pt x="386" y="660"/>
                    <a:pt x="403" y="669"/>
                  </a:cubicBezTo>
                  <a:cubicBezTo>
                    <a:pt x="394" y="720"/>
                    <a:pt x="386" y="763"/>
                    <a:pt x="377" y="806"/>
                  </a:cubicBezTo>
                  <a:cubicBezTo>
                    <a:pt x="377" y="832"/>
                    <a:pt x="377" y="849"/>
                    <a:pt x="394" y="874"/>
                  </a:cubicBezTo>
                  <a:lnTo>
                    <a:pt x="394" y="1003"/>
                  </a:lnTo>
                  <a:cubicBezTo>
                    <a:pt x="386" y="1020"/>
                    <a:pt x="377" y="1037"/>
                    <a:pt x="377" y="1054"/>
                  </a:cubicBezTo>
                  <a:cubicBezTo>
                    <a:pt x="348" y="1118"/>
                    <a:pt x="398" y="1174"/>
                    <a:pt x="449" y="1174"/>
                  </a:cubicBezTo>
                  <a:cubicBezTo>
                    <a:pt x="473" y="1174"/>
                    <a:pt x="497" y="1161"/>
                    <a:pt x="514" y="1131"/>
                  </a:cubicBezTo>
                  <a:cubicBezTo>
                    <a:pt x="557" y="1045"/>
                    <a:pt x="599" y="960"/>
                    <a:pt x="634" y="866"/>
                  </a:cubicBezTo>
                  <a:cubicBezTo>
                    <a:pt x="651" y="840"/>
                    <a:pt x="659" y="823"/>
                    <a:pt x="659" y="797"/>
                  </a:cubicBezTo>
                  <a:cubicBezTo>
                    <a:pt x="702" y="814"/>
                    <a:pt x="745" y="823"/>
                    <a:pt x="788" y="832"/>
                  </a:cubicBezTo>
                  <a:cubicBezTo>
                    <a:pt x="795" y="834"/>
                    <a:pt x="803" y="835"/>
                    <a:pt x="810" y="835"/>
                  </a:cubicBezTo>
                  <a:cubicBezTo>
                    <a:pt x="828" y="835"/>
                    <a:pt x="844" y="829"/>
                    <a:pt x="856" y="823"/>
                  </a:cubicBezTo>
                  <a:lnTo>
                    <a:pt x="959" y="866"/>
                  </a:lnTo>
                  <a:cubicBezTo>
                    <a:pt x="972" y="874"/>
                    <a:pt x="985" y="877"/>
                    <a:pt x="997" y="877"/>
                  </a:cubicBezTo>
                  <a:cubicBezTo>
                    <a:pt x="1066" y="877"/>
                    <a:pt x="1115" y="772"/>
                    <a:pt x="1036" y="729"/>
                  </a:cubicBezTo>
                  <a:cubicBezTo>
                    <a:pt x="933" y="669"/>
                    <a:pt x="830" y="618"/>
                    <a:pt x="728" y="566"/>
                  </a:cubicBezTo>
                  <a:lnTo>
                    <a:pt x="728" y="558"/>
                  </a:lnTo>
                  <a:cubicBezTo>
                    <a:pt x="762" y="412"/>
                    <a:pt x="771" y="267"/>
                    <a:pt x="771" y="122"/>
                  </a:cubicBezTo>
                  <a:cubicBezTo>
                    <a:pt x="771" y="96"/>
                    <a:pt x="762" y="79"/>
                    <a:pt x="745" y="62"/>
                  </a:cubicBezTo>
                  <a:cubicBezTo>
                    <a:pt x="739" y="24"/>
                    <a:pt x="705" y="0"/>
                    <a:pt x="670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9"/>
            <p:cNvSpPr/>
            <p:nvPr/>
          </p:nvSpPr>
          <p:spPr>
            <a:xfrm>
              <a:off x="8946175" y="5364681"/>
              <a:ext cx="115399" cy="121718"/>
            </a:xfrm>
            <a:custGeom>
              <a:avLst/>
              <a:gdLst/>
              <a:ahLst/>
              <a:cxnLst/>
              <a:rect l="l" t="t" r="r" b="b"/>
              <a:pathLst>
                <a:path w="1114" h="1175" extrusionOk="0">
                  <a:moveTo>
                    <a:pt x="677" y="1"/>
                  </a:moveTo>
                  <a:cubicBezTo>
                    <a:pt x="662" y="1"/>
                    <a:pt x="647" y="6"/>
                    <a:pt x="634" y="16"/>
                  </a:cubicBezTo>
                  <a:cubicBezTo>
                    <a:pt x="505" y="42"/>
                    <a:pt x="488" y="196"/>
                    <a:pt x="463" y="324"/>
                  </a:cubicBezTo>
                  <a:cubicBezTo>
                    <a:pt x="454" y="359"/>
                    <a:pt x="445" y="401"/>
                    <a:pt x="437" y="444"/>
                  </a:cubicBezTo>
                  <a:lnTo>
                    <a:pt x="351" y="410"/>
                  </a:lnTo>
                  <a:lnTo>
                    <a:pt x="206" y="342"/>
                  </a:lnTo>
                  <a:cubicBezTo>
                    <a:pt x="229" y="288"/>
                    <a:pt x="190" y="228"/>
                    <a:pt x="133" y="228"/>
                  </a:cubicBezTo>
                  <a:cubicBezTo>
                    <a:pt x="126" y="228"/>
                    <a:pt x="119" y="228"/>
                    <a:pt x="112" y="230"/>
                  </a:cubicBezTo>
                  <a:cubicBezTo>
                    <a:pt x="9" y="247"/>
                    <a:pt x="1" y="324"/>
                    <a:pt x="35" y="401"/>
                  </a:cubicBezTo>
                  <a:cubicBezTo>
                    <a:pt x="35" y="427"/>
                    <a:pt x="52" y="444"/>
                    <a:pt x="78" y="461"/>
                  </a:cubicBezTo>
                  <a:cubicBezTo>
                    <a:pt x="86" y="470"/>
                    <a:pt x="95" y="478"/>
                    <a:pt x="103" y="487"/>
                  </a:cubicBezTo>
                  <a:cubicBezTo>
                    <a:pt x="189" y="547"/>
                    <a:pt x="266" y="598"/>
                    <a:pt x="360" y="641"/>
                  </a:cubicBezTo>
                  <a:lnTo>
                    <a:pt x="403" y="675"/>
                  </a:lnTo>
                  <a:cubicBezTo>
                    <a:pt x="394" y="718"/>
                    <a:pt x="386" y="761"/>
                    <a:pt x="377" y="803"/>
                  </a:cubicBezTo>
                  <a:cubicBezTo>
                    <a:pt x="377" y="829"/>
                    <a:pt x="377" y="855"/>
                    <a:pt x="394" y="872"/>
                  </a:cubicBezTo>
                  <a:lnTo>
                    <a:pt x="394" y="1000"/>
                  </a:lnTo>
                  <a:cubicBezTo>
                    <a:pt x="386" y="1017"/>
                    <a:pt x="386" y="1034"/>
                    <a:pt x="377" y="1052"/>
                  </a:cubicBezTo>
                  <a:cubicBezTo>
                    <a:pt x="347" y="1117"/>
                    <a:pt x="400" y="1174"/>
                    <a:pt x="453" y="1174"/>
                  </a:cubicBezTo>
                  <a:cubicBezTo>
                    <a:pt x="475" y="1174"/>
                    <a:pt x="498" y="1163"/>
                    <a:pt x="514" y="1137"/>
                  </a:cubicBezTo>
                  <a:cubicBezTo>
                    <a:pt x="557" y="1052"/>
                    <a:pt x="599" y="957"/>
                    <a:pt x="642" y="863"/>
                  </a:cubicBezTo>
                  <a:lnTo>
                    <a:pt x="668" y="795"/>
                  </a:lnTo>
                  <a:cubicBezTo>
                    <a:pt x="702" y="812"/>
                    <a:pt x="745" y="829"/>
                    <a:pt x="788" y="838"/>
                  </a:cubicBezTo>
                  <a:cubicBezTo>
                    <a:pt x="813" y="838"/>
                    <a:pt x="839" y="838"/>
                    <a:pt x="856" y="821"/>
                  </a:cubicBezTo>
                  <a:lnTo>
                    <a:pt x="959" y="863"/>
                  </a:lnTo>
                  <a:cubicBezTo>
                    <a:pt x="974" y="874"/>
                    <a:pt x="988" y="878"/>
                    <a:pt x="1002" y="878"/>
                  </a:cubicBezTo>
                  <a:cubicBezTo>
                    <a:pt x="1069" y="878"/>
                    <a:pt x="1114" y="776"/>
                    <a:pt x="1036" y="726"/>
                  </a:cubicBezTo>
                  <a:cubicBezTo>
                    <a:pt x="942" y="667"/>
                    <a:pt x="839" y="615"/>
                    <a:pt x="728" y="564"/>
                  </a:cubicBezTo>
                  <a:lnTo>
                    <a:pt x="728" y="555"/>
                  </a:lnTo>
                  <a:cubicBezTo>
                    <a:pt x="762" y="410"/>
                    <a:pt x="779" y="265"/>
                    <a:pt x="771" y="119"/>
                  </a:cubicBezTo>
                  <a:cubicBezTo>
                    <a:pt x="771" y="102"/>
                    <a:pt x="762" y="76"/>
                    <a:pt x="745" y="59"/>
                  </a:cubicBezTo>
                  <a:cubicBezTo>
                    <a:pt x="739" y="24"/>
                    <a:pt x="709" y="1"/>
                    <a:pt x="677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9"/>
            <p:cNvSpPr/>
            <p:nvPr/>
          </p:nvSpPr>
          <p:spPr>
            <a:xfrm>
              <a:off x="8946175" y="5076175"/>
              <a:ext cx="129280" cy="104729"/>
            </a:xfrm>
            <a:custGeom>
              <a:avLst/>
              <a:gdLst/>
              <a:ahLst/>
              <a:cxnLst/>
              <a:rect l="l" t="t" r="r" b="b"/>
              <a:pathLst>
                <a:path w="1248" h="1011" extrusionOk="0">
                  <a:moveTo>
                    <a:pt x="670" y="0"/>
                  </a:moveTo>
                  <a:cubicBezTo>
                    <a:pt x="652" y="0"/>
                    <a:pt x="633" y="7"/>
                    <a:pt x="617" y="21"/>
                  </a:cubicBezTo>
                  <a:cubicBezTo>
                    <a:pt x="591" y="21"/>
                    <a:pt x="565" y="30"/>
                    <a:pt x="548" y="47"/>
                  </a:cubicBezTo>
                  <a:cubicBezTo>
                    <a:pt x="463" y="149"/>
                    <a:pt x="394" y="261"/>
                    <a:pt x="343" y="389"/>
                  </a:cubicBezTo>
                  <a:lnTo>
                    <a:pt x="334" y="380"/>
                  </a:lnTo>
                  <a:cubicBezTo>
                    <a:pt x="283" y="338"/>
                    <a:pt x="223" y="295"/>
                    <a:pt x="172" y="252"/>
                  </a:cubicBezTo>
                  <a:cubicBezTo>
                    <a:pt x="156" y="237"/>
                    <a:pt x="139" y="231"/>
                    <a:pt x="121" y="231"/>
                  </a:cubicBezTo>
                  <a:cubicBezTo>
                    <a:pt x="60" y="231"/>
                    <a:pt x="1" y="308"/>
                    <a:pt x="60" y="355"/>
                  </a:cubicBezTo>
                  <a:lnTo>
                    <a:pt x="120" y="406"/>
                  </a:lnTo>
                  <a:cubicBezTo>
                    <a:pt x="120" y="432"/>
                    <a:pt x="137" y="457"/>
                    <a:pt x="163" y="466"/>
                  </a:cubicBezTo>
                  <a:cubicBezTo>
                    <a:pt x="206" y="500"/>
                    <a:pt x="257" y="526"/>
                    <a:pt x="300" y="543"/>
                  </a:cubicBezTo>
                  <a:cubicBezTo>
                    <a:pt x="283" y="628"/>
                    <a:pt x="274" y="714"/>
                    <a:pt x="283" y="791"/>
                  </a:cubicBezTo>
                  <a:cubicBezTo>
                    <a:pt x="274" y="808"/>
                    <a:pt x="266" y="825"/>
                    <a:pt x="257" y="842"/>
                  </a:cubicBezTo>
                  <a:cubicBezTo>
                    <a:pt x="240" y="877"/>
                    <a:pt x="257" y="928"/>
                    <a:pt x="291" y="945"/>
                  </a:cubicBezTo>
                  <a:lnTo>
                    <a:pt x="291" y="954"/>
                  </a:lnTo>
                  <a:cubicBezTo>
                    <a:pt x="301" y="991"/>
                    <a:pt x="334" y="1011"/>
                    <a:pt x="367" y="1011"/>
                  </a:cubicBezTo>
                  <a:cubicBezTo>
                    <a:pt x="394" y="1011"/>
                    <a:pt x="421" y="998"/>
                    <a:pt x="437" y="971"/>
                  </a:cubicBezTo>
                  <a:cubicBezTo>
                    <a:pt x="454" y="936"/>
                    <a:pt x="471" y="902"/>
                    <a:pt x="488" y="868"/>
                  </a:cubicBezTo>
                  <a:cubicBezTo>
                    <a:pt x="531" y="834"/>
                    <a:pt x="565" y="791"/>
                    <a:pt x="599" y="740"/>
                  </a:cubicBezTo>
                  <a:cubicBezTo>
                    <a:pt x="711" y="800"/>
                    <a:pt x="830" y="859"/>
                    <a:pt x="950" y="902"/>
                  </a:cubicBezTo>
                  <a:cubicBezTo>
                    <a:pt x="958" y="908"/>
                    <a:pt x="967" y="911"/>
                    <a:pt x="977" y="911"/>
                  </a:cubicBezTo>
                  <a:cubicBezTo>
                    <a:pt x="1006" y="911"/>
                    <a:pt x="1038" y="883"/>
                    <a:pt x="1044" y="851"/>
                  </a:cubicBezTo>
                  <a:lnTo>
                    <a:pt x="1147" y="859"/>
                  </a:lnTo>
                  <a:cubicBezTo>
                    <a:pt x="1149" y="860"/>
                    <a:pt x="1152" y="860"/>
                    <a:pt x="1154" y="860"/>
                  </a:cubicBezTo>
                  <a:cubicBezTo>
                    <a:pt x="1233" y="860"/>
                    <a:pt x="1247" y="722"/>
                    <a:pt x="1164" y="705"/>
                  </a:cubicBezTo>
                  <a:cubicBezTo>
                    <a:pt x="1002" y="671"/>
                    <a:pt x="848" y="620"/>
                    <a:pt x="694" y="560"/>
                  </a:cubicBezTo>
                  <a:cubicBezTo>
                    <a:pt x="719" y="483"/>
                    <a:pt x="736" y="389"/>
                    <a:pt x="728" y="303"/>
                  </a:cubicBezTo>
                  <a:cubicBezTo>
                    <a:pt x="736" y="295"/>
                    <a:pt x="745" y="278"/>
                    <a:pt x="753" y="269"/>
                  </a:cubicBezTo>
                  <a:cubicBezTo>
                    <a:pt x="779" y="235"/>
                    <a:pt x="771" y="192"/>
                    <a:pt x="736" y="167"/>
                  </a:cubicBezTo>
                  <a:lnTo>
                    <a:pt x="753" y="98"/>
                  </a:lnTo>
                  <a:cubicBezTo>
                    <a:pt x="760" y="43"/>
                    <a:pt x="717" y="0"/>
                    <a:pt x="670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9"/>
            <p:cNvSpPr/>
            <p:nvPr/>
          </p:nvSpPr>
          <p:spPr>
            <a:xfrm>
              <a:off x="8996936" y="4883803"/>
              <a:ext cx="120786" cy="98721"/>
            </a:xfrm>
            <a:custGeom>
              <a:avLst/>
              <a:gdLst/>
              <a:ahLst/>
              <a:cxnLst/>
              <a:rect l="l" t="t" r="r" b="b"/>
              <a:pathLst>
                <a:path w="1166" h="953" extrusionOk="0">
                  <a:moveTo>
                    <a:pt x="787" y="0"/>
                  </a:moveTo>
                  <a:cubicBezTo>
                    <a:pt x="770" y="0"/>
                    <a:pt x="751" y="7"/>
                    <a:pt x="734" y="22"/>
                  </a:cubicBezTo>
                  <a:cubicBezTo>
                    <a:pt x="614" y="124"/>
                    <a:pt x="503" y="253"/>
                    <a:pt x="426" y="390"/>
                  </a:cubicBezTo>
                  <a:lnTo>
                    <a:pt x="204" y="236"/>
                  </a:lnTo>
                  <a:cubicBezTo>
                    <a:pt x="188" y="224"/>
                    <a:pt x="172" y="217"/>
                    <a:pt x="157" y="217"/>
                  </a:cubicBezTo>
                  <a:cubicBezTo>
                    <a:pt x="139" y="217"/>
                    <a:pt x="123" y="226"/>
                    <a:pt x="109" y="244"/>
                  </a:cubicBezTo>
                  <a:cubicBezTo>
                    <a:pt x="98" y="236"/>
                    <a:pt x="86" y="233"/>
                    <a:pt x="77" y="233"/>
                  </a:cubicBezTo>
                  <a:cubicBezTo>
                    <a:pt x="22" y="233"/>
                    <a:pt x="0" y="336"/>
                    <a:pt x="58" y="372"/>
                  </a:cubicBezTo>
                  <a:cubicBezTo>
                    <a:pt x="152" y="441"/>
                    <a:pt x="246" y="501"/>
                    <a:pt x="349" y="552"/>
                  </a:cubicBezTo>
                  <a:cubicBezTo>
                    <a:pt x="315" y="655"/>
                    <a:pt x="289" y="766"/>
                    <a:pt x="272" y="869"/>
                  </a:cubicBezTo>
                  <a:cubicBezTo>
                    <a:pt x="264" y="908"/>
                    <a:pt x="292" y="947"/>
                    <a:pt x="329" y="947"/>
                  </a:cubicBezTo>
                  <a:cubicBezTo>
                    <a:pt x="333" y="947"/>
                    <a:pt x="337" y="946"/>
                    <a:pt x="340" y="946"/>
                  </a:cubicBezTo>
                  <a:cubicBezTo>
                    <a:pt x="350" y="950"/>
                    <a:pt x="359" y="952"/>
                    <a:pt x="369" y="952"/>
                  </a:cubicBezTo>
                  <a:cubicBezTo>
                    <a:pt x="396" y="952"/>
                    <a:pt x="422" y="936"/>
                    <a:pt x="435" y="911"/>
                  </a:cubicBezTo>
                  <a:cubicBezTo>
                    <a:pt x="486" y="843"/>
                    <a:pt x="529" y="757"/>
                    <a:pt x="571" y="680"/>
                  </a:cubicBezTo>
                  <a:lnTo>
                    <a:pt x="571" y="672"/>
                  </a:lnTo>
                  <a:lnTo>
                    <a:pt x="777" y="817"/>
                  </a:lnTo>
                  <a:cubicBezTo>
                    <a:pt x="788" y="824"/>
                    <a:pt x="801" y="827"/>
                    <a:pt x="814" y="827"/>
                  </a:cubicBezTo>
                  <a:cubicBezTo>
                    <a:pt x="849" y="827"/>
                    <a:pt x="884" y="804"/>
                    <a:pt x="896" y="766"/>
                  </a:cubicBezTo>
                  <a:cubicBezTo>
                    <a:pt x="939" y="775"/>
                    <a:pt x="982" y="783"/>
                    <a:pt x="1033" y="792"/>
                  </a:cubicBezTo>
                  <a:cubicBezTo>
                    <a:pt x="1039" y="793"/>
                    <a:pt x="1045" y="794"/>
                    <a:pt x="1050" y="794"/>
                  </a:cubicBezTo>
                  <a:cubicBezTo>
                    <a:pt x="1112" y="794"/>
                    <a:pt x="1165" y="710"/>
                    <a:pt x="1110" y="663"/>
                  </a:cubicBezTo>
                  <a:lnTo>
                    <a:pt x="1068" y="629"/>
                  </a:lnTo>
                  <a:cubicBezTo>
                    <a:pt x="1053" y="614"/>
                    <a:pt x="1032" y="605"/>
                    <a:pt x="1011" y="605"/>
                  </a:cubicBezTo>
                  <a:cubicBezTo>
                    <a:pt x="995" y="605"/>
                    <a:pt x="979" y="610"/>
                    <a:pt x="965" y="621"/>
                  </a:cubicBezTo>
                  <a:cubicBezTo>
                    <a:pt x="862" y="595"/>
                    <a:pt x="751" y="561"/>
                    <a:pt x="648" y="518"/>
                  </a:cubicBezTo>
                  <a:cubicBezTo>
                    <a:pt x="700" y="407"/>
                    <a:pt x="751" y="304"/>
                    <a:pt x="785" y="184"/>
                  </a:cubicBezTo>
                  <a:lnTo>
                    <a:pt x="845" y="133"/>
                  </a:lnTo>
                  <a:cubicBezTo>
                    <a:pt x="905" y="80"/>
                    <a:pt x="851" y="0"/>
                    <a:pt x="787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9"/>
            <p:cNvSpPr/>
            <p:nvPr/>
          </p:nvSpPr>
          <p:spPr>
            <a:xfrm>
              <a:off x="8627834" y="5191577"/>
              <a:ext cx="118196" cy="113120"/>
            </a:xfrm>
            <a:custGeom>
              <a:avLst/>
              <a:gdLst/>
              <a:ahLst/>
              <a:cxnLst/>
              <a:rect l="l" t="t" r="r" b="b"/>
              <a:pathLst>
                <a:path w="1141" h="1092" extrusionOk="0">
                  <a:moveTo>
                    <a:pt x="781" y="1"/>
                  </a:moveTo>
                  <a:cubicBezTo>
                    <a:pt x="751" y="1"/>
                    <a:pt x="722" y="17"/>
                    <a:pt x="712" y="53"/>
                  </a:cubicBezTo>
                  <a:cubicBezTo>
                    <a:pt x="701" y="46"/>
                    <a:pt x="688" y="43"/>
                    <a:pt x="676" y="43"/>
                  </a:cubicBezTo>
                  <a:cubicBezTo>
                    <a:pt x="645" y="43"/>
                    <a:pt x="616" y="65"/>
                    <a:pt x="610" y="96"/>
                  </a:cubicBezTo>
                  <a:cubicBezTo>
                    <a:pt x="584" y="216"/>
                    <a:pt x="558" y="336"/>
                    <a:pt x="524" y="447"/>
                  </a:cubicBezTo>
                  <a:cubicBezTo>
                    <a:pt x="430" y="396"/>
                    <a:pt x="345" y="336"/>
                    <a:pt x="259" y="276"/>
                  </a:cubicBezTo>
                  <a:lnTo>
                    <a:pt x="208" y="242"/>
                  </a:lnTo>
                  <a:cubicBezTo>
                    <a:pt x="199" y="233"/>
                    <a:pt x="199" y="233"/>
                    <a:pt x="191" y="233"/>
                  </a:cubicBezTo>
                  <a:lnTo>
                    <a:pt x="148" y="199"/>
                  </a:lnTo>
                  <a:cubicBezTo>
                    <a:pt x="133" y="189"/>
                    <a:pt x="118" y="184"/>
                    <a:pt x="105" y="184"/>
                  </a:cubicBezTo>
                  <a:cubicBezTo>
                    <a:pt x="40" y="184"/>
                    <a:pt x="0" y="286"/>
                    <a:pt x="71" y="336"/>
                  </a:cubicBezTo>
                  <a:cubicBezTo>
                    <a:pt x="79" y="344"/>
                    <a:pt x="96" y="361"/>
                    <a:pt x="114" y="370"/>
                  </a:cubicBezTo>
                  <a:lnTo>
                    <a:pt x="122" y="379"/>
                  </a:lnTo>
                  <a:cubicBezTo>
                    <a:pt x="105" y="387"/>
                    <a:pt x="96" y="387"/>
                    <a:pt x="79" y="396"/>
                  </a:cubicBezTo>
                  <a:cubicBezTo>
                    <a:pt x="19" y="438"/>
                    <a:pt x="37" y="524"/>
                    <a:pt x="96" y="541"/>
                  </a:cubicBezTo>
                  <a:lnTo>
                    <a:pt x="439" y="686"/>
                  </a:lnTo>
                  <a:cubicBezTo>
                    <a:pt x="404" y="781"/>
                    <a:pt x="362" y="875"/>
                    <a:pt x="310" y="969"/>
                  </a:cubicBezTo>
                  <a:cubicBezTo>
                    <a:pt x="285" y="1026"/>
                    <a:pt x="334" y="1092"/>
                    <a:pt x="386" y="1092"/>
                  </a:cubicBezTo>
                  <a:cubicBezTo>
                    <a:pt x="404" y="1092"/>
                    <a:pt x="423" y="1083"/>
                    <a:pt x="439" y="1063"/>
                  </a:cubicBezTo>
                  <a:lnTo>
                    <a:pt x="447" y="1054"/>
                  </a:lnTo>
                  <a:lnTo>
                    <a:pt x="490" y="994"/>
                  </a:lnTo>
                  <a:cubicBezTo>
                    <a:pt x="506" y="1011"/>
                    <a:pt x="527" y="1018"/>
                    <a:pt x="548" y="1018"/>
                  </a:cubicBezTo>
                  <a:cubicBezTo>
                    <a:pt x="582" y="1018"/>
                    <a:pt x="616" y="998"/>
                    <a:pt x="627" y="960"/>
                  </a:cubicBezTo>
                  <a:cubicBezTo>
                    <a:pt x="644" y="900"/>
                    <a:pt x="661" y="849"/>
                    <a:pt x="678" y="789"/>
                  </a:cubicBezTo>
                  <a:lnTo>
                    <a:pt x="704" y="798"/>
                  </a:lnTo>
                  <a:lnTo>
                    <a:pt x="909" y="952"/>
                  </a:lnTo>
                  <a:cubicBezTo>
                    <a:pt x="922" y="961"/>
                    <a:pt x="937" y="966"/>
                    <a:pt x="952" y="966"/>
                  </a:cubicBezTo>
                  <a:cubicBezTo>
                    <a:pt x="977" y="966"/>
                    <a:pt x="1001" y="953"/>
                    <a:pt x="1012" y="926"/>
                  </a:cubicBezTo>
                  <a:cubicBezTo>
                    <a:pt x="1021" y="930"/>
                    <a:pt x="1030" y="931"/>
                    <a:pt x="1039" y="931"/>
                  </a:cubicBezTo>
                  <a:cubicBezTo>
                    <a:pt x="1107" y="931"/>
                    <a:pt x="1140" y="819"/>
                    <a:pt x="1072" y="781"/>
                  </a:cubicBezTo>
                  <a:cubicBezTo>
                    <a:pt x="961" y="721"/>
                    <a:pt x="841" y="652"/>
                    <a:pt x="730" y="584"/>
                  </a:cubicBezTo>
                  <a:cubicBezTo>
                    <a:pt x="789" y="430"/>
                    <a:pt x="841" y="267"/>
                    <a:pt x="866" y="96"/>
                  </a:cubicBezTo>
                  <a:cubicBezTo>
                    <a:pt x="877" y="39"/>
                    <a:pt x="827" y="1"/>
                    <a:pt x="781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9"/>
            <p:cNvSpPr/>
            <p:nvPr/>
          </p:nvSpPr>
          <p:spPr>
            <a:xfrm>
              <a:off x="9045313" y="5247000"/>
              <a:ext cx="111670" cy="106801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612" y="1"/>
                  </a:moveTo>
                  <a:cubicBezTo>
                    <a:pt x="590" y="1"/>
                    <a:pt x="569" y="12"/>
                    <a:pt x="558" y="40"/>
                  </a:cubicBezTo>
                  <a:cubicBezTo>
                    <a:pt x="481" y="177"/>
                    <a:pt x="421" y="323"/>
                    <a:pt x="387" y="468"/>
                  </a:cubicBezTo>
                  <a:cubicBezTo>
                    <a:pt x="310" y="417"/>
                    <a:pt x="241" y="365"/>
                    <a:pt x="173" y="297"/>
                  </a:cubicBezTo>
                  <a:cubicBezTo>
                    <a:pt x="161" y="285"/>
                    <a:pt x="146" y="280"/>
                    <a:pt x="131" y="280"/>
                  </a:cubicBezTo>
                  <a:cubicBezTo>
                    <a:pt x="70" y="280"/>
                    <a:pt x="0" y="362"/>
                    <a:pt x="62" y="417"/>
                  </a:cubicBezTo>
                  <a:lnTo>
                    <a:pt x="113" y="451"/>
                  </a:lnTo>
                  <a:cubicBezTo>
                    <a:pt x="87" y="485"/>
                    <a:pt x="96" y="536"/>
                    <a:pt x="130" y="562"/>
                  </a:cubicBezTo>
                  <a:lnTo>
                    <a:pt x="335" y="656"/>
                  </a:lnTo>
                  <a:cubicBezTo>
                    <a:pt x="335" y="682"/>
                    <a:pt x="335" y="699"/>
                    <a:pt x="327" y="716"/>
                  </a:cubicBezTo>
                  <a:lnTo>
                    <a:pt x="310" y="767"/>
                  </a:lnTo>
                  <a:cubicBezTo>
                    <a:pt x="284" y="819"/>
                    <a:pt x="258" y="870"/>
                    <a:pt x="233" y="913"/>
                  </a:cubicBezTo>
                  <a:cubicBezTo>
                    <a:pt x="205" y="969"/>
                    <a:pt x="245" y="1025"/>
                    <a:pt x="298" y="1025"/>
                  </a:cubicBezTo>
                  <a:cubicBezTo>
                    <a:pt x="310" y="1025"/>
                    <a:pt x="323" y="1022"/>
                    <a:pt x="335" y="1016"/>
                  </a:cubicBezTo>
                  <a:cubicBezTo>
                    <a:pt x="349" y="1026"/>
                    <a:pt x="365" y="1030"/>
                    <a:pt x="381" y="1030"/>
                  </a:cubicBezTo>
                  <a:cubicBezTo>
                    <a:pt x="406" y="1030"/>
                    <a:pt x="431" y="1019"/>
                    <a:pt x="447" y="998"/>
                  </a:cubicBezTo>
                  <a:cubicBezTo>
                    <a:pt x="481" y="921"/>
                    <a:pt x="506" y="844"/>
                    <a:pt x="541" y="759"/>
                  </a:cubicBezTo>
                  <a:lnTo>
                    <a:pt x="549" y="759"/>
                  </a:lnTo>
                  <a:cubicBezTo>
                    <a:pt x="635" y="810"/>
                    <a:pt x="720" y="862"/>
                    <a:pt x="814" y="896"/>
                  </a:cubicBezTo>
                  <a:cubicBezTo>
                    <a:pt x="824" y="900"/>
                    <a:pt x="834" y="902"/>
                    <a:pt x="845" y="902"/>
                  </a:cubicBezTo>
                  <a:cubicBezTo>
                    <a:pt x="874" y="902"/>
                    <a:pt x="905" y="887"/>
                    <a:pt x="917" y="862"/>
                  </a:cubicBezTo>
                  <a:lnTo>
                    <a:pt x="951" y="870"/>
                  </a:lnTo>
                  <a:cubicBezTo>
                    <a:pt x="954" y="870"/>
                    <a:pt x="958" y="871"/>
                    <a:pt x="961" y="871"/>
                  </a:cubicBezTo>
                  <a:cubicBezTo>
                    <a:pt x="1040" y="871"/>
                    <a:pt x="1077" y="766"/>
                    <a:pt x="1011" y="725"/>
                  </a:cubicBezTo>
                  <a:lnTo>
                    <a:pt x="618" y="571"/>
                  </a:lnTo>
                  <a:cubicBezTo>
                    <a:pt x="652" y="468"/>
                    <a:pt x="678" y="357"/>
                    <a:pt x="703" y="254"/>
                  </a:cubicBezTo>
                  <a:cubicBezTo>
                    <a:pt x="712" y="228"/>
                    <a:pt x="703" y="194"/>
                    <a:pt x="686" y="177"/>
                  </a:cubicBezTo>
                  <a:cubicBezTo>
                    <a:pt x="686" y="151"/>
                    <a:pt x="695" y="126"/>
                    <a:pt x="703" y="100"/>
                  </a:cubicBezTo>
                  <a:cubicBezTo>
                    <a:pt x="709" y="48"/>
                    <a:pt x="657" y="1"/>
                    <a:pt x="612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9"/>
            <p:cNvSpPr/>
            <p:nvPr/>
          </p:nvSpPr>
          <p:spPr>
            <a:xfrm>
              <a:off x="9112752" y="5017645"/>
              <a:ext cx="124308" cy="123065"/>
            </a:xfrm>
            <a:custGeom>
              <a:avLst/>
              <a:gdLst/>
              <a:ahLst/>
              <a:cxnLst/>
              <a:rect l="l" t="t" r="r" b="b"/>
              <a:pathLst>
                <a:path w="1200" h="1188" extrusionOk="0">
                  <a:moveTo>
                    <a:pt x="859" y="0"/>
                  </a:moveTo>
                  <a:cubicBezTo>
                    <a:pt x="841" y="0"/>
                    <a:pt x="822" y="6"/>
                    <a:pt x="805" y="21"/>
                  </a:cubicBezTo>
                  <a:cubicBezTo>
                    <a:pt x="796" y="18"/>
                    <a:pt x="787" y="16"/>
                    <a:pt x="778" y="16"/>
                  </a:cubicBezTo>
                  <a:cubicBezTo>
                    <a:pt x="745" y="16"/>
                    <a:pt x="716" y="39"/>
                    <a:pt x="702" y="73"/>
                  </a:cubicBezTo>
                  <a:cubicBezTo>
                    <a:pt x="651" y="201"/>
                    <a:pt x="600" y="329"/>
                    <a:pt x="557" y="466"/>
                  </a:cubicBezTo>
                  <a:cubicBezTo>
                    <a:pt x="420" y="406"/>
                    <a:pt x="292" y="347"/>
                    <a:pt x="163" y="278"/>
                  </a:cubicBezTo>
                  <a:cubicBezTo>
                    <a:pt x="147" y="268"/>
                    <a:pt x="131" y="263"/>
                    <a:pt x="116" y="263"/>
                  </a:cubicBezTo>
                  <a:cubicBezTo>
                    <a:pt x="45" y="263"/>
                    <a:pt x="0" y="365"/>
                    <a:pt x="78" y="415"/>
                  </a:cubicBezTo>
                  <a:cubicBezTo>
                    <a:pt x="215" y="483"/>
                    <a:pt x="352" y="552"/>
                    <a:pt x="489" y="612"/>
                  </a:cubicBezTo>
                  <a:cubicBezTo>
                    <a:pt x="420" y="766"/>
                    <a:pt x="352" y="920"/>
                    <a:pt x="275" y="1074"/>
                  </a:cubicBezTo>
                  <a:cubicBezTo>
                    <a:pt x="251" y="1133"/>
                    <a:pt x="301" y="1188"/>
                    <a:pt x="351" y="1188"/>
                  </a:cubicBezTo>
                  <a:cubicBezTo>
                    <a:pt x="373" y="1188"/>
                    <a:pt x="396" y="1177"/>
                    <a:pt x="412" y="1151"/>
                  </a:cubicBezTo>
                  <a:cubicBezTo>
                    <a:pt x="446" y="1108"/>
                    <a:pt x="480" y="1057"/>
                    <a:pt x="514" y="1005"/>
                  </a:cubicBezTo>
                  <a:cubicBezTo>
                    <a:pt x="540" y="1005"/>
                    <a:pt x="566" y="980"/>
                    <a:pt x="574" y="954"/>
                  </a:cubicBezTo>
                  <a:cubicBezTo>
                    <a:pt x="608" y="868"/>
                    <a:pt x="643" y="783"/>
                    <a:pt x="668" y="697"/>
                  </a:cubicBezTo>
                  <a:cubicBezTo>
                    <a:pt x="677" y="689"/>
                    <a:pt x="677" y="689"/>
                    <a:pt x="677" y="680"/>
                  </a:cubicBezTo>
                  <a:lnTo>
                    <a:pt x="788" y="714"/>
                  </a:lnTo>
                  <a:cubicBezTo>
                    <a:pt x="831" y="732"/>
                    <a:pt x="1002" y="740"/>
                    <a:pt x="1036" y="783"/>
                  </a:cubicBezTo>
                  <a:cubicBezTo>
                    <a:pt x="1052" y="801"/>
                    <a:pt x="1071" y="809"/>
                    <a:pt x="1089" y="809"/>
                  </a:cubicBezTo>
                  <a:cubicBezTo>
                    <a:pt x="1147" y="809"/>
                    <a:pt x="1199" y="730"/>
                    <a:pt x="1147" y="672"/>
                  </a:cubicBezTo>
                  <a:cubicBezTo>
                    <a:pt x="1079" y="578"/>
                    <a:pt x="856" y="569"/>
                    <a:pt x="737" y="535"/>
                  </a:cubicBezTo>
                  <a:cubicBezTo>
                    <a:pt x="762" y="475"/>
                    <a:pt x="779" y="415"/>
                    <a:pt x="797" y="355"/>
                  </a:cubicBezTo>
                  <a:cubicBezTo>
                    <a:pt x="839" y="278"/>
                    <a:pt x="882" y="193"/>
                    <a:pt x="925" y="116"/>
                  </a:cubicBezTo>
                  <a:cubicBezTo>
                    <a:pt x="957" y="58"/>
                    <a:pt x="912" y="0"/>
                    <a:pt x="859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9"/>
            <p:cNvSpPr/>
            <p:nvPr/>
          </p:nvSpPr>
          <p:spPr>
            <a:xfrm>
              <a:off x="8532010" y="5053592"/>
              <a:ext cx="115606" cy="116435"/>
            </a:xfrm>
            <a:custGeom>
              <a:avLst/>
              <a:gdLst/>
              <a:ahLst/>
              <a:cxnLst/>
              <a:rect l="l" t="t" r="r" b="b"/>
              <a:pathLst>
                <a:path w="1116" h="1124" extrusionOk="0">
                  <a:moveTo>
                    <a:pt x="566" y="1"/>
                  </a:moveTo>
                  <a:cubicBezTo>
                    <a:pt x="535" y="1"/>
                    <a:pt x="506" y="18"/>
                    <a:pt x="500" y="59"/>
                  </a:cubicBezTo>
                  <a:cubicBezTo>
                    <a:pt x="474" y="188"/>
                    <a:pt x="457" y="325"/>
                    <a:pt x="457" y="453"/>
                  </a:cubicBezTo>
                  <a:cubicBezTo>
                    <a:pt x="388" y="410"/>
                    <a:pt x="329" y="367"/>
                    <a:pt x="269" y="316"/>
                  </a:cubicBezTo>
                  <a:cubicBezTo>
                    <a:pt x="252" y="302"/>
                    <a:pt x="232" y="296"/>
                    <a:pt x="212" y="296"/>
                  </a:cubicBezTo>
                  <a:cubicBezTo>
                    <a:pt x="183" y="296"/>
                    <a:pt x="156" y="311"/>
                    <a:pt x="140" y="342"/>
                  </a:cubicBezTo>
                  <a:lnTo>
                    <a:pt x="123" y="342"/>
                  </a:lnTo>
                  <a:cubicBezTo>
                    <a:pt x="116" y="339"/>
                    <a:pt x="109" y="338"/>
                    <a:pt x="101" y="338"/>
                  </a:cubicBezTo>
                  <a:cubicBezTo>
                    <a:pt x="43" y="338"/>
                    <a:pt x="0" y="424"/>
                    <a:pt x="46" y="470"/>
                  </a:cubicBezTo>
                  <a:cubicBezTo>
                    <a:pt x="157" y="581"/>
                    <a:pt x="294" y="667"/>
                    <a:pt x="431" y="727"/>
                  </a:cubicBezTo>
                  <a:cubicBezTo>
                    <a:pt x="423" y="829"/>
                    <a:pt x="423" y="941"/>
                    <a:pt x="431" y="1043"/>
                  </a:cubicBezTo>
                  <a:cubicBezTo>
                    <a:pt x="436" y="1096"/>
                    <a:pt x="480" y="1123"/>
                    <a:pt x="521" y="1123"/>
                  </a:cubicBezTo>
                  <a:cubicBezTo>
                    <a:pt x="561" y="1123"/>
                    <a:pt x="598" y="1098"/>
                    <a:pt x="594" y="1043"/>
                  </a:cubicBezTo>
                  <a:lnTo>
                    <a:pt x="594" y="1043"/>
                  </a:lnTo>
                  <a:cubicBezTo>
                    <a:pt x="597" y="1044"/>
                    <a:pt x="601" y="1044"/>
                    <a:pt x="605" y="1044"/>
                  </a:cubicBezTo>
                  <a:cubicBezTo>
                    <a:pt x="642" y="1044"/>
                    <a:pt x="671" y="1005"/>
                    <a:pt x="671" y="966"/>
                  </a:cubicBezTo>
                  <a:cubicBezTo>
                    <a:pt x="671" y="915"/>
                    <a:pt x="662" y="864"/>
                    <a:pt x="654" y="804"/>
                  </a:cubicBezTo>
                  <a:lnTo>
                    <a:pt x="654" y="804"/>
                  </a:lnTo>
                  <a:cubicBezTo>
                    <a:pt x="730" y="820"/>
                    <a:pt x="805" y="826"/>
                    <a:pt x="881" y="826"/>
                  </a:cubicBezTo>
                  <a:cubicBezTo>
                    <a:pt x="925" y="826"/>
                    <a:pt x="969" y="824"/>
                    <a:pt x="1013" y="821"/>
                  </a:cubicBezTo>
                  <a:cubicBezTo>
                    <a:pt x="1116" y="821"/>
                    <a:pt x="1116" y="667"/>
                    <a:pt x="1013" y="667"/>
                  </a:cubicBezTo>
                  <a:cubicBezTo>
                    <a:pt x="996" y="658"/>
                    <a:pt x="987" y="650"/>
                    <a:pt x="979" y="641"/>
                  </a:cubicBezTo>
                  <a:lnTo>
                    <a:pt x="654" y="530"/>
                  </a:lnTo>
                  <a:lnTo>
                    <a:pt x="654" y="376"/>
                  </a:lnTo>
                  <a:cubicBezTo>
                    <a:pt x="654" y="350"/>
                    <a:pt x="645" y="325"/>
                    <a:pt x="619" y="308"/>
                  </a:cubicBezTo>
                  <a:cubicBezTo>
                    <a:pt x="628" y="239"/>
                    <a:pt x="637" y="171"/>
                    <a:pt x="654" y="102"/>
                  </a:cubicBezTo>
                  <a:cubicBezTo>
                    <a:pt x="664" y="41"/>
                    <a:pt x="613" y="1"/>
                    <a:pt x="566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">
    <p:spTree>
      <p:nvGrpSpPr>
        <p:cNvPr id="1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p21"/>
          <p:cNvSpPr/>
          <p:nvPr/>
        </p:nvSpPr>
        <p:spPr>
          <a:xfrm>
            <a:off x="7307260" y="4653982"/>
            <a:ext cx="290006" cy="175127"/>
          </a:xfrm>
          <a:custGeom>
            <a:avLst/>
            <a:gdLst/>
            <a:ahLst/>
            <a:cxnLst/>
            <a:rect l="l" t="t" r="r" b="b"/>
            <a:pathLst>
              <a:path w="2479" h="1497" extrusionOk="0">
                <a:moveTo>
                  <a:pt x="99" y="0"/>
                </a:moveTo>
                <a:cubicBezTo>
                  <a:pt x="38" y="0"/>
                  <a:pt x="0" y="89"/>
                  <a:pt x="60" y="126"/>
                </a:cubicBezTo>
                <a:cubicBezTo>
                  <a:pt x="838" y="554"/>
                  <a:pt x="1599" y="1008"/>
                  <a:pt x="2352" y="1487"/>
                </a:cubicBezTo>
                <a:cubicBezTo>
                  <a:pt x="2363" y="1493"/>
                  <a:pt x="2374" y="1496"/>
                  <a:pt x="2384" y="1496"/>
                </a:cubicBezTo>
                <a:cubicBezTo>
                  <a:pt x="2439" y="1496"/>
                  <a:pt x="2479" y="1410"/>
                  <a:pt x="2421" y="1367"/>
                </a:cubicBezTo>
                <a:cubicBezTo>
                  <a:pt x="1668" y="888"/>
                  <a:pt x="907" y="434"/>
                  <a:pt x="128" y="7"/>
                </a:cubicBezTo>
                <a:cubicBezTo>
                  <a:pt x="118" y="2"/>
                  <a:pt x="108" y="0"/>
                  <a:pt x="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21"/>
          <p:cNvSpPr txBox="1">
            <a:spLocks noGrp="1"/>
          </p:cNvSpPr>
          <p:nvPr>
            <p:ph type="subTitle" idx="1"/>
          </p:nvPr>
        </p:nvSpPr>
        <p:spPr>
          <a:xfrm>
            <a:off x="3360988" y="2893112"/>
            <a:ext cx="2438400" cy="4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 b="1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1" name="Google Shape;2721;p21"/>
          <p:cNvSpPr txBox="1">
            <a:spLocks noGrp="1"/>
          </p:cNvSpPr>
          <p:nvPr>
            <p:ph type="subTitle" idx="2"/>
          </p:nvPr>
        </p:nvSpPr>
        <p:spPr>
          <a:xfrm>
            <a:off x="5787428" y="2893112"/>
            <a:ext cx="24414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 b="1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2" name="Google Shape;2722;p21"/>
          <p:cNvSpPr txBox="1">
            <a:spLocks noGrp="1"/>
          </p:cNvSpPr>
          <p:nvPr>
            <p:ph type="subTitle" idx="3"/>
          </p:nvPr>
        </p:nvSpPr>
        <p:spPr>
          <a:xfrm>
            <a:off x="936178" y="2893112"/>
            <a:ext cx="2438400" cy="4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1600" b="1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3" name="Google Shape;2723;p21"/>
          <p:cNvSpPr txBox="1">
            <a:spLocks noGrp="1"/>
          </p:cNvSpPr>
          <p:nvPr>
            <p:ph type="subTitle" idx="4"/>
          </p:nvPr>
        </p:nvSpPr>
        <p:spPr>
          <a:xfrm>
            <a:off x="934678" y="3264148"/>
            <a:ext cx="24414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24" name="Google Shape;2724;p21"/>
          <p:cNvSpPr txBox="1">
            <a:spLocks noGrp="1"/>
          </p:cNvSpPr>
          <p:nvPr>
            <p:ph type="subTitle" idx="5"/>
          </p:nvPr>
        </p:nvSpPr>
        <p:spPr>
          <a:xfrm>
            <a:off x="3360988" y="3264148"/>
            <a:ext cx="24384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25" name="Google Shape;2725;p21"/>
          <p:cNvSpPr txBox="1">
            <a:spLocks noGrp="1"/>
          </p:cNvSpPr>
          <p:nvPr>
            <p:ph type="subTitle" idx="6"/>
          </p:nvPr>
        </p:nvSpPr>
        <p:spPr>
          <a:xfrm>
            <a:off x="5788928" y="3264148"/>
            <a:ext cx="24384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26" name="Google Shape;2726;p21"/>
          <p:cNvSpPr/>
          <p:nvPr/>
        </p:nvSpPr>
        <p:spPr>
          <a:xfrm rot="10800000">
            <a:off x="-540564" y="4307573"/>
            <a:ext cx="1748122" cy="1368684"/>
          </a:xfrm>
          <a:custGeom>
            <a:avLst/>
            <a:gdLst/>
            <a:ahLst/>
            <a:cxnLst/>
            <a:rect l="l" t="t" r="r" b="b"/>
            <a:pathLst>
              <a:path w="17309" h="13552" extrusionOk="0">
                <a:moveTo>
                  <a:pt x="2026" y="12087"/>
                </a:moveTo>
                <a:lnTo>
                  <a:pt x="2026" y="12087"/>
                </a:lnTo>
                <a:cubicBezTo>
                  <a:pt x="1973" y="12105"/>
                  <a:pt x="1923" y="12132"/>
                  <a:pt x="1876" y="12170"/>
                </a:cubicBezTo>
                <a:lnTo>
                  <a:pt x="2218" y="12222"/>
                </a:lnTo>
                <a:cubicBezTo>
                  <a:pt x="2152" y="12179"/>
                  <a:pt x="2088" y="12134"/>
                  <a:pt x="2026" y="12087"/>
                </a:cubicBezTo>
                <a:close/>
                <a:moveTo>
                  <a:pt x="12876" y="0"/>
                </a:moveTo>
                <a:cubicBezTo>
                  <a:pt x="12346" y="0"/>
                  <a:pt x="11802" y="120"/>
                  <a:pt x="11277" y="211"/>
                </a:cubicBezTo>
                <a:cubicBezTo>
                  <a:pt x="10388" y="350"/>
                  <a:pt x="9495" y="419"/>
                  <a:pt x="8600" y="419"/>
                </a:cubicBezTo>
                <a:cubicBezTo>
                  <a:pt x="8178" y="419"/>
                  <a:pt x="7756" y="403"/>
                  <a:pt x="7334" y="373"/>
                </a:cubicBezTo>
                <a:cubicBezTo>
                  <a:pt x="6835" y="347"/>
                  <a:pt x="6336" y="305"/>
                  <a:pt x="5838" y="305"/>
                </a:cubicBezTo>
                <a:cubicBezTo>
                  <a:pt x="5517" y="305"/>
                  <a:pt x="5197" y="323"/>
                  <a:pt x="4878" y="373"/>
                </a:cubicBezTo>
                <a:cubicBezTo>
                  <a:pt x="4074" y="501"/>
                  <a:pt x="3261" y="886"/>
                  <a:pt x="2817" y="1571"/>
                </a:cubicBezTo>
                <a:cubicBezTo>
                  <a:pt x="2072" y="2709"/>
                  <a:pt x="2517" y="4283"/>
                  <a:pt x="1944" y="5515"/>
                </a:cubicBezTo>
                <a:cubicBezTo>
                  <a:pt x="1704" y="6019"/>
                  <a:pt x="1311" y="6430"/>
                  <a:pt x="1012" y="6909"/>
                </a:cubicBezTo>
                <a:cubicBezTo>
                  <a:pt x="0" y="8553"/>
                  <a:pt x="490" y="10933"/>
                  <a:pt x="2026" y="12087"/>
                </a:cubicBezTo>
                <a:lnTo>
                  <a:pt x="2026" y="12087"/>
                </a:lnTo>
                <a:cubicBezTo>
                  <a:pt x="2092" y="12065"/>
                  <a:pt x="2162" y="12056"/>
                  <a:pt x="2235" y="12056"/>
                </a:cubicBezTo>
                <a:cubicBezTo>
                  <a:pt x="2496" y="12056"/>
                  <a:pt x="2794" y="12169"/>
                  <a:pt x="3070" y="12169"/>
                </a:cubicBezTo>
                <a:cubicBezTo>
                  <a:pt x="3127" y="12169"/>
                  <a:pt x="3182" y="12164"/>
                  <a:pt x="3236" y="12153"/>
                </a:cubicBezTo>
                <a:cubicBezTo>
                  <a:pt x="3433" y="12110"/>
                  <a:pt x="3595" y="11982"/>
                  <a:pt x="3783" y="11905"/>
                </a:cubicBezTo>
                <a:cubicBezTo>
                  <a:pt x="3929" y="11845"/>
                  <a:pt x="4078" y="11819"/>
                  <a:pt x="4227" y="11819"/>
                </a:cubicBezTo>
                <a:cubicBezTo>
                  <a:pt x="4804" y="11819"/>
                  <a:pt x="5392" y="12210"/>
                  <a:pt x="5888" y="12564"/>
                </a:cubicBezTo>
                <a:cubicBezTo>
                  <a:pt x="6529" y="13026"/>
                  <a:pt x="7239" y="13462"/>
                  <a:pt x="8027" y="13539"/>
                </a:cubicBezTo>
                <a:cubicBezTo>
                  <a:pt x="8112" y="13547"/>
                  <a:pt x="8197" y="13551"/>
                  <a:pt x="8282" y="13551"/>
                </a:cubicBezTo>
                <a:cubicBezTo>
                  <a:pt x="9416" y="13551"/>
                  <a:pt x="10473" y="12852"/>
                  <a:pt x="11620" y="12701"/>
                </a:cubicBezTo>
                <a:cubicBezTo>
                  <a:pt x="12270" y="12615"/>
                  <a:pt x="12937" y="12701"/>
                  <a:pt x="13587" y="12607"/>
                </a:cubicBezTo>
                <a:cubicBezTo>
                  <a:pt x="15521" y="12307"/>
                  <a:pt x="16872" y="10365"/>
                  <a:pt x="17095" y="8415"/>
                </a:cubicBezTo>
                <a:cubicBezTo>
                  <a:pt x="17309" y="6473"/>
                  <a:pt x="16641" y="4539"/>
                  <a:pt x="15880" y="2734"/>
                </a:cubicBezTo>
                <a:cubicBezTo>
                  <a:pt x="15418" y="1648"/>
                  <a:pt x="14802" y="476"/>
                  <a:pt x="13681" y="117"/>
                </a:cubicBezTo>
                <a:cubicBezTo>
                  <a:pt x="13419" y="32"/>
                  <a:pt x="13150" y="0"/>
                  <a:pt x="128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21"/>
          <p:cNvSpPr/>
          <p:nvPr/>
        </p:nvSpPr>
        <p:spPr>
          <a:xfrm rot="10800000">
            <a:off x="-666724" y="3245269"/>
            <a:ext cx="1366058" cy="1155989"/>
          </a:xfrm>
          <a:custGeom>
            <a:avLst/>
            <a:gdLst/>
            <a:ahLst/>
            <a:cxnLst/>
            <a:rect l="l" t="t" r="r" b="b"/>
            <a:pathLst>
              <a:path w="13526" h="11446" extrusionOk="0">
                <a:moveTo>
                  <a:pt x="3927" y="1"/>
                </a:moveTo>
                <a:cubicBezTo>
                  <a:pt x="3687" y="1"/>
                  <a:pt x="3446" y="28"/>
                  <a:pt x="3208" y="85"/>
                </a:cubicBezTo>
                <a:cubicBezTo>
                  <a:pt x="2173" y="333"/>
                  <a:pt x="1318" y="1138"/>
                  <a:pt x="881" y="2104"/>
                </a:cubicBezTo>
                <a:cubicBezTo>
                  <a:pt x="445" y="3071"/>
                  <a:pt x="402" y="4192"/>
                  <a:pt x="608" y="5227"/>
                </a:cubicBezTo>
                <a:cubicBezTo>
                  <a:pt x="822" y="6270"/>
                  <a:pt x="1275" y="7383"/>
                  <a:pt x="830" y="8349"/>
                </a:cubicBezTo>
                <a:cubicBezTo>
                  <a:pt x="710" y="8614"/>
                  <a:pt x="522" y="8845"/>
                  <a:pt x="411" y="9119"/>
                </a:cubicBezTo>
                <a:cubicBezTo>
                  <a:pt x="0" y="10137"/>
                  <a:pt x="950" y="11343"/>
                  <a:pt x="2045" y="11438"/>
                </a:cubicBezTo>
                <a:cubicBezTo>
                  <a:pt x="2106" y="11443"/>
                  <a:pt x="2168" y="11445"/>
                  <a:pt x="2229" y="11445"/>
                </a:cubicBezTo>
                <a:cubicBezTo>
                  <a:pt x="3255" y="11445"/>
                  <a:pt x="4204" y="10716"/>
                  <a:pt x="4697" y="9804"/>
                </a:cubicBezTo>
                <a:cubicBezTo>
                  <a:pt x="5005" y="9230"/>
                  <a:pt x="5262" y="8512"/>
                  <a:pt x="5895" y="8349"/>
                </a:cubicBezTo>
                <a:cubicBezTo>
                  <a:pt x="5980" y="8328"/>
                  <a:pt x="6065" y="8319"/>
                  <a:pt x="6150" y="8319"/>
                </a:cubicBezTo>
                <a:cubicBezTo>
                  <a:pt x="6536" y="8319"/>
                  <a:pt x="6924" y="8505"/>
                  <a:pt x="7323" y="8555"/>
                </a:cubicBezTo>
                <a:cubicBezTo>
                  <a:pt x="7365" y="8558"/>
                  <a:pt x="7406" y="8559"/>
                  <a:pt x="7448" y="8559"/>
                </a:cubicBezTo>
                <a:cubicBezTo>
                  <a:pt x="7859" y="8559"/>
                  <a:pt x="8261" y="8407"/>
                  <a:pt x="8564" y="8127"/>
                </a:cubicBezTo>
                <a:lnTo>
                  <a:pt x="8564" y="8135"/>
                </a:lnTo>
                <a:cubicBezTo>
                  <a:pt x="9282" y="7810"/>
                  <a:pt x="10078" y="7776"/>
                  <a:pt x="10848" y="7631"/>
                </a:cubicBezTo>
                <a:cubicBezTo>
                  <a:pt x="11609" y="7477"/>
                  <a:pt x="12413" y="7169"/>
                  <a:pt x="12824" y="6501"/>
                </a:cubicBezTo>
                <a:cubicBezTo>
                  <a:pt x="13526" y="5355"/>
                  <a:pt x="12704" y="3884"/>
                  <a:pt x="11832" y="2848"/>
                </a:cubicBezTo>
                <a:cubicBezTo>
                  <a:pt x="11678" y="2660"/>
                  <a:pt x="11507" y="2472"/>
                  <a:pt x="11276" y="2387"/>
                </a:cubicBezTo>
                <a:cubicBezTo>
                  <a:pt x="11188" y="2355"/>
                  <a:pt x="11101" y="2342"/>
                  <a:pt x="11013" y="2342"/>
                </a:cubicBezTo>
                <a:cubicBezTo>
                  <a:pt x="10553" y="2342"/>
                  <a:pt x="10090" y="2716"/>
                  <a:pt x="9616" y="2831"/>
                </a:cubicBezTo>
                <a:cubicBezTo>
                  <a:pt x="9499" y="2860"/>
                  <a:pt x="9384" y="2873"/>
                  <a:pt x="9272" y="2873"/>
                </a:cubicBezTo>
                <a:cubicBezTo>
                  <a:pt x="8293" y="2873"/>
                  <a:pt x="7491" y="1878"/>
                  <a:pt x="6716" y="1172"/>
                </a:cubicBezTo>
                <a:cubicBezTo>
                  <a:pt x="5955" y="480"/>
                  <a:pt x="4943" y="1"/>
                  <a:pt x="39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21"/>
          <p:cNvSpPr/>
          <p:nvPr/>
        </p:nvSpPr>
        <p:spPr>
          <a:xfrm rot="10800000">
            <a:off x="-650363" y="3346672"/>
            <a:ext cx="1331619" cy="1177299"/>
          </a:xfrm>
          <a:custGeom>
            <a:avLst/>
            <a:gdLst/>
            <a:ahLst/>
            <a:cxnLst/>
            <a:rect l="l" t="t" r="r" b="b"/>
            <a:pathLst>
              <a:path w="13185" h="11657" extrusionOk="0">
                <a:moveTo>
                  <a:pt x="3753" y="230"/>
                </a:moveTo>
                <a:cubicBezTo>
                  <a:pt x="4293" y="230"/>
                  <a:pt x="4837" y="365"/>
                  <a:pt x="5339" y="607"/>
                </a:cubicBezTo>
                <a:cubicBezTo>
                  <a:pt x="6272" y="1044"/>
                  <a:pt x="6888" y="1856"/>
                  <a:pt x="7675" y="2481"/>
                </a:cubicBezTo>
                <a:cubicBezTo>
                  <a:pt x="8119" y="2835"/>
                  <a:pt x="8597" y="3071"/>
                  <a:pt x="9112" y="3071"/>
                </a:cubicBezTo>
                <a:cubicBezTo>
                  <a:pt x="9330" y="3071"/>
                  <a:pt x="9556" y="3029"/>
                  <a:pt x="9788" y="2934"/>
                </a:cubicBezTo>
                <a:cubicBezTo>
                  <a:pt x="10132" y="2790"/>
                  <a:pt x="10481" y="2580"/>
                  <a:pt x="10823" y="2580"/>
                </a:cubicBezTo>
                <a:cubicBezTo>
                  <a:pt x="11008" y="2580"/>
                  <a:pt x="11191" y="2641"/>
                  <a:pt x="11370" y="2806"/>
                </a:cubicBezTo>
                <a:cubicBezTo>
                  <a:pt x="11755" y="3157"/>
                  <a:pt x="12063" y="3644"/>
                  <a:pt x="12320" y="4089"/>
                </a:cubicBezTo>
                <a:cubicBezTo>
                  <a:pt x="12619" y="4628"/>
                  <a:pt x="12859" y="5244"/>
                  <a:pt x="12782" y="5869"/>
                </a:cubicBezTo>
                <a:cubicBezTo>
                  <a:pt x="12714" y="6493"/>
                  <a:pt x="12286" y="6981"/>
                  <a:pt x="11738" y="7263"/>
                </a:cubicBezTo>
                <a:cubicBezTo>
                  <a:pt x="10703" y="7797"/>
                  <a:pt x="9481" y="7688"/>
                  <a:pt x="8414" y="8111"/>
                </a:cubicBezTo>
                <a:lnTo>
                  <a:pt x="8414" y="8111"/>
                </a:lnTo>
                <a:cubicBezTo>
                  <a:pt x="8408" y="8110"/>
                  <a:pt x="8402" y="8110"/>
                  <a:pt x="8396" y="8110"/>
                </a:cubicBezTo>
                <a:cubicBezTo>
                  <a:pt x="8364" y="8110"/>
                  <a:pt x="8332" y="8125"/>
                  <a:pt x="8308" y="8161"/>
                </a:cubicBezTo>
                <a:cubicBezTo>
                  <a:pt x="8012" y="8409"/>
                  <a:pt x="7645" y="8546"/>
                  <a:pt x="7268" y="8546"/>
                </a:cubicBezTo>
                <a:cubicBezTo>
                  <a:pt x="7176" y="8546"/>
                  <a:pt x="7083" y="8537"/>
                  <a:pt x="6990" y="8521"/>
                </a:cubicBezTo>
                <a:cubicBezTo>
                  <a:pt x="6657" y="8461"/>
                  <a:pt x="6349" y="8324"/>
                  <a:pt x="5998" y="8315"/>
                </a:cubicBezTo>
                <a:cubicBezTo>
                  <a:pt x="5991" y="8315"/>
                  <a:pt x="5985" y="8315"/>
                  <a:pt x="5978" y="8315"/>
                </a:cubicBezTo>
                <a:cubicBezTo>
                  <a:pt x="5466" y="8315"/>
                  <a:pt x="5096" y="8637"/>
                  <a:pt x="4834" y="9051"/>
                </a:cubicBezTo>
                <a:cubicBezTo>
                  <a:pt x="4501" y="9590"/>
                  <a:pt x="4296" y="10163"/>
                  <a:pt x="3834" y="10625"/>
                </a:cubicBezTo>
                <a:cubicBezTo>
                  <a:pt x="3342" y="11124"/>
                  <a:pt x="2700" y="11442"/>
                  <a:pt x="1998" y="11442"/>
                </a:cubicBezTo>
                <a:cubicBezTo>
                  <a:pt x="1967" y="11442"/>
                  <a:pt x="1936" y="11441"/>
                  <a:pt x="1904" y="11440"/>
                </a:cubicBezTo>
                <a:lnTo>
                  <a:pt x="1904" y="11440"/>
                </a:lnTo>
                <a:cubicBezTo>
                  <a:pt x="1893" y="11434"/>
                  <a:pt x="1880" y="11431"/>
                  <a:pt x="1866" y="11429"/>
                </a:cubicBezTo>
                <a:cubicBezTo>
                  <a:pt x="925" y="11327"/>
                  <a:pt x="1" y="10334"/>
                  <a:pt x="309" y="9342"/>
                </a:cubicBezTo>
                <a:cubicBezTo>
                  <a:pt x="463" y="8846"/>
                  <a:pt x="831" y="8478"/>
                  <a:pt x="916" y="7947"/>
                </a:cubicBezTo>
                <a:cubicBezTo>
                  <a:pt x="993" y="7468"/>
                  <a:pt x="925" y="6989"/>
                  <a:pt x="822" y="6510"/>
                </a:cubicBezTo>
                <a:cubicBezTo>
                  <a:pt x="574" y="5381"/>
                  <a:pt x="275" y="4312"/>
                  <a:pt x="514" y="3148"/>
                </a:cubicBezTo>
                <a:cubicBezTo>
                  <a:pt x="728" y="2122"/>
                  <a:pt x="1318" y="1180"/>
                  <a:pt x="2225" y="642"/>
                </a:cubicBezTo>
                <a:cubicBezTo>
                  <a:pt x="2703" y="358"/>
                  <a:pt x="3226" y="230"/>
                  <a:pt x="3753" y="230"/>
                </a:cubicBezTo>
                <a:close/>
                <a:moveTo>
                  <a:pt x="3735" y="1"/>
                </a:moveTo>
                <a:cubicBezTo>
                  <a:pt x="3339" y="1"/>
                  <a:pt x="2944" y="70"/>
                  <a:pt x="2567" y="222"/>
                </a:cubicBezTo>
                <a:cubicBezTo>
                  <a:pt x="1644" y="590"/>
                  <a:pt x="916" y="1377"/>
                  <a:pt x="540" y="2301"/>
                </a:cubicBezTo>
                <a:cubicBezTo>
                  <a:pt x="87" y="3422"/>
                  <a:pt x="138" y="4645"/>
                  <a:pt x="420" y="5809"/>
                </a:cubicBezTo>
                <a:cubicBezTo>
                  <a:pt x="600" y="6536"/>
                  <a:pt x="848" y="7323"/>
                  <a:pt x="668" y="8067"/>
                </a:cubicBezTo>
                <a:cubicBezTo>
                  <a:pt x="514" y="8666"/>
                  <a:pt x="27" y="9102"/>
                  <a:pt x="27" y="9744"/>
                </a:cubicBezTo>
                <a:cubicBezTo>
                  <a:pt x="35" y="10730"/>
                  <a:pt x="914" y="11531"/>
                  <a:pt x="1849" y="11650"/>
                </a:cubicBezTo>
                <a:lnTo>
                  <a:pt x="1849" y="11650"/>
                </a:lnTo>
                <a:cubicBezTo>
                  <a:pt x="1854" y="11651"/>
                  <a:pt x="1860" y="11651"/>
                  <a:pt x="1866" y="11652"/>
                </a:cubicBezTo>
                <a:cubicBezTo>
                  <a:pt x="1866" y="11652"/>
                  <a:pt x="1866" y="11652"/>
                  <a:pt x="1866" y="11652"/>
                </a:cubicBezTo>
                <a:lnTo>
                  <a:pt x="1866" y="11652"/>
                </a:lnTo>
                <a:cubicBezTo>
                  <a:pt x="1871" y="11652"/>
                  <a:pt x="1877" y="11653"/>
                  <a:pt x="1881" y="11653"/>
                </a:cubicBezTo>
                <a:cubicBezTo>
                  <a:pt x="1882" y="11653"/>
                  <a:pt x="1882" y="11653"/>
                  <a:pt x="1882" y="11653"/>
                </a:cubicBezTo>
                <a:lnTo>
                  <a:pt x="1882" y="11653"/>
                </a:lnTo>
                <a:cubicBezTo>
                  <a:pt x="1932" y="11655"/>
                  <a:pt x="1981" y="11657"/>
                  <a:pt x="2030" y="11657"/>
                </a:cubicBezTo>
                <a:cubicBezTo>
                  <a:pt x="3321" y="11657"/>
                  <a:pt x="4242" y="10691"/>
                  <a:pt x="4792" y="9607"/>
                </a:cubicBezTo>
                <a:cubicBezTo>
                  <a:pt x="4937" y="9325"/>
                  <a:pt x="5083" y="9025"/>
                  <a:pt x="5314" y="8811"/>
                </a:cubicBezTo>
                <a:cubicBezTo>
                  <a:pt x="5520" y="8614"/>
                  <a:pt x="5749" y="8547"/>
                  <a:pt x="5989" y="8547"/>
                </a:cubicBezTo>
                <a:cubicBezTo>
                  <a:pt x="6177" y="8547"/>
                  <a:pt x="6373" y="8588"/>
                  <a:pt x="6571" y="8640"/>
                </a:cubicBezTo>
                <a:cubicBezTo>
                  <a:pt x="6826" y="8708"/>
                  <a:pt x="7066" y="8747"/>
                  <a:pt x="7297" y="8747"/>
                </a:cubicBezTo>
                <a:cubicBezTo>
                  <a:pt x="7704" y="8747"/>
                  <a:pt x="8081" y="8626"/>
                  <a:pt x="8454" y="8329"/>
                </a:cubicBezTo>
                <a:lnTo>
                  <a:pt x="8454" y="8329"/>
                </a:lnTo>
                <a:cubicBezTo>
                  <a:pt x="9572" y="7863"/>
                  <a:pt x="10869" y="8014"/>
                  <a:pt x="11944" y="7408"/>
                </a:cubicBezTo>
                <a:cubicBezTo>
                  <a:pt x="12833" y="6904"/>
                  <a:pt x="13184" y="5963"/>
                  <a:pt x="12927" y="4979"/>
                </a:cubicBezTo>
                <a:cubicBezTo>
                  <a:pt x="12782" y="4457"/>
                  <a:pt x="12542" y="3961"/>
                  <a:pt x="12217" y="3516"/>
                </a:cubicBezTo>
                <a:cubicBezTo>
                  <a:pt x="11952" y="3122"/>
                  <a:pt x="11610" y="2566"/>
                  <a:pt x="11139" y="2395"/>
                </a:cubicBezTo>
                <a:cubicBezTo>
                  <a:pt x="11035" y="2356"/>
                  <a:pt x="10930" y="2339"/>
                  <a:pt x="10827" y="2339"/>
                </a:cubicBezTo>
                <a:cubicBezTo>
                  <a:pt x="10505" y="2339"/>
                  <a:pt x="10190" y="2499"/>
                  <a:pt x="9899" y="2635"/>
                </a:cubicBezTo>
                <a:cubicBezTo>
                  <a:pt x="9607" y="2769"/>
                  <a:pt x="9333" y="2841"/>
                  <a:pt x="9063" y="2841"/>
                </a:cubicBezTo>
                <a:cubicBezTo>
                  <a:pt x="8763" y="2841"/>
                  <a:pt x="8469" y="2751"/>
                  <a:pt x="8162" y="2558"/>
                </a:cubicBezTo>
                <a:cubicBezTo>
                  <a:pt x="7221" y="1968"/>
                  <a:pt x="6597" y="1018"/>
                  <a:pt x="5613" y="488"/>
                </a:cubicBezTo>
                <a:cubicBezTo>
                  <a:pt x="5034" y="185"/>
                  <a:pt x="4383" y="1"/>
                  <a:pt x="3735" y="1"/>
                </a:cubicBez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21"/>
          <p:cNvSpPr/>
          <p:nvPr/>
        </p:nvSpPr>
        <p:spPr>
          <a:xfrm rot="10800000">
            <a:off x="690693" y="4480279"/>
            <a:ext cx="1366866" cy="1339901"/>
          </a:xfrm>
          <a:custGeom>
            <a:avLst/>
            <a:gdLst/>
            <a:ahLst/>
            <a:cxnLst/>
            <a:rect l="l" t="t" r="r" b="b"/>
            <a:pathLst>
              <a:path w="13534" h="13267" extrusionOk="0">
                <a:moveTo>
                  <a:pt x="8884" y="1"/>
                </a:moveTo>
                <a:cubicBezTo>
                  <a:pt x="8867" y="1"/>
                  <a:pt x="8850" y="5"/>
                  <a:pt x="8834" y="16"/>
                </a:cubicBezTo>
                <a:lnTo>
                  <a:pt x="8834" y="16"/>
                </a:lnTo>
                <a:lnTo>
                  <a:pt x="8820" y="2"/>
                </a:lnTo>
                <a:cubicBezTo>
                  <a:pt x="8730" y="110"/>
                  <a:pt x="8640" y="220"/>
                  <a:pt x="8550" y="329"/>
                </a:cubicBezTo>
                <a:lnTo>
                  <a:pt x="8550" y="329"/>
                </a:lnTo>
                <a:cubicBezTo>
                  <a:pt x="6507" y="2624"/>
                  <a:pt x="4556" y="4999"/>
                  <a:pt x="2702" y="7450"/>
                </a:cubicBezTo>
                <a:lnTo>
                  <a:pt x="2702" y="7450"/>
                </a:lnTo>
                <a:cubicBezTo>
                  <a:pt x="4034" y="5188"/>
                  <a:pt x="5571" y="3049"/>
                  <a:pt x="7289" y="1062"/>
                </a:cubicBezTo>
                <a:lnTo>
                  <a:pt x="7269" y="1043"/>
                </a:lnTo>
                <a:lnTo>
                  <a:pt x="7269" y="1043"/>
                </a:lnTo>
                <a:cubicBezTo>
                  <a:pt x="7276" y="1035"/>
                  <a:pt x="7282" y="1027"/>
                  <a:pt x="7289" y="1020"/>
                </a:cubicBezTo>
                <a:cubicBezTo>
                  <a:pt x="7354" y="942"/>
                  <a:pt x="7291" y="839"/>
                  <a:pt x="7215" y="839"/>
                </a:cubicBezTo>
                <a:cubicBezTo>
                  <a:pt x="7191" y="839"/>
                  <a:pt x="7166" y="849"/>
                  <a:pt x="7143" y="874"/>
                </a:cubicBezTo>
                <a:cubicBezTo>
                  <a:pt x="6368" y="1773"/>
                  <a:pt x="5630" y="2702"/>
                  <a:pt x="4930" y="3658"/>
                </a:cubicBezTo>
                <a:lnTo>
                  <a:pt x="4930" y="3658"/>
                </a:lnTo>
                <a:cubicBezTo>
                  <a:pt x="3942" y="4913"/>
                  <a:pt x="2976" y="6185"/>
                  <a:pt x="2034" y="7475"/>
                </a:cubicBezTo>
                <a:lnTo>
                  <a:pt x="2034" y="7475"/>
                </a:lnTo>
                <a:cubicBezTo>
                  <a:pt x="3518" y="5064"/>
                  <a:pt x="5102" y="2714"/>
                  <a:pt x="6776" y="429"/>
                </a:cubicBezTo>
                <a:cubicBezTo>
                  <a:pt x="6830" y="350"/>
                  <a:pt x="6759" y="280"/>
                  <a:pt x="6686" y="280"/>
                </a:cubicBezTo>
                <a:cubicBezTo>
                  <a:pt x="6668" y="280"/>
                  <a:pt x="6650" y="284"/>
                  <a:pt x="6634" y="293"/>
                </a:cubicBezTo>
                <a:lnTo>
                  <a:pt x="6634" y="293"/>
                </a:lnTo>
                <a:lnTo>
                  <a:pt x="6604" y="275"/>
                </a:lnTo>
                <a:cubicBezTo>
                  <a:pt x="6435" y="506"/>
                  <a:pt x="6267" y="738"/>
                  <a:pt x="6100" y="970"/>
                </a:cubicBezTo>
                <a:lnTo>
                  <a:pt x="6100" y="970"/>
                </a:lnTo>
                <a:lnTo>
                  <a:pt x="2517" y="5596"/>
                </a:lnTo>
                <a:lnTo>
                  <a:pt x="2517" y="5596"/>
                </a:lnTo>
                <a:cubicBezTo>
                  <a:pt x="3696" y="3804"/>
                  <a:pt x="4914" y="2037"/>
                  <a:pt x="6177" y="301"/>
                </a:cubicBezTo>
                <a:cubicBezTo>
                  <a:pt x="6222" y="230"/>
                  <a:pt x="6149" y="143"/>
                  <a:pt x="6078" y="143"/>
                </a:cubicBezTo>
                <a:cubicBezTo>
                  <a:pt x="6055" y="143"/>
                  <a:pt x="6033" y="152"/>
                  <a:pt x="6014" y="173"/>
                </a:cubicBezTo>
                <a:cubicBezTo>
                  <a:pt x="6008" y="180"/>
                  <a:pt x="6001" y="188"/>
                  <a:pt x="5995" y="195"/>
                </a:cubicBezTo>
                <a:lnTo>
                  <a:pt x="5995" y="195"/>
                </a:lnTo>
                <a:lnTo>
                  <a:pt x="5988" y="190"/>
                </a:lnTo>
                <a:cubicBezTo>
                  <a:pt x="5971" y="215"/>
                  <a:pt x="5953" y="240"/>
                  <a:pt x="5935" y="265"/>
                </a:cubicBezTo>
                <a:lnTo>
                  <a:pt x="5935" y="265"/>
                </a:lnTo>
                <a:cubicBezTo>
                  <a:pt x="4253" y="2209"/>
                  <a:pt x="2662" y="4227"/>
                  <a:pt x="1166" y="6315"/>
                </a:cubicBezTo>
                <a:lnTo>
                  <a:pt x="1166" y="6315"/>
                </a:lnTo>
                <a:cubicBezTo>
                  <a:pt x="2146" y="4533"/>
                  <a:pt x="3254" y="2822"/>
                  <a:pt x="4474" y="1191"/>
                </a:cubicBezTo>
                <a:lnTo>
                  <a:pt x="4464" y="1185"/>
                </a:lnTo>
                <a:lnTo>
                  <a:pt x="4464" y="1185"/>
                </a:lnTo>
                <a:cubicBezTo>
                  <a:pt x="4464" y="1184"/>
                  <a:pt x="4465" y="1183"/>
                  <a:pt x="4466" y="1182"/>
                </a:cubicBezTo>
                <a:cubicBezTo>
                  <a:pt x="4520" y="1110"/>
                  <a:pt x="4451" y="1037"/>
                  <a:pt x="4378" y="1037"/>
                </a:cubicBezTo>
                <a:cubicBezTo>
                  <a:pt x="4348" y="1037"/>
                  <a:pt x="4317" y="1049"/>
                  <a:pt x="4295" y="1080"/>
                </a:cubicBezTo>
                <a:cubicBezTo>
                  <a:pt x="3962" y="1523"/>
                  <a:pt x="3637" y="1973"/>
                  <a:pt x="3321" y="2429"/>
                </a:cubicBezTo>
                <a:lnTo>
                  <a:pt x="3321" y="2429"/>
                </a:lnTo>
                <a:cubicBezTo>
                  <a:pt x="2380" y="3713"/>
                  <a:pt x="1421" y="4982"/>
                  <a:pt x="444" y="6240"/>
                </a:cubicBezTo>
                <a:lnTo>
                  <a:pt x="444" y="6240"/>
                </a:lnTo>
                <a:cubicBezTo>
                  <a:pt x="1081" y="4640"/>
                  <a:pt x="1859" y="3098"/>
                  <a:pt x="2780" y="1644"/>
                </a:cubicBezTo>
                <a:cubicBezTo>
                  <a:pt x="2807" y="1572"/>
                  <a:pt x="2752" y="1504"/>
                  <a:pt x="2687" y="1504"/>
                </a:cubicBezTo>
                <a:cubicBezTo>
                  <a:pt x="2667" y="1504"/>
                  <a:pt x="2646" y="1511"/>
                  <a:pt x="2626" y="1524"/>
                </a:cubicBezTo>
                <a:cubicBezTo>
                  <a:pt x="2621" y="1530"/>
                  <a:pt x="2615" y="1536"/>
                  <a:pt x="2609" y="1542"/>
                </a:cubicBezTo>
                <a:lnTo>
                  <a:pt x="2609" y="1542"/>
                </a:lnTo>
                <a:lnTo>
                  <a:pt x="2609" y="1542"/>
                </a:lnTo>
                <a:cubicBezTo>
                  <a:pt x="2609" y="1542"/>
                  <a:pt x="2609" y="1542"/>
                  <a:pt x="2609" y="1542"/>
                </a:cubicBezTo>
                <a:lnTo>
                  <a:pt x="2609" y="1542"/>
                </a:lnTo>
                <a:cubicBezTo>
                  <a:pt x="1743" y="2418"/>
                  <a:pt x="945" y="3362"/>
                  <a:pt x="222" y="4356"/>
                </a:cubicBezTo>
                <a:cubicBezTo>
                  <a:pt x="168" y="4435"/>
                  <a:pt x="243" y="4506"/>
                  <a:pt x="319" y="4506"/>
                </a:cubicBezTo>
                <a:cubicBezTo>
                  <a:pt x="349" y="4506"/>
                  <a:pt x="380" y="4494"/>
                  <a:pt x="402" y="4467"/>
                </a:cubicBezTo>
                <a:lnTo>
                  <a:pt x="394" y="4459"/>
                </a:lnTo>
                <a:cubicBezTo>
                  <a:pt x="933" y="3722"/>
                  <a:pt x="1506" y="3019"/>
                  <a:pt x="2115" y="2349"/>
                </a:cubicBezTo>
                <a:lnTo>
                  <a:pt x="2115" y="2349"/>
                </a:lnTo>
                <a:cubicBezTo>
                  <a:pt x="1283" y="3760"/>
                  <a:pt x="585" y="5242"/>
                  <a:pt x="26" y="6777"/>
                </a:cubicBezTo>
                <a:cubicBezTo>
                  <a:pt x="1" y="6846"/>
                  <a:pt x="67" y="6910"/>
                  <a:pt x="127" y="6910"/>
                </a:cubicBezTo>
                <a:cubicBezTo>
                  <a:pt x="150" y="6910"/>
                  <a:pt x="172" y="6901"/>
                  <a:pt x="188" y="6880"/>
                </a:cubicBezTo>
                <a:cubicBezTo>
                  <a:pt x="716" y="6211"/>
                  <a:pt x="1238" y="5537"/>
                  <a:pt x="1755" y="4860"/>
                </a:cubicBezTo>
                <a:lnTo>
                  <a:pt x="1755" y="4860"/>
                </a:lnTo>
                <a:cubicBezTo>
                  <a:pt x="1209" y="5771"/>
                  <a:pt x="698" y="6703"/>
                  <a:pt x="222" y="7650"/>
                </a:cubicBezTo>
                <a:cubicBezTo>
                  <a:pt x="197" y="7725"/>
                  <a:pt x="259" y="7791"/>
                  <a:pt x="328" y="7791"/>
                </a:cubicBezTo>
                <a:cubicBezTo>
                  <a:pt x="351" y="7791"/>
                  <a:pt x="375" y="7783"/>
                  <a:pt x="396" y="7766"/>
                </a:cubicBezTo>
                <a:lnTo>
                  <a:pt x="396" y="7766"/>
                </a:lnTo>
                <a:lnTo>
                  <a:pt x="402" y="7769"/>
                </a:lnTo>
                <a:cubicBezTo>
                  <a:pt x="407" y="7759"/>
                  <a:pt x="413" y="7748"/>
                  <a:pt x="418" y="7737"/>
                </a:cubicBezTo>
                <a:lnTo>
                  <a:pt x="418" y="7737"/>
                </a:lnTo>
                <a:cubicBezTo>
                  <a:pt x="1714" y="5842"/>
                  <a:pt x="3092" y="4007"/>
                  <a:pt x="4542" y="2230"/>
                </a:cubicBezTo>
                <a:lnTo>
                  <a:pt x="4542" y="2230"/>
                </a:lnTo>
                <a:cubicBezTo>
                  <a:pt x="3333" y="3967"/>
                  <a:pt x="2162" y="5729"/>
                  <a:pt x="1027" y="7521"/>
                </a:cubicBezTo>
                <a:cubicBezTo>
                  <a:pt x="979" y="7599"/>
                  <a:pt x="1044" y="7664"/>
                  <a:pt x="1114" y="7664"/>
                </a:cubicBezTo>
                <a:cubicBezTo>
                  <a:pt x="1144" y="7664"/>
                  <a:pt x="1175" y="7652"/>
                  <a:pt x="1198" y="7624"/>
                </a:cubicBezTo>
                <a:lnTo>
                  <a:pt x="1200" y="7621"/>
                </a:lnTo>
                <a:lnTo>
                  <a:pt x="1200" y="7621"/>
                </a:lnTo>
                <a:lnTo>
                  <a:pt x="1206" y="7624"/>
                </a:lnTo>
                <a:cubicBezTo>
                  <a:pt x="1220" y="7603"/>
                  <a:pt x="1233" y="7581"/>
                  <a:pt x="1247" y="7560"/>
                </a:cubicBezTo>
                <a:lnTo>
                  <a:pt x="1247" y="7560"/>
                </a:lnTo>
                <a:lnTo>
                  <a:pt x="4042" y="3929"/>
                </a:lnTo>
                <a:lnTo>
                  <a:pt x="4042" y="3929"/>
                </a:lnTo>
                <a:cubicBezTo>
                  <a:pt x="2815" y="5758"/>
                  <a:pt x="1644" y="7627"/>
                  <a:pt x="530" y="9532"/>
                </a:cubicBezTo>
                <a:cubicBezTo>
                  <a:pt x="489" y="9609"/>
                  <a:pt x="559" y="9682"/>
                  <a:pt x="628" y="9682"/>
                </a:cubicBezTo>
                <a:cubicBezTo>
                  <a:pt x="646" y="9682"/>
                  <a:pt x="664" y="9678"/>
                  <a:pt x="680" y="9667"/>
                </a:cubicBezTo>
                <a:lnTo>
                  <a:pt x="680" y="9667"/>
                </a:lnTo>
                <a:lnTo>
                  <a:pt x="710" y="9686"/>
                </a:lnTo>
                <a:cubicBezTo>
                  <a:pt x="769" y="9585"/>
                  <a:pt x="827" y="9485"/>
                  <a:pt x="886" y="9384"/>
                </a:cubicBezTo>
                <a:lnTo>
                  <a:pt x="886" y="9384"/>
                </a:lnTo>
                <a:cubicBezTo>
                  <a:pt x="1640" y="8317"/>
                  <a:pt x="2407" y="7260"/>
                  <a:pt x="3190" y="6215"/>
                </a:cubicBezTo>
                <a:lnTo>
                  <a:pt x="3190" y="6215"/>
                </a:lnTo>
                <a:cubicBezTo>
                  <a:pt x="2670" y="7041"/>
                  <a:pt x="2176" y="7884"/>
                  <a:pt x="1711" y="8745"/>
                </a:cubicBezTo>
                <a:cubicBezTo>
                  <a:pt x="1692" y="8820"/>
                  <a:pt x="1757" y="8882"/>
                  <a:pt x="1823" y="8882"/>
                </a:cubicBezTo>
                <a:cubicBezTo>
                  <a:pt x="1837" y="8882"/>
                  <a:pt x="1850" y="8879"/>
                  <a:pt x="1864" y="8873"/>
                </a:cubicBezTo>
                <a:lnTo>
                  <a:pt x="1864" y="8873"/>
                </a:lnTo>
                <a:lnTo>
                  <a:pt x="1891" y="8890"/>
                </a:lnTo>
                <a:cubicBezTo>
                  <a:pt x="1914" y="8846"/>
                  <a:pt x="1938" y="8803"/>
                  <a:pt x="1961" y="8759"/>
                </a:cubicBezTo>
                <a:lnTo>
                  <a:pt x="1961" y="8759"/>
                </a:lnTo>
                <a:cubicBezTo>
                  <a:pt x="3354" y="6858"/>
                  <a:pt x="4808" y="5005"/>
                  <a:pt x="6318" y="3197"/>
                </a:cubicBezTo>
                <a:lnTo>
                  <a:pt x="6318" y="3197"/>
                </a:lnTo>
                <a:cubicBezTo>
                  <a:pt x="4686" y="5395"/>
                  <a:pt x="3152" y="7666"/>
                  <a:pt x="1617" y="9934"/>
                </a:cubicBezTo>
                <a:lnTo>
                  <a:pt x="1629" y="9941"/>
                </a:lnTo>
                <a:lnTo>
                  <a:pt x="1629" y="9941"/>
                </a:lnTo>
                <a:cubicBezTo>
                  <a:pt x="1625" y="9947"/>
                  <a:pt x="1621" y="9953"/>
                  <a:pt x="1617" y="9959"/>
                </a:cubicBezTo>
                <a:cubicBezTo>
                  <a:pt x="1568" y="10038"/>
                  <a:pt x="1645" y="10113"/>
                  <a:pt x="1718" y="10113"/>
                </a:cubicBezTo>
                <a:cubicBezTo>
                  <a:pt x="1747" y="10113"/>
                  <a:pt x="1777" y="10101"/>
                  <a:pt x="1797" y="10071"/>
                </a:cubicBezTo>
                <a:cubicBezTo>
                  <a:pt x="2135" y="9569"/>
                  <a:pt x="2473" y="9067"/>
                  <a:pt x="2812" y="8566"/>
                </a:cubicBezTo>
                <a:lnTo>
                  <a:pt x="2812" y="8566"/>
                </a:lnTo>
                <a:cubicBezTo>
                  <a:pt x="3849" y="7101"/>
                  <a:pt x="4934" y="5674"/>
                  <a:pt x="6042" y="4262"/>
                </a:cubicBezTo>
                <a:lnTo>
                  <a:pt x="6042" y="4262"/>
                </a:lnTo>
                <a:cubicBezTo>
                  <a:pt x="4722" y="6174"/>
                  <a:pt x="3469" y="8133"/>
                  <a:pt x="2284" y="10131"/>
                </a:cubicBezTo>
                <a:cubicBezTo>
                  <a:pt x="2240" y="10201"/>
                  <a:pt x="2309" y="10285"/>
                  <a:pt x="2375" y="10285"/>
                </a:cubicBezTo>
                <a:cubicBezTo>
                  <a:pt x="2398" y="10285"/>
                  <a:pt x="2421" y="10275"/>
                  <a:pt x="2438" y="10250"/>
                </a:cubicBezTo>
                <a:cubicBezTo>
                  <a:pt x="2440" y="10248"/>
                  <a:pt x="2442" y="10245"/>
                  <a:pt x="2444" y="10242"/>
                </a:cubicBezTo>
                <a:lnTo>
                  <a:pt x="2444" y="10242"/>
                </a:lnTo>
                <a:lnTo>
                  <a:pt x="2455" y="10250"/>
                </a:lnTo>
                <a:cubicBezTo>
                  <a:pt x="2475" y="10218"/>
                  <a:pt x="2494" y="10186"/>
                  <a:pt x="2513" y="10154"/>
                </a:cubicBezTo>
                <a:lnTo>
                  <a:pt x="2513" y="10154"/>
                </a:lnTo>
                <a:cubicBezTo>
                  <a:pt x="4726" y="7300"/>
                  <a:pt x="7021" y="4521"/>
                  <a:pt x="9408" y="1806"/>
                </a:cubicBezTo>
                <a:lnTo>
                  <a:pt x="9408" y="1806"/>
                </a:lnTo>
                <a:cubicBezTo>
                  <a:pt x="7304" y="4827"/>
                  <a:pt x="5180" y="7835"/>
                  <a:pt x="3037" y="10824"/>
                </a:cubicBezTo>
                <a:cubicBezTo>
                  <a:pt x="2985" y="10895"/>
                  <a:pt x="3061" y="10981"/>
                  <a:pt x="3135" y="10981"/>
                </a:cubicBezTo>
                <a:cubicBezTo>
                  <a:pt x="3158" y="10981"/>
                  <a:pt x="3181" y="10972"/>
                  <a:pt x="3200" y="10952"/>
                </a:cubicBezTo>
                <a:cubicBezTo>
                  <a:pt x="3201" y="10950"/>
                  <a:pt x="3202" y="10949"/>
                  <a:pt x="3203" y="10948"/>
                </a:cubicBezTo>
                <a:lnTo>
                  <a:pt x="3203" y="10948"/>
                </a:lnTo>
                <a:lnTo>
                  <a:pt x="3208" y="10952"/>
                </a:lnTo>
                <a:cubicBezTo>
                  <a:pt x="3241" y="10906"/>
                  <a:pt x="3274" y="10860"/>
                  <a:pt x="3308" y="10814"/>
                </a:cubicBezTo>
                <a:lnTo>
                  <a:pt x="3308" y="10814"/>
                </a:lnTo>
                <a:cubicBezTo>
                  <a:pt x="4990" y="8661"/>
                  <a:pt x="6688" y="6522"/>
                  <a:pt x="8403" y="4397"/>
                </a:cubicBezTo>
                <a:lnTo>
                  <a:pt x="8403" y="4397"/>
                </a:lnTo>
                <a:cubicBezTo>
                  <a:pt x="6699" y="6881"/>
                  <a:pt x="5035" y="9391"/>
                  <a:pt x="3413" y="11927"/>
                </a:cubicBezTo>
                <a:cubicBezTo>
                  <a:pt x="3363" y="11997"/>
                  <a:pt x="3435" y="12081"/>
                  <a:pt x="3503" y="12081"/>
                </a:cubicBezTo>
                <a:cubicBezTo>
                  <a:pt x="3527" y="12081"/>
                  <a:pt x="3550" y="12071"/>
                  <a:pt x="3567" y="12047"/>
                </a:cubicBezTo>
                <a:lnTo>
                  <a:pt x="3570" y="12044"/>
                </a:lnTo>
                <a:lnTo>
                  <a:pt x="3570" y="12044"/>
                </a:lnTo>
                <a:lnTo>
                  <a:pt x="3585" y="12055"/>
                </a:lnTo>
                <a:cubicBezTo>
                  <a:pt x="3613" y="12011"/>
                  <a:pt x="3641" y="11967"/>
                  <a:pt x="3670" y="11923"/>
                </a:cubicBezTo>
                <a:lnTo>
                  <a:pt x="3670" y="11923"/>
                </a:lnTo>
                <a:lnTo>
                  <a:pt x="9635" y="4663"/>
                </a:lnTo>
                <a:lnTo>
                  <a:pt x="9635" y="4663"/>
                </a:lnTo>
                <a:cubicBezTo>
                  <a:pt x="8218" y="6855"/>
                  <a:pt x="6857" y="9080"/>
                  <a:pt x="5552" y="11345"/>
                </a:cubicBezTo>
                <a:cubicBezTo>
                  <a:pt x="5504" y="11429"/>
                  <a:pt x="5574" y="11497"/>
                  <a:pt x="5647" y="11497"/>
                </a:cubicBezTo>
                <a:cubicBezTo>
                  <a:pt x="5673" y="11497"/>
                  <a:pt x="5700" y="11488"/>
                  <a:pt x="5722" y="11467"/>
                </a:cubicBezTo>
                <a:lnTo>
                  <a:pt x="5722" y="11467"/>
                </a:lnTo>
                <a:lnTo>
                  <a:pt x="5732" y="11474"/>
                </a:lnTo>
                <a:cubicBezTo>
                  <a:pt x="5745" y="11450"/>
                  <a:pt x="5759" y="11427"/>
                  <a:pt x="5772" y="11404"/>
                </a:cubicBezTo>
                <a:lnTo>
                  <a:pt x="5772" y="11404"/>
                </a:lnTo>
                <a:lnTo>
                  <a:pt x="11046" y="4488"/>
                </a:lnTo>
                <a:lnTo>
                  <a:pt x="6074" y="12261"/>
                </a:lnTo>
                <a:lnTo>
                  <a:pt x="6082" y="12266"/>
                </a:lnTo>
                <a:lnTo>
                  <a:pt x="6082" y="12266"/>
                </a:lnTo>
                <a:cubicBezTo>
                  <a:pt x="6079" y="12270"/>
                  <a:pt x="6077" y="12274"/>
                  <a:pt x="6074" y="12278"/>
                </a:cubicBezTo>
                <a:cubicBezTo>
                  <a:pt x="6025" y="12357"/>
                  <a:pt x="6102" y="12431"/>
                  <a:pt x="6175" y="12431"/>
                </a:cubicBezTo>
                <a:cubicBezTo>
                  <a:pt x="6205" y="12431"/>
                  <a:pt x="6234" y="12419"/>
                  <a:pt x="6254" y="12389"/>
                </a:cubicBezTo>
                <a:lnTo>
                  <a:pt x="7119" y="11034"/>
                </a:lnTo>
                <a:lnTo>
                  <a:pt x="7119" y="11034"/>
                </a:lnTo>
                <a:cubicBezTo>
                  <a:pt x="8233" y="9345"/>
                  <a:pt x="9405" y="7693"/>
                  <a:pt x="10630" y="6084"/>
                </a:cubicBezTo>
                <a:lnTo>
                  <a:pt x="10630" y="6084"/>
                </a:lnTo>
                <a:cubicBezTo>
                  <a:pt x="9514" y="7811"/>
                  <a:pt x="8472" y="9586"/>
                  <a:pt x="7511" y="11405"/>
                </a:cubicBezTo>
                <a:cubicBezTo>
                  <a:pt x="7486" y="11481"/>
                  <a:pt x="7549" y="11542"/>
                  <a:pt x="7615" y="11542"/>
                </a:cubicBezTo>
                <a:cubicBezTo>
                  <a:pt x="7636" y="11542"/>
                  <a:pt x="7658" y="11536"/>
                  <a:pt x="7677" y="11521"/>
                </a:cubicBezTo>
                <a:lnTo>
                  <a:pt x="7677" y="11521"/>
                </a:lnTo>
                <a:lnTo>
                  <a:pt x="7682" y="11525"/>
                </a:lnTo>
                <a:cubicBezTo>
                  <a:pt x="7689" y="11512"/>
                  <a:pt x="7696" y="11500"/>
                  <a:pt x="7703" y="11487"/>
                </a:cubicBezTo>
                <a:lnTo>
                  <a:pt x="7703" y="11487"/>
                </a:lnTo>
                <a:cubicBezTo>
                  <a:pt x="8966" y="9642"/>
                  <a:pt x="10275" y="7830"/>
                  <a:pt x="11622" y="6049"/>
                </a:cubicBezTo>
                <a:lnTo>
                  <a:pt x="11622" y="6049"/>
                </a:lnTo>
                <a:cubicBezTo>
                  <a:pt x="10394" y="7911"/>
                  <a:pt x="9208" y="9798"/>
                  <a:pt x="8059" y="11713"/>
                </a:cubicBezTo>
                <a:cubicBezTo>
                  <a:pt x="8011" y="11797"/>
                  <a:pt x="8080" y="11868"/>
                  <a:pt x="8150" y="11868"/>
                </a:cubicBezTo>
                <a:cubicBezTo>
                  <a:pt x="8180" y="11868"/>
                  <a:pt x="8209" y="11855"/>
                  <a:pt x="8230" y="11824"/>
                </a:cubicBezTo>
                <a:lnTo>
                  <a:pt x="11049" y="7740"/>
                </a:lnTo>
                <a:lnTo>
                  <a:pt x="11049" y="7740"/>
                </a:lnTo>
                <a:cubicBezTo>
                  <a:pt x="10165" y="9290"/>
                  <a:pt x="9296" y="10849"/>
                  <a:pt x="8444" y="12415"/>
                </a:cubicBezTo>
                <a:cubicBezTo>
                  <a:pt x="8419" y="12495"/>
                  <a:pt x="8479" y="12557"/>
                  <a:pt x="8543" y="12557"/>
                </a:cubicBezTo>
                <a:cubicBezTo>
                  <a:pt x="8568" y="12557"/>
                  <a:pt x="8593" y="12548"/>
                  <a:pt x="8615" y="12526"/>
                </a:cubicBezTo>
                <a:cubicBezTo>
                  <a:pt x="9371" y="11315"/>
                  <a:pt x="10155" y="10126"/>
                  <a:pt x="10967" y="8955"/>
                </a:cubicBezTo>
                <a:lnTo>
                  <a:pt x="10967" y="8955"/>
                </a:lnTo>
                <a:cubicBezTo>
                  <a:pt x="10166" y="10315"/>
                  <a:pt x="9413" y="11703"/>
                  <a:pt x="8709" y="13116"/>
                </a:cubicBezTo>
                <a:cubicBezTo>
                  <a:pt x="8673" y="13194"/>
                  <a:pt x="8741" y="13267"/>
                  <a:pt x="8809" y="13267"/>
                </a:cubicBezTo>
                <a:cubicBezTo>
                  <a:pt x="8836" y="13267"/>
                  <a:pt x="8864" y="13254"/>
                  <a:pt x="8885" y="13225"/>
                </a:cubicBezTo>
                <a:lnTo>
                  <a:pt x="8885" y="13225"/>
                </a:lnTo>
                <a:lnTo>
                  <a:pt x="8889" y="13227"/>
                </a:lnTo>
                <a:cubicBezTo>
                  <a:pt x="8899" y="13206"/>
                  <a:pt x="8910" y="13184"/>
                  <a:pt x="8921" y="13162"/>
                </a:cubicBezTo>
                <a:lnTo>
                  <a:pt x="8921" y="13162"/>
                </a:lnTo>
                <a:cubicBezTo>
                  <a:pt x="10051" y="11181"/>
                  <a:pt x="11321" y="9274"/>
                  <a:pt x="12721" y="7458"/>
                </a:cubicBezTo>
                <a:lnTo>
                  <a:pt x="12721" y="7458"/>
                </a:lnTo>
                <a:cubicBezTo>
                  <a:pt x="12095" y="8820"/>
                  <a:pt x="11434" y="10167"/>
                  <a:pt x="10736" y="11491"/>
                </a:cubicBezTo>
                <a:cubicBezTo>
                  <a:pt x="10695" y="11575"/>
                  <a:pt x="10770" y="11646"/>
                  <a:pt x="10840" y="11646"/>
                </a:cubicBezTo>
                <a:cubicBezTo>
                  <a:pt x="10869" y="11646"/>
                  <a:pt x="10898" y="11633"/>
                  <a:pt x="10916" y="11602"/>
                </a:cubicBezTo>
                <a:cubicBezTo>
                  <a:pt x="11746" y="10028"/>
                  <a:pt x="12524" y="8420"/>
                  <a:pt x="13243" y="6786"/>
                </a:cubicBezTo>
                <a:cubicBezTo>
                  <a:pt x="13275" y="6716"/>
                  <a:pt x="13217" y="6632"/>
                  <a:pt x="13153" y="6632"/>
                </a:cubicBezTo>
                <a:cubicBezTo>
                  <a:pt x="13131" y="6632"/>
                  <a:pt x="13109" y="6642"/>
                  <a:pt x="13089" y="6666"/>
                </a:cubicBezTo>
                <a:cubicBezTo>
                  <a:pt x="13084" y="6672"/>
                  <a:pt x="13079" y="6678"/>
                  <a:pt x="13074" y="6685"/>
                </a:cubicBezTo>
                <a:lnTo>
                  <a:pt x="13074" y="6685"/>
                </a:lnTo>
                <a:lnTo>
                  <a:pt x="13072" y="6683"/>
                </a:lnTo>
                <a:cubicBezTo>
                  <a:pt x="13070" y="6686"/>
                  <a:pt x="13069" y="6690"/>
                  <a:pt x="13067" y="6693"/>
                </a:cubicBezTo>
                <a:lnTo>
                  <a:pt x="13067" y="6693"/>
                </a:lnTo>
                <a:cubicBezTo>
                  <a:pt x="12106" y="7899"/>
                  <a:pt x="11201" y="9147"/>
                  <a:pt x="10355" y="10434"/>
                </a:cubicBezTo>
                <a:lnTo>
                  <a:pt x="10355" y="10434"/>
                </a:lnTo>
                <a:cubicBezTo>
                  <a:pt x="11092" y="9109"/>
                  <a:pt x="11876" y="7810"/>
                  <a:pt x="12704" y="6538"/>
                </a:cubicBezTo>
                <a:cubicBezTo>
                  <a:pt x="12759" y="6465"/>
                  <a:pt x="12689" y="6392"/>
                  <a:pt x="12616" y="6392"/>
                </a:cubicBezTo>
                <a:cubicBezTo>
                  <a:pt x="12588" y="6392"/>
                  <a:pt x="12559" y="6403"/>
                  <a:pt x="12537" y="6429"/>
                </a:cubicBezTo>
                <a:lnTo>
                  <a:pt x="12537" y="6429"/>
                </a:lnTo>
                <a:lnTo>
                  <a:pt x="12533" y="6426"/>
                </a:lnTo>
                <a:cubicBezTo>
                  <a:pt x="12518" y="6449"/>
                  <a:pt x="12504" y="6471"/>
                  <a:pt x="12489" y="6494"/>
                </a:cubicBezTo>
                <a:lnTo>
                  <a:pt x="12489" y="6494"/>
                </a:lnTo>
                <a:cubicBezTo>
                  <a:pt x="11624" y="7658"/>
                  <a:pt x="10789" y="8841"/>
                  <a:pt x="9983" y="10044"/>
                </a:cubicBezTo>
                <a:lnTo>
                  <a:pt x="9983" y="10044"/>
                </a:lnTo>
                <a:cubicBezTo>
                  <a:pt x="10806" y="8572"/>
                  <a:pt x="11643" y="7106"/>
                  <a:pt x="12499" y="5648"/>
                </a:cubicBezTo>
                <a:cubicBezTo>
                  <a:pt x="12547" y="5564"/>
                  <a:pt x="12473" y="5493"/>
                  <a:pt x="12401" y="5493"/>
                </a:cubicBezTo>
                <a:cubicBezTo>
                  <a:pt x="12370" y="5493"/>
                  <a:pt x="12340" y="5506"/>
                  <a:pt x="12319" y="5537"/>
                </a:cubicBezTo>
                <a:cubicBezTo>
                  <a:pt x="12319" y="5537"/>
                  <a:pt x="12319" y="5537"/>
                  <a:pt x="12319" y="5537"/>
                </a:cubicBezTo>
                <a:lnTo>
                  <a:pt x="12319" y="5537"/>
                </a:lnTo>
                <a:lnTo>
                  <a:pt x="10332" y="8421"/>
                </a:lnTo>
                <a:lnTo>
                  <a:pt x="10332" y="8421"/>
                </a:lnTo>
                <a:cubicBezTo>
                  <a:pt x="11355" y="6812"/>
                  <a:pt x="12405" y="5222"/>
                  <a:pt x="13483" y="3646"/>
                </a:cubicBezTo>
                <a:cubicBezTo>
                  <a:pt x="13533" y="3576"/>
                  <a:pt x="13461" y="3492"/>
                  <a:pt x="13393" y="3492"/>
                </a:cubicBezTo>
                <a:cubicBezTo>
                  <a:pt x="13369" y="3492"/>
                  <a:pt x="13346" y="3502"/>
                  <a:pt x="13329" y="3526"/>
                </a:cubicBezTo>
                <a:cubicBezTo>
                  <a:pt x="13324" y="3533"/>
                  <a:pt x="13319" y="3539"/>
                  <a:pt x="13314" y="3545"/>
                </a:cubicBezTo>
                <a:lnTo>
                  <a:pt x="13314" y="3545"/>
                </a:lnTo>
                <a:lnTo>
                  <a:pt x="13311" y="3543"/>
                </a:lnTo>
                <a:cubicBezTo>
                  <a:pt x="13303" y="3555"/>
                  <a:pt x="13295" y="3567"/>
                  <a:pt x="13287" y="3579"/>
                </a:cubicBezTo>
                <a:lnTo>
                  <a:pt x="13287" y="3579"/>
                </a:lnTo>
                <a:cubicBezTo>
                  <a:pt x="11669" y="5629"/>
                  <a:pt x="10105" y="7717"/>
                  <a:pt x="8601" y="9848"/>
                </a:cubicBezTo>
                <a:lnTo>
                  <a:pt x="8601" y="9848"/>
                </a:lnTo>
                <a:cubicBezTo>
                  <a:pt x="9748" y="7817"/>
                  <a:pt x="10990" y="5843"/>
                  <a:pt x="12328" y="3928"/>
                </a:cubicBezTo>
                <a:cubicBezTo>
                  <a:pt x="12378" y="3858"/>
                  <a:pt x="12307" y="3774"/>
                  <a:pt x="12238" y="3774"/>
                </a:cubicBezTo>
                <a:cubicBezTo>
                  <a:pt x="12214" y="3774"/>
                  <a:pt x="12191" y="3784"/>
                  <a:pt x="12174" y="3809"/>
                </a:cubicBezTo>
                <a:cubicBezTo>
                  <a:pt x="12170" y="3813"/>
                  <a:pt x="12166" y="3817"/>
                  <a:pt x="12163" y="3822"/>
                </a:cubicBezTo>
                <a:lnTo>
                  <a:pt x="12163" y="3822"/>
                </a:lnTo>
                <a:lnTo>
                  <a:pt x="12157" y="3817"/>
                </a:lnTo>
                <a:cubicBezTo>
                  <a:pt x="12135" y="3847"/>
                  <a:pt x="12114" y="3877"/>
                  <a:pt x="12093" y="3907"/>
                </a:cubicBezTo>
                <a:lnTo>
                  <a:pt x="12093" y="3907"/>
                </a:lnTo>
                <a:cubicBezTo>
                  <a:pt x="11269" y="4923"/>
                  <a:pt x="10468" y="5958"/>
                  <a:pt x="9691" y="7008"/>
                </a:cubicBezTo>
                <a:lnTo>
                  <a:pt x="9691" y="7008"/>
                </a:lnTo>
                <a:lnTo>
                  <a:pt x="12593" y="2465"/>
                </a:lnTo>
                <a:cubicBezTo>
                  <a:pt x="12647" y="2393"/>
                  <a:pt x="12578" y="2320"/>
                  <a:pt x="12505" y="2320"/>
                </a:cubicBezTo>
                <a:cubicBezTo>
                  <a:pt x="12481" y="2320"/>
                  <a:pt x="12457" y="2328"/>
                  <a:pt x="12437" y="2346"/>
                </a:cubicBezTo>
                <a:lnTo>
                  <a:pt x="12437" y="2346"/>
                </a:lnTo>
                <a:lnTo>
                  <a:pt x="12422" y="2337"/>
                </a:lnTo>
                <a:lnTo>
                  <a:pt x="12320" y="2496"/>
                </a:lnTo>
                <a:lnTo>
                  <a:pt x="12320" y="2496"/>
                </a:lnTo>
                <a:lnTo>
                  <a:pt x="6592" y="10000"/>
                </a:lnTo>
                <a:lnTo>
                  <a:pt x="6592" y="10000"/>
                </a:lnTo>
                <a:cubicBezTo>
                  <a:pt x="7949" y="7704"/>
                  <a:pt x="9365" y="5448"/>
                  <a:pt x="10839" y="3227"/>
                </a:cubicBezTo>
                <a:cubicBezTo>
                  <a:pt x="10884" y="3150"/>
                  <a:pt x="10813" y="3068"/>
                  <a:pt x="10743" y="3068"/>
                </a:cubicBezTo>
                <a:cubicBezTo>
                  <a:pt x="10719" y="3068"/>
                  <a:pt x="10696" y="3077"/>
                  <a:pt x="10677" y="3098"/>
                </a:cubicBezTo>
                <a:cubicBezTo>
                  <a:pt x="10674" y="3101"/>
                  <a:pt x="10672" y="3104"/>
                  <a:pt x="10670" y="3106"/>
                </a:cubicBezTo>
                <a:lnTo>
                  <a:pt x="10670" y="3106"/>
                </a:lnTo>
                <a:lnTo>
                  <a:pt x="10659" y="3098"/>
                </a:lnTo>
                <a:cubicBezTo>
                  <a:pt x="10636" y="3134"/>
                  <a:pt x="10612" y="3170"/>
                  <a:pt x="10588" y="3206"/>
                </a:cubicBezTo>
                <a:lnTo>
                  <a:pt x="10588" y="3206"/>
                </a:lnTo>
                <a:cubicBezTo>
                  <a:pt x="8575" y="5654"/>
                  <a:pt x="6566" y="8102"/>
                  <a:pt x="4554" y="10550"/>
                </a:cubicBezTo>
                <a:lnTo>
                  <a:pt x="4554" y="10550"/>
                </a:lnTo>
                <a:cubicBezTo>
                  <a:pt x="6346" y="7788"/>
                  <a:pt x="8187" y="5056"/>
                  <a:pt x="10078" y="2354"/>
                </a:cubicBezTo>
                <a:cubicBezTo>
                  <a:pt x="10129" y="2284"/>
                  <a:pt x="10057" y="2200"/>
                  <a:pt x="9985" y="2200"/>
                </a:cubicBezTo>
                <a:cubicBezTo>
                  <a:pt x="9960" y="2200"/>
                  <a:pt x="9936" y="2210"/>
                  <a:pt x="9916" y="2234"/>
                </a:cubicBezTo>
                <a:lnTo>
                  <a:pt x="9916" y="2234"/>
                </a:lnTo>
                <a:lnTo>
                  <a:pt x="9907" y="2226"/>
                </a:lnTo>
                <a:cubicBezTo>
                  <a:pt x="9876" y="2270"/>
                  <a:pt x="9845" y="2315"/>
                  <a:pt x="9814" y="2359"/>
                </a:cubicBezTo>
                <a:lnTo>
                  <a:pt x="9814" y="2359"/>
                </a:lnTo>
                <a:cubicBezTo>
                  <a:pt x="8431" y="4054"/>
                  <a:pt x="7057" y="5759"/>
                  <a:pt x="5696" y="7470"/>
                </a:cubicBezTo>
                <a:lnTo>
                  <a:pt x="5696" y="7470"/>
                </a:lnTo>
                <a:cubicBezTo>
                  <a:pt x="7328" y="5170"/>
                  <a:pt x="8946" y="2859"/>
                  <a:pt x="10548" y="541"/>
                </a:cubicBezTo>
                <a:cubicBezTo>
                  <a:pt x="10600" y="469"/>
                  <a:pt x="10529" y="383"/>
                  <a:pt x="10458" y="383"/>
                </a:cubicBezTo>
                <a:cubicBezTo>
                  <a:pt x="10435" y="383"/>
                  <a:pt x="10413" y="392"/>
                  <a:pt x="10394" y="412"/>
                </a:cubicBezTo>
                <a:cubicBezTo>
                  <a:pt x="10392" y="415"/>
                  <a:pt x="10390" y="417"/>
                  <a:pt x="10387" y="420"/>
                </a:cubicBezTo>
                <a:lnTo>
                  <a:pt x="10387" y="420"/>
                </a:lnTo>
                <a:lnTo>
                  <a:pt x="10377" y="412"/>
                </a:lnTo>
                <a:cubicBezTo>
                  <a:pt x="10358" y="440"/>
                  <a:pt x="10338" y="469"/>
                  <a:pt x="10318" y="497"/>
                </a:cubicBezTo>
                <a:lnTo>
                  <a:pt x="10318" y="497"/>
                </a:lnTo>
                <a:cubicBezTo>
                  <a:pt x="7912" y="3185"/>
                  <a:pt x="5586" y="5949"/>
                  <a:pt x="3348" y="8782"/>
                </a:cubicBezTo>
                <a:lnTo>
                  <a:pt x="3348" y="8782"/>
                </a:lnTo>
                <a:cubicBezTo>
                  <a:pt x="4960" y="6174"/>
                  <a:pt x="6683" y="3631"/>
                  <a:pt x="8521" y="1174"/>
                </a:cubicBezTo>
                <a:cubicBezTo>
                  <a:pt x="8572" y="1109"/>
                  <a:pt x="8498" y="1021"/>
                  <a:pt x="8425" y="1021"/>
                </a:cubicBezTo>
                <a:cubicBezTo>
                  <a:pt x="8401" y="1021"/>
                  <a:pt x="8377" y="1031"/>
                  <a:pt x="8358" y="1054"/>
                </a:cubicBezTo>
                <a:cubicBezTo>
                  <a:pt x="8357" y="1055"/>
                  <a:pt x="8356" y="1057"/>
                  <a:pt x="8355" y="1058"/>
                </a:cubicBezTo>
                <a:lnTo>
                  <a:pt x="8355" y="1058"/>
                </a:lnTo>
                <a:lnTo>
                  <a:pt x="8350" y="1054"/>
                </a:lnTo>
                <a:cubicBezTo>
                  <a:pt x="8310" y="1107"/>
                  <a:pt x="8270" y="1160"/>
                  <a:pt x="8231" y="1213"/>
                </a:cubicBezTo>
                <a:lnTo>
                  <a:pt x="8231" y="1213"/>
                </a:lnTo>
                <a:cubicBezTo>
                  <a:pt x="7434" y="2206"/>
                  <a:pt x="6637" y="3200"/>
                  <a:pt x="5850" y="4203"/>
                </a:cubicBezTo>
                <a:lnTo>
                  <a:pt x="5850" y="4203"/>
                </a:lnTo>
                <a:cubicBezTo>
                  <a:pt x="6846" y="2830"/>
                  <a:pt x="7874" y="1480"/>
                  <a:pt x="8957" y="173"/>
                </a:cubicBezTo>
                <a:cubicBezTo>
                  <a:pt x="9022" y="101"/>
                  <a:pt x="8959" y="1"/>
                  <a:pt x="88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21"/>
          <p:cNvSpPr/>
          <p:nvPr/>
        </p:nvSpPr>
        <p:spPr>
          <a:xfrm rot="10800000">
            <a:off x="858612" y="5212578"/>
            <a:ext cx="76958" cy="87664"/>
          </a:xfrm>
          <a:custGeom>
            <a:avLst/>
            <a:gdLst/>
            <a:ahLst/>
            <a:cxnLst/>
            <a:rect l="l" t="t" r="r" b="b"/>
            <a:pathLst>
              <a:path w="762" h="868" extrusionOk="0">
                <a:moveTo>
                  <a:pt x="272" y="1"/>
                </a:moveTo>
                <a:cubicBezTo>
                  <a:pt x="179" y="1"/>
                  <a:pt x="88" y="59"/>
                  <a:pt x="64" y="158"/>
                </a:cubicBezTo>
                <a:cubicBezTo>
                  <a:pt x="62" y="162"/>
                  <a:pt x="61" y="167"/>
                  <a:pt x="59" y="171"/>
                </a:cubicBezTo>
                <a:lnTo>
                  <a:pt x="59" y="171"/>
                </a:lnTo>
                <a:cubicBezTo>
                  <a:pt x="17" y="224"/>
                  <a:pt x="0" y="295"/>
                  <a:pt x="21" y="363"/>
                </a:cubicBezTo>
                <a:cubicBezTo>
                  <a:pt x="22" y="367"/>
                  <a:pt x="23" y="370"/>
                  <a:pt x="25" y="374"/>
                </a:cubicBezTo>
                <a:lnTo>
                  <a:pt x="25" y="374"/>
                </a:lnTo>
                <a:cubicBezTo>
                  <a:pt x="16" y="551"/>
                  <a:pt x="63" y="742"/>
                  <a:pt x="218" y="825"/>
                </a:cubicBezTo>
                <a:cubicBezTo>
                  <a:pt x="265" y="849"/>
                  <a:pt x="311" y="860"/>
                  <a:pt x="356" y="860"/>
                </a:cubicBezTo>
                <a:cubicBezTo>
                  <a:pt x="374" y="860"/>
                  <a:pt x="392" y="858"/>
                  <a:pt x="409" y="855"/>
                </a:cubicBezTo>
                <a:lnTo>
                  <a:pt x="409" y="855"/>
                </a:lnTo>
                <a:cubicBezTo>
                  <a:pt x="430" y="864"/>
                  <a:pt x="451" y="868"/>
                  <a:pt x="472" y="868"/>
                </a:cubicBezTo>
                <a:cubicBezTo>
                  <a:pt x="583" y="868"/>
                  <a:pt x="690" y="757"/>
                  <a:pt x="697" y="645"/>
                </a:cubicBezTo>
                <a:cubicBezTo>
                  <a:pt x="697" y="630"/>
                  <a:pt x="697" y="615"/>
                  <a:pt x="697" y="600"/>
                </a:cubicBezTo>
                <a:lnTo>
                  <a:pt x="697" y="600"/>
                </a:lnTo>
                <a:cubicBezTo>
                  <a:pt x="715" y="559"/>
                  <a:pt x="726" y="516"/>
                  <a:pt x="731" y="474"/>
                </a:cubicBezTo>
                <a:cubicBezTo>
                  <a:pt x="761" y="270"/>
                  <a:pt x="631" y="52"/>
                  <a:pt x="423" y="52"/>
                </a:cubicBezTo>
                <a:cubicBezTo>
                  <a:pt x="419" y="52"/>
                  <a:pt x="416" y="52"/>
                  <a:pt x="413" y="52"/>
                </a:cubicBezTo>
                <a:lnTo>
                  <a:pt x="413" y="52"/>
                </a:lnTo>
                <a:cubicBezTo>
                  <a:pt x="402" y="44"/>
                  <a:pt x="391" y="37"/>
                  <a:pt x="380" y="29"/>
                </a:cubicBezTo>
                <a:cubicBezTo>
                  <a:pt x="346" y="10"/>
                  <a:pt x="309" y="1"/>
                  <a:pt x="272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21"/>
          <p:cNvSpPr/>
          <p:nvPr/>
        </p:nvSpPr>
        <p:spPr>
          <a:xfrm rot="10800000">
            <a:off x="574403" y="5194297"/>
            <a:ext cx="95541" cy="89078"/>
          </a:xfrm>
          <a:custGeom>
            <a:avLst/>
            <a:gdLst/>
            <a:ahLst/>
            <a:cxnLst/>
            <a:rect l="l" t="t" r="r" b="b"/>
            <a:pathLst>
              <a:path w="946" h="882" extrusionOk="0">
                <a:moveTo>
                  <a:pt x="569" y="1"/>
                </a:moveTo>
                <a:cubicBezTo>
                  <a:pt x="535" y="1"/>
                  <a:pt x="498" y="11"/>
                  <a:pt x="462" y="33"/>
                </a:cubicBezTo>
                <a:lnTo>
                  <a:pt x="445" y="33"/>
                </a:lnTo>
                <a:cubicBezTo>
                  <a:pt x="300" y="110"/>
                  <a:pt x="180" y="213"/>
                  <a:pt x="86" y="341"/>
                </a:cubicBezTo>
                <a:cubicBezTo>
                  <a:pt x="0" y="478"/>
                  <a:pt x="17" y="658"/>
                  <a:pt x="137" y="769"/>
                </a:cubicBezTo>
                <a:cubicBezTo>
                  <a:pt x="211" y="843"/>
                  <a:pt x="315" y="881"/>
                  <a:pt x="419" y="881"/>
                </a:cubicBezTo>
                <a:cubicBezTo>
                  <a:pt x="460" y="881"/>
                  <a:pt x="501" y="875"/>
                  <a:pt x="539" y="863"/>
                </a:cubicBezTo>
                <a:cubicBezTo>
                  <a:pt x="676" y="803"/>
                  <a:pt x="796" y="701"/>
                  <a:pt x="881" y="572"/>
                </a:cubicBezTo>
                <a:cubicBezTo>
                  <a:pt x="945" y="452"/>
                  <a:pt x="897" y="309"/>
                  <a:pt x="778" y="257"/>
                </a:cubicBezTo>
                <a:lnTo>
                  <a:pt x="778" y="257"/>
                </a:lnTo>
                <a:cubicBezTo>
                  <a:pt x="791" y="133"/>
                  <a:pt x="693" y="1"/>
                  <a:pt x="569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21"/>
          <p:cNvSpPr/>
          <p:nvPr/>
        </p:nvSpPr>
        <p:spPr>
          <a:xfrm rot="10800000">
            <a:off x="687117" y="5107843"/>
            <a:ext cx="92612" cy="86351"/>
          </a:xfrm>
          <a:custGeom>
            <a:avLst/>
            <a:gdLst/>
            <a:ahLst/>
            <a:cxnLst/>
            <a:rect l="l" t="t" r="r" b="b"/>
            <a:pathLst>
              <a:path w="917" h="855" extrusionOk="0">
                <a:moveTo>
                  <a:pt x="418" y="466"/>
                </a:moveTo>
                <a:cubicBezTo>
                  <a:pt x="419" y="467"/>
                  <a:pt x="420" y="467"/>
                  <a:pt x="421" y="468"/>
                </a:cubicBezTo>
                <a:lnTo>
                  <a:pt x="421" y="468"/>
                </a:lnTo>
                <a:cubicBezTo>
                  <a:pt x="421" y="468"/>
                  <a:pt x="421" y="468"/>
                  <a:pt x="421" y="468"/>
                </a:cubicBezTo>
                <a:lnTo>
                  <a:pt x="421" y="468"/>
                </a:lnTo>
                <a:cubicBezTo>
                  <a:pt x="420" y="468"/>
                  <a:pt x="420" y="468"/>
                  <a:pt x="420" y="468"/>
                </a:cubicBezTo>
                <a:lnTo>
                  <a:pt x="420" y="468"/>
                </a:lnTo>
                <a:cubicBezTo>
                  <a:pt x="420" y="468"/>
                  <a:pt x="420" y="468"/>
                  <a:pt x="420" y="468"/>
                </a:cubicBezTo>
                <a:lnTo>
                  <a:pt x="420" y="468"/>
                </a:lnTo>
                <a:cubicBezTo>
                  <a:pt x="419" y="467"/>
                  <a:pt x="419" y="467"/>
                  <a:pt x="418" y="466"/>
                </a:cubicBezTo>
                <a:close/>
                <a:moveTo>
                  <a:pt x="381" y="0"/>
                </a:moveTo>
                <a:cubicBezTo>
                  <a:pt x="363" y="0"/>
                  <a:pt x="344" y="2"/>
                  <a:pt x="326" y="6"/>
                </a:cubicBezTo>
                <a:cubicBezTo>
                  <a:pt x="276" y="21"/>
                  <a:pt x="236" y="53"/>
                  <a:pt x="208" y="94"/>
                </a:cubicBezTo>
                <a:lnTo>
                  <a:pt x="208" y="94"/>
                </a:lnTo>
                <a:cubicBezTo>
                  <a:pt x="153" y="127"/>
                  <a:pt x="106" y="172"/>
                  <a:pt x="69" y="228"/>
                </a:cubicBezTo>
                <a:cubicBezTo>
                  <a:pt x="1" y="331"/>
                  <a:pt x="44" y="468"/>
                  <a:pt x="146" y="528"/>
                </a:cubicBezTo>
                <a:cubicBezTo>
                  <a:pt x="178" y="544"/>
                  <a:pt x="213" y="551"/>
                  <a:pt x="248" y="551"/>
                </a:cubicBezTo>
                <a:cubicBezTo>
                  <a:pt x="252" y="551"/>
                  <a:pt x="257" y="551"/>
                  <a:pt x="261" y="551"/>
                </a:cubicBezTo>
                <a:lnTo>
                  <a:pt x="261" y="551"/>
                </a:lnTo>
                <a:lnTo>
                  <a:pt x="309" y="690"/>
                </a:lnTo>
                <a:cubicBezTo>
                  <a:pt x="340" y="790"/>
                  <a:pt x="431" y="854"/>
                  <a:pt x="528" y="854"/>
                </a:cubicBezTo>
                <a:cubicBezTo>
                  <a:pt x="563" y="854"/>
                  <a:pt x="599" y="846"/>
                  <a:pt x="634" y="827"/>
                </a:cubicBezTo>
                <a:cubicBezTo>
                  <a:pt x="865" y="690"/>
                  <a:pt x="916" y="374"/>
                  <a:pt x="745" y="168"/>
                </a:cubicBezTo>
                <a:cubicBezTo>
                  <a:pt x="682" y="99"/>
                  <a:pt x="599" y="52"/>
                  <a:pt x="509" y="37"/>
                </a:cubicBezTo>
                <a:lnTo>
                  <a:pt x="509" y="37"/>
                </a:lnTo>
                <a:cubicBezTo>
                  <a:pt x="472" y="13"/>
                  <a:pt x="427" y="0"/>
                  <a:pt x="381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2733;p21"/>
          <p:cNvSpPr/>
          <p:nvPr/>
        </p:nvSpPr>
        <p:spPr>
          <a:xfrm rot="10800000">
            <a:off x="747009" y="4971092"/>
            <a:ext cx="79382" cy="89482"/>
          </a:xfrm>
          <a:custGeom>
            <a:avLst/>
            <a:gdLst/>
            <a:ahLst/>
            <a:cxnLst/>
            <a:rect l="l" t="t" r="r" b="b"/>
            <a:pathLst>
              <a:path w="786" h="886" extrusionOk="0">
                <a:moveTo>
                  <a:pt x="548" y="497"/>
                </a:moveTo>
                <a:cubicBezTo>
                  <a:pt x="549" y="497"/>
                  <a:pt x="549" y="497"/>
                  <a:pt x="549" y="497"/>
                </a:cubicBezTo>
                <a:lnTo>
                  <a:pt x="549" y="497"/>
                </a:lnTo>
                <a:cubicBezTo>
                  <a:pt x="549" y="497"/>
                  <a:pt x="549" y="497"/>
                  <a:pt x="549" y="497"/>
                </a:cubicBezTo>
                <a:lnTo>
                  <a:pt x="549" y="497"/>
                </a:lnTo>
                <a:cubicBezTo>
                  <a:pt x="549" y="497"/>
                  <a:pt x="549" y="497"/>
                  <a:pt x="548" y="497"/>
                </a:cubicBezTo>
                <a:close/>
                <a:moveTo>
                  <a:pt x="552" y="505"/>
                </a:moveTo>
                <a:lnTo>
                  <a:pt x="552" y="505"/>
                </a:lnTo>
                <a:cubicBezTo>
                  <a:pt x="552" y="508"/>
                  <a:pt x="552" y="509"/>
                  <a:pt x="551" y="509"/>
                </a:cubicBezTo>
                <a:cubicBezTo>
                  <a:pt x="551" y="509"/>
                  <a:pt x="550" y="508"/>
                  <a:pt x="549" y="505"/>
                </a:cubicBezTo>
                <a:close/>
                <a:moveTo>
                  <a:pt x="496" y="0"/>
                </a:moveTo>
                <a:cubicBezTo>
                  <a:pt x="476" y="0"/>
                  <a:pt x="456" y="3"/>
                  <a:pt x="437" y="9"/>
                </a:cubicBezTo>
                <a:lnTo>
                  <a:pt x="437" y="26"/>
                </a:lnTo>
                <a:cubicBezTo>
                  <a:pt x="103" y="137"/>
                  <a:pt x="1" y="565"/>
                  <a:pt x="249" y="822"/>
                </a:cubicBezTo>
                <a:cubicBezTo>
                  <a:pt x="292" y="864"/>
                  <a:pt x="347" y="886"/>
                  <a:pt x="403" y="886"/>
                </a:cubicBezTo>
                <a:cubicBezTo>
                  <a:pt x="458" y="886"/>
                  <a:pt x="514" y="864"/>
                  <a:pt x="557" y="822"/>
                </a:cubicBezTo>
                <a:cubicBezTo>
                  <a:pt x="684" y="686"/>
                  <a:pt x="786" y="501"/>
                  <a:pt x="680" y="331"/>
                </a:cubicBezTo>
                <a:lnTo>
                  <a:pt x="680" y="331"/>
                </a:lnTo>
                <a:cubicBezTo>
                  <a:pt x="707" y="282"/>
                  <a:pt x="715" y="222"/>
                  <a:pt x="702" y="163"/>
                </a:cubicBezTo>
                <a:cubicBezTo>
                  <a:pt x="681" y="64"/>
                  <a:pt x="590" y="0"/>
                  <a:pt x="496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21"/>
          <p:cNvSpPr/>
          <p:nvPr/>
        </p:nvSpPr>
        <p:spPr>
          <a:xfrm rot="10800000">
            <a:off x="442600" y="5007956"/>
            <a:ext cx="84836" cy="87866"/>
          </a:xfrm>
          <a:custGeom>
            <a:avLst/>
            <a:gdLst/>
            <a:ahLst/>
            <a:cxnLst/>
            <a:rect l="l" t="t" r="r" b="b"/>
            <a:pathLst>
              <a:path w="840" h="870" extrusionOk="0">
                <a:moveTo>
                  <a:pt x="427" y="1"/>
                </a:moveTo>
                <a:cubicBezTo>
                  <a:pt x="393" y="1"/>
                  <a:pt x="358" y="8"/>
                  <a:pt x="326" y="24"/>
                </a:cubicBezTo>
                <a:cubicBezTo>
                  <a:pt x="232" y="67"/>
                  <a:pt x="146" y="135"/>
                  <a:pt x="86" y="212"/>
                </a:cubicBezTo>
                <a:cubicBezTo>
                  <a:pt x="1" y="298"/>
                  <a:pt x="1" y="426"/>
                  <a:pt x="86" y="512"/>
                </a:cubicBezTo>
                <a:cubicBezTo>
                  <a:pt x="95" y="521"/>
                  <a:pt x="105" y="530"/>
                  <a:pt x="114" y="539"/>
                </a:cubicBezTo>
                <a:lnTo>
                  <a:pt x="114" y="539"/>
                </a:lnTo>
                <a:cubicBezTo>
                  <a:pt x="116" y="549"/>
                  <a:pt x="118" y="560"/>
                  <a:pt x="121" y="572"/>
                </a:cubicBezTo>
                <a:cubicBezTo>
                  <a:pt x="129" y="657"/>
                  <a:pt x="172" y="726"/>
                  <a:pt x="223" y="786"/>
                </a:cubicBezTo>
                <a:cubicBezTo>
                  <a:pt x="289" y="842"/>
                  <a:pt x="369" y="870"/>
                  <a:pt x="448" y="870"/>
                </a:cubicBezTo>
                <a:cubicBezTo>
                  <a:pt x="514" y="870"/>
                  <a:pt x="579" y="850"/>
                  <a:pt x="634" y="811"/>
                </a:cubicBezTo>
                <a:cubicBezTo>
                  <a:pt x="771" y="726"/>
                  <a:pt x="839" y="572"/>
                  <a:pt x="805" y="418"/>
                </a:cubicBezTo>
                <a:cubicBezTo>
                  <a:pt x="779" y="272"/>
                  <a:pt x="702" y="153"/>
                  <a:pt x="582" y="58"/>
                </a:cubicBezTo>
                <a:cubicBezTo>
                  <a:pt x="540" y="21"/>
                  <a:pt x="484" y="1"/>
                  <a:pt x="427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21"/>
          <p:cNvSpPr/>
          <p:nvPr/>
        </p:nvSpPr>
        <p:spPr>
          <a:xfrm rot="10800000">
            <a:off x="367457" y="5177834"/>
            <a:ext cx="88270" cy="77463"/>
          </a:xfrm>
          <a:custGeom>
            <a:avLst/>
            <a:gdLst/>
            <a:ahLst/>
            <a:cxnLst/>
            <a:rect l="l" t="t" r="r" b="b"/>
            <a:pathLst>
              <a:path w="874" h="767" extrusionOk="0">
                <a:moveTo>
                  <a:pt x="438" y="329"/>
                </a:moveTo>
                <a:lnTo>
                  <a:pt x="438" y="329"/>
                </a:lnTo>
                <a:cubicBezTo>
                  <a:pt x="438" y="329"/>
                  <a:pt x="437" y="329"/>
                  <a:pt x="436" y="329"/>
                </a:cubicBezTo>
                <a:lnTo>
                  <a:pt x="436" y="329"/>
                </a:lnTo>
                <a:lnTo>
                  <a:pt x="437" y="329"/>
                </a:lnTo>
                <a:close/>
                <a:moveTo>
                  <a:pt x="496" y="325"/>
                </a:moveTo>
                <a:cubicBezTo>
                  <a:pt x="496" y="325"/>
                  <a:pt x="495" y="329"/>
                  <a:pt x="491" y="339"/>
                </a:cubicBezTo>
                <a:lnTo>
                  <a:pt x="491" y="339"/>
                </a:lnTo>
                <a:cubicBezTo>
                  <a:pt x="493" y="332"/>
                  <a:pt x="496" y="325"/>
                  <a:pt x="496" y="325"/>
                </a:cubicBezTo>
                <a:close/>
                <a:moveTo>
                  <a:pt x="487" y="343"/>
                </a:moveTo>
                <a:cubicBezTo>
                  <a:pt x="487" y="343"/>
                  <a:pt x="488" y="344"/>
                  <a:pt x="488" y="344"/>
                </a:cubicBezTo>
                <a:lnTo>
                  <a:pt x="488" y="344"/>
                </a:lnTo>
                <a:cubicBezTo>
                  <a:pt x="488" y="345"/>
                  <a:pt x="488" y="345"/>
                  <a:pt x="488" y="346"/>
                </a:cubicBezTo>
                <a:lnTo>
                  <a:pt x="488" y="346"/>
                </a:lnTo>
                <a:cubicBezTo>
                  <a:pt x="488" y="345"/>
                  <a:pt x="487" y="345"/>
                  <a:pt x="487" y="345"/>
                </a:cubicBezTo>
                <a:lnTo>
                  <a:pt x="487" y="345"/>
                </a:lnTo>
                <a:cubicBezTo>
                  <a:pt x="487" y="344"/>
                  <a:pt x="487" y="343"/>
                  <a:pt x="487" y="343"/>
                </a:cubicBezTo>
                <a:close/>
                <a:moveTo>
                  <a:pt x="488" y="345"/>
                </a:moveTo>
                <a:lnTo>
                  <a:pt x="488" y="345"/>
                </a:lnTo>
                <a:cubicBezTo>
                  <a:pt x="489" y="345"/>
                  <a:pt x="489" y="345"/>
                  <a:pt x="489" y="345"/>
                </a:cubicBezTo>
                <a:lnTo>
                  <a:pt x="489" y="345"/>
                </a:lnTo>
                <a:cubicBezTo>
                  <a:pt x="489" y="345"/>
                  <a:pt x="489" y="346"/>
                  <a:pt x="488" y="346"/>
                </a:cubicBezTo>
                <a:cubicBezTo>
                  <a:pt x="488" y="345"/>
                  <a:pt x="488" y="345"/>
                  <a:pt x="488" y="345"/>
                </a:cubicBezTo>
                <a:close/>
                <a:moveTo>
                  <a:pt x="489" y="346"/>
                </a:moveTo>
                <a:cubicBezTo>
                  <a:pt x="489" y="347"/>
                  <a:pt x="490" y="347"/>
                  <a:pt x="490" y="347"/>
                </a:cubicBezTo>
                <a:lnTo>
                  <a:pt x="490" y="347"/>
                </a:lnTo>
                <a:cubicBezTo>
                  <a:pt x="490" y="347"/>
                  <a:pt x="489" y="347"/>
                  <a:pt x="489" y="347"/>
                </a:cubicBezTo>
                <a:lnTo>
                  <a:pt x="489" y="347"/>
                </a:lnTo>
                <a:cubicBezTo>
                  <a:pt x="489" y="346"/>
                  <a:pt x="489" y="346"/>
                  <a:pt x="489" y="346"/>
                </a:cubicBezTo>
                <a:close/>
                <a:moveTo>
                  <a:pt x="487" y="350"/>
                </a:moveTo>
                <a:lnTo>
                  <a:pt x="487" y="350"/>
                </a:lnTo>
                <a:cubicBezTo>
                  <a:pt x="488" y="350"/>
                  <a:pt x="488" y="350"/>
                  <a:pt x="488" y="351"/>
                </a:cubicBezTo>
                <a:lnTo>
                  <a:pt x="488" y="351"/>
                </a:lnTo>
                <a:cubicBezTo>
                  <a:pt x="488" y="352"/>
                  <a:pt x="488" y="353"/>
                  <a:pt x="488" y="354"/>
                </a:cubicBezTo>
                <a:cubicBezTo>
                  <a:pt x="488" y="353"/>
                  <a:pt x="489" y="352"/>
                  <a:pt x="489" y="351"/>
                </a:cubicBezTo>
                <a:lnTo>
                  <a:pt x="489" y="351"/>
                </a:lnTo>
                <a:cubicBezTo>
                  <a:pt x="490" y="351"/>
                  <a:pt x="490" y="351"/>
                  <a:pt x="491" y="351"/>
                </a:cubicBezTo>
                <a:cubicBezTo>
                  <a:pt x="491" y="351"/>
                  <a:pt x="491" y="351"/>
                  <a:pt x="492" y="351"/>
                </a:cubicBezTo>
                <a:lnTo>
                  <a:pt x="492" y="351"/>
                </a:lnTo>
                <a:cubicBezTo>
                  <a:pt x="494" y="356"/>
                  <a:pt x="495" y="361"/>
                  <a:pt x="494" y="361"/>
                </a:cubicBezTo>
                <a:cubicBezTo>
                  <a:pt x="493" y="361"/>
                  <a:pt x="492" y="359"/>
                  <a:pt x="488" y="354"/>
                </a:cubicBezTo>
                <a:cubicBezTo>
                  <a:pt x="488" y="353"/>
                  <a:pt x="488" y="351"/>
                  <a:pt x="487" y="350"/>
                </a:cubicBezTo>
                <a:close/>
                <a:moveTo>
                  <a:pt x="300" y="1"/>
                </a:moveTo>
                <a:cubicBezTo>
                  <a:pt x="231" y="1"/>
                  <a:pt x="160" y="34"/>
                  <a:pt x="112" y="115"/>
                </a:cubicBezTo>
                <a:lnTo>
                  <a:pt x="95" y="115"/>
                </a:lnTo>
                <a:cubicBezTo>
                  <a:pt x="1" y="286"/>
                  <a:pt x="26" y="500"/>
                  <a:pt x="155" y="654"/>
                </a:cubicBezTo>
                <a:cubicBezTo>
                  <a:pt x="233" y="728"/>
                  <a:pt x="337" y="767"/>
                  <a:pt x="440" y="767"/>
                </a:cubicBezTo>
                <a:cubicBezTo>
                  <a:pt x="527" y="767"/>
                  <a:pt x="614" y="738"/>
                  <a:pt x="685" y="679"/>
                </a:cubicBezTo>
                <a:cubicBezTo>
                  <a:pt x="856" y="560"/>
                  <a:pt x="873" y="311"/>
                  <a:pt x="728" y="166"/>
                </a:cubicBezTo>
                <a:cubicBezTo>
                  <a:pt x="656" y="90"/>
                  <a:pt x="562" y="51"/>
                  <a:pt x="466" y="51"/>
                </a:cubicBezTo>
                <a:cubicBezTo>
                  <a:pt x="459" y="51"/>
                  <a:pt x="452" y="52"/>
                  <a:pt x="445" y="52"/>
                </a:cubicBezTo>
                <a:lnTo>
                  <a:pt x="445" y="52"/>
                </a:lnTo>
                <a:cubicBezTo>
                  <a:pt x="404" y="20"/>
                  <a:pt x="352" y="1"/>
                  <a:pt x="300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21"/>
          <p:cNvSpPr/>
          <p:nvPr/>
        </p:nvSpPr>
        <p:spPr>
          <a:xfrm rot="10800000">
            <a:off x="699843" y="4794547"/>
            <a:ext cx="106146" cy="82412"/>
          </a:xfrm>
          <a:custGeom>
            <a:avLst/>
            <a:gdLst/>
            <a:ahLst/>
            <a:cxnLst/>
            <a:rect l="l" t="t" r="r" b="b"/>
            <a:pathLst>
              <a:path w="1051" h="816" extrusionOk="0">
                <a:moveTo>
                  <a:pt x="523" y="383"/>
                </a:moveTo>
                <a:cubicBezTo>
                  <a:pt x="523" y="384"/>
                  <a:pt x="522" y="384"/>
                  <a:pt x="522" y="385"/>
                </a:cubicBezTo>
                <a:lnTo>
                  <a:pt x="522" y="385"/>
                </a:lnTo>
                <a:lnTo>
                  <a:pt x="522" y="385"/>
                </a:lnTo>
                <a:lnTo>
                  <a:pt x="522" y="385"/>
                </a:lnTo>
                <a:cubicBezTo>
                  <a:pt x="522" y="385"/>
                  <a:pt x="522" y="385"/>
                  <a:pt x="522" y="385"/>
                </a:cubicBezTo>
                <a:lnTo>
                  <a:pt x="522" y="385"/>
                </a:lnTo>
                <a:cubicBezTo>
                  <a:pt x="521" y="389"/>
                  <a:pt x="519" y="394"/>
                  <a:pt x="517" y="397"/>
                </a:cubicBezTo>
                <a:lnTo>
                  <a:pt x="517" y="397"/>
                </a:lnTo>
                <a:lnTo>
                  <a:pt x="517" y="390"/>
                </a:lnTo>
                <a:cubicBezTo>
                  <a:pt x="518" y="389"/>
                  <a:pt x="518" y="388"/>
                  <a:pt x="518" y="387"/>
                </a:cubicBezTo>
                <a:lnTo>
                  <a:pt x="518" y="387"/>
                </a:lnTo>
                <a:cubicBezTo>
                  <a:pt x="518" y="387"/>
                  <a:pt x="518" y="387"/>
                  <a:pt x="519" y="387"/>
                </a:cubicBezTo>
                <a:lnTo>
                  <a:pt x="519" y="387"/>
                </a:lnTo>
                <a:cubicBezTo>
                  <a:pt x="518" y="388"/>
                  <a:pt x="518" y="389"/>
                  <a:pt x="517" y="390"/>
                </a:cubicBezTo>
                <a:lnTo>
                  <a:pt x="517" y="390"/>
                </a:lnTo>
                <a:lnTo>
                  <a:pt x="522" y="385"/>
                </a:lnTo>
                <a:lnTo>
                  <a:pt x="522" y="385"/>
                </a:lnTo>
                <a:cubicBezTo>
                  <a:pt x="521" y="386"/>
                  <a:pt x="520" y="387"/>
                  <a:pt x="519" y="387"/>
                </a:cubicBezTo>
                <a:lnTo>
                  <a:pt x="519" y="387"/>
                </a:lnTo>
                <a:cubicBezTo>
                  <a:pt x="519" y="387"/>
                  <a:pt x="519" y="386"/>
                  <a:pt x="519" y="386"/>
                </a:cubicBezTo>
                <a:lnTo>
                  <a:pt x="519" y="386"/>
                </a:lnTo>
                <a:cubicBezTo>
                  <a:pt x="520" y="385"/>
                  <a:pt x="521" y="384"/>
                  <a:pt x="523" y="383"/>
                </a:cubicBezTo>
                <a:close/>
                <a:moveTo>
                  <a:pt x="583" y="427"/>
                </a:moveTo>
                <a:cubicBezTo>
                  <a:pt x="583" y="429"/>
                  <a:pt x="582" y="430"/>
                  <a:pt x="582" y="431"/>
                </a:cubicBezTo>
                <a:lnTo>
                  <a:pt x="582" y="431"/>
                </a:lnTo>
                <a:cubicBezTo>
                  <a:pt x="581" y="432"/>
                  <a:pt x="580" y="433"/>
                  <a:pt x="580" y="434"/>
                </a:cubicBezTo>
                <a:lnTo>
                  <a:pt x="580" y="434"/>
                </a:lnTo>
                <a:cubicBezTo>
                  <a:pt x="580" y="432"/>
                  <a:pt x="582" y="430"/>
                  <a:pt x="583" y="427"/>
                </a:cubicBezTo>
                <a:close/>
                <a:moveTo>
                  <a:pt x="544" y="0"/>
                </a:moveTo>
                <a:cubicBezTo>
                  <a:pt x="255" y="0"/>
                  <a:pt x="1" y="340"/>
                  <a:pt x="218" y="646"/>
                </a:cubicBezTo>
                <a:cubicBezTo>
                  <a:pt x="304" y="765"/>
                  <a:pt x="419" y="815"/>
                  <a:pt x="533" y="815"/>
                </a:cubicBezTo>
                <a:cubicBezTo>
                  <a:pt x="796" y="815"/>
                  <a:pt x="1050" y="545"/>
                  <a:pt x="905" y="241"/>
                </a:cubicBezTo>
                <a:lnTo>
                  <a:pt x="905" y="241"/>
                </a:lnTo>
                <a:cubicBezTo>
                  <a:pt x="896" y="204"/>
                  <a:pt x="876" y="167"/>
                  <a:pt x="842" y="133"/>
                </a:cubicBezTo>
                <a:lnTo>
                  <a:pt x="834" y="133"/>
                </a:lnTo>
                <a:cubicBezTo>
                  <a:pt x="745" y="39"/>
                  <a:pt x="643" y="0"/>
                  <a:pt x="544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21"/>
          <p:cNvSpPr/>
          <p:nvPr/>
        </p:nvSpPr>
        <p:spPr>
          <a:xfrm rot="10800000">
            <a:off x="293123" y="5054718"/>
            <a:ext cx="88674" cy="79685"/>
          </a:xfrm>
          <a:custGeom>
            <a:avLst/>
            <a:gdLst/>
            <a:ahLst/>
            <a:cxnLst/>
            <a:rect l="l" t="t" r="r" b="b"/>
            <a:pathLst>
              <a:path w="878" h="789" extrusionOk="0">
                <a:moveTo>
                  <a:pt x="505" y="445"/>
                </a:moveTo>
                <a:cubicBezTo>
                  <a:pt x="509" y="445"/>
                  <a:pt x="507" y="447"/>
                  <a:pt x="501" y="448"/>
                </a:cubicBezTo>
                <a:lnTo>
                  <a:pt x="501" y="448"/>
                </a:lnTo>
                <a:cubicBezTo>
                  <a:pt x="502" y="447"/>
                  <a:pt x="502" y="446"/>
                  <a:pt x="503" y="445"/>
                </a:cubicBezTo>
                <a:lnTo>
                  <a:pt x="503" y="445"/>
                </a:lnTo>
                <a:cubicBezTo>
                  <a:pt x="504" y="445"/>
                  <a:pt x="504" y="445"/>
                  <a:pt x="505" y="445"/>
                </a:cubicBezTo>
                <a:close/>
                <a:moveTo>
                  <a:pt x="431" y="0"/>
                </a:moveTo>
                <a:cubicBezTo>
                  <a:pt x="393" y="0"/>
                  <a:pt x="355" y="10"/>
                  <a:pt x="321" y="30"/>
                </a:cubicBezTo>
                <a:lnTo>
                  <a:pt x="321" y="13"/>
                </a:lnTo>
                <a:cubicBezTo>
                  <a:pt x="286" y="36"/>
                  <a:pt x="253" y="63"/>
                  <a:pt x="224" y="92"/>
                </a:cubicBezTo>
                <a:lnTo>
                  <a:pt x="224" y="92"/>
                </a:lnTo>
                <a:cubicBezTo>
                  <a:pt x="172" y="122"/>
                  <a:pt x="124" y="158"/>
                  <a:pt x="82" y="201"/>
                </a:cubicBezTo>
                <a:cubicBezTo>
                  <a:pt x="16" y="260"/>
                  <a:pt x="1" y="359"/>
                  <a:pt x="35" y="440"/>
                </a:cubicBezTo>
                <a:lnTo>
                  <a:pt x="35" y="440"/>
                </a:lnTo>
                <a:cubicBezTo>
                  <a:pt x="28" y="477"/>
                  <a:pt x="23" y="514"/>
                  <a:pt x="22" y="552"/>
                </a:cubicBezTo>
                <a:cubicBezTo>
                  <a:pt x="13" y="654"/>
                  <a:pt x="82" y="740"/>
                  <a:pt x="176" y="766"/>
                </a:cubicBezTo>
                <a:cubicBezTo>
                  <a:pt x="234" y="781"/>
                  <a:pt x="293" y="788"/>
                  <a:pt x="351" y="788"/>
                </a:cubicBezTo>
                <a:cubicBezTo>
                  <a:pt x="457" y="788"/>
                  <a:pt x="561" y="764"/>
                  <a:pt x="655" y="714"/>
                </a:cubicBezTo>
                <a:cubicBezTo>
                  <a:pt x="800" y="629"/>
                  <a:pt x="877" y="466"/>
                  <a:pt x="851" y="304"/>
                </a:cubicBezTo>
                <a:cubicBezTo>
                  <a:pt x="826" y="133"/>
                  <a:pt x="672" y="4"/>
                  <a:pt x="501" y="4"/>
                </a:cubicBezTo>
                <a:cubicBezTo>
                  <a:pt x="495" y="5"/>
                  <a:pt x="489" y="6"/>
                  <a:pt x="482" y="6"/>
                </a:cubicBezTo>
                <a:lnTo>
                  <a:pt x="482" y="6"/>
                </a:lnTo>
                <a:cubicBezTo>
                  <a:pt x="466" y="2"/>
                  <a:pt x="448" y="0"/>
                  <a:pt x="431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21"/>
          <p:cNvSpPr/>
          <p:nvPr/>
        </p:nvSpPr>
        <p:spPr>
          <a:xfrm rot="10800000">
            <a:off x="905171" y="5023408"/>
            <a:ext cx="68071" cy="70898"/>
          </a:xfrm>
          <a:custGeom>
            <a:avLst/>
            <a:gdLst/>
            <a:ahLst/>
            <a:cxnLst/>
            <a:rect l="l" t="t" r="r" b="b"/>
            <a:pathLst>
              <a:path w="674" h="702" extrusionOk="0">
                <a:moveTo>
                  <a:pt x="425" y="367"/>
                </a:moveTo>
                <a:lnTo>
                  <a:pt x="427" y="368"/>
                </a:lnTo>
                <a:lnTo>
                  <a:pt x="427" y="368"/>
                </a:lnTo>
                <a:cubicBezTo>
                  <a:pt x="427" y="369"/>
                  <a:pt x="427" y="371"/>
                  <a:pt x="427" y="373"/>
                </a:cubicBezTo>
                <a:lnTo>
                  <a:pt x="427" y="373"/>
                </a:lnTo>
                <a:cubicBezTo>
                  <a:pt x="427" y="374"/>
                  <a:pt x="427" y="375"/>
                  <a:pt x="427" y="378"/>
                </a:cubicBezTo>
                <a:lnTo>
                  <a:pt x="427" y="378"/>
                </a:lnTo>
                <a:cubicBezTo>
                  <a:pt x="426" y="374"/>
                  <a:pt x="426" y="371"/>
                  <a:pt x="425" y="367"/>
                </a:cubicBezTo>
                <a:close/>
                <a:moveTo>
                  <a:pt x="428" y="377"/>
                </a:moveTo>
                <a:cubicBezTo>
                  <a:pt x="429" y="379"/>
                  <a:pt x="430" y="380"/>
                  <a:pt x="430" y="382"/>
                </a:cubicBezTo>
                <a:lnTo>
                  <a:pt x="430" y="382"/>
                </a:lnTo>
                <a:cubicBezTo>
                  <a:pt x="430" y="383"/>
                  <a:pt x="430" y="383"/>
                  <a:pt x="430" y="384"/>
                </a:cubicBezTo>
                <a:lnTo>
                  <a:pt x="430" y="384"/>
                </a:lnTo>
                <a:cubicBezTo>
                  <a:pt x="429" y="381"/>
                  <a:pt x="428" y="379"/>
                  <a:pt x="428" y="377"/>
                </a:cubicBezTo>
                <a:close/>
                <a:moveTo>
                  <a:pt x="431" y="385"/>
                </a:moveTo>
                <a:lnTo>
                  <a:pt x="431" y="385"/>
                </a:lnTo>
                <a:cubicBezTo>
                  <a:pt x="431" y="385"/>
                  <a:pt x="432" y="386"/>
                  <a:pt x="432" y="386"/>
                </a:cubicBezTo>
                <a:lnTo>
                  <a:pt x="432" y="386"/>
                </a:lnTo>
                <a:cubicBezTo>
                  <a:pt x="431" y="386"/>
                  <a:pt x="431" y="387"/>
                  <a:pt x="431" y="388"/>
                </a:cubicBezTo>
                <a:lnTo>
                  <a:pt x="431" y="388"/>
                </a:lnTo>
                <a:cubicBezTo>
                  <a:pt x="431" y="387"/>
                  <a:pt x="431" y="387"/>
                  <a:pt x="431" y="387"/>
                </a:cubicBezTo>
                <a:lnTo>
                  <a:pt x="431" y="387"/>
                </a:lnTo>
                <a:cubicBezTo>
                  <a:pt x="431" y="386"/>
                  <a:pt x="431" y="386"/>
                  <a:pt x="431" y="385"/>
                </a:cubicBezTo>
                <a:close/>
                <a:moveTo>
                  <a:pt x="412" y="419"/>
                </a:moveTo>
                <a:cubicBezTo>
                  <a:pt x="412" y="419"/>
                  <a:pt x="412" y="419"/>
                  <a:pt x="412" y="419"/>
                </a:cubicBezTo>
                <a:lnTo>
                  <a:pt x="412" y="419"/>
                </a:lnTo>
                <a:cubicBezTo>
                  <a:pt x="412" y="419"/>
                  <a:pt x="412" y="419"/>
                  <a:pt x="412" y="419"/>
                </a:cubicBezTo>
                <a:lnTo>
                  <a:pt x="412" y="419"/>
                </a:lnTo>
                <a:cubicBezTo>
                  <a:pt x="412" y="419"/>
                  <a:pt x="412" y="419"/>
                  <a:pt x="412" y="419"/>
                </a:cubicBezTo>
                <a:close/>
                <a:moveTo>
                  <a:pt x="410" y="420"/>
                </a:moveTo>
                <a:cubicBezTo>
                  <a:pt x="410" y="420"/>
                  <a:pt x="410" y="420"/>
                  <a:pt x="410" y="420"/>
                </a:cubicBezTo>
                <a:lnTo>
                  <a:pt x="410" y="420"/>
                </a:lnTo>
                <a:cubicBezTo>
                  <a:pt x="406" y="422"/>
                  <a:pt x="398" y="425"/>
                  <a:pt x="385" y="428"/>
                </a:cubicBezTo>
                <a:cubicBezTo>
                  <a:pt x="394" y="426"/>
                  <a:pt x="402" y="423"/>
                  <a:pt x="410" y="420"/>
                </a:cubicBezTo>
                <a:close/>
                <a:moveTo>
                  <a:pt x="333" y="0"/>
                </a:moveTo>
                <a:cubicBezTo>
                  <a:pt x="314" y="0"/>
                  <a:pt x="294" y="3"/>
                  <a:pt x="274" y="9"/>
                </a:cubicBezTo>
                <a:lnTo>
                  <a:pt x="291" y="18"/>
                </a:lnTo>
                <a:cubicBezTo>
                  <a:pt x="172" y="61"/>
                  <a:pt x="77" y="155"/>
                  <a:pt x="35" y="274"/>
                </a:cubicBezTo>
                <a:cubicBezTo>
                  <a:pt x="0" y="386"/>
                  <a:pt x="18" y="497"/>
                  <a:pt x="77" y="600"/>
                </a:cubicBezTo>
                <a:cubicBezTo>
                  <a:pt x="119" y="661"/>
                  <a:pt x="187" y="701"/>
                  <a:pt x="262" y="701"/>
                </a:cubicBezTo>
                <a:cubicBezTo>
                  <a:pt x="280" y="701"/>
                  <a:pt x="298" y="699"/>
                  <a:pt x="317" y="694"/>
                </a:cubicBezTo>
                <a:cubicBezTo>
                  <a:pt x="471" y="659"/>
                  <a:pt x="599" y="540"/>
                  <a:pt x="642" y="394"/>
                </a:cubicBezTo>
                <a:cubicBezTo>
                  <a:pt x="673" y="288"/>
                  <a:pt x="622" y="186"/>
                  <a:pt x="535" y="142"/>
                </a:cubicBezTo>
                <a:lnTo>
                  <a:pt x="535" y="142"/>
                </a:lnTo>
                <a:cubicBezTo>
                  <a:pt x="503" y="57"/>
                  <a:pt x="421" y="0"/>
                  <a:pt x="333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21"/>
          <p:cNvSpPr/>
          <p:nvPr/>
        </p:nvSpPr>
        <p:spPr>
          <a:xfrm rot="10800000">
            <a:off x="866894" y="4827270"/>
            <a:ext cx="92511" cy="81200"/>
          </a:xfrm>
          <a:custGeom>
            <a:avLst/>
            <a:gdLst/>
            <a:ahLst/>
            <a:cxnLst/>
            <a:rect l="l" t="t" r="r" b="b"/>
            <a:pathLst>
              <a:path w="916" h="804" extrusionOk="0">
                <a:moveTo>
                  <a:pt x="462" y="0"/>
                </a:moveTo>
                <a:lnTo>
                  <a:pt x="454" y="9"/>
                </a:lnTo>
                <a:cubicBezTo>
                  <a:pt x="189" y="9"/>
                  <a:pt x="0" y="265"/>
                  <a:pt x="77" y="513"/>
                </a:cubicBezTo>
                <a:cubicBezTo>
                  <a:pt x="132" y="695"/>
                  <a:pt x="293" y="803"/>
                  <a:pt x="461" y="803"/>
                </a:cubicBezTo>
                <a:cubicBezTo>
                  <a:pt x="531" y="803"/>
                  <a:pt x="602" y="784"/>
                  <a:pt x="668" y="744"/>
                </a:cubicBezTo>
                <a:cubicBezTo>
                  <a:pt x="881" y="607"/>
                  <a:pt x="916" y="265"/>
                  <a:pt x="685" y="128"/>
                </a:cubicBezTo>
                <a:cubicBezTo>
                  <a:pt x="675" y="123"/>
                  <a:pt x="666" y="118"/>
                  <a:pt x="656" y="113"/>
                </a:cubicBezTo>
                <a:lnTo>
                  <a:pt x="656" y="113"/>
                </a:lnTo>
                <a:cubicBezTo>
                  <a:pt x="624" y="48"/>
                  <a:pt x="559" y="0"/>
                  <a:pt x="462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21"/>
          <p:cNvSpPr/>
          <p:nvPr/>
        </p:nvSpPr>
        <p:spPr>
          <a:xfrm rot="10800000">
            <a:off x="347561" y="4863831"/>
            <a:ext cx="85644" cy="82715"/>
          </a:xfrm>
          <a:custGeom>
            <a:avLst/>
            <a:gdLst/>
            <a:ahLst/>
            <a:cxnLst/>
            <a:rect l="l" t="t" r="r" b="b"/>
            <a:pathLst>
              <a:path w="848" h="819" extrusionOk="0">
                <a:moveTo>
                  <a:pt x="463" y="405"/>
                </a:moveTo>
                <a:lnTo>
                  <a:pt x="463" y="405"/>
                </a:lnTo>
                <a:cubicBezTo>
                  <a:pt x="467" y="409"/>
                  <a:pt x="468" y="412"/>
                  <a:pt x="468" y="412"/>
                </a:cubicBezTo>
                <a:cubicBezTo>
                  <a:pt x="468" y="412"/>
                  <a:pt x="466" y="410"/>
                  <a:pt x="463" y="405"/>
                </a:cubicBezTo>
                <a:close/>
                <a:moveTo>
                  <a:pt x="275" y="0"/>
                </a:moveTo>
                <a:cubicBezTo>
                  <a:pt x="184" y="0"/>
                  <a:pt x="97" y="64"/>
                  <a:pt x="69" y="163"/>
                </a:cubicBezTo>
                <a:lnTo>
                  <a:pt x="77" y="155"/>
                </a:lnTo>
                <a:lnTo>
                  <a:pt x="77" y="155"/>
                </a:lnTo>
                <a:cubicBezTo>
                  <a:pt x="0" y="334"/>
                  <a:pt x="26" y="548"/>
                  <a:pt x="154" y="702"/>
                </a:cubicBezTo>
                <a:cubicBezTo>
                  <a:pt x="231" y="779"/>
                  <a:pt x="334" y="819"/>
                  <a:pt x="440" y="819"/>
                </a:cubicBezTo>
                <a:cubicBezTo>
                  <a:pt x="512" y="819"/>
                  <a:pt x="585" y="800"/>
                  <a:pt x="650" y="762"/>
                </a:cubicBezTo>
                <a:cubicBezTo>
                  <a:pt x="822" y="651"/>
                  <a:pt x="847" y="411"/>
                  <a:pt x="693" y="266"/>
                </a:cubicBezTo>
                <a:cubicBezTo>
                  <a:pt x="639" y="212"/>
                  <a:pt x="566" y="179"/>
                  <a:pt x="492" y="171"/>
                </a:cubicBezTo>
                <a:lnTo>
                  <a:pt x="492" y="171"/>
                </a:lnTo>
                <a:cubicBezTo>
                  <a:pt x="474" y="97"/>
                  <a:pt x="416" y="33"/>
                  <a:pt x="334" y="9"/>
                </a:cubicBezTo>
                <a:cubicBezTo>
                  <a:pt x="314" y="3"/>
                  <a:pt x="295" y="0"/>
                  <a:pt x="275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21"/>
          <p:cNvSpPr/>
          <p:nvPr/>
        </p:nvSpPr>
        <p:spPr>
          <a:xfrm rot="10800000">
            <a:off x="564505" y="4940085"/>
            <a:ext cx="85341" cy="84129"/>
          </a:xfrm>
          <a:custGeom>
            <a:avLst/>
            <a:gdLst/>
            <a:ahLst/>
            <a:cxnLst/>
            <a:rect l="l" t="t" r="r" b="b"/>
            <a:pathLst>
              <a:path w="845" h="833" extrusionOk="0">
                <a:moveTo>
                  <a:pt x="427" y="427"/>
                </a:moveTo>
                <a:lnTo>
                  <a:pt x="427" y="427"/>
                </a:lnTo>
                <a:cubicBezTo>
                  <a:pt x="427" y="427"/>
                  <a:pt x="426" y="427"/>
                  <a:pt x="426" y="427"/>
                </a:cubicBezTo>
                <a:lnTo>
                  <a:pt x="426" y="427"/>
                </a:lnTo>
                <a:cubicBezTo>
                  <a:pt x="426" y="427"/>
                  <a:pt x="427" y="427"/>
                  <a:pt x="427" y="427"/>
                </a:cubicBezTo>
                <a:close/>
                <a:moveTo>
                  <a:pt x="434" y="426"/>
                </a:moveTo>
                <a:lnTo>
                  <a:pt x="434" y="426"/>
                </a:lnTo>
                <a:cubicBezTo>
                  <a:pt x="435" y="426"/>
                  <a:pt x="431" y="427"/>
                  <a:pt x="426" y="429"/>
                </a:cubicBezTo>
                <a:lnTo>
                  <a:pt x="426" y="429"/>
                </a:lnTo>
                <a:cubicBezTo>
                  <a:pt x="426" y="428"/>
                  <a:pt x="426" y="428"/>
                  <a:pt x="426" y="427"/>
                </a:cubicBezTo>
                <a:cubicBezTo>
                  <a:pt x="426" y="427"/>
                  <a:pt x="427" y="427"/>
                  <a:pt x="427" y="427"/>
                </a:cubicBezTo>
                <a:lnTo>
                  <a:pt x="427" y="427"/>
                </a:lnTo>
                <a:cubicBezTo>
                  <a:pt x="427" y="427"/>
                  <a:pt x="427" y="427"/>
                  <a:pt x="427" y="427"/>
                </a:cubicBezTo>
                <a:lnTo>
                  <a:pt x="427" y="427"/>
                </a:lnTo>
                <a:cubicBezTo>
                  <a:pt x="428" y="427"/>
                  <a:pt x="428" y="427"/>
                  <a:pt x="428" y="427"/>
                </a:cubicBezTo>
                <a:lnTo>
                  <a:pt x="428" y="427"/>
                </a:lnTo>
                <a:cubicBezTo>
                  <a:pt x="432" y="426"/>
                  <a:pt x="433" y="426"/>
                  <a:pt x="434" y="426"/>
                </a:cubicBezTo>
                <a:close/>
                <a:moveTo>
                  <a:pt x="421" y="429"/>
                </a:moveTo>
                <a:lnTo>
                  <a:pt x="421" y="429"/>
                </a:lnTo>
                <a:cubicBezTo>
                  <a:pt x="421" y="429"/>
                  <a:pt x="421" y="430"/>
                  <a:pt x="421" y="430"/>
                </a:cubicBezTo>
                <a:lnTo>
                  <a:pt x="421" y="430"/>
                </a:lnTo>
                <a:cubicBezTo>
                  <a:pt x="420" y="431"/>
                  <a:pt x="418" y="431"/>
                  <a:pt x="416" y="431"/>
                </a:cubicBezTo>
                <a:lnTo>
                  <a:pt x="416" y="431"/>
                </a:lnTo>
                <a:lnTo>
                  <a:pt x="416" y="431"/>
                </a:lnTo>
                <a:lnTo>
                  <a:pt x="416" y="431"/>
                </a:lnTo>
                <a:cubicBezTo>
                  <a:pt x="417" y="430"/>
                  <a:pt x="419" y="430"/>
                  <a:pt x="421" y="429"/>
                </a:cubicBezTo>
                <a:close/>
                <a:moveTo>
                  <a:pt x="425" y="435"/>
                </a:moveTo>
                <a:cubicBezTo>
                  <a:pt x="425" y="435"/>
                  <a:pt x="426" y="436"/>
                  <a:pt x="426" y="436"/>
                </a:cubicBezTo>
                <a:cubicBezTo>
                  <a:pt x="427" y="437"/>
                  <a:pt x="428" y="438"/>
                  <a:pt x="429" y="438"/>
                </a:cubicBezTo>
                <a:lnTo>
                  <a:pt x="429" y="438"/>
                </a:lnTo>
                <a:cubicBezTo>
                  <a:pt x="428" y="440"/>
                  <a:pt x="427" y="442"/>
                  <a:pt x="426" y="445"/>
                </a:cubicBezTo>
                <a:cubicBezTo>
                  <a:pt x="425" y="446"/>
                  <a:pt x="424" y="447"/>
                  <a:pt x="424" y="448"/>
                </a:cubicBezTo>
                <a:lnTo>
                  <a:pt x="424" y="448"/>
                </a:lnTo>
                <a:lnTo>
                  <a:pt x="422" y="446"/>
                </a:lnTo>
                <a:lnTo>
                  <a:pt x="422" y="446"/>
                </a:lnTo>
                <a:cubicBezTo>
                  <a:pt x="423" y="443"/>
                  <a:pt x="424" y="438"/>
                  <a:pt x="425" y="435"/>
                </a:cubicBezTo>
                <a:close/>
                <a:moveTo>
                  <a:pt x="373" y="1"/>
                </a:moveTo>
                <a:cubicBezTo>
                  <a:pt x="355" y="1"/>
                  <a:pt x="335" y="3"/>
                  <a:pt x="314" y="8"/>
                </a:cubicBezTo>
                <a:lnTo>
                  <a:pt x="323" y="17"/>
                </a:lnTo>
                <a:cubicBezTo>
                  <a:pt x="119" y="72"/>
                  <a:pt x="0" y="248"/>
                  <a:pt x="1" y="431"/>
                </a:cubicBezTo>
                <a:lnTo>
                  <a:pt x="1" y="431"/>
                </a:lnTo>
                <a:cubicBezTo>
                  <a:pt x="0" y="450"/>
                  <a:pt x="2" y="470"/>
                  <a:pt x="6" y="490"/>
                </a:cubicBezTo>
                <a:lnTo>
                  <a:pt x="6" y="490"/>
                </a:lnTo>
                <a:cubicBezTo>
                  <a:pt x="18" y="570"/>
                  <a:pt x="54" y="650"/>
                  <a:pt x="118" y="718"/>
                </a:cubicBezTo>
                <a:cubicBezTo>
                  <a:pt x="193" y="796"/>
                  <a:pt x="296" y="832"/>
                  <a:pt x="401" y="832"/>
                </a:cubicBezTo>
                <a:cubicBezTo>
                  <a:pt x="594" y="832"/>
                  <a:pt x="791" y="710"/>
                  <a:pt x="819" y="504"/>
                </a:cubicBezTo>
                <a:cubicBezTo>
                  <a:pt x="845" y="410"/>
                  <a:pt x="811" y="308"/>
                  <a:pt x="725" y="256"/>
                </a:cubicBezTo>
                <a:cubicBezTo>
                  <a:pt x="681" y="230"/>
                  <a:pt x="634" y="211"/>
                  <a:pt x="585" y="197"/>
                </a:cubicBezTo>
                <a:lnTo>
                  <a:pt x="585" y="197"/>
                </a:lnTo>
                <a:cubicBezTo>
                  <a:pt x="571" y="96"/>
                  <a:pt x="491" y="1"/>
                  <a:pt x="373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21"/>
          <p:cNvSpPr/>
          <p:nvPr/>
        </p:nvSpPr>
        <p:spPr>
          <a:xfrm rot="10800000">
            <a:off x="1020714" y="4848177"/>
            <a:ext cx="80897" cy="94430"/>
          </a:xfrm>
          <a:custGeom>
            <a:avLst/>
            <a:gdLst/>
            <a:ahLst/>
            <a:cxnLst/>
            <a:rect l="l" t="t" r="r" b="b"/>
            <a:pathLst>
              <a:path w="801" h="935" extrusionOk="0">
                <a:moveTo>
                  <a:pt x="241" y="0"/>
                </a:moveTo>
                <a:cubicBezTo>
                  <a:pt x="131" y="0"/>
                  <a:pt x="22" y="73"/>
                  <a:pt x="22" y="218"/>
                </a:cubicBezTo>
                <a:lnTo>
                  <a:pt x="22" y="227"/>
                </a:lnTo>
                <a:cubicBezTo>
                  <a:pt x="21" y="261"/>
                  <a:pt x="21" y="294"/>
                  <a:pt x="24" y="328"/>
                </a:cubicBezTo>
                <a:lnTo>
                  <a:pt x="24" y="328"/>
                </a:lnTo>
                <a:cubicBezTo>
                  <a:pt x="0" y="406"/>
                  <a:pt x="2" y="492"/>
                  <a:pt x="31" y="569"/>
                </a:cubicBezTo>
                <a:cubicBezTo>
                  <a:pt x="56" y="656"/>
                  <a:pt x="122" y="716"/>
                  <a:pt x="202" y="729"/>
                </a:cubicBezTo>
                <a:lnTo>
                  <a:pt x="202" y="729"/>
                </a:lnTo>
                <a:cubicBezTo>
                  <a:pt x="287" y="822"/>
                  <a:pt x="398" y="893"/>
                  <a:pt x="527" y="928"/>
                </a:cubicBezTo>
                <a:cubicBezTo>
                  <a:pt x="545" y="933"/>
                  <a:pt x="563" y="935"/>
                  <a:pt x="581" y="935"/>
                </a:cubicBezTo>
                <a:cubicBezTo>
                  <a:pt x="698" y="935"/>
                  <a:pt x="801" y="841"/>
                  <a:pt x="801" y="714"/>
                </a:cubicBezTo>
                <a:cubicBezTo>
                  <a:pt x="795" y="530"/>
                  <a:pt x="713" y="364"/>
                  <a:pt x="583" y="247"/>
                </a:cubicBezTo>
                <a:lnTo>
                  <a:pt x="583" y="247"/>
                </a:lnTo>
                <a:cubicBezTo>
                  <a:pt x="561" y="221"/>
                  <a:pt x="533" y="200"/>
                  <a:pt x="502" y="185"/>
                </a:cubicBezTo>
                <a:lnTo>
                  <a:pt x="502" y="185"/>
                </a:lnTo>
                <a:cubicBezTo>
                  <a:pt x="485" y="174"/>
                  <a:pt x="468" y="164"/>
                  <a:pt x="451" y="155"/>
                </a:cubicBezTo>
                <a:lnTo>
                  <a:pt x="451" y="155"/>
                </a:lnTo>
                <a:cubicBezTo>
                  <a:pt x="424" y="52"/>
                  <a:pt x="332" y="0"/>
                  <a:pt x="241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21"/>
          <p:cNvSpPr/>
          <p:nvPr/>
        </p:nvSpPr>
        <p:spPr>
          <a:xfrm rot="10800000">
            <a:off x="530771" y="4746876"/>
            <a:ext cx="79584" cy="78877"/>
          </a:xfrm>
          <a:custGeom>
            <a:avLst/>
            <a:gdLst/>
            <a:ahLst/>
            <a:cxnLst/>
            <a:rect l="l" t="t" r="r" b="b"/>
            <a:pathLst>
              <a:path w="788" h="781" extrusionOk="0">
                <a:moveTo>
                  <a:pt x="233" y="1"/>
                </a:moveTo>
                <a:cubicBezTo>
                  <a:pt x="184" y="1"/>
                  <a:pt x="143" y="21"/>
                  <a:pt x="113" y="53"/>
                </a:cubicBezTo>
                <a:lnTo>
                  <a:pt x="113" y="53"/>
                </a:lnTo>
                <a:cubicBezTo>
                  <a:pt x="50" y="92"/>
                  <a:pt x="6" y="159"/>
                  <a:pt x="0" y="233"/>
                </a:cubicBezTo>
                <a:cubicBezTo>
                  <a:pt x="4" y="286"/>
                  <a:pt x="25" y="334"/>
                  <a:pt x="56" y="371"/>
                </a:cubicBezTo>
                <a:lnTo>
                  <a:pt x="56" y="371"/>
                </a:lnTo>
                <a:cubicBezTo>
                  <a:pt x="60" y="387"/>
                  <a:pt x="64" y="403"/>
                  <a:pt x="70" y="418"/>
                </a:cubicBezTo>
                <a:lnTo>
                  <a:pt x="70" y="418"/>
                </a:lnTo>
                <a:cubicBezTo>
                  <a:pt x="92" y="619"/>
                  <a:pt x="266" y="781"/>
                  <a:pt x="483" y="781"/>
                </a:cubicBezTo>
                <a:cubicBezTo>
                  <a:pt x="488" y="781"/>
                  <a:pt x="492" y="781"/>
                  <a:pt x="497" y="781"/>
                </a:cubicBezTo>
                <a:cubicBezTo>
                  <a:pt x="591" y="781"/>
                  <a:pt x="676" y="721"/>
                  <a:pt x="711" y="627"/>
                </a:cubicBezTo>
                <a:cubicBezTo>
                  <a:pt x="788" y="319"/>
                  <a:pt x="565" y="19"/>
                  <a:pt x="257" y="2"/>
                </a:cubicBezTo>
                <a:cubicBezTo>
                  <a:pt x="249" y="1"/>
                  <a:pt x="241" y="1"/>
                  <a:pt x="233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2744;p21"/>
          <p:cNvSpPr/>
          <p:nvPr/>
        </p:nvSpPr>
        <p:spPr>
          <a:xfrm rot="10800000">
            <a:off x="710448" y="4646383"/>
            <a:ext cx="97763" cy="85947"/>
          </a:xfrm>
          <a:custGeom>
            <a:avLst/>
            <a:gdLst/>
            <a:ahLst/>
            <a:cxnLst/>
            <a:rect l="l" t="t" r="r" b="b"/>
            <a:pathLst>
              <a:path w="968" h="851" extrusionOk="0">
                <a:moveTo>
                  <a:pt x="474" y="1"/>
                </a:moveTo>
                <a:cubicBezTo>
                  <a:pt x="433" y="1"/>
                  <a:pt x="392" y="7"/>
                  <a:pt x="351" y="18"/>
                </a:cubicBezTo>
                <a:cubicBezTo>
                  <a:pt x="338" y="24"/>
                  <a:pt x="324" y="30"/>
                  <a:pt x="311" y="36"/>
                </a:cubicBezTo>
                <a:lnTo>
                  <a:pt x="311" y="36"/>
                </a:lnTo>
                <a:cubicBezTo>
                  <a:pt x="264" y="38"/>
                  <a:pt x="215" y="59"/>
                  <a:pt x="172" y="104"/>
                </a:cubicBezTo>
                <a:lnTo>
                  <a:pt x="163" y="112"/>
                </a:lnTo>
                <a:cubicBezTo>
                  <a:pt x="0" y="292"/>
                  <a:pt x="0" y="574"/>
                  <a:pt x="180" y="745"/>
                </a:cubicBezTo>
                <a:cubicBezTo>
                  <a:pt x="262" y="816"/>
                  <a:pt x="365" y="850"/>
                  <a:pt x="467" y="850"/>
                </a:cubicBezTo>
                <a:cubicBezTo>
                  <a:pt x="590" y="850"/>
                  <a:pt x="712" y="801"/>
                  <a:pt x="796" y="703"/>
                </a:cubicBezTo>
                <a:cubicBezTo>
                  <a:pt x="967" y="506"/>
                  <a:pt x="916" y="198"/>
                  <a:pt x="693" y="61"/>
                </a:cubicBezTo>
                <a:cubicBezTo>
                  <a:pt x="626" y="22"/>
                  <a:pt x="551" y="1"/>
                  <a:pt x="474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21"/>
          <p:cNvSpPr/>
          <p:nvPr/>
        </p:nvSpPr>
        <p:spPr>
          <a:xfrm>
            <a:off x="6403400" y="4429714"/>
            <a:ext cx="2468150" cy="684830"/>
          </a:xfrm>
          <a:custGeom>
            <a:avLst/>
            <a:gdLst/>
            <a:ahLst/>
            <a:cxnLst/>
            <a:rect l="l" t="t" r="r" b="b"/>
            <a:pathLst>
              <a:path w="21098" h="5854" extrusionOk="0">
                <a:moveTo>
                  <a:pt x="7799" y="0"/>
                </a:moveTo>
                <a:cubicBezTo>
                  <a:pt x="6580" y="0"/>
                  <a:pt x="5374" y="135"/>
                  <a:pt x="4193" y="512"/>
                </a:cubicBezTo>
                <a:cubicBezTo>
                  <a:pt x="2713" y="974"/>
                  <a:pt x="1327" y="1693"/>
                  <a:pt x="86" y="2625"/>
                </a:cubicBezTo>
                <a:cubicBezTo>
                  <a:pt x="1" y="2685"/>
                  <a:pt x="1" y="2813"/>
                  <a:pt x="86" y="2873"/>
                </a:cubicBezTo>
                <a:cubicBezTo>
                  <a:pt x="2191" y="4336"/>
                  <a:pt x="4612" y="5294"/>
                  <a:pt x="7153" y="5662"/>
                </a:cubicBezTo>
                <a:cubicBezTo>
                  <a:pt x="7995" y="5790"/>
                  <a:pt x="8844" y="5854"/>
                  <a:pt x="9691" y="5854"/>
                </a:cubicBezTo>
                <a:cubicBezTo>
                  <a:pt x="11398" y="5854"/>
                  <a:pt x="13100" y="5595"/>
                  <a:pt x="14741" y="5080"/>
                </a:cubicBezTo>
                <a:cubicBezTo>
                  <a:pt x="16246" y="4601"/>
                  <a:pt x="17641" y="3866"/>
                  <a:pt x="19018" y="3087"/>
                </a:cubicBezTo>
                <a:cubicBezTo>
                  <a:pt x="19223" y="3087"/>
                  <a:pt x="19429" y="3070"/>
                  <a:pt x="19626" y="3027"/>
                </a:cubicBezTo>
                <a:lnTo>
                  <a:pt x="20926" y="2830"/>
                </a:lnTo>
                <a:cubicBezTo>
                  <a:pt x="21097" y="2798"/>
                  <a:pt x="21043" y="2555"/>
                  <a:pt x="20874" y="2555"/>
                </a:cubicBezTo>
                <a:cubicBezTo>
                  <a:pt x="20866" y="2555"/>
                  <a:pt x="20858" y="2556"/>
                  <a:pt x="20849" y="2557"/>
                </a:cubicBezTo>
                <a:lnTo>
                  <a:pt x="19737" y="2728"/>
                </a:lnTo>
                <a:cubicBezTo>
                  <a:pt x="19549" y="2753"/>
                  <a:pt x="19360" y="2805"/>
                  <a:pt x="19172" y="2813"/>
                </a:cubicBezTo>
                <a:cubicBezTo>
                  <a:pt x="19146" y="2776"/>
                  <a:pt x="19106" y="2755"/>
                  <a:pt x="19065" y="2755"/>
                </a:cubicBezTo>
                <a:cubicBezTo>
                  <a:pt x="19040" y="2755"/>
                  <a:pt x="19015" y="2763"/>
                  <a:pt x="18992" y="2779"/>
                </a:cubicBezTo>
                <a:lnTo>
                  <a:pt x="18941" y="2805"/>
                </a:lnTo>
                <a:cubicBezTo>
                  <a:pt x="18796" y="2762"/>
                  <a:pt x="18650" y="2702"/>
                  <a:pt x="18522" y="2617"/>
                </a:cubicBezTo>
                <a:cubicBezTo>
                  <a:pt x="17915" y="2292"/>
                  <a:pt x="17290" y="2001"/>
                  <a:pt x="16648" y="1735"/>
                </a:cubicBezTo>
                <a:cubicBezTo>
                  <a:pt x="15348" y="1205"/>
                  <a:pt x="13996" y="786"/>
                  <a:pt x="12611" y="504"/>
                </a:cubicBezTo>
                <a:cubicBezTo>
                  <a:pt x="11267" y="230"/>
                  <a:pt x="9907" y="59"/>
                  <a:pt x="8538" y="16"/>
                </a:cubicBezTo>
                <a:cubicBezTo>
                  <a:pt x="8291" y="6"/>
                  <a:pt x="8045" y="0"/>
                  <a:pt x="77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2746;p21"/>
          <p:cNvSpPr/>
          <p:nvPr/>
        </p:nvSpPr>
        <p:spPr>
          <a:xfrm>
            <a:off x="6693651" y="4763718"/>
            <a:ext cx="1934698" cy="71244"/>
          </a:xfrm>
          <a:custGeom>
            <a:avLst/>
            <a:gdLst/>
            <a:ahLst/>
            <a:cxnLst/>
            <a:rect l="l" t="t" r="r" b="b"/>
            <a:pathLst>
              <a:path w="16538" h="609" extrusionOk="0">
                <a:moveTo>
                  <a:pt x="16460" y="1"/>
                </a:moveTo>
                <a:cubicBezTo>
                  <a:pt x="16457" y="1"/>
                  <a:pt x="16454" y="1"/>
                  <a:pt x="16452" y="1"/>
                </a:cubicBezTo>
                <a:cubicBezTo>
                  <a:pt x="13244" y="314"/>
                  <a:pt x="10025" y="472"/>
                  <a:pt x="6806" y="472"/>
                </a:cubicBezTo>
                <a:cubicBezTo>
                  <a:pt x="4565" y="472"/>
                  <a:pt x="2323" y="395"/>
                  <a:pt x="86" y="241"/>
                </a:cubicBezTo>
                <a:cubicBezTo>
                  <a:pt x="84" y="240"/>
                  <a:pt x="81" y="240"/>
                  <a:pt x="79" y="240"/>
                </a:cubicBezTo>
                <a:cubicBezTo>
                  <a:pt x="1" y="240"/>
                  <a:pt x="3" y="369"/>
                  <a:pt x="86" y="378"/>
                </a:cubicBezTo>
                <a:cubicBezTo>
                  <a:pt x="2315" y="531"/>
                  <a:pt x="4548" y="608"/>
                  <a:pt x="6781" y="608"/>
                </a:cubicBezTo>
                <a:cubicBezTo>
                  <a:pt x="10008" y="608"/>
                  <a:pt x="13236" y="448"/>
                  <a:pt x="16452" y="129"/>
                </a:cubicBezTo>
                <a:cubicBezTo>
                  <a:pt x="16534" y="121"/>
                  <a:pt x="16537" y="1"/>
                  <a:pt x="164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7" name="Google Shape;2747;p21"/>
          <p:cNvSpPr/>
          <p:nvPr/>
        </p:nvSpPr>
        <p:spPr>
          <a:xfrm>
            <a:off x="7650624" y="4635966"/>
            <a:ext cx="457996" cy="183082"/>
          </a:xfrm>
          <a:custGeom>
            <a:avLst/>
            <a:gdLst/>
            <a:ahLst/>
            <a:cxnLst/>
            <a:rect l="l" t="t" r="r" b="b"/>
            <a:pathLst>
              <a:path w="3915" h="1565" extrusionOk="0">
                <a:moveTo>
                  <a:pt x="107" y="0"/>
                </a:moveTo>
                <a:cubicBezTo>
                  <a:pt x="44" y="0"/>
                  <a:pt x="1" y="89"/>
                  <a:pt x="67" y="126"/>
                </a:cubicBezTo>
                <a:cubicBezTo>
                  <a:pt x="1265" y="717"/>
                  <a:pt x="2523" y="1196"/>
                  <a:pt x="3806" y="1564"/>
                </a:cubicBezTo>
                <a:cubicBezTo>
                  <a:pt x="3809" y="1564"/>
                  <a:pt x="3812" y="1564"/>
                  <a:pt x="3815" y="1564"/>
                </a:cubicBezTo>
                <a:cubicBezTo>
                  <a:pt x="3893" y="1564"/>
                  <a:pt x="3914" y="1460"/>
                  <a:pt x="3840" y="1435"/>
                </a:cubicBezTo>
                <a:cubicBezTo>
                  <a:pt x="2566" y="1076"/>
                  <a:pt x="1325" y="597"/>
                  <a:pt x="136" y="7"/>
                </a:cubicBezTo>
                <a:cubicBezTo>
                  <a:pt x="126" y="2"/>
                  <a:pt x="116" y="0"/>
                  <a:pt x="1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8" name="Google Shape;2748;p21"/>
          <p:cNvSpPr/>
          <p:nvPr/>
        </p:nvSpPr>
        <p:spPr>
          <a:xfrm>
            <a:off x="7307260" y="4653982"/>
            <a:ext cx="290006" cy="175127"/>
          </a:xfrm>
          <a:custGeom>
            <a:avLst/>
            <a:gdLst/>
            <a:ahLst/>
            <a:cxnLst/>
            <a:rect l="l" t="t" r="r" b="b"/>
            <a:pathLst>
              <a:path w="2479" h="1497" extrusionOk="0">
                <a:moveTo>
                  <a:pt x="99" y="0"/>
                </a:moveTo>
                <a:cubicBezTo>
                  <a:pt x="38" y="0"/>
                  <a:pt x="0" y="89"/>
                  <a:pt x="60" y="126"/>
                </a:cubicBezTo>
                <a:cubicBezTo>
                  <a:pt x="838" y="554"/>
                  <a:pt x="1599" y="1008"/>
                  <a:pt x="2352" y="1487"/>
                </a:cubicBezTo>
                <a:cubicBezTo>
                  <a:pt x="2363" y="1493"/>
                  <a:pt x="2374" y="1496"/>
                  <a:pt x="2384" y="1496"/>
                </a:cubicBezTo>
                <a:cubicBezTo>
                  <a:pt x="2439" y="1496"/>
                  <a:pt x="2479" y="1410"/>
                  <a:pt x="2421" y="1367"/>
                </a:cubicBezTo>
                <a:cubicBezTo>
                  <a:pt x="1668" y="888"/>
                  <a:pt x="907" y="434"/>
                  <a:pt x="128" y="7"/>
                </a:cubicBezTo>
                <a:cubicBezTo>
                  <a:pt x="118" y="2"/>
                  <a:pt x="108" y="0"/>
                  <a:pt x="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2749;p21"/>
          <p:cNvSpPr/>
          <p:nvPr/>
        </p:nvSpPr>
        <p:spPr>
          <a:xfrm>
            <a:off x="8194976" y="4707095"/>
            <a:ext cx="228238" cy="101543"/>
          </a:xfrm>
          <a:custGeom>
            <a:avLst/>
            <a:gdLst/>
            <a:ahLst/>
            <a:cxnLst/>
            <a:rect l="l" t="t" r="r" b="b"/>
            <a:pathLst>
              <a:path w="1951" h="868" extrusionOk="0">
                <a:moveTo>
                  <a:pt x="78" y="0"/>
                </a:moveTo>
                <a:cubicBezTo>
                  <a:pt x="19" y="0"/>
                  <a:pt x="0" y="104"/>
                  <a:pt x="68" y="134"/>
                </a:cubicBezTo>
                <a:lnTo>
                  <a:pt x="1839" y="862"/>
                </a:lnTo>
                <a:cubicBezTo>
                  <a:pt x="1849" y="866"/>
                  <a:pt x="1858" y="867"/>
                  <a:pt x="1867" y="867"/>
                </a:cubicBezTo>
                <a:cubicBezTo>
                  <a:pt x="1931" y="867"/>
                  <a:pt x="1950" y="763"/>
                  <a:pt x="1882" y="733"/>
                </a:cubicBezTo>
                <a:lnTo>
                  <a:pt x="103" y="6"/>
                </a:lnTo>
                <a:cubicBezTo>
                  <a:pt x="94" y="2"/>
                  <a:pt x="85" y="0"/>
                  <a:pt x="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2750;p21"/>
          <p:cNvSpPr/>
          <p:nvPr/>
        </p:nvSpPr>
        <p:spPr>
          <a:xfrm>
            <a:off x="7641148" y="4821628"/>
            <a:ext cx="184017" cy="204841"/>
          </a:xfrm>
          <a:custGeom>
            <a:avLst/>
            <a:gdLst/>
            <a:ahLst/>
            <a:cxnLst/>
            <a:rect l="l" t="t" r="r" b="b"/>
            <a:pathLst>
              <a:path w="1573" h="1751" extrusionOk="0">
                <a:moveTo>
                  <a:pt x="1475" y="0"/>
                </a:moveTo>
                <a:cubicBezTo>
                  <a:pt x="1460" y="0"/>
                  <a:pt x="1445" y="6"/>
                  <a:pt x="1432" y="19"/>
                </a:cubicBezTo>
                <a:lnTo>
                  <a:pt x="1423" y="19"/>
                </a:lnTo>
                <a:cubicBezTo>
                  <a:pt x="927" y="533"/>
                  <a:pt x="456" y="1080"/>
                  <a:pt x="37" y="1653"/>
                </a:cubicBezTo>
                <a:cubicBezTo>
                  <a:pt x="1" y="1702"/>
                  <a:pt x="50" y="1750"/>
                  <a:pt x="97" y="1750"/>
                </a:cubicBezTo>
                <a:cubicBezTo>
                  <a:pt x="117" y="1750"/>
                  <a:pt x="136" y="1742"/>
                  <a:pt x="148" y="1722"/>
                </a:cubicBezTo>
                <a:cubicBezTo>
                  <a:pt x="568" y="1157"/>
                  <a:pt x="1030" y="618"/>
                  <a:pt x="1526" y="114"/>
                </a:cubicBezTo>
                <a:cubicBezTo>
                  <a:pt x="1572" y="67"/>
                  <a:pt x="1526" y="0"/>
                  <a:pt x="1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1" name="Google Shape;2751;p21"/>
          <p:cNvSpPr/>
          <p:nvPr/>
        </p:nvSpPr>
        <p:spPr>
          <a:xfrm>
            <a:off x="8058332" y="4804664"/>
            <a:ext cx="195599" cy="188697"/>
          </a:xfrm>
          <a:custGeom>
            <a:avLst/>
            <a:gdLst/>
            <a:ahLst/>
            <a:cxnLst/>
            <a:rect l="l" t="t" r="r" b="b"/>
            <a:pathLst>
              <a:path w="1672" h="1613" extrusionOk="0">
                <a:moveTo>
                  <a:pt x="1503" y="1"/>
                </a:moveTo>
                <a:cubicBezTo>
                  <a:pt x="1307" y="1"/>
                  <a:pt x="1141" y="288"/>
                  <a:pt x="1031" y="413"/>
                </a:cubicBezTo>
                <a:lnTo>
                  <a:pt x="47" y="1499"/>
                </a:lnTo>
                <a:cubicBezTo>
                  <a:pt x="1" y="1545"/>
                  <a:pt x="47" y="1612"/>
                  <a:pt x="98" y="1612"/>
                </a:cubicBezTo>
                <a:cubicBezTo>
                  <a:pt x="113" y="1612"/>
                  <a:pt x="128" y="1607"/>
                  <a:pt x="141" y="1593"/>
                </a:cubicBezTo>
                <a:lnTo>
                  <a:pt x="809" y="849"/>
                </a:lnTo>
                <a:cubicBezTo>
                  <a:pt x="890" y="759"/>
                  <a:pt x="1359" y="142"/>
                  <a:pt x="1522" y="142"/>
                </a:cubicBezTo>
                <a:cubicBezTo>
                  <a:pt x="1530" y="142"/>
                  <a:pt x="1538" y="144"/>
                  <a:pt x="1544" y="147"/>
                </a:cubicBezTo>
                <a:cubicBezTo>
                  <a:pt x="1553" y="152"/>
                  <a:pt x="1562" y="154"/>
                  <a:pt x="1571" y="154"/>
                </a:cubicBezTo>
                <a:cubicBezTo>
                  <a:pt x="1628" y="154"/>
                  <a:pt x="1671" y="65"/>
                  <a:pt x="1604" y="28"/>
                </a:cubicBezTo>
                <a:cubicBezTo>
                  <a:pt x="1570" y="9"/>
                  <a:pt x="1536" y="1"/>
                  <a:pt x="15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2" name="Google Shape;2752;p21"/>
          <p:cNvSpPr/>
          <p:nvPr/>
        </p:nvSpPr>
        <p:spPr>
          <a:xfrm>
            <a:off x="8464169" y="2604798"/>
            <a:ext cx="712673" cy="2458206"/>
          </a:xfrm>
          <a:custGeom>
            <a:avLst/>
            <a:gdLst/>
            <a:ahLst/>
            <a:cxnLst/>
            <a:rect l="l" t="t" r="r" b="b"/>
            <a:pathLst>
              <a:path w="6092" h="21013" extrusionOk="0">
                <a:moveTo>
                  <a:pt x="3298" y="0"/>
                </a:moveTo>
                <a:cubicBezTo>
                  <a:pt x="3251" y="0"/>
                  <a:pt x="3204" y="24"/>
                  <a:pt x="3174" y="71"/>
                </a:cubicBezTo>
                <a:cubicBezTo>
                  <a:pt x="1711" y="2175"/>
                  <a:pt x="753" y="4596"/>
                  <a:pt x="385" y="7137"/>
                </a:cubicBezTo>
                <a:cubicBezTo>
                  <a:pt x="0" y="9669"/>
                  <a:pt x="197" y="12270"/>
                  <a:pt x="967" y="14717"/>
                </a:cubicBezTo>
                <a:cubicBezTo>
                  <a:pt x="1446" y="16231"/>
                  <a:pt x="2182" y="17617"/>
                  <a:pt x="2960" y="18994"/>
                </a:cubicBezTo>
                <a:cubicBezTo>
                  <a:pt x="2952" y="19199"/>
                  <a:pt x="2977" y="19405"/>
                  <a:pt x="3020" y="19610"/>
                </a:cubicBezTo>
                <a:cubicBezTo>
                  <a:pt x="3080" y="20038"/>
                  <a:pt x="3148" y="20474"/>
                  <a:pt x="3217" y="20910"/>
                </a:cubicBezTo>
                <a:cubicBezTo>
                  <a:pt x="3230" y="20982"/>
                  <a:pt x="3280" y="21013"/>
                  <a:pt x="3334" y="21013"/>
                </a:cubicBezTo>
                <a:cubicBezTo>
                  <a:pt x="3416" y="21013"/>
                  <a:pt x="3506" y="20942"/>
                  <a:pt x="3491" y="20833"/>
                </a:cubicBezTo>
                <a:cubicBezTo>
                  <a:pt x="3431" y="20457"/>
                  <a:pt x="3379" y="20089"/>
                  <a:pt x="3319" y="19721"/>
                </a:cubicBezTo>
                <a:cubicBezTo>
                  <a:pt x="3285" y="19533"/>
                  <a:pt x="3242" y="19345"/>
                  <a:pt x="3234" y="19148"/>
                </a:cubicBezTo>
                <a:cubicBezTo>
                  <a:pt x="3285" y="19114"/>
                  <a:pt x="3311" y="19028"/>
                  <a:pt x="3268" y="18968"/>
                </a:cubicBezTo>
                <a:cubicBezTo>
                  <a:pt x="3260" y="18951"/>
                  <a:pt x="3251" y="18943"/>
                  <a:pt x="3242" y="18926"/>
                </a:cubicBezTo>
                <a:cubicBezTo>
                  <a:pt x="3285" y="18772"/>
                  <a:pt x="3345" y="18626"/>
                  <a:pt x="3431" y="18498"/>
                </a:cubicBezTo>
                <a:cubicBezTo>
                  <a:pt x="3747" y="17891"/>
                  <a:pt x="4047" y="17266"/>
                  <a:pt x="4303" y="16624"/>
                </a:cubicBezTo>
                <a:cubicBezTo>
                  <a:pt x="4842" y="15324"/>
                  <a:pt x="5253" y="13972"/>
                  <a:pt x="5544" y="12587"/>
                </a:cubicBezTo>
                <a:cubicBezTo>
                  <a:pt x="5817" y="11243"/>
                  <a:pt x="5980" y="9883"/>
                  <a:pt x="6031" y="8514"/>
                </a:cubicBezTo>
                <a:cubicBezTo>
                  <a:pt x="6091" y="7043"/>
                  <a:pt x="5980" y="5597"/>
                  <a:pt x="5535" y="4177"/>
                </a:cubicBezTo>
                <a:cubicBezTo>
                  <a:pt x="5073" y="2697"/>
                  <a:pt x="4355" y="1303"/>
                  <a:pt x="3422" y="71"/>
                </a:cubicBezTo>
                <a:cubicBezTo>
                  <a:pt x="3392" y="24"/>
                  <a:pt x="3345" y="0"/>
                  <a:pt x="32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3" name="Google Shape;2753;p21"/>
          <p:cNvSpPr/>
          <p:nvPr/>
        </p:nvSpPr>
        <p:spPr>
          <a:xfrm>
            <a:off x="8749389" y="2895751"/>
            <a:ext cx="88675" cy="1929668"/>
          </a:xfrm>
          <a:custGeom>
            <a:avLst/>
            <a:gdLst/>
            <a:ahLst/>
            <a:cxnLst/>
            <a:rect l="l" t="t" r="r" b="b"/>
            <a:pathLst>
              <a:path w="758" h="16495" extrusionOk="0">
                <a:moveTo>
                  <a:pt x="452" y="1"/>
                </a:moveTo>
                <a:cubicBezTo>
                  <a:pt x="417" y="1"/>
                  <a:pt x="381" y="22"/>
                  <a:pt x="377" y="65"/>
                </a:cubicBezTo>
                <a:cubicBezTo>
                  <a:pt x="0" y="5514"/>
                  <a:pt x="86" y="10989"/>
                  <a:pt x="625" y="16430"/>
                </a:cubicBezTo>
                <a:cubicBezTo>
                  <a:pt x="629" y="16473"/>
                  <a:pt x="663" y="16494"/>
                  <a:pt x="695" y="16494"/>
                </a:cubicBezTo>
                <a:cubicBezTo>
                  <a:pt x="727" y="16494"/>
                  <a:pt x="757" y="16473"/>
                  <a:pt x="753" y="16430"/>
                </a:cubicBezTo>
                <a:cubicBezTo>
                  <a:pt x="214" y="10989"/>
                  <a:pt x="137" y="5514"/>
                  <a:pt x="514" y="65"/>
                </a:cubicBezTo>
                <a:cubicBezTo>
                  <a:pt x="518" y="22"/>
                  <a:pt x="486" y="1"/>
                  <a:pt x="4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4" name="Google Shape;2754;p21"/>
          <p:cNvSpPr/>
          <p:nvPr/>
        </p:nvSpPr>
        <p:spPr>
          <a:xfrm>
            <a:off x="8780625" y="3853074"/>
            <a:ext cx="186825" cy="452264"/>
          </a:xfrm>
          <a:custGeom>
            <a:avLst/>
            <a:gdLst/>
            <a:ahLst/>
            <a:cxnLst/>
            <a:rect l="l" t="t" r="r" b="b"/>
            <a:pathLst>
              <a:path w="1597" h="3866" extrusionOk="0">
                <a:moveTo>
                  <a:pt x="1506" y="1"/>
                </a:moveTo>
                <a:cubicBezTo>
                  <a:pt x="1486" y="1"/>
                  <a:pt x="1466" y="11"/>
                  <a:pt x="1453" y="34"/>
                </a:cubicBezTo>
                <a:cubicBezTo>
                  <a:pt x="863" y="1241"/>
                  <a:pt x="383" y="2490"/>
                  <a:pt x="16" y="3781"/>
                </a:cubicBezTo>
                <a:cubicBezTo>
                  <a:pt x="0" y="3832"/>
                  <a:pt x="40" y="3865"/>
                  <a:pt x="80" y="3865"/>
                </a:cubicBezTo>
                <a:cubicBezTo>
                  <a:pt x="106" y="3865"/>
                  <a:pt x="134" y="3850"/>
                  <a:pt x="144" y="3816"/>
                </a:cubicBezTo>
                <a:cubicBezTo>
                  <a:pt x="503" y="2541"/>
                  <a:pt x="982" y="1292"/>
                  <a:pt x="1573" y="103"/>
                </a:cubicBezTo>
                <a:cubicBezTo>
                  <a:pt x="1596" y="50"/>
                  <a:pt x="1551" y="1"/>
                  <a:pt x="15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21"/>
          <p:cNvSpPr/>
          <p:nvPr/>
        </p:nvSpPr>
        <p:spPr>
          <a:xfrm>
            <a:off x="8790920" y="4397425"/>
            <a:ext cx="105053" cy="221453"/>
          </a:xfrm>
          <a:custGeom>
            <a:avLst/>
            <a:gdLst/>
            <a:ahLst/>
            <a:cxnLst/>
            <a:rect l="l" t="t" r="r" b="b"/>
            <a:pathLst>
              <a:path w="898" h="1893" extrusionOk="0">
                <a:moveTo>
                  <a:pt x="817" y="0"/>
                </a:moveTo>
                <a:cubicBezTo>
                  <a:pt x="790" y="0"/>
                  <a:pt x="762" y="14"/>
                  <a:pt x="749" y="44"/>
                </a:cubicBezTo>
                <a:lnTo>
                  <a:pt x="22" y="1815"/>
                </a:lnTo>
                <a:cubicBezTo>
                  <a:pt x="1" y="1861"/>
                  <a:pt x="40" y="1892"/>
                  <a:pt x="81" y="1892"/>
                </a:cubicBezTo>
                <a:cubicBezTo>
                  <a:pt x="108" y="1892"/>
                  <a:pt x="137" y="1879"/>
                  <a:pt x="150" y="1849"/>
                </a:cubicBezTo>
                <a:cubicBezTo>
                  <a:pt x="398" y="1259"/>
                  <a:pt x="638" y="668"/>
                  <a:pt x="877" y="78"/>
                </a:cubicBezTo>
                <a:cubicBezTo>
                  <a:pt x="898" y="31"/>
                  <a:pt x="859" y="0"/>
                  <a:pt x="8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21"/>
          <p:cNvSpPr/>
          <p:nvPr/>
        </p:nvSpPr>
        <p:spPr>
          <a:xfrm>
            <a:off x="8571682" y="3843480"/>
            <a:ext cx="211275" cy="176998"/>
          </a:xfrm>
          <a:custGeom>
            <a:avLst/>
            <a:gdLst/>
            <a:ahLst/>
            <a:cxnLst/>
            <a:rect l="l" t="t" r="r" b="b"/>
            <a:pathLst>
              <a:path w="1806" h="1513" extrusionOk="0">
                <a:moveTo>
                  <a:pt x="89" y="1"/>
                </a:moveTo>
                <a:cubicBezTo>
                  <a:pt x="36" y="1"/>
                  <a:pt x="0" y="83"/>
                  <a:pt x="56" y="125"/>
                </a:cubicBezTo>
                <a:cubicBezTo>
                  <a:pt x="621" y="544"/>
                  <a:pt x="1160" y="998"/>
                  <a:pt x="1665" y="1494"/>
                </a:cubicBezTo>
                <a:cubicBezTo>
                  <a:pt x="1678" y="1507"/>
                  <a:pt x="1693" y="1513"/>
                  <a:pt x="1708" y="1513"/>
                </a:cubicBezTo>
                <a:cubicBezTo>
                  <a:pt x="1759" y="1513"/>
                  <a:pt x="1805" y="1446"/>
                  <a:pt x="1759" y="1400"/>
                </a:cubicBezTo>
                <a:cubicBezTo>
                  <a:pt x="1246" y="895"/>
                  <a:pt x="698" y="433"/>
                  <a:pt x="125" y="14"/>
                </a:cubicBezTo>
                <a:cubicBezTo>
                  <a:pt x="113" y="5"/>
                  <a:pt x="100" y="1"/>
                  <a:pt x="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21"/>
          <p:cNvSpPr/>
          <p:nvPr/>
        </p:nvSpPr>
        <p:spPr>
          <a:xfrm>
            <a:off x="8605024" y="4261132"/>
            <a:ext cx="203554" cy="188463"/>
          </a:xfrm>
          <a:custGeom>
            <a:avLst/>
            <a:gdLst/>
            <a:ahLst/>
            <a:cxnLst/>
            <a:rect l="l" t="t" r="r" b="b"/>
            <a:pathLst>
              <a:path w="1740" h="1611" extrusionOk="0">
                <a:moveTo>
                  <a:pt x="100" y="1"/>
                </a:moveTo>
                <a:cubicBezTo>
                  <a:pt x="45" y="1"/>
                  <a:pt x="1" y="67"/>
                  <a:pt x="54" y="114"/>
                </a:cubicBezTo>
                <a:lnTo>
                  <a:pt x="789" y="781"/>
                </a:lnTo>
                <a:cubicBezTo>
                  <a:pt x="884" y="867"/>
                  <a:pt x="1568" y="1380"/>
                  <a:pt x="1491" y="1508"/>
                </a:cubicBezTo>
                <a:cubicBezTo>
                  <a:pt x="1467" y="1561"/>
                  <a:pt x="1513" y="1610"/>
                  <a:pt x="1558" y="1610"/>
                </a:cubicBezTo>
                <a:cubicBezTo>
                  <a:pt x="1578" y="1610"/>
                  <a:pt x="1597" y="1601"/>
                  <a:pt x="1611" y="1577"/>
                </a:cubicBezTo>
                <a:cubicBezTo>
                  <a:pt x="1739" y="1337"/>
                  <a:pt x="1380" y="1132"/>
                  <a:pt x="1234" y="995"/>
                </a:cubicBezTo>
                <a:lnTo>
                  <a:pt x="148" y="20"/>
                </a:lnTo>
                <a:cubicBezTo>
                  <a:pt x="132" y="6"/>
                  <a:pt x="116" y="1"/>
                  <a:pt x="1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21"/>
          <p:cNvSpPr/>
          <p:nvPr/>
        </p:nvSpPr>
        <p:spPr>
          <a:xfrm>
            <a:off x="7828565" y="3816807"/>
            <a:ext cx="1394227" cy="1409435"/>
          </a:xfrm>
          <a:custGeom>
            <a:avLst/>
            <a:gdLst/>
            <a:ahLst/>
            <a:cxnLst/>
            <a:rect l="l" t="t" r="r" b="b"/>
            <a:pathLst>
              <a:path w="11918" h="12048" extrusionOk="0">
                <a:moveTo>
                  <a:pt x="9832" y="1"/>
                </a:moveTo>
                <a:cubicBezTo>
                  <a:pt x="9294" y="1"/>
                  <a:pt x="8854" y="344"/>
                  <a:pt x="8590" y="798"/>
                </a:cubicBezTo>
                <a:cubicBezTo>
                  <a:pt x="8376" y="1183"/>
                  <a:pt x="8239" y="1602"/>
                  <a:pt x="8196" y="2047"/>
                </a:cubicBezTo>
                <a:cubicBezTo>
                  <a:pt x="8136" y="1953"/>
                  <a:pt x="8068" y="1867"/>
                  <a:pt x="8000" y="1782"/>
                </a:cubicBezTo>
                <a:cubicBezTo>
                  <a:pt x="7670" y="1403"/>
                  <a:pt x="7192" y="1158"/>
                  <a:pt x="6709" y="1158"/>
                </a:cubicBezTo>
                <a:cubicBezTo>
                  <a:pt x="6440" y="1158"/>
                  <a:pt x="6169" y="1234"/>
                  <a:pt x="5921" y="1405"/>
                </a:cubicBezTo>
                <a:cubicBezTo>
                  <a:pt x="5202" y="1901"/>
                  <a:pt x="5416" y="2868"/>
                  <a:pt x="5630" y="3587"/>
                </a:cubicBezTo>
                <a:cubicBezTo>
                  <a:pt x="5647" y="3655"/>
                  <a:pt x="5673" y="3732"/>
                  <a:pt x="5698" y="3801"/>
                </a:cubicBezTo>
                <a:cubicBezTo>
                  <a:pt x="5330" y="3578"/>
                  <a:pt x="4954" y="3381"/>
                  <a:pt x="4561" y="3219"/>
                </a:cubicBezTo>
                <a:cubicBezTo>
                  <a:pt x="4231" y="3071"/>
                  <a:pt x="3751" y="2931"/>
                  <a:pt x="3314" y="2931"/>
                </a:cubicBezTo>
                <a:cubicBezTo>
                  <a:pt x="2787" y="2931"/>
                  <a:pt x="2321" y="3135"/>
                  <a:pt x="2251" y="3775"/>
                </a:cubicBezTo>
                <a:cubicBezTo>
                  <a:pt x="2199" y="4220"/>
                  <a:pt x="2371" y="4716"/>
                  <a:pt x="2533" y="5118"/>
                </a:cubicBezTo>
                <a:cubicBezTo>
                  <a:pt x="2696" y="5529"/>
                  <a:pt x="2909" y="5905"/>
                  <a:pt x="3175" y="6256"/>
                </a:cubicBezTo>
                <a:cubicBezTo>
                  <a:pt x="3217" y="6316"/>
                  <a:pt x="3260" y="6367"/>
                  <a:pt x="3303" y="6418"/>
                </a:cubicBezTo>
                <a:cubicBezTo>
                  <a:pt x="3200" y="6401"/>
                  <a:pt x="3089" y="6376"/>
                  <a:pt x="2986" y="6359"/>
                </a:cubicBezTo>
                <a:cubicBezTo>
                  <a:pt x="2661" y="6300"/>
                  <a:pt x="2218" y="6223"/>
                  <a:pt x="1784" y="6223"/>
                </a:cubicBezTo>
                <a:cubicBezTo>
                  <a:pt x="1202" y="6223"/>
                  <a:pt x="638" y="6362"/>
                  <a:pt x="403" y="6872"/>
                </a:cubicBezTo>
                <a:cubicBezTo>
                  <a:pt x="1" y="7736"/>
                  <a:pt x="959" y="8762"/>
                  <a:pt x="1601" y="9224"/>
                </a:cubicBezTo>
                <a:cubicBezTo>
                  <a:pt x="1797" y="9370"/>
                  <a:pt x="2011" y="9498"/>
                  <a:pt x="2242" y="9609"/>
                </a:cubicBezTo>
                <a:cubicBezTo>
                  <a:pt x="1934" y="9644"/>
                  <a:pt x="1626" y="9712"/>
                  <a:pt x="1335" y="9823"/>
                </a:cubicBezTo>
                <a:cubicBezTo>
                  <a:pt x="925" y="9986"/>
                  <a:pt x="386" y="10371"/>
                  <a:pt x="540" y="10893"/>
                </a:cubicBezTo>
                <a:cubicBezTo>
                  <a:pt x="668" y="11337"/>
                  <a:pt x="1267" y="11586"/>
                  <a:pt x="1660" y="11705"/>
                </a:cubicBezTo>
                <a:cubicBezTo>
                  <a:pt x="2610" y="12005"/>
                  <a:pt x="3679" y="11996"/>
                  <a:pt x="4672" y="12030"/>
                </a:cubicBezTo>
                <a:cubicBezTo>
                  <a:pt x="5030" y="12042"/>
                  <a:pt x="5388" y="12048"/>
                  <a:pt x="5746" y="12048"/>
                </a:cubicBezTo>
                <a:cubicBezTo>
                  <a:pt x="6432" y="12048"/>
                  <a:pt x="7117" y="12027"/>
                  <a:pt x="7803" y="11988"/>
                </a:cubicBezTo>
                <a:cubicBezTo>
                  <a:pt x="8847" y="11919"/>
                  <a:pt x="9882" y="11799"/>
                  <a:pt x="10917" y="11637"/>
                </a:cubicBezTo>
                <a:cubicBezTo>
                  <a:pt x="10959" y="11651"/>
                  <a:pt x="11001" y="11657"/>
                  <a:pt x="11044" y="11657"/>
                </a:cubicBezTo>
                <a:cubicBezTo>
                  <a:pt x="11132" y="11657"/>
                  <a:pt x="11218" y="11629"/>
                  <a:pt x="11293" y="11577"/>
                </a:cubicBezTo>
                <a:lnTo>
                  <a:pt x="11302" y="11577"/>
                </a:lnTo>
                <a:cubicBezTo>
                  <a:pt x="11576" y="11526"/>
                  <a:pt x="11730" y="11235"/>
                  <a:pt x="11635" y="10978"/>
                </a:cubicBezTo>
                <a:cubicBezTo>
                  <a:pt x="11670" y="10696"/>
                  <a:pt x="11635" y="10388"/>
                  <a:pt x="11661" y="10106"/>
                </a:cubicBezTo>
                <a:cubicBezTo>
                  <a:pt x="11721" y="9498"/>
                  <a:pt x="11755" y="8874"/>
                  <a:pt x="11781" y="8258"/>
                </a:cubicBezTo>
                <a:cubicBezTo>
                  <a:pt x="11832" y="7017"/>
                  <a:pt x="11918" y="5751"/>
                  <a:pt x="11807" y="4511"/>
                </a:cubicBezTo>
                <a:cubicBezTo>
                  <a:pt x="11747" y="3912"/>
                  <a:pt x="11661" y="3330"/>
                  <a:pt x="11541" y="2748"/>
                </a:cubicBezTo>
                <a:cubicBezTo>
                  <a:pt x="11422" y="2175"/>
                  <a:pt x="11293" y="1576"/>
                  <a:pt x="11071" y="1029"/>
                </a:cubicBezTo>
                <a:cubicBezTo>
                  <a:pt x="10866" y="498"/>
                  <a:pt x="10481" y="28"/>
                  <a:pt x="9890" y="2"/>
                </a:cubicBezTo>
                <a:cubicBezTo>
                  <a:pt x="9871" y="1"/>
                  <a:pt x="9851" y="1"/>
                  <a:pt x="98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21"/>
          <p:cNvSpPr/>
          <p:nvPr/>
        </p:nvSpPr>
        <p:spPr>
          <a:xfrm>
            <a:off x="8280963" y="3927596"/>
            <a:ext cx="147284" cy="125174"/>
          </a:xfrm>
          <a:custGeom>
            <a:avLst/>
            <a:gdLst/>
            <a:ahLst/>
            <a:cxnLst/>
            <a:rect l="l" t="t" r="r" b="b"/>
            <a:pathLst>
              <a:path w="1259" h="1070" extrusionOk="0">
                <a:moveTo>
                  <a:pt x="526" y="1"/>
                </a:moveTo>
                <a:cubicBezTo>
                  <a:pt x="408" y="1"/>
                  <a:pt x="290" y="35"/>
                  <a:pt x="189" y="99"/>
                </a:cubicBezTo>
                <a:cubicBezTo>
                  <a:pt x="103" y="159"/>
                  <a:pt x="43" y="261"/>
                  <a:pt x="43" y="364"/>
                </a:cubicBezTo>
                <a:cubicBezTo>
                  <a:pt x="1" y="458"/>
                  <a:pt x="18" y="578"/>
                  <a:pt x="86" y="646"/>
                </a:cubicBezTo>
                <a:cubicBezTo>
                  <a:pt x="138" y="904"/>
                  <a:pt x="364" y="1070"/>
                  <a:pt x="605" y="1070"/>
                </a:cubicBezTo>
                <a:cubicBezTo>
                  <a:pt x="683" y="1070"/>
                  <a:pt x="763" y="1052"/>
                  <a:pt x="839" y="1014"/>
                </a:cubicBezTo>
                <a:cubicBezTo>
                  <a:pt x="967" y="937"/>
                  <a:pt x="1053" y="818"/>
                  <a:pt x="1079" y="672"/>
                </a:cubicBezTo>
                <a:cubicBezTo>
                  <a:pt x="1121" y="604"/>
                  <a:pt x="1138" y="527"/>
                  <a:pt x="1113" y="450"/>
                </a:cubicBezTo>
                <a:cubicBezTo>
                  <a:pt x="1258" y="338"/>
                  <a:pt x="1241" y="48"/>
                  <a:pt x="1010" y="39"/>
                </a:cubicBezTo>
                <a:cubicBezTo>
                  <a:pt x="963" y="35"/>
                  <a:pt x="918" y="33"/>
                  <a:pt x="873" y="33"/>
                </a:cubicBezTo>
                <a:cubicBezTo>
                  <a:pt x="828" y="33"/>
                  <a:pt x="783" y="35"/>
                  <a:pt x="736" y="39"/>
                </a:cubicBezTo>
                <a:cubicBezTo>
                  <a:pt x="669" y="13"/>
                  <a:pt x="597" y="1"/>
                  <a:pt x="52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21"/>
          <p:cNvSpPr/>
          <p:nvPr/>
        </p:nvSpPr>
        <p:spPr>
          <a:xfrm>
            <a:off x="7993052" y="4089275"/>
            <a:ext cx="158983" cy="120378"/>
          </a:xfrm>
          <a:custGeom>
            <a:avLst/>
            <a:gdLst/>
            <a:ahLst/>
            <a:cxnLst/>
            <a:rect l="l" t="t" r="r" b="b"/>
            <a:pathLst>
              <a:path w="1359" h="1029" extrusionOk="0">
                <a:moveTo>
                  <a:pt x="838" y="0"/>
                </a:moveTo>
                <a:cubicBezTo>
                  <a:pt x="782" y="0"/>
                  <a:pt x="727" y="4"/>
                  <a:pt x="674" y="9"/>
                </a:cubicBezTo>
                <a:cubicBezTo>
                  <a:pt x="477" y="17"/>
                  <a:pt x="297" y="103"/>
                  <a:pt x="177" y="257"/>
                </a:cubicBezTo>
                <a:cubicBezTo>
                  <a:pt x="100" y="377"/>
                  <a:pt x="75" y="513"/>
                  <a:pt x="109" y="650"/>
                </a:cubicBezTo>
                <a:cubicBezTo>
                  <a:pt x="100" y="667"/>
                  <a:pt x="92" y="693"/>
                  <a:pt x="75" y="710"/>
                </a:cubicBezTo>
                <a:cubicBezTo>
                  <a:pt x="1" y="889"/>
                  <a:pt x="152" y="1028"/>
                  <a:pt x="311" y="1028"/>
                </a:cubicBezTo>
                <a:cubicBezTo>
                  <a:pt x="335" y="1028"/>
                  <a:pt x="359" y="1025"/>
                  <a:pt x="383" y="1018"/>
                </a:cubicBezTo>
                <a:cubicBezTo>
                  <a:pt x="562" y="958"/>
                  <a:pt x="768" y="1001"/>
                  <a:pt x="956" y="933"/>
                </a:cubicBezTo>
                <a:cubicBezTo>
                  <a:pt x="1110" y="873"/>
                  <a:pt x="1230" y="753"/>
                  <a:pt x="1290" y="599"/>
                </a:cubicBezTo>
                <a:cubicBezTo>
                  <a:pt x="1358" y="454"/>
                  <a:pt x="1332" y="282"/>
                  <a:pt x="1238" y="154"/>
                </a:cubicBezTo>
                <a:cubicBezTo>
                  <a:pt x="1138" y="29"/>
                  <a:pt x="988" y="0"/>
                  <a:pt x="8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21"/>
          <p:cNvSpPr/>
          <p:nvPr/>
        </p:nvSpPr>
        <p:spPr>
          <a:xfrm>
            <a:off x="8508157" y="4056986"/>
            <a:ext cx="187293" cy="138393"/>
          </a:xfrm>
          <a:custGeom>
            <a:avLst/>
            <a:gdLst/>
            <a:ahLst/>
            <a:cxnLst/>
            <a:rect l="l" t="t" r="r" b="b"/>
            <a:pathLst>
              <a:path w="1601" h="1183" extrusionOk="0">
                <a:moveTo>
                  <a:pt x="1062" y="1"/>
                </a:moveTo>
                <a:cubicBezTo>
                  <a:pt x="950" y="1"/>
                  <a:pt x="841" y="46"/>
                  <a:pt x="762" y="131"/>
                </a:cubicBezTo>
                <a:lnTo>
                  <a:pt x="685" y="131"/>
                </a:lnTo>
                <a:cubicBezTo>
                  <a:pt x="644" y="86"/>
                  <a:pt x="589" y="64"/>
                  <a:pt x="534" y="64"/>
                </a:cubicBezTo>
                <a:cubicBezTo>
                  <a:pt x="484" y="64"/>
                  <a:pt x="434" y="81"/>
                  <a:pt x="394" y="114"/>
                </a:cubicBezTo>
                <a:cubicBezTo>
                  <a:pt x="112" y="319"/>
                  <a:pt x="1" y="687"/>
                  <a:pt x="120" y="1012"/>
                </a:cubicBezTo>
                <a:cubicBezTo>
                  <a:pt x="146" y="1097"/>
                  <a:pt x="223" y="1149"/>
                  <a:pt x="309" y="1157"/>
                </a:cubicBezTo>
                <a:cubicBezTo>
                  <a:pt x="400" y="1171"/>
                  <a:pt x="493" y="1183"/>
                  <a:pt x="584" y="1183"/>
                </a:cubicBezTo>
                <a:cubicBezTo>
                  <a:pt x="716" y="1183"/>
                  <a:pt x="846" y="1159"/>
                  <a:pt x="967" y="1089"/>
                </a:cubicBezTo>
                <a:cubicBezTo>
                  <a:pt x="1010" y="1063"/>
                  <a:pt x="1044" y="1020"/>
                  <a:pt x="1087" y="978"/>
                </a:cubicBezTo>
                <a:cubicBezTo>
                  <a:pt x="1096" y="978"/>
                  <a:pt x="1105" y="978"/>
                  <a:pt x="1114" y="978"/>
                </a:cubicBezTo>
                <a:cubicBezTo>
                  <a:pt x="1269" y="978"/>
                  <a:pt x="1427" y="911"/>
                  <a:pt x="1532" y="789"/>
                </a:cubicBezTo>
                <a:cubicBezTo>
                  <a:pt x="1600" y="712"/>
                  <a:pt x="1600" y="593"/>
                  <a:pt x="1532" y="507"/>
                </a:cubicBezTo>
                <a:cubicBezTo>
                  <a:pt x="1523" y="490"/>
                  <a:pt x="1515" y="481"/>
                  <a:pt x="1498" y="464"/>
                </a:cubicBezTo>
                <a:cubicBezTo>
                  <a:pt x="1498" y="293"/>
                  <a:pt x="1412" y="139"/>
                  <a:pt x="1267" y="54"/>
                </a:cubicBezTo>
                <a:cubicBezTo>
                  <a:pt x="1201" y="18"/>
                  <a:pt x="1131" y="1"/>
                  <a:pt x="10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21"/>
          <p:cNvSpPr/>
          <p:nvPr/>
        </p:nvSpPr>
        <p:spPr>
          <a:xfrm>
            <a:off x="8289035" y="4190939"/>
            <a:ext cx="153133" cy="105520"/>
          </a:xfrm>
          <a:custGeom>
            <a:avLst/>
            <a:gdLst/>
            <a:ahLst/>
            <a:cxnLst/>
            <a:rect l="l" t="t" r="r" b="b"/>
            <a:pathLst>
              <a:path w="1309" h="902" extrusionOk="0">
                <a:moveTo>
                  <a:pt x="873" y="534"/>
                </a:moveTo>
                <a:cubicBezTo>
                  <a:pt x="864" y="547"/>
                  <a:pt x="856" y="553"/>
                  <a:pt x="847" y="553"/>
                </a:cubicBezTo>
                <a:cubicBezTo>
                  <a:pt x="838" y="553"/>
                  <a:pt x="830" y="547"/>
                  <a:pt x="821" y="534"/>
                </a:cubicBezTo>
                <a:close/>
                <a:moveTo>
                  <a:pt x="878" y="1"/>
                </a:moveTo>
                <a:cubicBezTo>
                  <a:pt x="848" y="1"/>
                  <a:pt x="817" y="7"/>
                  <a:pt x="787" y="21"/>
                </a:cubicBezTo>
                <a:cubicBezTo>
                  <a:pt x="650" y="72"/>
                  <a:pt x="488" y="115"/>
                  <a:pt x="342" y="175"/>
                </a:cubicBezTo>
                <a:cubicBezTo>
                  <a:pt x="180" y="235"/>
                  <a:pt x="0" y="346"/>
                  <a:pt x="34" y="543"/>
                </a:cubicBezTo>
                <a:cubicBezTo>
                  <a:pt x="34" y="543"/>
                  <a:pt x="34" y="551"/>
                  <a:pt x="34" y="551"/>
                </a:cubicBezTo>
                <a:cubicBezTo>
                  <a:pt x="26" y="654"/>
                  <a:pt x="77" y="757"/>
                  <a:pt x="163" y="825"/>
                </a:cubicBezTo>
                <a:cubicBezTo>
                  <a:pt x="257" y="875"/>
                  <a:pt x="361" y="901"/>
                  <a:pt x="464" y="901"/>
                </a:cubicBezTo>
                <a:cubicBezTo>
                  <a:pt x="539" y="901"/>
                  <a:pt x="613" y="888"/>
                  <a:pt x="684" y="859"/>
                </a:cubicBezTo>
                <a:cubicBezTo>
                  <a:pt x="856" y="799"/>
                  <a:pt x="1104" y="739"/>
                  <a:pt x="1206" y="577"/>
                </a:cubicBezTo>
                <a:cubicBezTo>
                  <a:pt x="1309" y="423"/>
                  <a:pt x="1249" y="209"/>
                  <a:pt x="1078" y="124"/>
                </a:cubicBezTo>
                <a:cubicBezTo>
                  <a:pt x="1040" y="48"/>
                  <a:pt x="962" y="1"/>
                  <a:pt x="8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21"/>
          <p:cNvSpPr/>
          <p:nvPr/>
        </p:nvSpPr>
        <p:spPr>
          <a:xfrm>
            <a:off x="8003698" y="3890510"/>
            <a:ext cx="146231" cy="123068"/>
          </a:xfrm>
          <a:custGeom>
            <a:avLst/>
            <a:gdLst/>
            <a:ahLst/>
            <a:cxnLst/>
            <a:rect l="l" t="t" r="r" b="b"/>
            <a:pathLst>
              <a:path w="1250" h="1052" extrusionOk="0">
                <a:moveTo>
                  <a:pt x="701" y="0"/>
                </a:moveTo>
                <a:cubicBezTo>
                  <a:pt x="649" y="0"/>
                  <a:pt x="597" y="6"/>
                  <a:pt x="548" y="22"/>
                </a:cubicBezTo>
                <a:cubicBezTo>
                  <a:pt x="292" y="31"/>
                  <a:pt x="52" y="134"/>
                  <a:pt x="27" y="442"/>
                </a:cubicBezTo>
                <a:cubicBezTo>
                  <a:pt x="0" y="792"/>
                  <a:pt x="327" y="1051"/>
                  <a:pt x="651" y="1051"/>
                </a:cubicBezTo>
                <a:cubicBezTo>
                  <a:pt x="745" y="1051"/>
                  <a:pt x="840" y="1029"/>
                  <a:pt x="925" y="981"/>
                </a:cubicBezTo>
                <a:cubicBezTo>
                  <a:pt x="1156" y="827"/>
                  <a:pt x="1250" y="536"/>
                  <a:pt x="1139" y="279"/>
                </a:cubicBezTo>
                <a:cubicBezTo>
                  <a:pt x="1139" y="202"/>
                  <a:pt x="1087" y="134"/>
                  <a:pt x="1010" y="108"/>
                </a:cubicBezTo>
                <a:cubicBezTo>
                  <a:pt x="951" y="57"/>
                  <a:pt x="874" y="22"/>
                  <a:pt x="788" y="5"/>
                </a:cubicBezTo>
                <a:cubicBezTo>
                  <a:pt x="760" y="2"/>
                  <a:pt x="730" y="0"/>
                  <a:pt x="7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Google Shape;2764;p21"/>
          <p:cNvSpPr/>
          <p:nvPr/>
        </p:nvSpPr>
        <p:spPr>
          <a:xfrm>
            <a:off x="7719531" y="4129987"/>
            <a:ext cx="119208" cy="107977"/>
          </a:xfrm>
          <a:custGeom>
            <a:avLst/>
            <a:gdLst/>
            <a:ahLst/>
            <a:cxnLst/>
            <a:rect l="l" t="t" r="r" b="b"/>
            <a:pathLst>
              <a:path w="1019" h="923" extrusionOk="0">
                <a:moveTo>
                  <a:pt x="479" y="1"/>
                </a:moveTo>
                <a:cubicBezTo>
                  <a:pt x="406" y="1"/>
                  <a:pt x="330" y="19"/>
                  <a:pt x="266" y="54"/>
                </a:cubicBezTo>
                <a:cubicBezTo>
                  <a:pt x="163" y="106"/>
                  <a:pt x="77" y="183"/>
                  <a:pt x="26" y="285"/>
                </a:cubicBezTo>
                <a:cubicBezTo>
                  <a:pt x="9" y="328"/>
                  <a:pt x="0" y="371"/>
                  <a:pt x="17" y="414"/>
                </a:cubicBezTo>
                <a:cubicBezTo>
                  <a:pt x="9" y="456"/>
                  <a:pt x="9" y="491"/>
                  <a:pt x="17" y="533"/>
                </a:cubicBezTo>
                <a:cubicBezTo>
                  <a:pt x="37" y="763"/>
                  <a:pt x="233" y="922"/>
                  <a:pt x="447" y="922"/>
                </a:cubicBezTo>
                <a:cubicBezTo>
                  <a:pt x="512" y="922"/>
                  <a:pt x="578" y="907"/>
                  <a:pt x="642" y="876"/>
                </a:cubicBezTo>
                <a:cubicBezTo>
                  <a:pt x="950" y="756"/>
                  <a:pt x="1018" y="362"/>
                  <a:pt x="779" y="140"/>
                </a:cubicBezTo>
                <a:cubicBezTo>
                  <a:pt x="745" y="106"/>
                  <a:pt x="702" y="80"/>
                  <a:pt x="659" y="63"/>
                </a:cubicBezTo>
                <a:cubicBezTo>
                  <a:pt x="625" y="29"/>
                  <a:pt x="574" y="11"/>
                  <a:pt x="522" y="3"/>
                </a:cubicBezTo>
                <a:cubicBezTo>
                  <a:pt x="508" y="1"/>
                  <a:pt x="493" y="1"/>
                  <a:pt x="4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2765;p21"/>
          <p:cNvSpPr/>
          <p:nvPr/>
        </p:nvSpPr>
        <p:spPr>
          <a:xfrm>
            <a:off x="7970707" y="4342440"/>
            <a:ext cx="124940" cy="105053"/>
          </a:xfrm>
          <a:custGeom>
            <a:avLst/>
            <a:gdLst/>
            <a:ahLst/>
            <a:cxnLst/>
            <a:rect l="l" t="t" r="r" b="b"/>
            <a:pathLst>
              <a:path w="1068" h="898" extrusionOk="0">
                <a:moveTo>
                  <a:pt x="756" y="0"/>
                </a:moveTo>
                <a:cubicBezTo>
                  <a:pt x="753" y="0"/>
                  <a:pt x="749" y="0"/>
                  <a:pt x="745" y="1"/>
                </a:cubicBezTo>
                <a:cubicBezTo>
                  <a:pt x="676" y="9"/>
                  <a:pt x="608" y="26"/>
                  <a:pt x="548" y="52"/>
                </a:cubicBezTo>
                <a:cubicBezTo>
                  <a:pt x="537" y="50"/>
                  <a:pt x="526" y="50"/>
                  <a:pt x="515" y="50"/>
                </a:cubicBezTo>
                <a:cubicBezTo>
                  <a:pt x="466" y="50"/>
                  <a:pt x="417" y="64"/>
                  <a:pt x="368" y="78"/>
                </a:cubicBezTo>
                <a:cubicBezTo>
                  <a:pt x="43" y="197"/>
                  <a:pt x="1" y="634"/>
                  <a:pt x="291" y="813"/>
                </a:cubicBezTo>
                <a:cubicBezTo>
                  <a:pt x="370" y="870"/>
                  <a:pt x="460" y="898"/>
                  <a:pt x="549" y="898"/>
                </a:cubicBezTo>
                <a:cubicBezTo>
                  <a:pt x="635" y="898"/>
                  <a:pt x="721" y="872"/>
                  <a:pt x="796" y="822"/>
                </a:cubicBezTo>
                <a:cubicBezTo>
                  <a:pt x="856" y="779"/>
                  <a:pt x="890" y="719"/>
                  <a:pt x="907" y="642"/>
                </a:cubicBezTo>
                <a:cubicBezTo>
                  <a:pt x="925" y="616"/>
                  <a:pt x="933" y="591"/>
                  <a:pt x="950" y="565"/>
                </a:cubicBezTo>
                <a:cubicBezTo>
                  <a:pt x="967" y="505"/>
                  <a:pt x="976" y="437"/>
                  <a:pt x="967" y="377"/>
                </a:cubicBezTo>
                <a:cubicBezTo>
                  <a:pt x="1068" y="209"/>
                  <a:pt x="947" y="0"/>
                  <a:pt x="7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6" name="Google Shape;2766;p21"/>
          <p:cNvSpPr/>
          <p:nvPr/>
        </p:nvSpPr>
        <p:spPr>
          <a:xfrm>
            <a:off x="7705492" y="4374729"/>
            <a:ext cx="117219" cy="103181"/>
          </a:xfrm>
          <a:custGeom>
            <a:avLst/>
            <a:gdLst/>
            <a:ahLst/>
            <a:cxnLst/>
            <a:rect l="l" t="t" r="r" b="b"/>
            <a:pathLst>
              <a:path w="1002" h="882" extrusionOk="0">
                <a:moveTo>
                  <a:pt x="724" y="0"/>
                </a:moveTo>
                <a:cubicBezTo>
                  <a:pt x="697" y="0"/>
                  <a:pt x="669" y="5"/>
                  <a:pt x="642" y="15"/>
                </a:cubicBezTo>
                <a:lnTo>
                  <a:pt x="172" y="169"/>
                </a:lnTo>
                <a:cubicBezTo>
                  <a:pt x="52" y="212"/>
                  <a:pt x="1" y="349"/>
                  <a:pt x="43" y="469"/>
                </a:cubicBezTo>
                <a:cubicBezTo>
                  <a:pt x="83" y="557"/>
                  <a:pt x="168" y="615"/>
                  <a:pt x="256" y="615"/>
                </a:cubicBezTo>
                <a:cubicBezTo>
                  <a:pt x="262" y="615"/>
                  <a:pt x="268" y="615"/>
                  <a:pt x="274" y="614"/>
                </a:cubicBezTo>
                <a:cubicBezTo>
                  <a:pt x="274" y="614"/>
                  <a:pt x="274" y="614"/>
                  <a:pt x="274" y="623"/>
                </a:cubicBezTo>
                <a:cubicBezTo>
                  <a:pt x="260" y="769"/>
                  <a:pt x="371" y="881"/>
                  <a:pt x="505" y="881"/>
                </a:cubicBezTo>
                <a:cubicBezTo>
                  <a:pt x="535" y="881"/>
                  <a:pt x="567" y="875"/>
                  <a:pt x="599" y="862"/>
                </a:cubicBezTo>
                <a:cubicBezTo>
                  <a:pt x="856" y="751"/>
                  <a:pt x="1001" y="477"/>
                  <a:pt x="959" y="204"/>
                </a:cubicBezTo>
                <a:cubicBezTo>
                  <a:pt x="938" y="80"/>
                  <a:pt x="835" y="0"/>
                  <a:pt x="7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7" name="Google Shape;2767;p21"/>
          <p:cNvSpPr/>
          <p:nvPr/>
        </p:nvSpPr>
        <p:spPr>
          <a:xfrm>
            <a:off x="8299214" y="4817065"/>
            <a:ext cx="154654" cy="147050"/>
          </a:xfrm>
          <a:custGeom>
            <a:avLst/>
            <a:gdLst/>
            <a:ahLst/>
            <a:cxnLst/>
            <a:rect l="l" t="t" r="r" b="b"/>
            <a:pathLst>
              <a:path w="1322" h="1257" extrusionOk="0">
                <a:moveTo>
                  <a:pt x="875" y="0"/>
                </a:moveTo>
                <a:cubicBezTo>
                  <a:pt x="855" y="0"/>
                  <a:pt x="835" y="9"/>
                  <a:pt x="820" y="24"/>
                </a:cubicBezTo>
                <a:cubicBezTo>
                  <a:pt x="726" y="127"/>
                  <a:pt x="640" y="230"/>
                  <a:pt x="572" y="349"/>
                </a:cubicBezTo>
                <a:lnTo>
                  <a:pt x="478" y="272"/>
                </a:lnTo>
                <a:cubicBezTo>
                  <a:pt x="452" y="238"/>
                  <a:pt x="418" y="204"/>
                  <a:pt x="392" y="161"/>
                </a:cubicBezTo>
                <a:cubicBezTo>
                  <a:pt x="380" y="149"/>
                  <a:pt x="358" y="141"/>
                  <a:pt x="337" y="141"/>
                </a:cubicBezTo>
                <a:cubicBezTo>
                  <a:pt x="329" y="141"/>
                  <a:pt x="322" y="142"/>
                  <a:pt x="315" y="144"/>
                </a:cubicBezTo>
                <a:cubicBezTo>
                  <a:pt x="264" y="110"/>
                  <a:pt x="204" y="67"/>
                  <a:pt x="153" y="33"/>
                </a:cubicBezTo>
                <a:cubicBezTo>
                  <a:pt x="141" y="26"/>
                  <a:pt x="129" y="23"/>
                  <a:pt x="117" y="23"/>
                </a:cubicBezTo>
                <a:cubicBezTo>
                  <a:pt x="53" y="23"/>
                  <a:pt x="1" y="110"/>
                  <a:pt x="58" y="161"/>
                </a:cubicBezTo>
                <a:lnTo>
                  <a:pt x="187" y="289"/>
                </a:lnTo>
                <a:cubicBezTo>
                  <a:pt x="281" y="375"/>
                  <a:pt x="366" y="469"/>
                  <a:pt x="461" y="555"/>
                </a:cubicBezTo>
                <a:cubicBezTo>
                  <a:pt x="426" y="632"/>
                  <a:pt x="401" y="717"/>
                  <a:pt x="384" y="794"/>
                </a:cubicBezTo>
                <a:cubicBezTo>
                  <a:pt x="375" y="811"/>
                  <a:pt x="375" y="820"/>
                  <a:pt x="384" y="837"/>
                </a:cubicBezTo>
                <a:cubicBezTo>
                  <a:pt x="366" y="871"/>
                  <a:pt x="349" y="905"/>
                  <a:pt x="341" y="948"/>
                </a:cubicBezTo>
                <a:cubicBezTo>
                  <a:pt x="332" y="965"/>
                  <a:pt x="332" y="982"/>
                  <a:pt x="341" y="1008"/>
                </a:cubicBezTo>
                <a:cubicBezTo>
                  <a:pt x="324" y="1051"/>
                  <a:pt x="298" y="1094"/>
                  <a:pt x="281" y="1136"/>
                </a:cubicBezTo>
                <a:cubicBezTo>
                  <a:pt x="246" y="1200"/>
                  <a:pt x="298" y="1256"/>
                  <a:pt x="351" y="1256"/>
                </a:cubicBezTo>
                <a:cubicBezTo>
                  <a:pt x="376" y="1256"/>
                  <a:pt x="401" y="1244"/>
                  <a:pt x="418" y="1213"/>
                </a:cubicBezTo>
                <a:cubicBezTo>
                  <a:pt x="478" y="1111"/>
                  <a:pt x="529" y="999"/>
                  <a:pt x="589" y="888"/>
                </a:cubicBezTo>
                <a:cubicBezTo>
                  <a:pt x="623" y="880"/>
                  <a:pt x="649" y="863"/>
                  <a:pt x="657" y="837"/>
                </a:cubicBezTo>
                <a:cubicBezTo>
                  <a:pt x="657" y="820"/>
                  <a:pt x="666" y="811"/>
                  <a:pt x="674" y="794"/>
                </a:cubicBezTo>
                <a:cubicBezTo>
                  <a:pt x="820" y="948"/>
                  <a:pt x="991" y="1094"/>
                  <a:pt x="1171" y="1222"/>
                </a:cubicBezTo>
                <a:cubicBezTo>
                  <a:pt x="1184" y="1231"/>
                  <a:pt x="1197" y="1234"/>
                  <a:pt x="1210" y="1234"/>
                </a:cubicBezTo>
                <a:cubicBezTo>
                  <a:pt x="1272" y="1234"/>
                  <a:pt x="1322" y="1143"/>
                  <a:pt x="1265" y="1094"/>
                </a:cubicBezTo>
                <a:lnTo>
                  <a:pt x="1171" y="999"/>
                </a:lnTo>
                <a:cubicBezTo>
                  <a:pt x="1179" y="974"/>
                  <a:pt x="1171" y="940"/>
                  <a:pt x="1154" y="922"/>
                </a:cubicBezTo>
                <a:lnTo>
                  <a:pt x="1145" y="914"/>
                </a:lnTo>
                <a:cubicBezTo>
                  <a:pt x="1145" y="897"/>
                  <a:pt x="1136" y="880"/>
                  <a:pt x="1119" y="863"/>
                </a:cubicBezTo>
                <a:cubicBezTo>
                  <a:pt x="1034" y="768"/>
                  <a:pt x="940" y="666"/>
                  <a:pt x="837" y="580"/>
                </a:cubicBezTo>
                <a:cubicBezTo>
                  <a:pt x="905" y="461"/>
                  <a:pt x="957" y="332"/>
                  <a:pt x="991" y="204"/>
                </a:cubicBezTo>
                <a:cubicBezTo>
                  <a:pt x="991" y="178"/>
                  <a:pt x="982" y="153"/>
                  <a:pt x="974" y="135"/>
                </a:cubicBezTo>
                <a:cubicBezTo>
                  <a:pt x="991" y="84"/>
                  <a:pt x="965" y="33"/>
                  <a:pt x="914" y="16"/>
                </a:cubicBezTo>
                <a:cubicBezTo>
                  <a:pt x="903" y="5"/>
                  <a:pt x="889" y="0"/>
                  <a:pt x="875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Google Shape;2768;p21"/>
          <p:cNvSpPr/>
          <p:nvPr/>
        </p:nvSpPr>
        <p:spPr>
          <a:xfrm>
            <a:off x="8523716" y="4846897"/>
            <a:ext cx="160035" cy="138042"/>
          </a:xfrm>
          <a:custGeom>
            <a:avLst/>
            <a:gdLst/>
            <a:ahLst/>
            <a:cxnLst/>
            <a:rect l="l" t="t" r="r" b="b"/>
            <a:pathLst>
              <a:path w="1368" h="1180" extrusionOk="0">
                <a:moveTo>
                  <a:pt x="947" y="0"/>
                </a:moveTo>
                <a:cubicBezTo>
                  <a:pt x="930" y="0"/>
                  <a:pt x="911" y="5"/>
                  <a:pt x="894" y="17"/>
                </a:cubicBezTo>
                <a:lnTo>
                  <a:pt x="886" y="26"/>
                </a:lnTo>
                <a:cubicBezTo>
                  <a:pt x="870" y="14"/>
                  <a:pt x="852" y="8"/>
                  <a:pt x="834" y="8"/>
                </a:cubicBezTo>
                <a:cubicBezTo>
                  <a:pt x="801" y="8"/>
                  <a:pt x="768" y="27"/>
                  <a:pt x="757" y="60"/>
                </a:cubicBezTo>
                <a:lnTo>
                  <a:pt x="757" y="77"/>
                </a:lnTo>
                <a:cubicBezTo>
                  <a:pt x="723" y="77"/>
                  <a:pt x="689" y="86"/>
                  <a:pt x="672" y="120"/>
                </a:cubicBezTo>
                <a:cubicBezTo>
                  <a:pt x="629" y="188"/>
                  <a:pt x="595" y="257"/>
                  <a:pt x="561" y="334"/>
                </a:cubicBezTo>
                <a:lnTo>
                  <a:pt x="253" y="120"/>
                </a:lnTo>
                <a:cubicBezTo>
                  <a:pt x="242" y="109"/>
                  <a:pt x="228" y="104"/>
                  <a:pt x="214" y="104"/>
                </a:cubicBezTo>
                <a:cubicBezTo>
                  <a:pt x="194" y="104"/>
                  <a:pt x="173" y="114"/>
                  <a:pt x="158" y="129"/>
                </a:cubicBezTo>
                <a:lnTo>
                  <a:pt x="150" y="120"/>
                </a:lnTo>
                <a:cubicBezTo>
                  <a:pt x="135" y="110"/>
                  <a:pt x="121" y="105"/>
                  <a:pt x="107" y="105"/>
                </a:cubicBezTo>
                <a:cubicBezTo>
                  <a:pt x="42" y="105"/>
                  <a:pt x="1" y="207"/>
                  <a:pt x="64" y="257"/>
                </a:cubicBezTo>
                <a:cubicBezTo>
                  <a:pt x="99" y="283"/>
                  <a:pt x="141" y="308"/>
                  <a:pt x="176" y="334"/>
                </a:cubicBezTo>
                <a:cubicBezTo>
                  <a:pt x="210" y="359"/>
                  <a:pt x="227" y="368"/>
                  <a:pt x="253" y="385"/>
                </a:cubicBezTo>
                <a:cubicBezTo>
                  <a:pt x="253" y="394"/>
                  <a:pt x="261" y="402"/>
                  <a:pt x="270" y="411"/>
                </a:cubicBezTo>
                <a:cubicBezTo>
                  <a:pt x="330" y="445"/>
                  <a:pt x="381" y="479"/>
                  <a:pt x="432" y="513"/>
                </a:cubicBezTo>
                <a:lnTo>
                  <a:pt x="466" y="531"/>
                </a:lnTo>
                <a:cubicBezTo>
                  <a:pt x="398" y="710"/>
                  <a:pt x="338" y="890"/>
                  <a:pt x="304" y="1078"/>
                </a:cubicBezTo>
                <a:cubicBezTo>
                  <a:pt x="288" y="1140"/>
                  <a:pt x="338" y="1180"/>
                  <a:pt x="383" y="1180"/>
                </a:cubicBezTo>
                <a:cubicBezTo>
                  <a:pt x="414" y="1180"/>
                  <a:pt x="442" y="1162"/>
                  <a:pt x="449" y="1121"/>
                </a:cubicBezTo>
                <a:lnTo>
                  <a:pt x="466" y="1052"/>
                </a:lnTo>
                <a:cubicBezTo>
                  <a:pt x="486" y="1072"/>
                  <a:pt x="510" y="1083"/>
                  <a:pt x="534" y="1083"/>
                </a:cubicBezTo>
                <a:cubicBezTo>
                  <a:pt x="553" y="1083"/>
                  <a:pt x="571" y="1076"/>
                  <a:pt x="586" y="1061"/>
                </a:cubicBezTo>
                <a:lnTo>
                  <a:pt x="612" y="1035"/>
                </a:lnTo>
                <a:cubicBezTo>
                  <a:pt x="697" y="958"/>
                  <a:pt x="766" y="856"/>
                  <a:pt x="809" y="744"/>
                </a:cubicBezTo>
                <a:lnTo>
                  <a:pt x="1219" y="1001"/>
                </a:lnTo>
                <a:cubicBezTo>
                  <a:pt x="1236" y="1012"/>
                  <a:pt x="1252" y="1017"/>
                  <a:pt x="1267" y="1017"/>
                </a:cubicBezTo>
                <a:cubicBezTo>
                  <a:pt x="1333" y="1017"/>
                  <a:pt x="1368" y="920"/>
                  <a:pt x="1305" y="864"/>
                </a:cubicBezTo>
                <a:lnTo>
                  <a:pt x="1031" y="676"/>
                </a:lnTo>
                <a:cubicBezTo>
                  <a:pt x="1048" y="633"/>
                  <a:pt x="1022" y="582"/>
                  <a:pt x="980" y="565"/>
                </a:cubicBezTo>
                <a:lnTo>
                  <a:pt x="868" y="522"/>
                </a:lnTo>
                <a:cubicBezTo>
                  <a:pt x="868" y="479"/>
                  <a:pt x="868" y="436"/>
                  <a:pt x="868" y="394"/>
                </a:cubicBezTo>
                <a:cubicBezTo>
                  <a:pt x="877" y="342"/>
                  <a:pt x="886" y="300"/>
                  <a:pt x="894" y="248"/>
                </a:cubicBezTo>
                <a:cubicBezTo>
                  <a:pt x="928" y="206"/>
                  <a:pt x="971" y="163"/>
                  <a:pt x="1014" y="129"/>
                </a:cubicBezTo>
                <a:cubicBezTo>
                  <a:pt x="1075" y="81"/>
                  <a:pt x="1017" y="0"/>
                  <a:pt x="947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9" name="Google Shape;2769;p21"/>
          <p:cNvSpPr/>
          <p:nvPr/>
        </p:nvSpPr>
        <p:spPr>
          <a:xfrm>
            <a:off x="8417841" y="5008459"/>
            <a:ext cx="161205" cy="138627"/>
          </a:xfrm>
          <a:custGeom>
            <a:avLst/>
            <a:gdLst/>
            <a:ahLst/>
            <a:cxnLst/>
            <a:rect l="l" t="t" r="r" b="b"/>
            <a:pathLst>
              <a:path w="1378" h="1185" extrusionOk="0">
                <a:moveTo>
                  <a:pt x="954" y="1"/>
                </a:moveTo>
                <a:cubicBezTo>
                  <a:pt x="937" y="1"/>
                  <a:pt x="918" y="7"/>
                  <a:pt x="901" y="22"/>
                </a:cubicBezTo>
                <a:lnTo>
                  <a:pt x="892" y="31"/>
                </a:lnTo>
                <a:cubicBezTo>
                  <a:pt x="877" y="19"/>
                  <a:pt x="859" y="13"/>
                  <a:pt x="841" y="13"/>
                </a:cubicBezTo>
                <a:cubicBezTo>
                  <a:pt x="808" y="13"/>
                  <a:pt x="775" y="32"/>
                  <a:pt x="764" y="65"/>
                </a:cubicBezTo>
                <a:lnTo>
                  <a:pt x="755" y="82"/>
                </a:lnTo>
                <a:cubicBezTo>
                  <a:pt x="721" y="82"/>
                  <a:pt x="696" y="91"/>
                  <a:pt x="678" y="116"/>
                </a:cubicBezTo>
                <a:cubicBezTo>
                  <a:pt x="636" y="193"/>
                  <a:pt x="593" y="262"/>
                  <a:pt x="559" y="330"/>
                </a:cubicBezTo>
                <a:lnTo>
                  <a:pt x="259" y="116"/>
                </a:lnTo>
                <a:cubicBezTo>
                  <a:pt x="247" y="110"/>
                  <a:pt x="234" y="107"/>
                  <a:pt x="221" y="107"/>
                </a:cubicBezTo>
                <a:cubicBezTo>
                  <a:pt x="198" y="107"/>
                  <a:pt x="176" y="117"/>
                  <a:pt x="165" y="133"/>
                </a:cubicBezTo>
                <a:lnTo>
                  <a:pt x="148" y="125"/>
                </a:lnTo>
                <a:cubicBezTo>
                  <a:pt x="133" y="114"/>
                  <a:pt x="119" y="110"/>
                  <a:pt x="105" y="110"/>
                </a:cubicBezTo>
                <a:cubicBezTo>
                  <a:pt x="41" y="110"/>
                  <a:pt x="0" y="212"/>
                  <a:pt x="71" y="262"/>
                </a:cubicBezTo>
                <a:lnTo>
                  <a:pt x="174" y="339"/>
                </a:lnTo>
                <a:lnTo>
                  <a:pt x="251" y="390"/>
                </a:lnTo>
                <a:cubicBezTo>
                  <a:pt x="259" y="399"/>
                  <a:pt x="268" y="407"/>
                  <a:pt x="276" y="416"/>
                </a:cubicBezTo>
                <a:cubicBezTo>
                  <a:pt x="328" y="450"/>
                  <a:pt x="379" y="484"/>
                  <a:pt x="439" y="518"/>
                </a:cubicBezTo>
                <a:cubicBezTo>
                  <a:pt x="447" y="527"/>
                  <a:pt x="456" y="535"/>
                  <a:pt x="465" y="544"/>
                </a:cubicBezTo>
                <a:cubicBezTo>
                  <a:pt x="396" y="715"/>
                  <a:pt x="336" y="903"/>
                  <a:pt x="302" y="1083"/>
                </a:cubicBezTo>
                <a:cubicBezTo>
                  <a:pt x="292" y="1145"/>
                  <a:pt x="343" y="1185"/>
                  <a:pt x="390" y="1185"/>
                </a:cubicBezTo>
                <a:cubicBezTo>
                  <a:pt x="420" y="1185"/>
                  <a:pt x="449" y="1167"/>
                  <a:pt x="456" y="1126"/>
                </a:cubicBezTo>
                <a:cubicBezTo>
                  <a:pt x="456" y="1109"/>
                  <a:pt x="465" y="1083"/>
                  <a:pt x="473" y="1057"/>
                </a:cubicBezTo>
                <a:cubicBezTo>
                  <a:pt x="488" y="1082"/>
                  <a:pt x="515" y="1096"/>
                  <a:pt x="541" y="1096"/>
                </a:cubicBezTo>
                <a:cubicBezTo>
                  <a:pt x="560" y="1096"/>
                  <a:pt x="579" y="1089"/>
                  <a:pt x="593" y="1074"/>
                </a:cubicBezTo>
                <a:lnTo>
                  <a:pt x="619" y="1049"/>
                </a:lnTo>
                <a:cubicBezTo>
                  <a:pt x="704" y="963"/>
                  <a:pt x="764" y="869"/>
                  <a:pt x="815" y="758"/>
                </a:cubicBezTo>
                <a:lnTo>
                  <a:pt x="1226" y="1015"/>
                </a:lnTo>
                <a:cubicBezTo>
                  <a:pt x="1237" y="1020"/>
                  <a:pt x="1248" y="1023"/>
                  <a:pt x="1259" y="1023"/>
                </a:cubicBezTo>
                <a:cubicBezTo>
                  <a:pt x="1329" y="1023"/>
                  <a:pt x="1377" y="914"/>
                  <a:pt x="1303" y="869"/>
                </a:cubicBezTo>
                <a:lnTo>
                  <a:pt x="1038" y="672"/>
                </a:lnTo>
                <a:cubicBezTo>
                  <a:pt x="1055" y="630"/>
                  <a:pt x="1029" y="578"/>
                  <a:pt x="986" y="561"/>
                </a:cubicBezTo>
                <a:lnTo>
                  <a:pt x="867" y="518"/>
                </a:lnTo>
                <a:cubicBezTo>
                  <a:pt x="867" y="476"/>
                  <a:pt x="867" y="433"/>
                  <a:pt x="867" y="390"/>
                </a:cubicBezTo>
                <a:cubicBezTo>
                  <a:pt x="875" y="339"/>
                  <a:pt x="884" y="296"/>
                  <a:pt x="892" y="245"/>
                </a:cubicBezTo>
                <a:cubicBezTo>
                  <a:pt x="927" y="202"/>
                  <a:pt x="969" y="168"/>
                  <a:pt x="1012" y="133"/>
                </a:cubicBezTo>
                <a:cubicBezTo>
                  <a:pt x="1072" y="80"/>
                  <a:pt x="1018" y="1"/>
                  <a:pt x="954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0" name="Google Shape;2770;p21"/>
          <p:cNvSpPr/>
          <p:nvPr/>
        </p:nvSpPr>
        <p:spPr>
          <a:xfrm>
            <a:off x="8514123" y="5134925"/>
            <a:ext cx="130789" cy="137457"/>
          </a:xfrm>
          <a:custGeom>
            <a:avLst/>
            <a:gdLst/>
            <a:ahLst/>
            <a:cxnLst/>
            <a:rect l="l" t="t" r="r" b="b"/>
            <a:pathLst>
              <a:path w="1118" h="1175" extrusionOk="0">
                <a:moveTo>
                  <a:pt x="675" y="0"/>
                </a:moveTo>
                <a:cubicBezTo>
                  <a:pt x="661" y="0"/>
                  <a:pt x="648" y="4"/>
                  <a:pt x="634" y="11"/>
                </a:cubicBezTo>
                <a:cubicBezTo>
                  <a:pt x="506" y="45"/>
                  <a:pt x="489" y="199"/>
                  <a:pt x="463" y="319"/>
                </a:cubicBezTo>
                <a:cubicBezTo>
                  <a:pt x="454" y="361"/>
                  <a:pt x="446" y="404"/>
                  <a:pt x="437" y="447"/>
                </a:cubicBezTo>
                <a:lnTo>
                  <a:pt x="352" y="413"/>
                </a:lnTo>
                <a:lnTo>
                  <a:pt x="206" y="344"/>
                </a:lnTo>
                <a:cubicBezTo>
                  <a:pt x="230" y="288"/>
                  <a:pt x="186" y="224"/>
                  <a:pt x="124" y="224"/>
                </a:cubicBezTo>
                <a:cubicBezTo>
                  <a:pt x="120" y="224"/>
                  <a:pt x="116" y="224"/>
                  <a:pt x="112" y="224"/>
                </a:cubicBezTo>
                <a:cubicBezTo>
                  <a:pt x="9" y="250"/>
                  <a:pt x="1" y="327"/>
                  <a:pt x="35" y="396"/>
                </a:cubicBezTo>
                <a:cubicBezTo>
                  <a:pt x="35" y="421"/>
                  <a:pt x="52" y="447"/>
                  <a:pt x="78" y="455"/>
                </a:cubicBezTo>
                <a:cubicBezTo>
                  <a:pt x="86" y="473"/>
                  <a:pt x="95" y="481"/>
                  <a:pt x="104" y="490"/>
                </a:cubicBezTo>
                <a:cubicBezTo>
                  <a:pt x="189" y="550"/>
                  <a:pt x="275" y="601"/>
                  <a:pt x="360" y="644"/>
                </a:cubicBezTo>
                <a:lnTo>
                  <a:pt x="403" y="669"/>
                </a:lnTo>
                <a:cubicBezTo>
                  <a:pt x="394" y="721"/>
                  <a:pt x="386" y="763"/>
                  <a:pt x="377" y="806"/>
                </a:cubicBezTo>
                <a:cubicBezTo>
                  <a:pt x="377" y="832"/>
                  <a:pt x="386" y="849"/>
                  <a:pt x="394" y="875"/>
                </a:cubicBezTo>
                <a:lnTo>
                  <a:pt x="394" y="1003"/>
                </a:lnTo>
                <a:cubicBezTo>
                  <a:pt x="386" y="1020"/>
                  <a:pt x="386" y="1037"/>
                  <a:pt x="377" y="1054"/>
                </a:cubicBezTo>
                <a:cubicBezTo>
                  <a:pt x="348" y="1118"/>
                  <a:pt x="398" y="1174"/>
                  <a:pt x="449" y="1174"/>
                </a:cubicBezTo>
                <a:cubicBezTo>
                  <a:pt x="473" y="1174"/>
                  <a:pt x="498" y="1161"/>
                  <a:pt x="514" y="1131"/>
                </a:cubicBezTo>
                <a:cubicBezTo>
                  <a:pt x="557" y="1046"/>
                  <a:pt x="600" y="960"/>
                  <a:pt x="643" y="866"/>
                </a:cubicBezTo>
                <a:lnTo>
                  <a:pt x="668" y="798"/>
                </a:lnTo>
                <a:cubicBezTo>
                  <a:pt x="702" y="815"/>
                  <a:pt x="745" y="823"/>
                  <a:pt x="788" y="832"/>
                </a:cubicBezTo>
                <a:cubicBezTo>
                  <a:pt x="799" y="835"/>
                  <a:pt x="809" y="837"/>
                  <a:pt x="819" y="837"/>
                </a:cubicBezTo>
                <a:cubicBezTo>
                  <a:pt x="833" y="837"/>
                  <a:pt x="846" y="833"/>
                  <a:pt x="856" y="823"/>
                </a:cubicBezTo>
                <a:lnTo>
                  <a:pt x="959" y="866"/>
                </a:lnTo>
                <a:cubicBezTo>
                  <a:pt x="972" y="872"/>
                  <a:pt x="985" y="875"/>
                  <a:pt x="997" y="875"/>
                </a:cubicBezTo>
                <a:cubicBezTo>
                  <a:pt x="1071" y="875"/>
                  <a:pt x="1117" y="773"/>
                  <a:pt x="1036" y="729"/>
                </a:cubicBezTo>
                <a:cubicBezTo>
                  <a:pt x="942" y="669"/>
                  <a:pt x="839" y="618"/>
                  <a:pt x="728" y="567"/>
                </a:cubicBezTo>
                <a:cubicBezTo>
                  <a:pt x="728" y="558"/>
                  <a:pt x="728" y="558"/>
                  <a:pt x="728" y="558"/>
                </a:cubicBezTo>
                <a:cubicBezTo>
                  <a:pt x="762" y="413"/>
                  <a:pt x="779" y="267"/>
                  <a:pt x="779" y="122"/>
                </a:cubicBezTo>
                <a:cubicBezTo>
                  <a:pt x="779" y="96"/>
                  <a:pt x="762" y="79"/>
                  <a:pt x="754" y="62"/>
                </a:cubicBezTo>
                <a:cubicBezTo>
                  <a:pt x="741" y="24"/>
                  <a:pt x="710" y="0"/>
                  <a:pt x="675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1" name="Google Shape;2771;p21"/>
          <p:cNvSpPr/>
          <p:nvPr/>
        </p:nvSpPr>
        <p:spPr>
          <a:xfrm>
            <a:off x="8669485" y="5002142"/>
            <a:ext cx="145763" cy="118740"/>
          </a:xfrm>
          <a:custGeom>
            <a:avLst/>
            <a:gdLst/>
            <a:ahLst/>
            <a:cxnLst/>
            <a:rect l="l" t="t" r="r" b="b"/>
            <a:pathLst>
              <a:path w="1246" h="1015" extrusionOk="0">
                <a:moveTo>
                  <a:pt x="663" y="1"/>
                </a:moveTo>
                <a:cubicBezTo>
                  <a:pt x="646" y="1"/>
                  <a:pt x="630" y="6"/>
                  <a:pt x="615" y="16"/>
                </a:cubicBezTo>
                <a:cubicBezTo>
                  <a:pt x="589" y="16"/>
                  <a:pt x="564" y="25"/>
                  <a:pt x="546" y="42"/>
                </a:cubicBezTo>
                <a:cubicBezTo>
                  <a:pt x="461" y="145"/>
                  <a:pt x="392" y="256"/>
                  <a:pt x="341" y="384"/>
                </a:cubicBezTo>
                <a:lnTo>
                  <a:pt x="333" y="384"/>
                </a:lnTo>
                <a:cubicBezTo>
                  <a:pt x="281" y="341"/>
                  <a:pt x="221" y="299"/>
                  <a:pt x="179" y="256"/>
                </a:cubicBezTo>
                <a:cubicBezTo>
                  <a:pt x="161" y="241"/>
                  <a:pt x="142" y="234"/>
                  <a:pt x="124" y="234"/>
                </a:cubicBezTo>
                <a:cubicBezTo>
                  <a:pt x="58" y="234"/>
                  <a:pt x="1" y="312"/>
                  <a:pt x="67" y="358"/>
                </a:cubicBezTo>
                <a:cubicBezTo>
                  <a:pt x="84" y="376"/>
                  <a:pt x="110" y="393"/>
                  <a:pt x="127" y="410"/>
                </a:cubicBezTo>
                <a:cubicBezTo>
                  <a:pt x="127" y="435"/>
                  <a:pt x="144" y="461"/>
                  <a:pt x="161" y="470"/>
                </a:cubicBezTo>
                <a:cubicBezTo>
                  <a:pt x="213" y="504"/>
                  <a:pt x="256" y="530"/>
                  <a:pt x="307" y="555"/>
                </a:cubicBezTo>
                <a:cubicBezTo>
                  <a:pt x="290" y="632"/>
                  <a:pt x="281" y="718"/>
                  <a:pt x="281" y="795"/>
                </a:cubicBezTo>
                <a:cubicBezTo>
                  <a:pt x="281" y="812"/>
                  <a:pt x="273" y="829"/>
                  <a:pt x="264" y="846"/>
                </a:cubicBezTo>
                <a:cubicBezTo>
                  <a:pt x="247" y="880"/>
                  <a:pt x="256" y="923"/>
                  <a:pt x="298" y="949"/>
                </a:cubicBezTo>
                <a:lnTo>
                  <a:pt x="298" y="957"/>
                </a:lnTo>
                <a:cubicBezTo>
                  <a:pt x="312" y="995"/>
                  <a:pt x="345" y="1014"/>
                  <a:pt x="376" y="1014"/>
                </a:cubicBezTo>
                <a:cubicBezTo>
                  <a:pt x="403" y="1014"/>
                  <a:pt x="428" y="1001"/>
                  <a:pt x="444" y="974"/>
                </a:cubicBezTo>
                <a:cubicBezTo>
                  <a:pt x="461" y="940"/>
                  <a:pt x="478" y="906"/>
                  <a:pt x="495" y="872"/>
                </a:cubicBezTo>
                <a:cubicBezTo>
                  <a:pt x="538" y="829"/>
                  <a:pt x="581" y="786"/>
                  <a:pt x="606" y="743"/>
                </a:cubicBezTo>
                <a:cubicBezTo>
                  <a:pt x="726" y="803"/>
                  <a:pt x="837" y="855"/>
                  <a:pt x="957" y="906"/>
                </a:cubicBezTo>
                <a:cubicBezTo>
                  <a:pt x="965" y="909"/>
                  <a:pt x="972" y="911"/>
                  <a:pt x="980" y="911"/>
                </a:cubicBezTo>
                <a:cubicBezTo>
                  <a:pt x="1014" y="911"/>
                  <a:pt x="1043" y="881"/>
                  <a:pt x="1043" y="846"/>
                </a:cubicBezTo>
                <a:lnTo>
                  <a:pt x="1145" y="863"/>
                </a:lnTo>
                <a:cubicBezTo>
                  <a:pt x="1148" y="863"/>
                  <a:pt x="1150" y="864"/>
                  <a:pt x="1152" y="864"/>
                </a:cubicBezTo>
                <a:cubicBezTo>
                  <a:pt x="1232" y="864"/>
                  <a:pt x="1245" y="726"/>
                  <a:pt x="1162" y="701"/>
                </a:cubicBezTo>
                <a:cubicBezTo>
                  <a:pt x="1008" y="666"/>
                  <a:pt x="846" y="624"/>
                  <a:pt x="700" y="564"/>
                </a:cubicBezTo>
                <a:cubicBezTo>
                  <a:pt x="726" y="478"/>
                  <a:pt x="735" y="393"/>
                  <a:pt x="726" y="307"/>
                </a:cubicBezTo>
                <a:lnTo>
                  <a:pt x="752" y="264"/>
                </a:lnTo>
                <a:cubicBezTo>
                  <a:pt x="777" y="230"/>
                  <a:pt x="769" y="187"/>
                  <a:pt x="735" y="170"/>
                </a:cubicBezTo>
                <a:lnTo>
                  <a:pt x="752" y="102"/>
                </a:lnTo>
                <a:cubicBezTo>
                  <a:pt x="758" y="44"/>
                  <a:pt x="712" y="1"/>
                  <a:pt x="663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2" name="Google Shape;2772;p21"/>
          <p:cNvSpPr/>
          <p:nvPr/>
        </p:nvSpPr>
        <p:spPr>
          <a:xfrm>
            <a:off x="8726459" y="4784308"/>
            <a:ext cx="137457" cy="111019"/>
          </a:xfrm>
          <a:custGeom>
            <a:avLst/>
            <a:gdLst/>
            <a:ahLst/>
            <a:cxnLst/>
            <a:rect l="l" t="t" r="r" b="b"/>
            <a:pathLst>
              <a:path w="1175" h="949" extrusionOk="0">
                <a:moveTo>
                  <a:pt x="785" y="0"/>
                </a:moveTo>
                <a:cubicBezTo>
                  <a:pt x="766" y="0"/>
                  <a:pt x="746" y="7"/>
                  <a:pt x="727" y="22"/>
                </a:cubicBezTo>
                <a:cubicBezTo>
                  <a:pt x="607" y="116"/>
                  <a:pt x="504" y="244"/>
                  <a:pt x="427" y="381"/>
                </a:cubicBezTo>
                <a:lnTo>
                  <a:pt x="196" y="227"/>
                </a:lnTo>
                <a:cubicBezTo>
                  <a:pt x="186" y="216"/>
                  <a:pt x="172" y="212"/>
                  <a:pt x="158" y="212"/>
                </a:cubicBezTo>
                <a:cubicBezTo>
                  <a:pt x="139" y="212"/>
                  <a:pt x="121" y="221"/>
                  <a:pt x="111" y="236"/>
                </a:cubicBezTo>
                <a:cubicBezTo>
                  <a:pt x="101" y="230"/>
                  <a:pt x="91" y="228"/>
                  <a:pt x="82" y="228"/>
                </a:cubicBezTo>
                <a:cubicBezTo>
                  <a:pt x="24" y="228"/>
                  <a:pt x="0" y="336"/>
                  <a:pt x="59" y="373"/>
                </a:cubicBezTo>
                <a:cubicBezTo>
                  <a:pt x="154" y="441"/>
                  <a:pt x="256" y="501"/>
                  <a:pt x="359" y="552"/>
                </a:cubicBezTo>
                <a:cubicBezTo>
                  <a:pt x="316" y="655"/>
                  <a:pt x="290" y="758"/>
                  <a:pt x="273" y="869"/>
                </a:cubicBezTo>
                <a:cubicBezTo>
                  <a:pt x="273" y="912"/>
                  <a:pt x="299" y="946"/>
                  <a:pt x="342" y="946"/>
                </a:cubicBezTo>
                <a:cubicBezTo>
                  <a:pt x="350" y="948"/>
                  <a:pt x="358" y="949"/>
                  <a:pt x="367" y="949"/>
                </a:cubicBezTo>
                <a:cubicBezTo>
                  <a:pt x="395" y="949"/>
                  <a:pt x="423" y="938"/>
                  <a:pt x="436" y="912"/>
                </a:cubicBezTo>
                <a:cubicBezTo>
                  <a:pt x="487" y="835"/>
                  <a:pt x="530" y="758"/>
                  <a:pt x="573" y="681"/>
                </a:cubicBezTo>
                <a:cubicBezTo>
                  <a:pt x="573" y="681"/>
                  <a:pt x="573" y="672"/>
                  <a:pt x="573" y="672"/>
                </a:cubicBezTo>
                <a:lnTo>
                  <a:pt x="778" y="818"/>
                </a:lnTo>
                <a:cubicBezTo>
                  <a:pt x="792" y="824"/>
                  <a:pt x="806" y="828"/>
                  <a:pt x="820" y="828"/>
                </a:cubicBezTo>
                <a:cubicBezTo>
                  <a:pt x="858" y="828"/>
                  <a:pt x="892" y="804"/>
                  <a:pt x="898" y="766"/>
                </a:cubicBezTo>
                <a:cubicBezTo>
                  <a:pt x="941" y="775"/>
                  <a:pt x="992" y="783"/>
                  <a:pt x="1035" y="792"/>
                </a:cubicBezTo>
                <a:cubicBezTo>
                  <a:pt x="1040" y="793"/>
                  <a:pt x="1046" y="794"/>
                  <a:pt x="1051" y="794"/>
                </a:cubicBezTo>
                <a:cubicBezTo>
                  <a:pt x="1115" y="794"/>
                  <a:pt x="1175" y="711"/>
                  <a:pt x="1112" y="664"/>
                </a:cubicBezTo>
                <a:lnTo>
                  <a:pt x="1069" y="621"/>
                </a:lnTo>
                <a:cubicBezTo>
                  <a:pt x="1056" y="608"/>
                  <a:pt x="1039" y="601"/>
                  <a:pt x="1021" y="601"/>
                </a:cubicBezTo>
                <a:cubicBezTo>
                  <a:pt x="1003" y="601"/>
                  <a:pt x="983" y="608"/>
                  <a:pt x="966" y="621"/>
                </a:cubicBezTo>
                <a:cubicBezTo>
                  <a:pt x="864" y="587"/>
                  <a:pt x="752" y="561"/>
                  <a:pt x="650" y="518"/>
                </a:cubicBezTo>
                <a:cubicBezTo>
                  <a:pt x="701" y="407"/>
                  <a:pt x="744" y="296"/>
                  <a:pt x="778" y="184"/>
                </a:cubicBezTo>
                <a:cubicBezTo>
                  <a:pt x="804" y="167"/>
                  <a:pt x="821" y="150"/>
                  <a:pt x="846" y="133"/>
                </a:cubicBezTo>
                <a:cubicBezTo>
                  <a:pt x="906" y="80"/>
                  <a:pt x="852" y="0"/>
                  <a:pt x="785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21"/>
          <p:cNvSpPr/>
          <p:nvPr/>
        </p:nvSpPr>
        <p:spPr>
          <a:xfrm>
            <a:off x="8309743" y="5131883"/>
            <a:ext cx="133480" cy="127748"/>
          </a:xfrm>
          <a:custGeom>
            <a:avLst/>
            <a:gdLst/>
            <a:ahLst/>
            <a:cxnLst/>
            <a:rect l="l" t="t" r="r" b="b"/>
            <a:pathLst>
              <a:path w="1141" h="1092" extrusionOk="0">
                <a:moveTo>
                  <a:pt x="781" y="1"/>
                </a:moveTo>
                <a:cubicBezTo>
                  <a:pt x="751" y="1"/>
                  <a:pt x="723" y="17"/>
                  <a:pt x="713" y="54"/>
                </a:cubicBezTo>
                <a:cubicBezTo>
                  <a:pt x="701" y="47"/>
                  <a:pt x="689" y="43"/>
                  <a:pt x="677" y="43"/>
                </a:cubicBezTo>
                <a:cubicBezTo>
                  <a:pt x="645" y="43"/>
                  <a:pt x="616" y="65"/>
                  <a:pt x="610" y="96"/>
                </a:cubicBezTo>
                <a:cubicBezTo>
                  <a:pt x="584" y="216"/>
                  <a:pt x="559" y="336"/>
                  <a:pt x="525" y="447"/>
                </a:cubicBezTo>
                <a:cubicBezTo>
                  <a:pt x="430" y="396"/>
                  <a:pt x="345" y="336"/>
                  <a:pt x="259" y="276"/>
                </a:cubicBezTo>
                <a:lnTo>
                  <a:pt x="208" y="242"/>
                </a:lnTo>
                <a:lnTo>
                  <a:pt x="191" y="233"/>
                </a:lnTo>
                <a:lnTo>
                  <a:pt x="148" y="199"/>
                </a:lnTo>
                <a:cubicBezTo>
                  <a:pt x="133" y="189"/>
                  <a:pt x="119" y="184"/>
                  <a:pt x="105" y="184"/>
                </a:cubicBezTo>
                <a:cubicBezTo>
                  <a:pt x="41" y="184"/>
                  <a:pt x="0" y="286"/>
                  <a:pt x="71" y="336"/>
                </a:cubicBezTo>
                <a:cubicBezTo>
                  <a:pt x="88" y="345"/>
                  <a:pt x="97" y="362"/>
                  <a:pt x="114" y="370"/>
                </a:cubicBezTo>
                <a:lnTo>
                  <a:pt x="122" y="379"/>
                </a:lnTo>
                <a:cubicBezTo>
                  <a:pt x="105" y="387"/>
                  <a:pt x="97" y="387"/>
                  <a:pt x="88" y="396"/>
                </a:cubicBezTo>
                <a:cubicBezTo>
                  <a:pt x="28" y="439"/>
                  <a:pt x="37" y="524"/>
                  <a:pt x="105" y="541"/>
                </a:cubicBezTo>
                <a:lnTo>
                  <a:pt x="439" y="687"/>
                </a:lnTo>
                <a:cubicBezTo>
                  <a:pt x="405" y="781"/>
                  <a:pt x="362" y="875"/>
                  <a:pt x="319" y="969"/>
                </a:cubicBezTo>
                <a:cubicBezTo>
                  <a:pt x="288" y="1026"/>
                  <a:pt x="335" y="1092"/>
                  <a:pt x="386" y="1092"/>
                </a:cubicBezTo>
                <a:cubicBezTo>
                  <a:pt x="405" y="1092"/>
                  <a:pt x="423" y="1083"/>
                  <a:pt x="439" y="1063"/>
                </a:cubicBezTo>
                <a:lnTo>
                  <a:pt x="456" y="1046"/>
                </a:lnTo>
                <a:lnTo>
                  <a:pt x="490" y="995"/>
                </a:lnTo>
                <a:cubicBezTo>
                  <a:pt x="506" y="1011"/>
                  <a:pt x="528" y="1018"/>
                  <a:pt x="548" y="1018"/>
                </a:cubicBezTo>
                <a:cubicBezTo>
                  <a:pt x="583" y="1018"/>
                  <a:pt x="617" y="998"/>
                  <a:pt x="627" y="960"/>
                </a:cubicBezTo>
                <a:cubicBezTo>
                  <a:pt x="644" y="901"/>
                  <a:pt x="661" y="849"/>
                  <a:pt x="679" y="789"/>
                </a:cubicBezTo>
                <a:lnTo>
                  <a:pt x="704" y="798"/>
                </a:lnTo>
                <a:lnTo>
                  <a:pt x="910" y="952"/>
                </a:lnTo>
                <a:cubicBezTo>
                  <a:pt x="922" y="962"/>
                  <a:pt x="938" y="966"/>
                  <a:pt x="953" y="966"/>
                </a:cubicBezTo>
                <a:cubicBezTo>
                  <a:pt x="977" y="966"/>
                  <a:pt x="1001" y="953"/>
                  <a:pt x="1012" y="926"/>
                </a:cubicBezTo>
                <a:cubicBezTo>
                  <a:pt x="1022" y="930"/>
                  <a:pt x="1030" y="932"/>
                  <a:pt x="1039" y="932"/>
                </a:cubicBezTo>
                <a:cubicBezTo>
                  <a:pt x="1107" y="932"/>
                  <a:pt x="1141" y="819"/>
                  <a:pt x="1072" y="781"/>
                </a:cubicBezTo>
                <a:cubicBezTo>
                  <a:pt x="961" y="721"/>
                  <a:pt x="841" y="652"/>
                  <a:pt x="730" y="584"/>
                </a:cubicBezTo>
                <a:cubicBezTo>
                  <a:pt x="798" y="422"/>
                  <a:pt x="841" y="259"/>
                  <a:pt x="867" y="96"/>
                </a:cubicBezTo>
                <a:cubicBezTo>
                  <a:pt x="877" y="39"/>
                  <a:pt x="827" y="1"/>
                  <a:pt x="781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4" name="Google Shape;2774;p21"/>
          <p:cNvSpPr/>
          <p:nvPr/>
        </p:nvSpPr>
        <p:spPr>
          <a:xfrm>
            <a:off x="8782263" y="5194238"/>
            <a:ext cx="123302" cy="120144"/>
          </a:xfrm>
          <a:custGeom>
            <a:avLst/>
            <a:gdLst/>
            <a:ahLst/>
            <a:cxnLst/>
            <a:rect l="l" t="t" r="r" b="b"/>
            <a:pathLst>
              <a:path w="1054" h="1027" extrusionOk="0">
                <a:moveTo>
                  <a:pt x="610" y="1"/>
                </a:moveTo>
                <a:cubicBezTo>
                  <a:pt x="586" y="1"/>
                  <a:pt x="564" y="13"/>
                  <a:pt x="549" y="43"/>
                </a:cubicBezTo>
                <a:cubicBezTo>
                  <a:pt x="472" y="179"/>
                  <a:pt x="421" y="325"/>
                  <a:pt x="378" y="470"/>
                </a:cubicBezTo>
                <a:cubicBezTo>
                  <a:pt x="301" y="419"/>
                  <a:pt x="233" y="359"/>
                  <a:pt x="173" y="299"/>
                </a:cubicBezTo>
                <a:cubicBezTo>
                  <a:pt x="156" y="285"/>
                  <a:pt x="139" y="279"/>
                  <a:pt x="121" y="279"/>
                </a:cubicBezTo>
                <a:cubicBezTo>
                  <a:pt x="57" y="279"/>
                  <a:pt x="1" y="363"/>
                  <a:pt x="61" y="410"/>
                </a:cubicBezTo>
                <a:lnTo>
                  <a:pt x="104" y="445"/>
                </a:lnTo>
                <a:cubicBezTo>
                  <a:pt x="87" y="487"/>
                  <a:pt x="96" y="530"/>
                  <a:pt x="130" y="556"/>
                </a:cubicBezTo>
                <a:lnTo>
                  <a:pt x="335" y="650"/>
                </a:lnTo>
                <a:cubicBezTo>
                  <a:pt x="335" y="676"/>
                  <a:pt x="327" y="693"/>
                  <a:pt x="327" y="710"/>
                </a:cubicBezTo>
                <a:lnTo>
                  <a:pt x="310" y="761"/>
                </a:lnTo>
                <a:cubicBezTo>
                  <a:pt x="284" y="812"/>
                  <a:pt x="258" y="864"/>
                  <a:pt x="233" y="907"/>
                </a:cubicBezTo>
                <a:cubicBezTo>
                  <a:pt x="203" y="965"/>
                  <a:pt x="249" y="1023"/>
                  <a:pt x="305" y="1023"/>
                </a:cubicBezTo>
                <a:cubicBezTo>
                  <a:pt x="315" y="1023"/>
                  <a:pt x="325" y="1022"/>
                  <a:pt x="335" y="1018"/>
                </a:cubicBezTo>
                <a:cubicBezTo>
                  <a:pt x="347" y="1023"/>
                  <a:pt x="360" y="1026"/>
                  <a:pt x="374" y="1026"/>
                </a:cubicBezTo>
                <a:cubicBezTo>
                  <a:pt x="401" y="1026"/>
                  <a:pt x="429" y="1015"/>
                  <a:pt x="446" y="992"/>
                </a:cubicBezTo>
                <a:cubicBezTo>
                  <a:pt x="481" y="915"/>
                  <a:pt x="506" y="838"/>
                  <a:pt x="541" y="753"/>
                </a:cubicBezTo>
                <a:lnTo>
                  <a:pt x="549" y="753"/>
                </a:lnTo>
                <a:cubicBezTo>
                  <a:pt x="635" y="804"/>
                  <a:pt x="720" y="855"/>
                  <a:pt x="806" y="898"/>
                </a:cubicBezTo>
                <a:cubicBezTo>
                  <a:pt x="817" y="902"/>
                  <a:pt x="828" y="905"/>
                  <a:pt x="840" y="905"/>
                </a:cubicBezTo>
                <a:cubicBezTo>
                  <a:pt x="873" y="905"/>
                  <a:pt x="904" y="887"/>
                  <a:pt x="917" y="855"/>
                </a:cubicBezTo>
                <a:lnTo>
                  <a:pt x="951" y="864"/>
                </a:lnTo>
                <a:cubicBezTo>
                  <a:pt x="1020" y="855"/>
                  <a:pt x="1054" y="770"/>
                  <a:pt x="1003" y="727"/>
                </a:cubicBezTo>
                <a:lnTo>
                  <a:pt x="609" y="573"/>
                </a:lnTo>
                <a:cubicBezTo>
                  <a:pt x="643" y="470"/>
                  <a:pt x="677" y="359"/>
                  <a:pt x="703" y="256"/>
                </a:cubicBezTo>
                <a:cubicBezTo>
                  <a:pt x="712" y="231"/>
                  <a:pt x="695" y="196"/>
                  <a:pt x="677" y="179"/>
                </a:cubicBezTo>
                <a:cubicBezTo>
                  <a:pt x="677" y="154"/>
                  <a:pt x="686" y="128"/>
                  <a:pt x="695" y="102"/>
                </a:cubicBezTo>
                <a:cubicBezTo>
                  <a:pt x="700" y="46"/>
                  <a:pt x="654" y="1"/>
                  <a:pt x="610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21"/>
          <p:cNvSpPr/>
          <p:nvPr/>
        </p:nvSpPr>
        <p:spPr>
          <a:xfrm>
            <a:off x="8857955" y="4934990"/>
            <a:ext cx="140031" cy="140148"/>
          </a:xfrm>
          <a:custGeom>
            <a:avLst/>
            <a:gdLst/>
            <a:ahLst/>
            <a:cxnLst/>
            <a:rect l="l" t="t" r="r" b="b"/>
            <a:pathLst>
              <a:path w="1197" h="1198" extrusionOk="0">
                <a:moveTo>
                  <a:pt x="857" y="1"/>
                </a:moveTo>
                <a:cubicBezTo>
                  <a:pt x="838" y="1"/>
                  <a:pt x="818" y="8"/>
                  <a:pt x="800" y="26"/>
                </a:cubicBezTo>
                <a:cubicBezTo>
                  <a:pt x="791" y="22"/>
                  <a:pt x="782" y="20"/>
                  <a:pt x="773" y="20"/>
                </a:cubicBezTo>
                <a:cubicBezTo>
                  <a:pt x="740" y="20"/>
                  <a:pt x="711" y="43"/>
                  <a:pt x="698" y="77"/>
                </a:cubicBezTo>
                <a:cubicBezTo>
                  <a:pt x="646" y="205"/>
                  <a:pt x="595" y="334"/>
                  <a:pt x="552" y="471"/>
                </a:cubicBezTo>
                <a:cubicBezTo>
                  <a:pt x="415" y="419"/>
                  <a:pt x="287" y="351"/>
                  <a:pt x="159" y="282"/>
                </a:cubicBezTo>
                <a:cubicBezTo>
                  <a:pt x="144" y="274"/>
                  <a:pt x="130" y="271"/>
                  <a:pt x="117" y="271"/>
                </a:cubicBezTo>
                <a:cubicBezTo>
                  <a:pt x="45" y="271"/>
                  <a:pt x="1" y="376"/>
                  <a:pt x="73" y="419"/>
                </a:cubicBezTo>
                <a:cubicBezTo>
                  <a:pt x="210" y="488"/>
                  <a:pt x="347" y="556"/>
                  <a:pt x="492" y="616"/>
                </a:cubicBezTo>
                <a:cubicBezTo>
                  <a:pt x="415" y="770"/>
                  <a:pt x="347" y="924"/>
                  <a:pt x="279" y="1078"/>
                </a:cubicBezTo>
                <a:cubicBezTo>
                  <a:pt x="238" y="1142"/>
                  <a:pt x="288" y="1198"/>
                  <a:pt x="343" y="1198"/>
                </a:cubicBezTo>
                <a:cubicBezTo>
                  <a:pt x="369" y="1198"/>
                  <a:pt x="396" y="1185"/>
                  <a:pt x="415" y="1155"/>
                </a:cubicBezTo>
                <a:cubicBezTo>
                  <a:pt x="441" y="1112"/>
                  <a:pt x="475" y="1061"/>
                  <a:pt x="510" y="1009"/>
                </a:cubicBezTo>
                <a:cubicBezTo>
                  <a:pt x="535" y="1009"/>
                  <a:pt x="561" y="992"/>
                  <a:pt x="569" y="958"/>
                </a:cubicBezTo>
                <a:cubicBezTo>
                  <a:pt x="604" y="873"/>
                  <a:pt x="638" y="787"/>
                  <a:pt x="672" y="702"/>
                </a:cubicBezTo>
                <a:lnTo>
                  <a:pt x="672" y="684"/>
                </a:lnTo>
                <a:cubicBezTo>
                  <a:pt x="715" y="702"/>
                  <a:pt x="749" y="710"/>
                  <a:pt x="783" y="719"/>
                </a:cubicBezTo>
                <a:cubicBezTo>
                  <a:pt x="817" y="727"/>
                  <a:pt x="997" y="744"/>
                  <a:pt x="1031" y="787"/>
                </a:cubicBezTo>
                <a:cubicBezTo>
                  <a:pt x="1048" y="805"/>
                  <a:pt x="1066" y="813"/>
                  <a:pt x="1085" y="813"/>
                </a:cubicBezTo>
                <a:cubicBezTo>
                  <a:pt x="1143" y="813"/>
                  <a:pt x="1197" y="735"/>
                  <a:pt x="1151" y="676"/>
                </a:cubicBezTo>
                <a:cubicBezTo>
                  <a:pt x="1074" y="582"/>
                  <a:pt x="852" y="573"/>
                  <a:pt x="740" y="539"/>
                </a:cubicBezTo>
                <a:cubicBezTo>
                  <a:pt x="758" y="479"/>
                  <a:pt x="775" y="419"/>
                  <a:pt x="792" y="359"/>
                </a:cubicBezTo>
                <a:cubicBezTo>
                  <a:pt x="835" y="282"/>
                  <a:pt x="877" y="197"/>
                  <a:pt x="929" y="120"/>
                </a:cubicBezTo>
                <a:cubicBezTo>
                  <a:pt x="960" y="63"/>
                  <a:pt x="912" y="1"/>
                  <a:pt x="857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21"/>
          <p:cNvSpPr/>
          <p:nvPr/>
        </p:nvSpPr>
        <p:spPr>
          <a:xfrm>
            <a:off x="8201761" y="4976053"/>
            <a:ext cx="130321" cy="131842"/>
          </a:xfrm>
          <a:custGeom>
            <a:avLst/>
            <a:gdLst/>
            <a:ahLst/>
            <a:cxnLst/>
            <a:rect l="l" t="t" r="r" b="b"/>
            <a:pathLst>
              <a:path w="1114" h="1127" extrusionOk="0">
                <a:moveTo>
                  <a:pt x="571" y="1"/>
                </a:moveTo>
                <a:cubicBezTo>
                  <a:pt x="539" y="1"/>
                  <a:pt x="508" y="19"/>
                  <a:pt x="498" y="60"/>
                </a:cubicBezTo>
                <a:cubicBezTo>
                  <a:pt x="472" y="188"/>
                  <a:pt x="455" y="325"/>
                  <a:pt x="455" y="453"/>
                </a:cubicBezTo>
                <a:cubicBezTo>
                  <a:pt x="387" y="410"/>
                  <a:pt x="327" y="368"/>
                  <a:pt x="267" y="316"/>
                </a:cubicBezTo>
                <a:cubicBezTo>
                  <a:pt x="253" y="303"/>
                  <a:pt x="234" y="296"/>
                  <a:pt x="214" y="296"/>
                </a:cubicBezTo>
                <a:cubicBezTo>
                  <a:pt x="185" y="296"/>
                  <a:pt x="154" y="311"/>
                  <a:pt x="139" y="342"/>
                </a:cubicBezTo>
                <a:lnTo>
                  <a:pt x="130" y="342"/>
                </a:lnTo>
                <a:cubicBezTo>
                  <a:pt x="121" y="339"/>
                  <a:pt x="113" y="338"/>
                  <a:pt x="104" y="338"/>
                </a:cubicBezTo>
                <a:cubicBezTo>
                  <a:pt x="41" y="338"/>
                  <a:pt x="0" y="417"/>
                  <a:pt x="53" y="470"/>
                </a:cubicBezTo>
                <a:cubicBezTo>
                  <a:pt x="164" y="581"/>
                  <a:pt x="293" y="667"/>
                  <a:pt x="430" y="727"/>
                </a:cubicBezTo>
                <a:cubicBezTo>
                  <a:pt x="421" y="830"/>
                  <a:pt x="421" y="941"/>
                  <a:pt x="430" y="1043"/>
                </a:cubicBezTo>
                <a:cubicBezTo>
                  <a:pt x="438" y="1099"/>
                  <a:pt x="481" y="1127"/>
                  <a:pt x="520" y="1127"/>
                </a:cubicBezTo>
                <a:cubicBezTo>
                  <a:pt x="560" y="1127"/>
                  <a:pt x="596" y="1099"/>
                  <a:pt x="592" y="1043"/>
                </a:cubicBezTo>
                <a:lnTo>
                  <a:pt x="592" y="1043"/>
                </a:lnTo>
                <a:cubicBezTo>
                  <a:pt x="596" y="1044"/>
                  <a:pt x="599" y="1045"/>
                  <a:pt x="603" y="1045"/>
                </a:cubicBezTo>
                <a:cubicBezTo>
                  <a:pt x="641" y="1045"/>
                  <a:pt x="669" y="1006"/>
                  <a:pt x="669" y="966"/>
                </a:cubicBezTo>
                <a:cubicBezTo>
                  <a:pt x="669" y="915"/>
                  <a:pt x="661" y="864"/>
                  <a:pt x="661" y="804"/>
                </a:cubicBezTo>
                <a:lnTo>
                  <a:pt x="661" y="804"/>
                </a:lnTo>
                <a:cubicBezTo>
                  <a:pt x="731" y="820"/>
                  <a:pt x="805" y="826"/>
                  <a:pt x="880" y="826"/>
                </a:cubicBezTo>
                <a:cubicBezTo>
                  <a:pt x="924" y="826"/>
                  <a:pt x="967" y="824"/>
                  <a:pt x="1011" y="821"/>
                </a:cubicBezTo>
                <a:cubicBezTo>
                  <a:pt x="1111" y="821"/>
                  <a:pt x="1114" y="667"/>
                  <a:pt x="1019" y="667"/>
                </a:cubicBezTo>
                <a:cubicBezTo>
                  <a:pt x="1016" y="667"/>
                  <a:pt x="1014" y="667"/>
                  <a:pt x="1011" y="667"/>
                </a:cubicBezTo>
                <a:cubicBezTo>
                  <a:pt x="1003" y="650"/>
                  <a:pt x="986" y="650"/>
                  <a:pt x="977" y="641"/>
                </a:cubicBezTo>
                <a:lnTo>
                  <a:pt x="652" y="530"/>
                </a:lnTo>
                <a:lnTo>
                  <a:pt x="652" y="376"/>
                </a:lnTo>
                <a:cubicBezTo>
                  <a:pt x="661" y="342"/>
                  <a:pt x="643" y="325"/>
                  <a:pt x="626" y="308"/>
                </a:cubicBezTo>
                <a:cubicBezTo>
                  <a:pt x="626" y="239"/>
                  <a:pt x="635" y="171"/>
                  <a:pt x="652" y="102"/>
                </a:cubicBezTo>
                <a:cubicBezTo>
                  <a:pt x="667" y="41"/>
                  <a:pt x="618" y="1"/>
                  <a:pt x="571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21"/>
          <p:cNvSpPr/>
          <p:nvPr/>
        </p:nvSpPr>
        <p:spPr>
          <a:xfrm>
            <a:off x="271603" y="17515"/>
            <a:ext cx="2281216" cy="633563"/>
          </a:xfrm>
          <a:custGeom>
            <a:avLst/>
            <a:gdLst/>
            <a:ahLst/>
            <a:cxnLst/>
            <a:rect l="l" t="t" r="r" b="b"/>
            <a:pathLst>
              <a:path w="21096" h="5859" extrusionOk="0">
                <a:moveTo>
                  <a:pt x="11405" y="1"/>
                </a:moveTo>
                <a:cubicBezTo>
                  <a:pt x="9698" y="1"/>
                  <a:pt x="7996" y="259"/>
                  <a:pt x="6355" y="774"/>
                </a:cubicBezTo>
                <a:cubicBezTo>
                  <a:pt x="4849" y="1253"/>
                  <a:pt x="3455" y="1989"/>
                  <a:pt x="2078" y="2767"/>
                </a:cubicBezTo>
                <a:cubicBezTo>
                  <a:pt x="1872" y="2767"/>
                  <a:pt x="1667" y="2784"/>
                  <a:pt x="1462" y="2827"/>
                </a:cubicBezTo>
                <a:lnTo>
                  <a:pt x="161" y="3032"/>
                </a:lnTo>
                <a:cubicBezTo>
                  <a:pt x="0" y="3056"/>
                  <a:pt x="51" y="3300"/>
                  <a:pt x="208" y="3300"/>
                </a:cubicBezTo>
                <a:cubicBezTo>
                  <a:pt x="218" y="3300"/>
                  <a:pt x="228" y="3299"/>
                  <a:pt x="238" y="3297"/>
                </a:cubicBezTo>
                <a:lnTo>
                  <a:pt x="1350" y="3126"/>
                </a:lnTo>
                <a:cubicBezTo>
                  <a:pt x="1539" y="3101"/>
                  <a:pt x="1735" y="3058"/>
                  <a:pt x="1924" y="3041"/>
                </a:cubicBezTo>
                <a:cubicBezTo>
                  <a:pt x="1945" y="3078"/>
                  <a:pt x="1986" y="3099"/>
                  <a:pt x="2029" y="3099"/>
                </a:cubicBezTo>
                <a:cubicBezTo>
                  <a:pt x="2054" y="3099"/>
                  <a:pt x="2081" y="3091"/>
                  <a:pt x="2103" y="3075"/>
                </a:cubicBezTo>
                <a:lnTo>
                  <a:pt x="2146" y="3049"/>
                </a:lnTo>
                <a:cubicBezTo>
                  <a:pt x="2291" y="3092"/>
                  <a:pt x="2437" y="3152"/>
                  <a:pt x="2574" y="3238"/>
                </a:cubicBezTo>
                <a:cubicBezTo>
                  <a:pt x="3181" y="3563"/>
                  <a:pt x="3806" y="3854"/>
                  <a:pt x="4439" y="4119"/>
                </a:cubicBezTo>
                <a:cubicBezTo>
                  <a:pt x="5748" y="4649"/>
                  <a:pt x="7099" y="5068"/>
                  <a:pt x="8477" y="5351"/>
                </a:cubicBezTo>
                <a:cubicBezTo>
                  <a:pt x="9820" y="5624"/>
                  <a:pt x="11180" y="5796"/>
                  <a:pt x="12549" y="5847"/>
                </a:cubicBezTo>
                <a:cubicBezTo>
                  <a:pt x="12776" y="5855"/>
                  <a:pt x="13002" y="5859"/>
                  <a:pt x="13227" y="5859"/>
                </a:cubicBezTo>
                <a:cubicBezTo>
                  <a:pt x="14478" y="5859"/>
                  <a:pt x="15700" y="5728"/>
                  <a:pt x="16903" y="5351"/>
                </a:cubicBezTo>
                <a:cubicBezTo>
                  <a:pt x="18375" y="4880"/>
                  <a:pt x="19769" y="4162"/>
                  <a:pt x="21001" y="3229"/>
                </a:cubicBezTo>
                <a:cubicBezTo>
                  <a:pt x="21095" y="3169"/>
                  <a:pt x="21095" y="3041"/>
                  <a:pt x="21001" y="2990"/>
                </a:cubicBezTo>
                <a:cubicBezTo>
                  <a:pt x="18896" y="1518"/>
                  <a:pt x="16475" y="560"/>
                  <a:pt x="13943" y="192"/>
                </a:cubicBezTo>
                <a:cubicBezTo>
                  <a:pt x="13100" y="64"/>
                  <a:pt x="12252" y="1"/>
                  <a:pt x="114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21"/>
          <p:cNvSpPr/>
          <p:nvPr/>
        </p:nvSpPr>
        <p:spPr>
          <a:xfrm>
            <a:off x="495339" y="276072"/>
            <a:ext cx="1789202" cy="66611"/>
          </a:xfrm>
          <a:custGeom>
            <a:avLst/>
            <a:gdLst/>
            <a:ahLst/>
            <a:cxnLst/>
            <a:rect l="l" t="t" r="r" b="b"/>
            <a:pathLst>
              <a:path w="16546" h="616" extrusionOk="0">
                <a:moveTo>
                  <a:pt x="9758" y="0"/>
                </a:moveTo>
                <a:cubicBezTo>
                  <a:pt x="6529" y="0"/>
                  <a:pt x="3301" y="160"/>
                  <a:pt x="86" y="479"/>
                </a:cubicBezTo>
                <a:cubicBezTo>
                  <a:pt x="0" y="487"/>
                  <a:pt x="0" y="616"/>
                  <a:pt x="86" y="616"/>
                </a:cubicBezTo>
                <a:cubicBezTo>
                  <a:pt x="3301" y="297"/>
                  <a:pt x="6529" y="137"/>
                  <a:pt x="9758" y="137"/>
                </a:cubicBezTo>
                <a:cubicBezTo>
                  <a:pt x="11993" y="137"/>
                  <a:pt x="14228" y="214"/>
                  <a:pt x="16460" y="368"/>
                </a:cubicBezTo>
                <a:cubicBezTo>
                  <a:pt x="16462" y="368"/>
                  <a:pt x="16465" y="368"/>
                  <a:pt x="16467" y="368"/>
                </a:cubicBezTo>
                <a:cubicBezTo>
                  <a:pt x="16545" y="368"/>
                  <a:pt x="16543" y="239"/>
                  <a:pt x="16460" y="231"/>
                </a:cubicBezTo>
                <a:cubicBezTo>
                  <a:pt x="14228" y="77"/>
                  <a:pt x="11993" y="0"/>
                  <a:pt x="97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21"/>
          <p:cNvSpPr/>
          <p:nvPr/>
        </p:nvSpPr>
        <p:spPr>
          <a:xfrm>
            <a:off x="976010" y="290562"/>
            <a:ext cx="423997" cy="169339"/>
          </a:xfrm>
          <a:custGeom>
            <a:avLst/>
            <a:gdLst/>
            <a:ahLst/>
            <a:cxnLst/>
            <a:rect l="l" t="t" r="r" b="b"/>
            <a:pathLst>
              <a:path w="3921" h="1566" extrusionOk="0">
                <a:moveTo>
                  <a:pt x="91" y="1"/>
                </a:moveTo>
                <a:cubicBezTo>
                  <a:pt x="25" y="1"/>
                  <a:pt x="0" y="107"/>
                  <a:pt x="72" y="131"/>
                </a:cubicBezTo>
                <a:cubicBezTo>
                  <a:pt x="1355" y="490"/>
                  <a:pt x="2596" y="969"/>
                  <a:pt x="3785" y="1560"/>
                </a:cubicBezTo>
                <a:cubicBezTo>
                  <a:pt x="3795" y="1564"/>
                  <a:pt x="3805" y="1566"/>
                  <a:pt x="3814" y="1566"/>
                </a:cubicBezTo>
                <a:cubicBezTo>
                  <a:pt x="3877" y="1566"/>
                  <a:pt x="3920" y="1477"/>
                  <a:pt x="3853" y="1440"/>
                </a:cubicBezTo>
                <a:cubicBezTo>
                  <a:pt x="2647" y="849"/>
                  <a:pt x="1398" y="370"/>
                  <a:pt x="106" y="3"/>
                </a:cubicBezTo>
                <a:cubicBezTo>
                  <a:pt x="101" y="1"/>
                  <a:pt x="96" y="1"/>
                  <a:pt x="9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21"/>
          <p:cNvSpPr/>
          <p:nvPr/>
        </p:nvSpPr>
        <p:spPr>
          <a:xfrm>
            <a:off x="1449327" y="281371"/>
            <a:ext cx="267959" cy="161878"/>
          </a:xfrm>
          <a:custGeom>
            <a:avLst/>
            <a:gdLst/>
            <a:ahLst/>
            <a:cxnLst/>
            <a:rect l="l" t="t" r="r" b="b"/>
            <a:pathLst>
              <a:path w="2478" h="1497" extrusionOk="0">
                <a:moveTo>
                  <a:pt x="95" y="1"/>
                </a:moveTo>
                <a:cubicBezTo>
                  <a:pt x="40" y="1"/>
                  <a:pt x="0" y="87"/>
                  <a:pt x="58" y="130"/>
                </a:cubicBezTo>
                <a:cubicBezTo>
                  <a:pt x="802" y="609"/>
                  <a:pt x="1564" y="1063"/>
                  <a:pt x="2342" y="1491"/>
                </a:cubicBezTo>
                <a:cubicBezTo>
                  <a:pt x="2352" y="1495"/>
                  <a:pt x="2362" y="1497"/>
                  <a:pt x="2371" y="1497"/>
                </a:cubicBezTo>
                <a:cubicBezTo>
                  <a:pt x="2434" y="1497"/>
                  <a:pt x="2478" y="1408"/>
                  <a:pt x="2411" y="1371"/>
                </a:cubicBezTo>
                <a:cubicBezTo>
                  <a:pt x="1632" y="943"/>
                  <a:pt x="871" y="490"/>
                  <a:pt x="126" y="11"/>
                </a:cubicBezTo>
                <a:cubicBezTo>
                  <a:pt x="116" y="4"/>
                  <a:pt x="105" y="1"/>
                  <a:pt x="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21"/>
          <p:cNvSpPr/>
          <p:nvPr/>
        </p:nvSpPr>
        <p:spPr>
          <a:xfrm>
            <a:off x="685661" y="300619"/>
            <a:ext cx="211188" cy="93537"/>
          </a:xfrm>
          <a:custGeom>
            <a:avLst/>
            <a:gdLst/>
            <a:ahLst/>
            <a:cxnLst/>
            <a:rect l="l" t="t" r="r" b="b"/>
            <a:pathLst>
              <a:path w="1953" h="865" extrusionOk="0">
                <a:moveTo>
                  <a:pt x="85" y="0"/>
                </a:moveTo>
                <a:cubicBezTo>
                  <a:pt x="23" y="0"/>
                  <a:pt x="1" y="109"/>
                  <a:pt x="71" y="132"/>
                </a:cubicBezTo>
                <a:lnTo>
                  <a:pt x="1842" y="859"/>
                </a:lnTo>
                <a:cubicBezTo>
                  <a:pt x="1852" y="863"/>
                  <a:pt x="1861" y="865"/>
                  <a:pt x="1869" y="865"/>
                </a:cubicBezTo>
                <a:cubicBezTo>
                  <a:pt x="1934" y="865"/>
                  <a:pt x="1952" y="761"/>
                  <a:pt x="1884" y="731"/>
                </a:cubicBezTo>
                <a:lnTo>
                  <a:pt x="105" y="4"/>
                </a:lnTo>
                <a:cubicBezTo>
                  <a:pt x="98" y="1"/>
                  <a:pt x="91" y="0"/>
                  <a:pt x="8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2" name="Google Shape;2782;p21"/>
          <p:cNvSpPr/>
          <p:nvPr/>
        </p:nvSpPr>
        <p:spPr>
          <a:xfrm>
            <a:off x="1238675" y="99051"/>
            <a:ext cx="169988" cy="189236"/>
          </a:xfrm>
          <a:custGeom>
            <a:avLst/>
            <a:gdLst/>
            <a:ahLst/>
            <a:cxnLst/>
            <a:rect l="l" t="t" r="r" b="b"/>
            <a:pathLst>
              <a:path w="1572" h="1750" extrusionOk="0">
                <a:moveTo>
                  <a:pt x="1472" y="0"/>
                </a:moveTo>
                <a:cubicBezTo>
                  <a:pt x="1452" y="0"/>
                  <a:pt x="1431" y="8"/>
                  <a:pt x="1416" y="28"/>
                </a:cubicBezTo>
                <a:cubicBezTo>
                  <a:pt x="996" y="593"/>
                  <a:pt x="543" y="1132"/>
                  <a:pt x="47" y="1637"/>
                </a:cubicBezTo>
                <a:cubicBezTo>
                  <a:pt x="1" y="1683"/>
                  <a:pt x="47" y="1750"/>
                  <a:pt x="97" y="1750"/>
                </a:cubicBezTo>
                <a:cubicBezTo>
                  <a:pt x="112" y="1750"/>
                  <a:pt x="128" y="1744"/>
                  <a:pt x="141" y="1731"/>
                </a:cubicBezTo>
                <a:cubicBezTo>
                  <a:pt x="646" y="1217"/>
                  <a:pt x="1108" y="670"/>
                  <a:pt x="1535" y="97"/>
                </a:cubicBezTo>
                <a:cubicBezTo>
                  <a:pt x="1572" y="48"/>
                  <a:pt x="1522" y="0"/>
                  <a:pt x="14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2783;p21"/>
          <p:cNvSpPr/>
          <p:nvPr/>
        </p:nvSpPr>
        <p:spPr>
          <a:xfrm>
            <a:off x="1630781" y="124463"/>
            <a:ext cx="155390" cy="168042"/>
          </a:xfrm>
          <a:custGeom>
            <a:avLst/>
            <a:gdLst/>
            <a:ahLst/>
            <a:cxnLst/>
            <a:rect l="l" t="t" r="r" b="b"/>
            <a:pathLst>
              <a:path w="1437" h="1554" extrusionOk="0">
                <a:moveTo>
                  <a:pt x="1345" y="1"/>
                </a:moveTo>
                <a:cubicBezTo>
                  <a:pt x="1329" y="1"/>
                  <a:pt x="1312" y="8"/>
                  <a:pt x="1297" y="24"/>
                </a:cubicBezTo>
                <a:cubicBezTo>
                  <a:pt x="878" y="495"/>
                  <a:pt x="459" y="965"/>
                  <a:pt x="40" y="1436"/>
                </a:cubicBezTo>
                <a:cubicBezTo>
                  <a:pt x="1" y="1488"/>
                  <a:pt x="45" y="1554"/>
                  <a:pt x="91" y="1554"/>
                </a:cubicBezTo>
                <a:cubicBezTo>
                  <a:pt x="106" y="1554"/>
                  <a:pt x="121" y="1547"/>
                  <a:pt x="134" y="1530"/>
                </a:cubicBezTo>
                <a:lnTo>
                  <a:pt x="1391" y="118"/>
                </a:lnTo>
                <a:cubicBezTo>
                  <a:pt x="1436" y="67"/>
                  <a:pt x="1394" y="1"/>
                  <a:pt x="13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2784;p21"/>
          <p:cNvSpPr/>
          <p:nvPr/>
        </p:nvSpPr>
        <p:spPr>
          <a:xfrm>
            <a:off x="841379" y="129654"/>
            <a:ext cx="181018" cy="174314"/>
          </a:xfrm>
          <a:custGeom>
            <a:avLst/>
            <a:gdLst/>
            <a:ahLst/>
            <a:cxnLst/>
            <a:rect l="l" t="t" r="r" b="b"/>
            <a:pathLst>
              <a:path w="1674" h="1612" extrusionOk="0">
                <a:moveTo>
                  <a:pt x="1578" y="0"/>
                </a:moveTo>
                <a:cubicBezTo>
                  <a:pt x="1565" y="0"/>
                  <a:pt x="1551" y="6"/>
                  <a:pt x="1539" y="19"/>
                </a:cubicBezTo>
                <a:lnTo>
                  <a:pt x="872" y="763"/>
                </a:lnTo>
                <a:cubicBezTo>
                  <a:pt x="783" y="852"/>
                  <a:pt x="326" y="1471"/>
                  <a:pt x="161" y="1471"/>
                </a:cubicBezTo>
                <a:cubicBezTo>
                  <a:pt x="152" y="1471"/>
                  <a:pt x="144" y="1469"/>
                  <a:pt x="136" y="1465"/>
                </a:cubicBezTo>
                <a:cubicBezTo>
                  <a:pt x="126" y="1460"/>
                  <a:pt x="117" y="1458"/>
                  <a:pt x="107" y="1458"/>
                </a:cubicBezTo>
                <a:cubicBezTo>
                  <a:pt x="44" y="1458"/>
                  <a:pt x="1" y="1547"/>
                  <a:pt x="68" y="1585"/>
                </a:cubicBezTo>
                <a:cubicBezTo>
                  <a:pt x="104" y="1603"/>
                  <a:pt x="139" y="1611"/>
                  <a:pt x="173" y="1611"/>
                </a:cubicBezTo>
                <a:cubicBezTo>
                  <a:pt x="374" y="1611"/>
                  <a:pt x="540" y="1324"/>
                  <a:pt x="650" y="1200"/>
                </a:cubicBezTo>
                <a:lnTo>
                  <a:pt x="1634" y="122"/>
                </a:lnTo>
                <a:cubicBezTo>
                  <a:pt x="1673" y="69"/>
                  <a:pt x="1626" y="0"/>
                  <a:pt x="15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2785;p21"/>
          <p:cNvSpPr/>
          <p:nvPr/>
        </p:nvSpPr>
        <p:spPr>
          <a:xfrm>
            <a:off x="-10744" y="65095"/>
            <a:ext cx="658758" cy="2272349"/>
          </a:xfrm>
          <a:custGeom>
            <a:avLst/>
            <a:gdLst/>
            <a:ahLst/>
            <a:cxnLst/>
            <a:rect l="l" t="t" r="r" b="b"/>
            <a:pathLst>
              <a:path w="6092" h="21014" extrusionOk="0">
                <a:moveTo>
                  <a:pt x="2757" y="1"/>
                </a:moveTo>
                <a:cubicBezTo>
                  <a:pt x="2676" y="1"/>
                  <a:pt x="2586" y="72"/>
                  <a:pt x="2601" y="180"/>
                </a:cubicBezTo>
                <a:cubicBezTo>
                  <a:pt x="2661" y="548"/>
                  <a:pt x="2712" y="924"/>
                  <a:pt x="2772" y="1292"/>
                </a:cubicBezTo>
                <a:cubicBezTo>
                  <a:pt x="2806" y="1480"/>
                  <a:pt x="2849" y="1677"/>
                  <a:pt x="2858" y="1865"/>
                </a:cubicBezTo>
                <a:cubicBezTo>
                  <a:pt x="2798" y="1899"/>
                  <a:pt x="2781" y="1985"/>
                  <a:pt x="2824" y="2045"/>
                </a:cubicBezTo>
                <a:lnTo>
                  <a:pt x="2849" y="2088"/>
                </a:lnTo>
                <a:cubicBezTo>
                  <a:pt x="2806" y="2233"/>
                  <a:pt x="2747" y="2378"/>
                  <a:pt x="2661" y="2515"/>
                </a:cubicBezTo>
                <a:cubicBezTo>
                  <a:pt x="2336" y="3123"/>
                  <a:pt x="2045" y="3747"/>
                  <a:pt x="1780" y="4380"/>
                </a:cubicBezTo>
                <a:cubicBezTo>
                  <a:pt x="1250" y="5689"/>
                  <a:pt x="839" y="7041"/>
                  <a:pt x="557" y="8427"/>
                </a:cubicBezTo>
                <a:cubicBezTo>
                  <a:pt x="274" y="9761"/>
                  <a:pt x="112" y="11121"/>
                  <a:pt x="60" y="12490"/>
                </a:cubicBezTo>
                <a:cubicBezTo>
                  <a:pt x="0" y="13970"/>
                  <a:pt x="103" y="15425"/>
                  <a:pt x="557" y="16836"/>
                </a:cubicBezTo>
                <a:cubicBezTo>
                  <a:pt x="1019" y="18316"/>
                  <a:pt x="1737" y="19702"/>
                  <a:pt x="2670" y="20942"/>
                </a:cubicBezTo>
                <a:cubicBezTo>
                  <a:pt x="2700" y="20990"/>
                  <a:pt x="2747" y="21013"/>
                  <a:pt x="2794" y="21013"/>
                </a:cubicBezTo>
                <a:cubicBezTo>
                  <a:pt x="2841" y="21013"/>
                  <a:pt x="2888" y="20990"/>
                  <a:pt x="2918" y="20942"/>
                </a:cubicBezTo>
                <a:cubicBezTo>
                  <a:pt x="4381" y="18838"/>
                  <a:pt x="5339" y="16417"/>
                  <a:pt x="5707" y="13876"/>
                </a:cubicBezTo>
                <a:cubicBezTo>
                  <a:pt x="6092" y="11344"/>
                  <a:pt x="5895" y="8743"/>
                  <a:pt x="5125" y="6297"/>
                </a:cubicBezTo>
                <a:cubicBezTo>
                  <a:pt x="4646" y="4791"/>
                  <a:pt x="3910" y="3396"/>
                  <a:pt x="3132" y="2019"/>
                </a:cubicBezTo>
                <a:cubicBezTo>
                  <a:pt x="3132" y="1814"/>
                  <a:pt x="3114" y="1608"/>
                  <a:pt x="3072" y="1403"/>
                </a:cubicBezTo>
                <a:lnTo>
                  <a:pt x="2875" y="103"/>
                </a:lnTo>
                <a:cubicBezTo>
                  <a:pt x="2861" y="31"/>
                  <a:pt x="2811" y="1"/>
                  <a:pt x="27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21"/>
          <p:cNvSpPr/>
          <p:nvPr/>
        </p:nvSpPr>
        <p:spPr>
          <a:xfrm>
            <a:off x="301449" y="284723"/>
            <a:ext cx="81966" cy="1783687"/>
          </a:xfrm>
          <a:custGeom>
            <a:avLst/>
            <a:gdLst/>
            <a:ahLst/>
            <a:cxnLst/>
            <a:rect l="l" t="t" r="r" b="b"/>
            <a:pathLst>
              <a:path w="758" h="16495" extrusionOk="0">
                <a:moveTo>
                  <a:pt x="67" y="1"/>
                </a:moveTo>
                <a:cubicBezTo>
                  <a:pt x="33" y="1"/>
                  <a:pt x="1" y="22"/>
                  <a:pt x="5" y="65"/>
                </a:cubicBezTo>
                <a:cubicBezTo>
                  <a:pt x="544" y="5506"/>
                  <a:pt x="630" y="10981"/>
                  <a:pt x="253" y="16431"/>
                </a:cubicBezTo>
                <a:cubicBezTo>
                  <a:pt x="253" y="16473"/>
                  <a:pt x="285" y="16495"/>
                  <a:pt x="317" y="16495"/>
                </a:cubicBezTo>
                <a:cubicBezTo>
                  <a:pt x="349" y="16495"/>
                  <a:pt x="381" y="16473"/>
                  <a:pt x="381" y="16431"/>
                </a:cubicBezTo>
                <a:cubicBezTo>
                  <a:pt x="758" y="10981"/>
                  <a:pt x="681" y="5506"/>
                  <a:pt x="142" y="65"/>
                </a:cubicBezTo>
                <a:cubicBezTo>
                  <a:pt x="138" y="22"/>
                  <a:pt x="101" y="1"/>
                  <a:pt x="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7" name="Google Shape;2787;p21"/>
          <p:cNvSpPr/>
          <p:nvPr/>
        </p:nvSpPr>
        <p:spPr>
          <a:xfrm>
            <a:off x="182822" y="766260"/>
            <a:ext cx="171610" cy="417293"/>
          </a:xfrm>
          <a:custGeom>
            <a:avLst/>
            <a:gdLst/>
            <a:ahLst/>
            <a:cxnLst/>
            <a:rect l="l" t="t" r="r" b="b"/>
            <a:pathLst>
              <a:path w="1587" h="3859" extrusionOk="0">
                <a:moveTo>
                  <a:pt x="1510" y="0"/>
                </a:moveTo>
                <a:cubicBezTo>
                  <a:pt x="1486" y="0"/>
                  <a:pt x="1463" y="13"/>
                  <a:pt x="1453" y="44"/>
                </a:cubicBezTo>
                <a:cubicBezTo>
                  <a:pt x="1085" y="1318"/>
                  <a:pt x="614" y="2567"/>
                  <a:pt x="24" y="3756"/>
                </a:cubicBezTo>
                <a:cubicBezTo>
                  <a:pt x="1" y="3809"/>
                  <a:pt x="46" y="3859"/>
                  <a:pt x="91" y="3859"/>
                </a:cubicBezTo>
                <a:cubicBezTo>
                  <a:pt x="111" y="3859"/>
                  <a:pt x="131" y="3849"/>
                  <a:pt x="144" y="3825"/>
                </a:cubicBezTo>
                <a:cubicBezTo>
                  <a:pt x="734" y="2619"/>
                  <a:pt x="1213" y="1370"/>
                  <a:pt x="1581" y="78"/>
                </a:cubicBezTo>
                <a:cubicBezTo>
                  <a:pt x="1586" y="31"/>
                  <a:pt x="1547" y="0"/>
                  <a:pt x="15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" name="Google Shape;2788;p21"/>
          <p:cNvSpPr/>
          <p:nvPr/>
        </p:nvSpPr>
        <p:spPr>
          <a:xfrm>
            <a:off x="199800" y="1240011"/>
            <a:ext cx="166203" cy="261362"/>
          </a:xfrm>
          <a:custGeom>
            <a:avLst/>
            <a:gdLst/>
            <a:ahLst/>
            <a:cxnLst/>
            <a:rect l="l" t="t" r="r" b="b"/>
            <a:pathLst>
              <a:path w="1537" h="2417" extrusionOk="0">
                <a:moveTo>
                  <a:pt x="1445" y="0"/>
                </a:moveTo>
                <a:cubicBezTo>
                  <a:pt x="1424" y="0"/>
                  <a:pt x="1403" y="10"/>
                  <a:pt x="1390" y="34"/>
                </a:cubicBezTo>
                <a:cubicBezTo>
                  <a:pt x="902" y="778"/>
                  <a:pt x="449" y="1540"/>
                  <a:pt x="30" y="2318"/>
                </a:cubicBezTo>
                <a:cubicBezTo>
                  <a:pt x="0" y="2371"/>
                  <a:pt x="44" y="2417"/>
                  <a:pt x="88" y="2417"/>
                </a:cubicBezTo>
                <a:cubicBezTo>
                  <a:pt x="108" y="2417"/>
                  <a:pt x="128" y="2408"/>
                  <a:pt x="141" y="2387"/>
                </a:cubicBezTo>
                <a:cubicBezTo>
                  <a:pt x="569" y="1608"/>
                  <a:pt x="1022" y="847"/>
                  <a:pt x="1501" y="94"/>
                </a:cubicBezTo>
                <a:cubicBezTo>
                  <a:pt x="1536" y="47"/>
                  <a:pt x="1491" y="0"/>
                  <a:pt x="14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2789;p21"/>
          <p:cNvSpPr/>
          <p:nvPr/>
        </p:nvSpPr>
        <p:spPr>
          <a:xfrm>
            <a:off x="248786" y="475045"/>
            <a:ext cx="96132" cy="205348"/>
          </a:xfrm>
          <a:custGeom>
            <a:avLst/>
            <a:gdLst/>
            <a:ahLst/>
            <a:cxnLst/>
            <a:rect l="l" t="t" r="r" b="b"/>
            <a:pathLst>
              <a:path w="889" h="1899" extrusionOk="0">
                <a:moveTo>
                  <a:pt x="811" y="1"/>
                </a:moveTo>
                <a:cubicBezTo>
                  <a:pt x="783" y="1"/>
                  <a:pt x="754" y="16"/>
                  <a:pt x="740" y="50"/>
                </a:cubicBezTo>
                <a:lnTo>
                  <a:pt x="22" y="1821"/>
                </a:lnTo>
                <a:cubicBezTo>
                  <a:pt x="1" y="1868"/>
                  <a:pt x="40" y="1899"/>
                  <a:pt x="81" y="1899"/>
                </a:cubicBezTo>
                <a:cubicBezTo>
                  <a:pt x="108" y="1899"/>
                  <a:pt x="136" y="1886"/>
                  <a:pt x="150" y="1855"/>
                </a:cubicBezTo>
                <a:cubicBezTo>
                  <a:pt x="389" y="1265"/>
                  <a:pt x="629" y="675"/>
                  <a:pt x="868" y="85"/>
                </a:cubicBezTo>
                <a:cubicBezTo>
                  <a:pt x="889" y="34"/>
                  <a:pt x="851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0" name="Google Shape;2790;p21"/>
          <p:cNvSpPr/>
          <p:nvPr/>
        </p:nvSpPr>
        <p:spPr>
          <a:xfrm>
            <a:off x="353355" y="1028818"/>
            <a:ext cx="195400" cy="164473"/>
          </a:xfrm>
          <a:custGeom>
            <a:avLst/>
            <a:gdLst/>
            <a:ahLst/>
            <a:cxnLst/>
            <a:rect l="l" t="t" r="r" b="b"/>
            <a:pathLst>
              <a:path w="1807" h="1521" extrusionOk="0">
                <a:moveTo>
                  <a:pt x="97" y="0"/>
                </a:moveTo>
                <a:cubicBezTo>
                  <a:pt x="46" y="0"/>
                  <a:pt x="1" y="67"/>
                  <a:pt x="47" y="114"/>
                </a:cubicBezTo>
                <a:cubicBezTo>
                  <a:pt x="560" y="618"/>
                  <a:pt x="1099" y="1080"/>
                  <a:pt x="1681" y="1508"/>
                </a:cubicBezTo>
                <a:cubicBezTo>
                  <a:pt x="1693" y="1517"/>
                  <a:pt x="1704" y="1520"/>
                  <a:pt x="1715" y="1520"/>
                </a:cubicBezTo>
                <a:cubicBezTo>
                  <a:pt x="1769" y="1520"/>
                  <a:pt x="1806" y="1431"/>
                  <a:pt x="1749" y="1388"/>
                </a:cubicBezTo>
                <a:cubicBezTo>
                  <a:pt x="1176" y="969"/>
                  <a:pt x="646" y="516"/>
                  <a:pt x="141" y="19"/>
                </a:cubicBezTo>
                <a:cubicBezTo>
                  <a:pt x="127" y="6"/>
                  <a:pt x="112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1" name="Google Shape;2791;p21"/>
          <p:cNvSpPr/>
          <p:nvPr/>
        </p:nvSpPr>
        <p:spPr>
          <a:xfrm>
            <a:off x="329673" y="632169"/>
            <a:ext cx="188263" cy="174638"/>
          </a:xfrm>
          <a:custGeom>
            <a:avLst/>
            <a:gdLst/>
            <a:ahLst/>
            <a:cxnLst/>
            <a:rect l="l" t="t" r="r" b="b"/>
            <a:pathLst>
              <a:path w="1741" h="1615" extrusionOk="0">
                <a:moveTo>
                  <a:pt x="182" y="1"/>
                </a:moveTo>
                <a:cubicBezTo>
                  <a:pt x="162" y="1"/>
                  <a:pt x="142" y="11"/>
                  <a:pt x="129" y="35"/>
                </a:cubicBezTo>
                <a:cubicBezTo>
                  <a:pt x="1" y="274"/>
                  <a:pt x="360" y="488"/>
                  <a:pt x="514" y="616"/>
                </a:cubicBezTo>
                <a:lnTo>
                  <a:pt x="1592" y="1600"/>
                </a:lnTo>
                <a:cubicBezTo>
                  <a:pt x="1606" y="1610"/>
                  <a:pt x="1621" y="1615"/>
                  <a:pt x="1635" y="1615"/>
                </a:cubicBezTo>
                <a:cubicBezTo>
                  <a:pt x="1692" y="1615"/>
                  <a:pt x="1741" y="1547"/>
                  <a:pt x="1686" y="1506"/>
                </a:cubicBezTo>
                <a:lnTo>
                  <a:pt x="950" y="839"/>
                </a:lnTo>
                <a:cubicBezTo>
                  <a:pt x="856" y="745"/>
                  <a:pt x="172" y="240"/>
                  <a:pt x="249" y="103"/>
                </a:cubicBezTo>
                <a:cubicBezTo>
                  <a:pt x="272" y="50"/>
                  <a:pt x="227" y="1"/>
                  <a:pt x="1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2" name="Google Shape;2792;p21"/>
          <p:cNvSpPr/>
          <p:nvPr/>
        </p:nvSpPr>
        <p:spPr>
          <a:xfrm>
            <a:off x="-53350" y="-85757"/>
            <a:ext cx="1287888" cy="1302919"/>
          </a:xfrm>
          <a:custGeom>
            <a:avLst/>
            <a:gdLst/>
            <a:ahLst/>
            <a:cxnLst/>
            <a:rect l="l" t="t" r="r" b="b"/>
            <a:pathLst>
              <a:path w="11910" h="12049" extrusionOk="0">
                <a:moveTo>
                  <a:pt x="6203" y="1"/>
                </a:moveTo>
                <a:cubicBezTo>
                  <a:pt x="5507" y="1"/>
                  <a:pt x="4812" y="24"/>
                  <a:pt x="4116" y="69"/>
                </a:cubicBezTo>
                <a:cubicBezTo>
                  <a:pt x="3072" y="129"/>
                  <a:pt x="2037" y="249"/>
                  <a:pt x="1002" y="420"/>
                </a:cubicBezTo>
                <a:cubicBezTo>
                  <a:pt x="960" y="406"/>
                  <a:pt x="917" y="399"/>
                  <a:pt x="875" y="399"/>
                </a:cubicBezTo>
                <a:cubicBezTo>
                  <a:pt x="788" y="399"/>
                  <a:pt x="703" y="428"/>
                  <a:pt x="634" y="480"/>
                </a:cubicBezTo>
                <a:lnTo>
                  <a:pt x="625" y="480"/>
                </a:lnTo>
                <a:cubicBezTo>
                  <a:pt x="343" y="531"/>
                  <a:pt x="189" y="822"/>
                  <a:pt x="292" y="1079"/>
                </a:cubicBezTo>
                <a:cubicBezTo>
                  <a:pt x="249" y="1361"/>
                  <a:pt x="292" y="1669"/>
                  <a:pt x="258" y="1951"/>
                </a:cubicBezTo>
                <a:cubicBezTo>
                  <a:pt x="206" y="2559"/>
                  <a:pt x="172" y="3183"/>
                  <a:pt x="138" y="3799"/>
                </a:cubicBezTo>
                <a:cubicBezTo>
                  <a:pt x="87" y="5040"/>
                  <a:pt x="1" y="6306"/>
                  <a:pt x="112" y="7546"/>
                </a:cubicBezTo>
                <a:cubicBezTo>
                  <a:pt x="172" y="8145"/>
                  <a:pt x="258" y="8727"/>
                  <a:pt x="377" y="9308"/>
                </a:cubicBezTo>
                <a:cubicBezTo>
                  <a:pt x="506" y="9882"/>
                  <a:pt x="625" y="10480"/>
                  <a:pt x="848" y="11028"/>
                </a:cubicBezTo>
                <a:cubicBezTo>
                  <a:pt x="1053" y="11550"/>
                  <a:pt x="1438" y="12020"/>
                  <a:pt x="2028" y="12046"/>
                </a:cubicBezTo>
                <a:cubicBezTo>
                  <a:pt x="2054" y="12048"/>
                  <a:pt x="2079" y="12048"/>
                  <a:pt x="2104" y="12048"/>
                </a:cubicBezTo>
                <a:cubicBezTo>
                  <a:pt x="2634" y="12048"/>
                  <a:pt x="3067" y="11708"/>
                  <a:pt x="3329" y="11259"/>
                </a:cubicBezTo>
                <a:cubicBezTo>
                  <a:pt x="3543" y="10874"/>
                  <a:pt x="3671" y="10446"/>
                  <a:pt x="3714" y="10010"/>
                </a:cubicBezTo>
                <a:cubicBezTo>
                  <a:pt x="3774" y="10095"/>
                  <a:pt x="3842" y="10190"/>
                  <a:pt x="3919" y="10275"/>
                </a:cubicBezTo>
                <a:cubicBezTo>
                  <a:pt x="4250" y="10650"/>
                  <a:pt x="4730" y="10897"/>
                  <a:pt x="5213" y="10897"/>
                </a:cubicBezTo>
                <a:cubicBezTo>
                  <a:pt x="5479" y="10897"/>
                  <a:pt x="5746" y="10822"/>
                  <a:pt x="5989" y="10652"/>
                </a:cubicBezTo>
                <a:cubicBezTo>
                  <a:pt x="6717" y="10147"/>
                  <a:pt x="6503" y="9180"/>
                  <a:pt x="6289" y="8461"/>
                </a:cubicBezTo>
                <a:cubicBezTo>
                  <a:pt x="6263" y="8393"/>
                  <a:pt x="6246" y="8325"/>
                  <a:pt x="6220" y="8248"/>
                </a:cubicBezTo>
                <a:lnTo>
                  <a:pt x="6220" y="8248"/>
                </a:lnTo>
                <a:cubicBezTo>
                  <a:pt x="6580" y="8470"/>
                  <a:pt x="6965" y="8667"/>
                  <a:pt x="7350" y="8838"/>
                </a:cubicBezTo>
                <a:cubicBezTo>
                  <a:pt x="7682" y="8981"/>
                  <a:pt x="8161" y="9119"/>
                  <a:pt x="8598" y="9119"/>
                </a:cubicBezTo>
                <a:cubicBezTo>
                  <a:pt x="9129" y="9119"/>
                  <a:pt x="9598" y="8916"/>
                  <a:pt x="9668" y="8273"/>
                </a:cubicBezTo>
                <a:cubicBezTo>
                  <a:pt x="9711" y="7837"/>
                  <a:pt x="9548" y="7332"/>
                  <a:pt x="9386" y="6930"/>
                </a:cubicBezTo>
                <a:cubicBezTo>
                  <a:pt x="9223" y="6528"/>
                  <a:pt x="9001" y="6143"/>
                  <a:pt x="8744" y="5792"/>
                </a:cubicBezTo>
                <a:cubicBezTo>
                  <a:pt x="8701" y="5741"/>
                  <a:pt x="8659" y="5690"/>
                  <a:pt x="8616" y="5630"/>
                </a:cubicBezTo>
                <a:lnTo>
                  <a:pt x="8616" y="5630"/>
                </a:lnTo>
                <a:cubicBezTo>
                  <a:pt x="8718" y="5655"/>
                  <a:pt x="8830" y="5673"/>
                  <a:pt x="8932" y="5698"/>
                </a:cubicBezTo>
                <a:cubicBezTo>
                  <a:pt x="9259" y="5753"/>
                  <a:pt x="9703" y="5830"/>
                  <a:pt x="10137" y="5830"/>
                </a:cubicBezTo>
                <a:cubicBezTo>
                  <a:pt x="10716" y="5830"/>
                  <a:pt x="11276" y="5693"/>
                  <a:pt x="11516" y="5185"/>
                </a:cubicBezTo>
                <a:cubicBezTo>
                  <a:pt x="11909" y="4321"/>
                  <a:pt x="10960" y="3286"/>
                  <a:pt x="10318" y="2832"/>
                </a:cubicBezTo>
                <a:cubicBezTo>
                  <a:pt x="10113" y="2687"/>
                  <a:pt x="9899" y="2559"/>
                  <a:pt x="9677" y="2447"/>
                </a:cubicBezTo>
                <a:cubicBezTo>
                  <a:pt x="9985" y="2413"/>
                  <a:pt x="10284" y="2336"/>
                  <a:pt x="10575" y="2234"/>
                </a:cubicBezTo>
                <a:cubicBezTo>
                  <a:pt x="10985" y="2062"/>
                  <a:pt x="11524" y="1677"/>
                  <a:pt x="11379" y="1164"/>
                </a:cubicBezTo>
                <a:cubicBezTo>
                  <a:pt x="11242" y="719"/>
                  <a:pt x="10652" y="471"/>
                  <a:pt x="10250" y="343"/>
                </a:cubicBezTo>
                <a:cubicBezTo>
                  <a:pt x="9300" y="43"/>
                  <a:pt x="8231" y="61"/>
                  <a:pt x="7247" y="18"/>
                </a:cubicBezTo>
                <a:cubicBezTo>
                  <a:pt x="6899" y="6"/>
                  <a:pt x="6551" y="1"/>
                  <a:pt x="62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3" name="Google Shape;2793;p21"/>
          <p:cNvSpPr/>
          <p:nvPr/>
        </p:nvSpPr>
        <p:spPr>
          <a:xfrm>
            <a:off x="859005" y="1015626"/>
            <a:ext cx="125761" cy="123598"/>
          </a:xfrm>
          <a:custGeom>
            <a:avLst/>
            <a:gdLst/>
            <a:ahLst/>
            <a:cxnLst/>
            <a:rect l="l" t="t" r="r" b="b"/>
            <a:pathLst>
              <a:path w="1163" h="1143" extrusionOk="0">
                <a:moveTo>
                  <a:pt x="559" y="1"/>
                </a:moveTo>
                <a:cubicBezTo>
                  <a:pt x="425" y="1"/>
                  <a:pt x="290" y="52"/>
                  <a:pt x="187" y="159"/>
                </a:cubicBezTo>
                <a:cubicBezTo>
                  <a:pt x="85" y="261"/>
                  <a:pt x="42" y="407"/>
                  <a:pt x="59" y="552"/>
                </a:cubicBezTo>
                <a:cubicBezTo>
                  <a:pt x="33" y="629"/>
                  <a:pt x="50" y="706"/>
                  <a:pt x="93" y="774"/>
                </a:cubicBezTo>
                <a:cubicBezTo>
                  <a:pt x="1" y="913"/>
                  <a:pt x="75" y="1142"/>
                  <a:pt x="260" y="1142"/>
                </a:cubicBezTo>
                <a:cubicBezTo>
                  <a:pt x="280" y="1142"/>
                  <a:pt x="301" y="1140"/>
                  <a:pt x="324" y="1134"/>
                </a:cubicBezTo>
                <a:cubicBezTo>
                  <a:pt x="410" y="1117"/>
                  <a:pt x="495" y="1082"/>
                  <a:pt x="581" y="1048"/>
                </a:cubicBezTo>
                <a:cubicBezTo>
                  <a:pt x="769" y="1048"/>
                  <a:pt x="957" y="963"/>
                  <a:pt x="1077" y="817"/>
                </a:cubicBezTo>
                <a:cubicBezTo>
                  <a:pt x="1145" y="732"/>
                  <a:pt x="1163" y="621"/>
                  <a:pt x="1128" y="518"/>
                </a:cubicBezTo>
                <a:cubicBezTo>
                  <a:pt x="1154" y="415"/>
                  <a:pt x="1103" y="313"/>
                  <a:pt x="1009" y="261"/>
                </a:cubicBezTo>
                <a:cubicBezTo>
                  <a:pt x="911" y="91"/>
                  <a:pt x="736" y="1"/>
                  <a:pt x="5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4" name="Google Shape;2794;p21"/>
          <p:cNvSpPr/>
          <p:nvPr/>
        </p:nvSpPr>
        <p:spPr>
          <a:xfrm>
            <a:off x="1051273" y="787131"/>
            <a:ext cx="131492" cy="128897"/>
          </a:xfrm>
          <a:custGeom>
            <a:avLst/>
            <a:gdLst/>
            <a:ahLst/>
            <a:cxnLst/>
            <a:rect l="l" t="t" r="r" b="b"/>
            <a:pathLst>
              <a:path w="1216" h="1192" extrusionOk="0">
                <a:moveTo>
                  <a:pt x="899" y="0"/>
                </a:moveTo>
                <a:cubicBezTo>
                  <a:pt x="847" y="0"/>
                  <a:pt x="795" y="15"/>
                  <a:pt x="753" y="47"/>
                </a:cubicBezTo>
                <a:cubicBezTo>
                  <a:pt x="599" y="158"/>
                  <a:pt x="385" y="184"/>
                  <a:pt x="231" y="304"/>
                </a:cubicBezTo>
                <a:cubicBezTo>
                  <a:pt x="103" y="407"/>
                  <a:pt x="26" y="561"/>
                  <a:pt x="18" y="723"/>
                </a:cubicBezTo>
                <a:cubicBezTo>
                  <a:pt x="0" y="886"/>
                  <a:pt x="69" y="1040"/>
                  <a:pt x="206" y="1134"/>
                </a:cubicBezTo>
                <a:cubicBezTo>
                  <a:pt x="273" y="1175"/>
                  <a:pt x="345" y="1192"/>
                  <a:pt x="420" y="1192"/>
                </a:cubicBezTo>
                <a:cubicBezTo>
                  <a:pt x="545" y="1192"/>
                  <a:pt x="675" y="1145"/>
                  <a:pt x="788" y="1091"/>
                </a:cubicBezTo>
                <a:cubicBezTo>
                  <a:pt x="967" y="1031"/>
                  <a:pt x="1113" y="886"/>
                  <a:pt x="1181" y="706"/>
                </a:cubicBezTo>
                <a:cubicBezTo>
                  <a:pt x="1215" y="569"/>
                  <a:pt x="1198" y="432"/>
                  <a:pt x="1121" y="312"/>
                </a:cubicBezTo>
                <a:cubicBezTo>
                  <a:pt x="1121" y="287"/>
                  <a:pt x="1130" y="270"/>
                  <a:pt x="1138" y="244"/>
                </a:cubicBezTo>
                <a:cubicBezTo>
                  <a:pt x="1157" y="92"/>
                  <a:pt x="1027" y="0"/>
                  <a:pt x="8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5" name="Google Shape;2795;p21"/>
          <p:cNvSpPr/>
          <p:nvPr/>
        </p:nvSpPr>
        <p:spPr>
          <a:xfrm>
            <a:off x="573955" y="949337"/>
            <a:ext cx="165663" cy="148037"/>
          </a:xfrm>
          <a:custGeom>
            <a:avLst/>
            <a:gdLst/>
            <a:ahLst/>
            <a:cxnLst/>
            <a:rect l="l" t="t" r="r" b="b"/>
            <a:pathLst>
              <a:path w="1532" h="1369" extrusionOk="0">
                <a:moveTo>
                  <a:pt x="1118" y="0"/>
                </a:moveTo>
                <a:cubicBezTo>
                  <a:pt x="1108" y="0"/>
                  <a:pt x="1097" y="1"/>
                  <a:pt x="1087" y="2"/>
                </a:cubicBezTo>
                <a:cubicBezTo>
                  <a:pt x="873" y="36"/>
                  <a:pt x="642" y="96"/>
                  <a:pt x="488" y="275"/>
                </a:cubicBezTo>
                <a:cubicBezTo>
                  <a:pt x="454" y="318"/>
                  <a:pt x="428" y="361"/>
                  <a:pt x="402" y="412"/>
                </a:cubicBezTo>
                <a:cubicBezTo>
                  <a:pt x="240" y="464"/>
                  <a:pt x="103" y="583"/>
                  <a:pt x="34" y="737"/>
                </a:cubicBezTo>
                <a:cubicBezTo>
                  <a:pt x="0" y="840"/>
                  <a:pt x="34" y="943"/>
                  <a:pt x="120" y="1011"/>
                </a:cubicBezTo>
                <a:cubicBezTo>
                  <a:pt x="137" y="1020"/>
                  <a:pt x="154" y="1028"/>
                  <a:pt x="171" y="1037"/>
                </a:cubicBezTo>
                <a:cubicBezTo>
                  <a:pt x="223" y="1199"/>
                  <a:pt x="359" y="1319"/>
                  <a:pt x="522" y="1362"/>
                </a:cubicBezTo>
                <a:cubicBezTo>
                  <a:pt x="548" y="1367"/>
                  <a:pt x="574" y="1369"/>
                  <a:pt x="599" y="1369"/>
                </a:cubicBezTo>
                <a:cubicBezTo>
                  <a:pt x="760" y="1369"/>
                  <a:pt x="909" y="1278"/>
                  <a:pt x="975" y="1131"/>
                </a:cubicBezTo>
                <a:cubicBezTo>
                  <a:pt x="1001" y="1122"/>
                  <a:pt x="1027" y="1114"/>
                  <a:pt x="1052" y="1105"/>
                </a:cubicBezTo>
                <a:cubicBezTo>
                  <a:pt x="1082" y="1119"/>
                  <a:pt x="1114" y="1125"/>
                  <a:pt x="1146" y="1125"/>
                </a:cubicBezTo>
                <a:cubicBezTo>
                  <a:pt x="1216" y="1125"/>
                  <a:pt x="1285" y="1093"/>
                  <a:pt x="1326" y="1028"/>
                </a:cubicBezTo>
                <a:cubicBezTo>
                  <a:pt x="1531" y="746"/>
                  <a:pt x="1523" y="361"/>
                  <a:pt x="1309" y="87"/>
                </a:cubicBezTo>
                <a:cubicBezTo>
                  <a:pt x="1264" y="27"/>
                  <a:pt x="1193" y="0"/>
                  <a:pt x="11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6" name="Google Shape;2796;p21"/>
          <p:cNvSpPr/>
          <p:nvPr/>
        </p:nvSpPr>
        <p:spPr>
          <a:xfrm>
            <a:off x="769143" y="799675"/>
            <a:ext cx="135169" cy="109757"/>
          </a:xfrm>
          <a:custGeom>
            <a:avLst/>
            <a:gdLst/>
            <a:ahLst/>
            <a:cxnLst/>
            <a:rect l="l" t="t" r="r" b="b"/>
            <a:pathLst>
              <a:path w="1250" h="1015" extrusionOk="0">
                <a:moveTo>
                  <a:pt x="394" y="473"/>
                </a:moveTo>
                <a:cubicBezTo>
                  <a:pt x="401" y="473"/>
                  <a:pt x="407" y="475"/>
                  <a:pt x="411" y="479"/>
                </a:cubicBezTo>
                <a:lnTo>
                  <a:pt x="394" y="487"/>
                </a:lnTo>
                <a:lnTo>
                  <a:pt x="368" y="487"/>
                </a:lnTo>
                <a:cubicBezTo>
                  <a:pt x="373" y="477"/>
                  <a:pt x="384" y="473"/>
                  <a:pt x="394" y="473"/>
                </a:cubicBezTo>
                <a:close/>
                <a:moveTo>
                  <a:pt x="814" y="1"/>
                </a:moveTo>
                <a:cubicBezTo>
                  <a:pt x="682" y="1"/>
                  <a:pt x="556" y="47"/>
                  <a:pt x="454" y="137"/>
                </a:cubicBezTo>
                <a:cubicBezTo>
                  <a:pt x="300" y="248"/>
                  <a:pt x="86" y="376"/>
                  <a:pt x="34" y="564"/>
                </a:cubicBezTo>
                <a:cubicBezTo>
                  <a:pt x="0" y="744"/>
                  <a:pt x="120" y="915"/>
                  <a:pt x="300" y="949"/>
                </a:cubicBezTo>
                <a:cubicBezTo>
                  <a:pt x="344" y="993"/>
                  <a:pt x="399" y="1015"/>
                  <a:pt x="455" y="1015"/>
                </a:cubicBezTo>
                <a:cubicBezTo>
                  <a:pt x="508" y="1015"/>
                  <a:pt x="562" y="995"/>
                  <a:pt x="608" y="958"/>
                </a:cubicBezTo>
                <a:cubicBezTo>
                  <a:pt x="719" y="872"/>
                  <a:pt x="864" y="778"/>
                  <a:pt x="984" y="676"/>
                </a:cubicBezTo>
                <a:cubicBezTo>
                  <a:pt x="1121" y="564"/>
                  <a:pt x="1249" y="410"/>
                  <a:pt x="1164" y="231"/>
                </a:cubicBezTo>
                <a:cubicBezTo>
                  <a:pt x="1129" y="128"/>
                  <a:pt x="1053" y="42"/>
                  <a:pt x="950" y="17"/>
                </a:cubicBezTo>
                <a:cubicBezTo>
                  <a:pt x="904" y="6"/>
                  <a:pt x="859" y="1"/>
                  <a:pt x="8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21"/>
          <p:cNvSpPr/>
          <p:nvPr/>
        </p:nvSpPr>
        <p:spPr>
          <a:xfrm>
            <a:off x="1105883" y="971722"/>
            <a:ext cx="137007" cy="116570"/>
          </a:xfrm>
          <a:custGeom>
            <a:avLst/>
            <a:gdLst/>
            <a:ahLst/>
            <a:cxnLst/>
            <a:rect l="l" t="t" r="r" b="b"/>
            <a:pathLst>
              <a:path w="1267" h="1078" extrusionOk="0">
                <a:moveTo>
                  <a:pt x="624" y="1"/>
                </a:moveTo>
                <a:cubicBezTo>
                  <a:pt x="461" y="1"/>
                  <a:pt x="299" y="61"/>
                  <a:pt x="188" y="188"/>
                </a:cubicBezTo>
                <a:cubicBezTo>
                  <a:pt x="0" y="402"/>
                  <a:pt x="9" y="710"/>
                  <a:pt x="188" y="915"/>
                </a:cubicBezTo>
                <a:cubicBezTo>
                  <a:pt x="223" y="992"/>
                  <a:pt x="291" y="1044"/>
                  <a:pt x="368" y="1044"/>
                </a:cubicBezTo>
                <a:cubicBezTo>
                  <a:pt x="419" y="1066"/>
                  <a:pt x="475" y="1078"/>
                  <a:pt x="528" y="1078"/>
                </a:cubicBezTo>
                <a:cubicBezTo>
                  <a:pt x="555" y="1078"/>
                  <a:pt x="582" y="1075"/>
                  <a:pt x="608" y="1069"/>
                </a:cubicBezTo>
                <a:cubicBezTo>
                  <a:pt x="685" y="1061"/>
                  <a:pt x="762" y="1027"/>
                  <a:pt x="830" y="984"/>
                </a:cubicBezTo>
                <a:cubicBezTo>
                  <a:pt x="1078" y="898"/>
                  <a:pt x="1266" y="719"/>
                  <a:pt x="1198" y="419"/>
                </a:cubicBezTo>
                <a:cubicBezTo>
                  <a:pt x="1135" y="148"/>
                  <a:pt x="879" y="1"/>
                  <a:pt x="62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21"/>
          <p:cNvSpPr/>
          <p:nvPr/>
        </p:nvSpPr>
        <p:spPr>
          <a:xfrm>
            <a:off x="1312100" y="687644"/>
            <a:ext cx="111163" cy="100133"/>
          </a:xfrm>
          <a:custGeom>
            <a:avLst/>
            <a:gdLst/>
            <a:ahLst/>
            <a:cxnLst/>
            <a:rect l="l" t="t" r="r" b="b"/>
            <a:pathLst>
              <a:path w="1028" h="926" extrusionOk="0">
                <a:moveTo>
                  <a:pt x="548" y="430"/>
                </a:moveTo>
                <a:cubicBezTo>
                  <a:pt x="553" y="430"/>
                  <a:pt x="557" y="433"/>
                  <a:pt x="557" y="437"/>
                </a:cubicBezTo>
                <a:lnTo>
                  <a:pt x="540" y="437"/>
                </a:lnTo>
                <a:cubicBezTo>
                  <a:pt x="540" y="433"/>
                  <a:pt x="544" y="430"/>
                  <a:pt x="548" y="430"/>
                </a:cubicBezTo>
                <a:close/>
                <a:moveTo>
                  <a:pt x="555" y="1"/>
                </a:moveTo>
                <a:cubicBezTo>
                  <a:pt x="449" y="1"/>
                  <a:pt x="342" y="39"/>
                  <a:pt x="258" y="120"/>
                </a:cubicBezTo>
                <a:cubicBezTo>
                  <a:pt x="1" y="326"/>
                  <a:pt x="52" y="728"/>
                  <a:pt x="352" y="873"/>
                </a:cubicBezTo>
                <a:cubicBezTo>
                  <a:pt x="394" y="890"/>
                  <a:pt x="437" y="899"/>
                  <a:pt x="489" y="907"/>
                </a:cubicBezTo>
                <a:cubicBezTo>
                  <a:pt x="515" y="918"/>
                  <a:pt x="545" y="925"/>
                  <a:pt x="576" y="925"/>
                </a:cubicBezTo>
                <a:cubicBezTo>
                  <a:pt x="595" y="925"/>
                  <a:pt x="614" y="922"/>
                  <a:pt x="634" y="916"/>
                </a:cubicBezTo>
                <a:cubicBezTo>
                  <a:pt x="720" y="899"/>
                  <a:pt x="805" y="856"/>
                  <a:pt x="865" y="788"/>
                </a:cubicBezTo>
                <a:cubicBezTo>
                  <a:pt x="951" y="711"/>
                  <a:pt x="1002" y="608"/>
                  <a:pt x="1019" y="497"/>
                </a:cubicBezTo>
                <a:cubicBezTo>
                  <a:pt x="1028" y="454"/>
                  <a:pt x="1010" y="411"/>
                  <a:pt x="993" y="368"/>
                </a:cubicBezTo>
                <a:cubicBezTo>
                  <a:pt x="985" y="334"/>
                  <a:pt x="976" y="291"/>
                  <a:pt x="959" y="257"/>
                </a:cubicBezTo>
                <a:cubicBezTo>
                  <a:pt x="881" y="91"/>
                  <a:pt x="719" y="1"/>
                  <a:pt x="5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21"/>
          <p:cNvSpPr/>
          <p:nvPr/>
        </p:nvSpPr>
        <p:spPr>
          <a:xfrm>
            <a:off x="1036458" y="578425"/>
            <a:ext cx="105540" cy="103053"/>
          </a:xfrm>
          <a:custGeom>
            <a:avLst/>
            <a:gdLst/>
            <a:ahLst/>
            <a:cxnLst/>
            <a:rect l="l" t="t" r="r" b="b"/>
            <a:pathLst>
              <a:path w="976" h="953" extrusionOk="0">
                <a:moveTo>
                  <a:pt x="419" y="0"/>
                </a:moveTo>
                <a:cubicBezTo>
                  <a:pt x="283" y="0"/>
                  <a:pt x="154" y="60"/>
                  <a:pt x="69" y="164"/>
                </a:cubicBezTo>
                <a:cubicBezTo>
                  <a:pt x="26" y="224"/>
                  <a:pt x="9" y="301"/>
                  <a:pt x="18" y="369"/>
                </a:cubicBezTo>
                <a:cubicBezTo>
                  <a:pt x="9" y="403"/>
                  <a:pt x="1" y="429"/>
                  <a:pt x="1" y="463"/>
                </a:cubicBezTo>
                <a:cubicBezTo>
                  <a:pt x="1" y="532"/>
                  <a:pt x="18" y="591"/>
                  <a:pt x="43" y="643"/>
                </a:cubicBezTo>
                <a:cubicBezTo>
                  <a:pt x="1" y="806"/>
                  <a:pt x="130" y="952"/>
                  <a:pt x="278" y="952"/>
                </a:cubicBezTo>
                <a:cubicBezTo>
                  <a:pt x="308" y="952"/>
                  <a:pt x="338" y="947"/>
                  <a:pt x="368" y="934"/>
                </a:cubicBezTo>
                <a:cubicBezTo>
                  <a:pt x="437" y="908"/>
                  <a:pt x="488" y="874"/>
                  <a:pt x="540" y="831"/>
                </a:cubicBezTo>
                <a:cubicBezTo>
                  <a:pt x="599" y="805"/>
                  <a:pt x="659" y="780"/>
                  <a:pt x="702" y="737"/>
                </a:cubicBezTo>
                <a:cubicBezTo>
                  <a:pt x="976" y="532"/>
                  <a:pt x="882" y="95"/>
                  <a:pt x="548" y="18"/>
                </a:cubicBezTo>
                <a:cubicBezTo>
                  <a:pt x="505" y="6"/>
                  <a:pt x="462" y="0"/>
                  <a:pt x="4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0" name="Google Shape;2800;p21"/>
          <p:cNvSpPr/>
          <p:nvPr/>
        </p:nvSpPr>
        <p:spPr>
          <a:xfrm>
            <a:off x="1257599" y="475478"/>
            <a:ext cx="108351" cy="100566"/>
          </a:xfrm>
          <a:custGeom>
            <a:avLst/>
            <a:gdLst/>
            <a:ahLst/>
            <a:cxnLst/>
            <a:rect l="l" t="t" r="r" b="b"/>
            <a:pathLst>
              <a:path w="1002" h="930" extrusionOk="0">
                <a:moveTo>
                  <a:pt x="423" y="1"/>
                </a:moveTo>
                <a:cubicBezTo>
                  <a:pt x="372" y="1"/>
                  <a:pt x="319" y="18"/>
                  <a:pt x="274" y="55"/>
                </a:cubicBezTo>
                <a:cubicBezTo>
                  <a:pt x="60" y="243"/>
                  <a:pt x="0" y="551"/>
                  <a:pt x="129" y="808"/>
                </a:cubicBezTo>
                <a:cubicBezTo>
                  <a:pt x="171" y="886"/>
                  <a:pt x="254" y="930"/>
                  <a:pt x="339" y="930"/>
                </a:cubicBezTo>
                <a:cubicBezTo>
                  <a:pt x="392" y="930"/>
                  <a:pt x="445" y="912"/>
                  <a:pt x="488" y="876"/>
                </a:cubicBezTo>
                <a:lnTo>
                  <a:pt x="890" y="594"/>
                </a:lnTo>
                <a:cubicBezTo>
                  <a:pt x="984" y="508"/>
                  <a:pt x="1001" y="363"/>
                  <a:pt x="916" y="260"/>
                </a:cubicBezTo>
                <a:cubicBezTo>
                  <a:pt x="869" y="208"/>
                  <a:pt x="808" y="183"/>
                  <a:pt x="743" y="183"/>
                </a:cubicBezTo>
                <a:cubicBezTo>
                  <a:pt x="712" y="183"/>
                  <a:pt x="681" y="189"/>
                  <a:pt x="650" y="200"/>
                </a:cubicBezTo>
                <a:lnTo>
                  <a:pt x="650" y="192"/>
                </a:lnTo>
                <a:cubicBezTo>
                  <a:pt x="627" y="71"/>
                  <a:pt x="528" y="1"/>
                  <a:pt x="4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21"/>
          <p:cNvSpPr/>
          <p:nvPr/>
        </p:nvSpPr>
        <p:spPr>
          <a:xfrm>
            <a:off x="1326915" y="880454"/>
            <a:ext cx="73207" cy="82507"/>
          </a:xfrm>
          <a:custGeom>
            <a:avLst/>
            <a:gdLst/>
            <a:ahLst/>
            <a:cxnLst/>
            <a:rect l="l" t="t" r="r" b="b"/>
            <a:pathLst>
              <a:path w="677" h="763" extrusionOk="0">
                <a:moveTo>
                  <a:pt x="348" y="0"/>
                </a:moveTo>
                <a:cubicBezTo>
                  <a:pt x="329" y="0"/>
                  <a:pt x="310" y="2"/>
                  <a:pt x="292" y="6"/>
                </a:cubicBezTo>
                <a:cubicBezTo>
                  <a:pt x="129" y="31"/>
                  <a:pt x="9" y="168"/>
                  <a:pt x="18" y="339"/>
                </a:cubicBezTo>
                <a:cubicBezTo>
                  <a:pt x="18" y="373"/>
                  <a:pt x="18" y="408"/>
                  <a:pt x="27" y="442"/>
                </a:cubicBezTo>
                <a:cubicBezTo>
                  <a:pt x="1" y="502"/>
                  <a:pt x="1" y="570"/>
                  <a:pt x="27" y="639"/>
                </a:cubicBezTo>
                <a:cubicBezTo>
                  <a:pt x="69" y="718"/>
                  <a:pt x="152" y="763"/>
                  <a:pt x="239" y="763"/>
                </a:cubicBezTo>
                <a:cubicBezTo>
                  <a:pt x="274" y="763"/>
                  <a:pt x="309" y="756"/>
                  <a:pt x="343" y="741"/>
                </a:cubicBezTo>
                <a:cubicBezTo>
                  <a:pt x="454" y="690"/>
                  <a:pt x="548" y="596"/>
                  <a:pt x="583" y="468"/>
                </a:cubicBezTo>
                <a:cubicBezTo>
                  <a:pt x="583" y="459"/>
                  <a:pt x="583" y="450"/>
                  <a:pt x="591" y="442"/>
                </a:cubicBezTo>
                <a:lnTo>
                  <a:pt x="634" y="331"/>
                </a:lnTo>
                <a:cubicBezTo>
                  <a:pt x="677" y="202"/>
                  <a:pt x="617" y="74"/>
                  <a:pt x="497" y="31"/>
                </a:cubicBezTo>
                <a:cubicBezTo>
                  <a:pt x="480" y="23"/>
                  <a:pt x="463" y="23"/>
                  <a:pt x="446" y="23"/>
                </a:cubicBezTo>
                <a:cubicBezTo>
                  <a:pt x="413" y="6"/>
                  <a:pt x="381" y="0"/>
                  <a:pt x="3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21"/>
          <p:cNvSpPr/>
          <p:nvPr/>
        </p:nvSpPr>
        <p:spPr>
          <a:xfrm>
            <a:off x="656572" y="156688"/>
            <a:ext cx="143928" cy="135926"/>
          </a:xfrm>
          <a:custGeom>
            <a:avLst/>
            <a:gdLst/>
            <a:ahLst/>
            <a:cxnLst/>
            <a:rect l="l" t="t" r="r" b="b"/>
            <a:pathLst>
              <a:path w="1331" h="1257" extrusionOk="0">
                <a:moveTo>
                  <a:pt x="978" y="0"/>
                </a:moveTo>
                <a:cubicBezTo>
                  <a:pt x="954" y="0"/>
                  <a:pt x="929" y="13"/>
                  <a:pt x="913" y="43"/>
                </a:cubicBezTo>
                <a:cubicBezTo>
                  <a:pt x="853" y="146"/>
                  <a:pt x="793" y="257"/>
                  <a:pt x="742" y="368"/>
                </a:cubicBezTo>
                <a:cubicBezTo>
                  <a:pt x="708" y="377"/>
                  <a:pt x="682" y="394"/>
                  <a:pt x="673" y="419"/>
                </a:cubicBezTo>
                <a:lnTo>
                  <a:pt x="656" y="462"/>
                </a:lnTo>
                <a:cubicBezTo>
                  <a:pt x="502" y="308"/>
                  <a:pt x="340" y="163"/>
                  <a:pt x="152" y="34"/>
                </a:cubicBezTo>
                <a:cubicBezTo>
                  <a:pt x="140" y="26"/>
                  <a:pt x="128" y="22"/>
                  <a:pt x="115" y="22"/>
                </a:cubicBezTo>
                <a:cubicBezTo>
                  <a:pt x="56" y="22"/>
                  <a:pt x="1" y="113"/>
                  <a:pt x="57" y="163"/>
                </a:cubicBezTo>
                <a:lnTo>
                  <a:pt x="160" y="257"/>
                </a:lnTo>
                <a:cubicBezTo>
                  <a:pt x="143" y="282"/>
                  <a:pt x="152" y="317"/>
                  <a:pt x="177" y="334"/>
                </a:cubicBezTo>
                <a:lnTo>
                  <a:pt x="186" y="342"/>
                </a:lnTo>
                <a:cubicBezTo>
                  <a:pt x="186" y="359"/>
                  <a:pt x="194" y="377"/>
                  <a:pt x="203" y="394"/>
                </a:cubicBezTo>
                <a:cubicBezTo>
                  <a:pt x="297" y="496"/>
                  <a:pt x="391" y="590"/>
                  <a:pt x="494" y="676"/>
                </a:cubicBezTo>
                <a:cubicBezTo>
                  <a:pt x="417" y="796"/>
                  <a:pt x="365" y="924"/>
                  <a:pt x="340" y="1052"/>
                </a:cubicBezTo>
                <a:cubicBezTo>
                  <a:pt x="340" y="1078"/>
                  <a:pt x="340" y="1104"/>
                  <a:pt x="357" y="1121"/>
                </a:cubicBezTo>
                <a:cubicBezTo>
                  <a:pt x="331" y="1172"/>
                  <a:pt x="365" y="1223"/>
                  <a:pt x="417" y="1241"/>
                </a:cubicBezTo>
                <a:cubicBezTo>
                  <a:pt x="427" y="1251"/>
                  <a:pt x="441" y="1256"/>
                  <a:pt x="455" y="1256"/>
                </a:cubicBezTo>
                <a:cubicBezTo>
                  <a:pt x="475" y="1256"/>
                  <a:pt x="496" y="1247"/>
                  <a:pt x="511" y="1232"/>
                </a:cubicBezTo>
                <a:cubicBezTo>
                  <a:pt x="605" y="1129"/>
                  <a:pt x="691" y="1027"/>
                  <a:pt x="759" y="907"/>
                </a:cubicBezTo>
                <a:lnTo>
                  <a:pt x="853" y="984"/>
                </a:lnTo>
                <a:cubicBezTo>
                  <a:pt x="879" y="1018"/>
                  <a:pt x="913" y="1052"/>
                  <a:pt x="939" y="1095"/>
                </a:cubicBezTo>
                <a:cubicBezTo>
                  <a:pt x="951" y="1108"/>
                  <a:pt x="973" y="1116"/>
                  <a:pt x="994" y="1116"/>
                </a:cubicBezTo>
                <a:cubicBezTo>
                  <a:pt x="1001" y="1116"/>
                  <a:pt x="1009" y="1115"/>
                  <a:pt x="1016" y="1112"/>
                </a:cubicBezTo>
                <a:cubicBezTo>
                  <a:pt x="1067" y="1146"/>
                  <a:pt x="1127" y="1189"/>
                  <a:pt x="1178" y="1223"/>
                </a:cubicBezTo>
                <a:cubicBezTo>
                  <a:pt x="1190" y="1230"/>
                  <a:pt x="1202" y="1233"/>
                  <a:pt x="1214" y="1233"/>
                </a:cubicBezTo>
                <a:cubicBezTo>
                  <a:pt x="1278" y="1233"/>
                  <a:pt x="1330" y="1146"/>
                  <a:pt x="1272" y="1095"/>
                </a:cubicBezTo>
                <a:lnTo>
                  <a:pt x="1144" y="967"/>
                </a:lnTo>
                <a:cubicBezTo>
                  <a:pt x="1050" y="881"/>
                  <a:pt x="956" y="787"/>
                  <a:pt x="862" y="702"/>
                </a:cubicBezTo>
                <a:cubicBezTo>
                  <a:pt x="896" y="625"/>
                  <a:pt x="930" y="539"/>
                  <a:pt x="947" y="462"/>
                </a:cubicBezTo>
                <a:cubicBezTo>
                  <a:pt x="956" y="445"/>
                  <a:pt x="956" y="436"/>
                  <a:pt x="947" y="419"/>
                </a:cubicBezTo>
                <a:cubicBezTo>
                  <a:pt x="964" y="385"/>
                  <a:pt x="973" y="351"/>
                  <a:pt x="990" y="308"/>
                </a:cubicBezTo>
                <a:cubicBezTo>
                  <a:pt x="998" y="291"/>
                  <a:pt x="998" y="274"/>
                  <a:pt x="990" y="257"/>
                </a:cubicBezTo>
                <a:cubicBezTo>
                  <a:pt x="1007" y="205"/>
                  <a:pt x="1033" y="163"/>
                  <a:pt x="1050" y="120"/>
                </a:cubicBezTo>
                <a:cubicBezTo>
                  <a:pt x="1079" y="56"/>
                  <a:pt x="1029" y="0"/>
                  <a:pt x="978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2803;p21"/>
          <p:cNvSpPr/>
          <p:nvPr/>
        </p:nvSpPr>
        <p:spPr>
          <a:xfrm>
            <a:off x="444190" y="137980"/>
            <a:ext cx="149551" cy="127383"/>
          </a:xfrm>
          <a:custGeom>
            <a:avLst/>
            <a:gdLst/>
            <a:ahLst/>
            <a:cxnLst/>
            <a:rect l="l" t="t" r="r" b="b"/>
            <a:pathLst>
              <a:path w="1383" h="1178" extrusionOk="0">
                <a:moveTo>
                  <a:pt x="991" y="1"/>
                </a:moveTo>
                <a:cubicBezTo>
                  <a:pt x="961" y="1"/>
                  <a:pt x="933" y="16"/>
                  <a:pt x="926" y="53"/>
                </a:cubicBezTo>
                <a:cubicBezTo>
                  <a:pt x="926" y="79"/>
                  <a:pt x="918" y="105"/>
                  <a:pt x="909" y="122"/>
                </a:cubicBezTo>
                <a:cubicBezTo>
                  <a:pt x="895" y="103"/>
                  <a:pt x="870" y="91"/>
                  <a:pt x="844" y="91"/>
                </a:cubicBezTo>
                <a:cubicBezTo>
                  <a:pt x="824" y="91"/>
                  <a:pt x="805" y="98"/>
                  <a:pt x="790" y="113"/>
                </a:cubicBezTo>
                <a:lnTo>
                  <a:pt x="764" y="139"/>
                </a:lnTo>
                <a:cubicBezTo>
                  <a:pt x="678" y="216"/>
                  <a:pt x="610" y="319"/>
                  <a:pt x="567" y="430"/>
                </a:cubicBezTo>
                <a:lnTo>
                  <a:pt x="156" y="173"/>
                </a:lnTo>
                <a:cubicBezTo>
                  <a:pt x="140" y="163"/>
                  <a:pt x="124" y="158"/>
                  <a:pt x="110" y="158"/>
                </a:cubicBezTo>
                <a:cubicBezTo>
                  <a:pt x="41" y="158"/>
                  <a:pt x="0" y="260"/>
                  <a:pt x="71" y="310"/>
                </a:cubicBezTo>
                <a:lnTo>
                  <a:pt x="345" y="498"/>
                </a:lnTo>
                <a:cubicBezTo>
                  <a:pt x="319" y="541"/>
                  <a:pt x="345" y="592"/>
                  <a:pt x="387" y="609"/>
                </a:cubicBezTo>
                <a:lnTo>
                  <a:pt x="507" y="652"/>
                </a:lnTo>
                <a:cubicBezTo>
                  <a:pt x="507" y="695"/>
                  <a:pt x="507" y="738"/>
                  <a:pt x="507" y="780"/>
                </a:cubicBezTo>
                <a:cubicBezTo>
                  <a:pt x="499" y="832"/>
                  <a:pt x="490" y="883"/>
                  <a:pt x="482" y="926"/>
                </a:cubicBezTo>
                <a:cubicBezTo>
                  <a:pt x="447" y="969"/>
                  <a:pt x="405" y="1011"/>
                  <a:pt x="362" y="1046"/>
                </a:cubicBezTo>
                <a:cubicBezTo>
                  <a:pt x="301" y="1093"/>
                  <a:pt x="357" y="1177"/>
                  <a:pt x="422" y="1177"/>
                </a:cubicBezTo>
                <a:cubicBezTo>
                  <a:pt x="439" y="1177"/>
                  <a:pt x="457" y="1171"/>
                  <a:pt x="473" y="1157"/>
                </a:cubicBezTo>
                <a:lnTo>
                  <a:pt x="482" y="1148"/>
                </a:lnTo>
                <a:cubicBezTo>
                  <a:pt x="500" y="1160"/>
                  <a:pt x="519" y="1166"/>
                  <a:pt x="537" y="1166"/>
                </a:cubicBezTo>
                <a:cubicBezTo>
                  <a:pt x="571" y="1166"/>
                  <a:pt x="602" y="1147"/>
                  <a:pt x="618" y="1114"/>
                </a:cubicBezTo>
                <a:lnTo>
                  <a:pt x="627" y="1097"/>
                </a:lnTo>
                <a:cubicBezTo>
                  <a:pt x="661" y="1097"/>
                  <a:pt x="687" y="1088"/>
                  <a:pt x="704" y="1054"/>
                </a:cubicBezTo>
                <a:cubicBezTo>
                  <a:pt x="747" y="986"/>
                  <a:pt x="781" y="917"/>
                  <a:pt x="824" y="840"/>
                </a:cubicBezTo>
                <a:lnTo>
                  <a:pt x="1123" y="1054"/>
                </a:lnTo>
                <a:cubicBezTo>
                  <a:pt x="1138" y="1065"/>
                  <a:pt x="1152" y="1070"/>
                  <a:pt x="1166" y="1070"/>
                </a:cubicBezTo>
                <a:cubicBezTo>
                  <a:pt x="1185" y="1070"/>
                  <a:pt x="1202" y="1061"/>
                  <a:pt x="1217" y="1046"/>
                </a:cubicBezTo>
                <a:lnTo>
                  <a:pt x="1234" y="1054"/>
                </a:lnTo>
                <a:cubicBezTo>
                  <a:pt x="1249" y="1065"/>
                  <a:pt x="1264" y="1069"/>
                  <a:pt x="1277" y="1069"/>
                </a:cubicBezTo>
                <a:cubicBezTo>
                  <a:pt x="1342" y="1069"/>
                  <a:pt x="1382" y="967"/>
                  <a:pt x="1311" y="917"/>
                </a:cubicBezTo>
                <a:cubicBezTo>
                  <a:pt x="1277" y="892"/>
                  <a:pt x="1243" y="866"/>
                  <a:pt x="1209" y="840"/>
                </a:cubicBezTo>
                <a:lnTo>
                  <a:pt x="1132" y="789"/>
                </a:lnTo>
                <a:cubicBezTo>
                  <a:pt x="1123" y="780"/>
                  <a:pt x="1115" y="772"/>
                  <a:pt x="1106" y="763"/>
                </a:cubicBezTo>
                <a:cubicBezTo>
                  <a:pt x="1055" y="729"/>
                  <a:pt x="1003" y="695"/>
                  <a:pt x="944" y="661"/>
                </a:cubicBezTo>
                <a:lnTo>
                  <a:pt x="909" y="644"/>
                </a:lnTo>
                <a:cubicBezTo>
                  <a:pt x="986" y="464"/>
                  <a:pt x="1038" y="284"/>
                  <a:pt x="1080" y="96"/>
                </a:cubicBezTo>
                <a:cubicBezTo>
                  <a:pt x="1091" y="39"/>
                  <a:pt x="1038" y="1"/>
                  <a:pt x="991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4" name="Google Shape;2804;p21"/>
          <p:cNvSpPr/>
          <p:nvPr/>
        </p:nvSpPr>
        <p:spPr>
          <a:xfrm>
            <a:off x="541838" y="-11899"/>
            <a:ext cx="149010" cy="127924"/>
          </a:xfrm>
          <a:custGeom>
            <a:avLst/>
            <a:gdLst/>
            <a:ahLst/>
            <a:cxnLst/>
            <a:rect l="l" t="t" r="r" b="b"/>
            <a:pathLst>
              <a:path w="1378" h="1183" extrusionOk="0">
                <a:moveTo>
                  <a:pt x="986" y="1"/>
                </a:moveTo>
                <a:cubicBezTo>
                  <a:pt x="956" y="1"/>
                  <a:pt x="928" y="17"/>
                  <a:pt x="922" y="53"/>
                </a:cubicBezTo>
                <a:lnTo>
                  <a:pt x="905" y="130"/>
                </a:lnTo>
                <a:cubicBezTo>
                  <a:pt x="890" y="106"/>
                  <a:pt x="863" y="92"/>
                  <a:pt x="837" y="92"/>
                </a:cubicBezTo>
                <a:cubicBezTo>
                  <a:pt x="818" y="92"/>
                  <a:pt x="799" y="99"/>
                  <a:pt x="785" y="113"/>
                </a:cubicBezTo>
                <a:lnTo>
                  <a:pt x="759" y="139"/>
                </a:lnTo>
                <a:cubicBezTo>
                  <a:pt x="674" y="216"/>
                  <a:pt x="605" y="319"/>
                  <a:pt x="562" y="430"/>
                </a:cubicBezTo>
                <a:lnTo>
                  <a:pt x="152" y="173"/>
                </a:lnTo>
                <a:cubicBezTo>
                  <a:pt x="139" y="165"/>
                  <a:pt x="126" y="162"/>
                  <a:pt x="114" y="162"/>
                </a:cubicBezTo>
                <a:cubicBezTo>
                  <a:pt x="46" y="162"/>
                  <a:pt x="1" y="268"/>
                  <a:pt x="66" y="319"/>
                </a:cubicBezTo>
                <a:lnTo>
                  <a:pt x="340" y="507"/>
                </a:lnTo>
                <a:cubicBezTo>
                  <a:pt x="323" y="550"/>
                  <a:pt x="349" y="601"/>
                  <a:pt x="391" y="618"/>
                </a:cubicBezTo>
                <a:lnTo>
                  <a:pt x="511" y="661"/>
                </a:lnTo>
                <a:cubicBezTo>
                  <a:pt x="502" y="704"/>
                  <a:pt x="502" y="746"/>
                  <a:pt x="511" y="789"/>
                </a:cubicBezTo>
                <a:cubicBezTo>
                  <a:pt x="494" y="840"/>
                  <a:pt x="485" y="883"/>
                  <a:pt x="477" y="935"/>
                </a:cubicBezTo>
                <a:cubicBezTo>
                  <a:pt x="443" y="977"/>
                  <a:pt x="408" y="1012"/>
                  <a:pt x="366" y="1046"/>
                </a:cubicBezTo>
                <a:cubicBezTo>
                  <a:pt x="297" y="1101"/>
                  <a:pt x="360" y="1183"/>
                  <a:pt x="423" y="1183"/>
                </a:cubicBezTo>
                <a:cubicBezTo>
                  <a:pt x="439" y="1183"/>
                  <a:pt x="455" y="1178"/>
                  <a:pt x="468" y="1166"/>
                </a:cubicBezTo>
                <a:lnTo>
                  <a:pt x="477" y="1157"/>
                </a:lnTo>
                <a:cubicBezTo>
                  <a:pt x="493" y="1168"/>
                  <a:pt x="510" y="1173"/>
                  <a:pt x="526" y="1173"/>
                </a:cubicBezTo>
                <a:cubicBezTo>
                  <a:pt x="562" y="1173"/>
                  <a:pt x="596" y="1149"/>
                  <a:pt x="614" y="1114"/>
                </a:cubicBezTo>
                <a:lnTo>
                  <a:pt x="622" y="1097"/>
                </a:lnTo>
                <a:cubicBezTo>
                  <a:pt x="627" y="1099"/>
                  <a:pt x="632" y="1099"/>
                  <a:pt x="637" y="1099"/>
                </a:cubicBezTo>
                <a:cubicBezTo>
                  <a:pt x="660" y="1099"/>
                  <a:pt x="685" y="1084"/>
                  <a:pt x="699" y="1063"/>
                </a:cubicBezTo>
                <a:cubicBezTo>
                  <a:pt x="742" y="994"/>
                  <a:pt x="776" y="926"/>
                  <a:pt x="819" y="849"/>
                </a:cubicBezTo>
                <a:lnTo>
                  <a:pt x="1118" y="1063"/>
                </a:lnTo>
                <a:cubicBezTo>
                  <a:pt x="1129" y="1074"/>
                  <a:pt x="1143" y="1078"/>
                  <a:pt x="1157" y="1078"/>
                </a:cubicBezTo>
                <a:cubicBezTo>
                  <a:pt x="1177" y="1078"/>
                  <a:pt x="1198" y="1069"/>
                  <a:pt x="1213" y="1054"/>
                </a:cubicBezTo>
                <a:lnTo>
                  <a:pt x="1230" y="1063"/>
                </a:lnTo>
                <a:cubicBezTo>
                  <a:pt x="1243" y="1073"/>
                  <a:pt x="1257" y="1078"/>
                  <a:pt x="1269" y="1078"/>
                </a:cubicBezTo>
                <a:cubicBezTo>
                  <a:pt x="1331" y="1078"/>
                  <a:pt x="1377" y="976"/>
                  <a:pt x="1307" y="926"/>
                </a:cubicBezTo>
                <a:lnTo>
                  <a:pt x="1204" y="849"/>
                </a:lnTo>
                <a:lnTo>
                  <a:pt x="1118" y="798"/>
                </a:lnTo>
                <a:cubicBezTo>
                  <a:pt x="1118" y="781"/>
                  <a:pt x="1110" y="781"/>
                  <a:pt x="1101" y="772"/>
                </a:cubicBezTo>
                <a:cubicBezTo>
                  <a:pt x="1050" y="738"/>
                  <a:pt x="990" y="704"/>
                  <a:pt x="939" y="661"/>
                </a:cubicBezTo>
                <a:lnTo>
                  <a:pt x="905" y="644"/>
                </a:lnTo>
                <a:cubicBezTo>
                  <a:pt x="982" y="464"/>
                  <a:pt x="1033" y="284"/>
                  <a:pt x="1076" y="96"/>
                </a:cubicBezTo>
                <a:cubicBezTo>
                  <a:pt x="1086" y="39"/>
                  <a:pt x="1033" y="1"/>
                  <a:pt x="986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5" name="Google Shape;2805;p21"/>
          <p:cNvSpPr/>
          <p:nvPr/>
        </p:nvSpPr>
        <p:spPr>
          <a:xfrm>
            <a:off x="482363" y="-128255"/>
            <a:ext cx="118516" cy="126518"/>
          </a:xfrm>
          <a:custGeom>
            <a:avLst/>
            <a:gdLst/>
            <a:ahLst/>
            <a:cxnLst/>
            <a:rect l="l" t="t" r="r" b="b"/>
            <a:pathLst>
              <a:path w="1096" h="1170" extrusionOk="0">
                <a:moveTo>
                  <a:pt x="647" y="0"/>
                </a:moveTo>
                <a:cubicBezTo>
                  <a:pt x="623" y="0"/>
                  <a:pt x="598" y="13"/>
                  <a:pt x="582" y="43"/>
                </a:cubicBezTo>
                <a:cubicBezTo>
                  <a:pt x="531" y="129"/>
                  <a:pt x="496" y="214"/>
                  <a:pt x="454" y="308"/>
                </a:cubicBezTo>
                <a:cubicBezTo>
                  <a:pt x="445" y="334"/>
                  <a:pt x="437" y="351"/>
                  <a:pt x="428" y="377"/>
                </a:cubicBezTo>
                <a:cubicBezTo>
                  <a:pt x="394" y="360"/>
                  <a:pt x="351" y="351"/>
                  <a:pt x="308" y="342"/>
                </a:cubicBezTo>
                <a:cubicBezTo>
                  <a:pt x="301" y="340"/>
                  <a:pt x="293" y="339"/>
                  <a:pt x="286" y="339"/>
                </a:cubicBezTo>
                <a:cubicBezTo>
                  <a:pt x="268" y="339"/>
                  <a:pt x="252" y="345"/>
                  <a:pt x="240" y="351"/>
                </a:cubicBezTo>
                <a:lnTo>
                  <a:pt x="137" y="308"/>
                </a:lnTo>
                <a:cubicBezTo>
                  <a:pt x="127" y="304"/>
                  <a:pt x="117" y="302"/>
                  <a:pt x="107" y="302"/>
                </a:cubicBezTo>
                <a:cubicBezTo>
                  <a:pt x="39" y="302"/>
                  <a:pt x="0" y="400"/>
                  <a:pt x="60" y="445"/>
                </a:cubicBezTo>
                <a:cubicBezTo>
                  <a:pt x="163" y="505"/>
                  <a:pt x="265" y="556"/>
                  <a:pt x="368" y="608"/>
                </a:cubicBezTo>
                <a:lnTo>
                  <a:pt x="368" y="616"/>
                </a:lnTo>
                <a:cubicBezTo>
                  <a:pt x="342" y="762"/>
                  <a:pt x="325" y="907"/>
                  <a:pt x="325" y="1052"/>
                </a:cubicBezTo>
                <a:cubicBezTo>
                  <a:pt x="325" y="1078"/>
                  <a:pt x="334" y="1095"/>
                  <a:pt x="351" y="1112"/>
                </a:cubicBezTo>
                <a:cubicBezTo>
                  <a:pt x="358" y="1146"/>
                  <a:pt x="396" y="1169"/>
                  <a:pt x="433" y="1169"/>
                </a:cubicBezTo>
                <a:cubicBezTo>
                  <a:pt x="443" y="1169"/>
                  <a:pt x="453" y="1167"/>
                  <a:pt x="462" y="1164"/>
                </a:cubicBezTo>
                <a:cubicBezTo>
                  <a:pt x="591" y="1129"/>
                  <a:pt x="608" y="975"/>
                  <a:pt x="633" y="856"/>
                </a:cubicBezTo>
                <a:cubicBezTo>
                  <a:pt x="642" y="813"/>
                  <a:pt x="650" y="770"/>
                  <a:pt x="659" y="727"/>
                </a:cubicBezTo>
                <a:lnTo>
                  <a:pt x="745" y="762"/>
                </a:lnTo>
                <a:lnTo>
                  <a:pt x="890" y="830"/>
                </a:lnTo>
                <a:cubicBezTo>
                  <a:pt x="866" y="886"/>
                  <a:pt x="910" y="951"/>
                  <a:pt x="972" y="951"/>
                </a:cubicBezTo>
                <a:cubicBezTo>
                  <a:pt x="976" y="951"/>
                  <a:pt x="980" y="950"/>
                  <a:pt x="984" y="950"/>
                </a:cubicBezTo>
                <a:cubicBezTo>
                  <a:pt x="1087" y="924"/>
                  <a:pt x="1095" y="847"/>
                  <a:pt x="1061" y="779"/>
                </a:cubicBezTo>
                <a:cubicBezTo>
                  <a:pt x="1061" y="753"/>
                  <a:pt x="1044" y="727"/>
                  <a:pt x="1018" y="719"/>
                </a:cubicBezTo>
                <a:cubicBezTo>
                  <a:pt x="1010" y="702"/>
                  <a:pt x="1001" y="693"/>
                  <a:pt x="993" y="685"/>
                </a:cubicBezTo>
                <a:cubicBezTo>
                  <a:pt x="907" y="625"/>
                  <a:pt x="822" y="573"/>
                  <a:pt x="736" y="531"/>
                </a:cubicBezTo>
                <a:lnTo>
                  <a:pt x="693" y="505"/>
                </a:lnTo>
                <a:cubicBezTo>
                  <a:pt x="702" y="454"/>
                  <a:pt x="710" y="411"/>
                  <a:pt x="719" y="368"/>
                </a:cubicBezTo>
                <a:cubicBezTo>
                  <a:pt x="719" y="342"/>
                  <a:pt x="710" y="325"/>
                  <a:pt x="702" y="300"/>
                </a:cubicBezTo>
                <a:lnTo>
                  <a:pt x="702" y="171"/>
                </a:lnTo>
                <a:cubicBezTo>
                  <a:pt x="710" y="154"/>
                  <a:pt x="710" y="137"/>
                  <a:pt x="719" y="120"/>
                </a:cubicBezTo>
                <a:cubicBezTo>
                  <a:pt x="748" y="56"/>
                  <a:pt x="698" y="0"/>
                  <a:pt x="647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21"/>
          <p:cNvSpPr/>
          <p:nvPr/>
        </p:nvSpPr>
        <p:spPr>
          <a:xfrm>
            <a:off x="322536" y="10810"/>
            <a:ext cx="134952" cy="110622"/>
          </a:xfrm>
          <a:custGeom>
            <a:avLst/>
            <a:gdLst/>
            <a:ahLst/>
            <a:cxnLst/>
            <a:rect l="l" t="t" r="r" b="b"/>
            <a:pathLst>
              <a:path w="1248" h="1023" extrusionOk="0">
                <a:moveTo>
                  <a:pt x="881" y="0"/>
                </a:moveTo>
                <a:cubicBezTo>
                  <a:pt x="854" y="0"/>
                  <a:pt x="826" y="13"/>
                  <a:pt x="811" y="40"/>
                </a:cubicBezTo>
                <a:cubicBezTo>
                  <a:pt x="794" y="74"/>
                  <a:pt x="777" y="117"/>
                  <a:pt x="760" y="151"/>
                </a:cubicBezTo>
                <a:cubicBezTo>
                  <a:pt x="717" y="186"/>
                  <a:pt x="683" y="228"/>
                  <a:pt x="648" y="271"/>
                </a:cubicBezTo>
                <a:cubicBezTo>
                  <a:pt x="537" y="211"/>
                  <a:pt x="417" y="160"/>
                  <a:pt x="298" y="117"/>
                </a:cubicBezTo>
                <a:cubicBezTo>
                  <a:pt x="288" y="111"/>
                  <a:pt x="277" y="108"/>
                  <a:pt x="267" y="108"/>
                </a:cubicBezTo>
                <a:cubicBezTo>
                  <a:pt x="234" y="108"/>
                  <a:pt x="204" y="138"/>
                  <a:pt x="204" y="177"/>
                </a:cubicBezTo>
                <a:lnTo>
                  <a:pt x="109" y="160"/>
                </a:lnTo>
                <a:cubicBezTo>
                  <a:pt x="107" y="160"/>
                  <a:pt x="104" y="160"/>
                  <a:pt x="102" y="160"/>
                </a:cubicBezTo>
                <a:cubicBezTo>
                  <a:pt x="14" y="160"/>
                  <a:pt x="1" y="298"/>
                  <a:pt x="84" y="323"/>
                </a:cubicBezTo>
                <a:cubicBezTo>
                  <a:pt x="246" y="357"/>
                  <a:pt x="400" y="400"/>
                  <a:pt x="554" y="468"/>
                </a:cubicBezTo>
                <a:cubicBezTo>
                  <a:pt x="529" y="545"/>
                  <a:pt x="520" y="630"/>
                  <a:pt x="520" y="716"/>
                </a:cubicBezTo>
                <a:lnTo>
                  <a:pt x="494" y="759"/>
                </a:lnTo>
                <a:cubicBezTo>
                  <a:pt x="477" y="793"/>
                  <a:pt x="486" y="836"/>
                  <a:pt x="520" y="853"/>
                </a:cubicBezTo>
                <a:cubicBezTo>
                  <a:pt x="520" y="879"/>
                  <a:pt x="512" y="904"/>
                  <a:pt x="503" y="921"/>
                </a:cubicBezTo>
                <a:cubicBezTo>
                  <a:pt x="490" y="979"/>
                  <a:pt x="540" y="1022"/>
                  <a:pt x="591" y="1022"/>
                </a:cubicBezTo>
                <a:cubicBezTo>
                  <a:pt x="608" y="1022"/>
                  <a:pt x="625" y="1018"/>
                  <a:pt x="640" y="1007"/>
                </a:cubicBezTo>
                <a:cubicBezTo>
                  <a:pt x="666" y="1007"/>
                  <a:pt x="683" y="998"/>
                  <a:pt x="708" y="981"/>
                </a:cubicBezTo>
                <a:cubicBezTo>
                  <a:pt x="794" y="879"/>
                  <a:pt x="862" y="767"/>
                  <a:pt x="905" y="639"/>
                </a:cubicBezTo>
                <a:lnTo>
                  <a:pt x="922" y="639"/>
                </a:lnTo>
                <a:cubicBezTo>
                  <a:pt x="974" y="682"/>
                  <a:pt x="1025" y="725"/>
                  <a:pt x="1076" y="767"/>
                </a:cubicBezTo>
                <a:cubicBezTo>
                  <a:pt x="1093" y="782"/>
                  <a:pt x="1112" y="789"/>
                  <a:pt x="1130" y="789"/>
                </a:cubicBezTo>
                <a:cubicBezTo>
                  <a:pt x="1193" y="789"/>
                  <a:pt x="1247" y="709"/>
                  <a:pt x="1187" y="656"/>
                </a:cubicBezTo>
                <a:lnTo>
                  <a:pt x="1127" y="605"/>
                </a:lnTo>
                <a:cubicBezTo>
                  <a:pt x="1127" y="579"/>
                  <a:pt x="1110" y="553"/>
                  <a:pt x="1085" y="545"/>
                </a:cubicBezTo>
                <a:cubicBezTo>
                  <a:pt x="1042" y="519"/>
                  <a:pt x="991" y="494"/>
                  <a:pt x="948" y="468"/>
                </a:cubicBezTo>
                <a:cubicBezTo>
                  <a:pt x="965" y="382"/>
                  <a:pt x="974" y="305"/>
                  <a:pt x="965" y="220"/>
                </a:cubicBezTo>
                <a:lnTo>
                  <a:pt x="991" y="177"/>
                </a:lnTo>
                <a:cubicBezTo>
                  <a:pt x="1008" y="134"/>
                  <a:pt x="991" y="92"/>
                  <a:pt x="956" y="66"/>
                </a:cubicBezTo>
                <a:cubicBezTo>
                  <a:pt x="956" y="66"/>
                  <a:pt x="956" y="66"/>
                  <a:pt x="956" y="57"/>
                </a:cubicBezTo>
                <a:cubicBezTo>
                  <a:pt x="947" y="20"/>
                  <a:pt x="914" y="0"/>
                  <a:pt x="881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7" name="Google Shape;2807;p21"/>
          <p:cNvSpPr/>
          <p:nvPr/>
        </p:nvSpPr>
        <p:spPr>
          <a:xfrm>
            <a:off x="278524" y="220165"/>
            <a:ext cx="127059" cy="102620"/>
          </a:xfrm>
          <a:custGeom>
            <a:avLst/>
            <a:gdLst/>
            <a:ahLst/>
            <a:cxnLst/>
            <a:rect l="l" t="t" r="r" b="b"/>
            <a:pathLst>
              <a:path w="1175" h="949" extrusionOk="0">
                <a:moveTo>
                  <a:pt x="800" y="0"/>
                </a:moveTo>
                <a:cubicBezTo>
                  <a:pt x="775" y="0"/>
                  <a:pt x="752" y="11"/>
                  <a:pt x="739" y="38"/>
                </a:cubicBezTo>
                <a:cubicBezTo>
                  <a:pt x="688" y="115"/>
                  <a:pt x="645" y="192"/>
                  <a:pt x="602" y="269"/>
                </a:cubicBezTo>
                <a:cubicBezTo>
                  <a:pt x="598" y="269"/>
                  <a:pt x="596" y="271"/>
                  <a:pt x="596" y="273"/>
                </a:cubicBezTo>
                <a:lnTo>
                  <a:pt x="596" y="273"/>
                </a:lnTo>
                <a:lnTo>
                  <a:pt x="397" y="132"/>
                </a:lnTo>
                <a:cubicBezTo>
                  <a:pt x="383" y="125"/>
                  <a:pt x="369" y="122"/>
                  <a:pt x="356" y="122"/>
                </a:cubicBezTo>
                <a:cubicBezTo>
                  <a:pt x="318" y="122"/>
                  <a:pt x="283" y="147"/>
                  <a:pt x="277" y="192"/>
                </a:cubicBezTo>
                <a:cubicBezTo>
                  <a:pt x="234" y="174"/>
                  <a:pt x="183" y="166"/>
                  <a:pt x="140" y="157"/>
                </a:cubicBezTo>
                <a:cubicBezTo>
                  <a:pt x="134" y="156"/>
                  <a:pt x="128" y="155"/>
                  <a:pt x="121" y="155"/>
                </a:cubicBezTo>
                <a:cubicBezTo>
                  <a:pt x="53" y="155"/>
                  <a:pt x="0" y="239"/>
                  <a:pt x="63" y="286"/>
                </a:cubicBezTo>
                <a:lnTo>
                  <a:pt x="106" y="328"/>
                </a:lnTo>
                <a:cubicBezTo>
                  <a:pt x="119" y="341"/>
                  <a:pt x="136" y="348"/>
                  <a:pt x="153" y="348"/>
                </a:cubicBezTo>
                <a:cubicBezTo>
                  <a:pt x="170" y="348"/>
                  <a:pt x="187" y="341"/>
                  <a:pt x="200" y="328"/>
                </a:cubicBezTo>
                <a:cubicBezTo>
                  <a:pt x="311" y="363"/>
                  <a:pt x="414" y="388"/>
                  <a:pt x="516" y="431"/>
                </a:cubicBezTo>
                <a:cubicBezTo>
                  <a:pt x="465" y="542"/>
                  <a:pt x="422" y="654"/>
                  <a:pt x="388" y="765"/>
                </a:cubicBezTo>
                <a:cubicBezTo>
                  <a:pt x="362" y="782"/>
                  <a:pt x="345" y="799"/>
                  <a:pt x="320" y="816"/>
                </a:cubicBezTo>
                <a:cubicBezTo>
                  <a:pt x="260" y="869"/>
                  <a:pt x="314" y="949"/>
                  <a:pt x="381" y="949"/>
                </a:cubicBezTo>
                <a:cubicBezTo>
                  <a:pt x="400" y="949"/>
                  <a:pt x="421" y="942"/>
                  <a:pt x="439" y="927"/>
                </a:cubicBezTo>
                <a:cubicBezTo>
                  <a:pt x="559" y="833"/>
                  <a:pt x="662" y="705"/>
                  <a:pt x="739" y="568"/>
                </a:cubicBezTo>
                <a:lnTo>
                  <a:pt x="970" y="722"/>
                </a:lnTo>
                <a:cubicBezTo>
                  <a:pt x="981" y="733"/>
                  <a:pt x="994" y="737"/>
                  <a:pt x="1009" y="737"/>
                </a:cubicBezTo>
                <a:cubicBezTo>
                  <a:pt x="1028" y="737"/>
                  <a:pt x="1049" y="728"/>
                  <a:pt x="1064" y="713"/>
                </a:cubicBezTo>
                <a:cubicBezTo>
                  <a:pt x="1074" y="719"/>
                  <a:pt x="1084" y="722"/>
                  <a:pt x="1093" y="722"/>
                </a:cubicBezTo>
                <a:cubicBezTo>
                  <a:pt x="1150" y="722"/>
                  <a:pt x="1175" y="614"/>
                  <a:pt x="1115" y="577"/>
                </a:cubicBezTo>
                <a:cubicBezTo>
                  <a:pt x="1013" y="508"/>
                  <a:pt x="919" y="448"/>
                  <a:pt x="816" y="397"/>
                </a:cubicBezTo>
                <a:cubicBezTo>
                  <a:pt x="859" y="294"/>
                  <a:pt x="884" y="192"/>
                  <a:pt x="893" y="80"/>
                </a:cubicBezTo>
                <a:cubicBezTo>
                  <a:pt x="901" y="38"/>
                  <a:pt x="867" y="3"/>
                  <a:pt x="824" y="3"/>
                </a:cubicBezTo>
                <a:cubicBezTo>
                  <a:pt x="816" y="1"/>
                  <a:pt x="808" y="0"/>
                  <a:pt x="800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8" name="Google Shape;2808;p21"/>
          <p:cNvSpPr/>
          <p:nvPr/>
        </p:nvSpPr>
        <p:spPr>
          <a:xfrm>
            <a:off x="666412" y="-116576"/>
            <a:ext cx="123598" cy="118949"/>
          </a:xfrm>
          <a:custGeom>
            <a:avLst/>
            <a:gdLst/>
            <a:ahLst/>
            <a:cxnLst/>
            <a:rect l="l" t="t" r="r" b="b"/>
            <a:pathLst>
              <a:path w="1143" h="1100" extrusionOk="0">
                <a:moveTo>
                  <a:pt x="763" y="0"/>
                </a:moveTo>
                <a:cubicBezTo>
                  <a:pt x="745" y="0"/>
                  <a:pt x="726" y="9"/>
                  <a:pt x="711" y="29"/>
                </a:cubicBezTo>
                <a:lnTo>
                  <a:pt x="694" y="46"/>
                </a:lnTo>
                <a:lnTo>
                  <a:pt x="651" y="98"/>
                </a:lnTo>
                <a:cubicBezTo>
                  <a:pt x="635" y="81"/>
                  <a:pt x="614" y="74"/>
                  <a:pt x="593" y="74"/>
                </a:cubicBezTo>
                <a:cubicBezTo>
                  <a:pt x="558" y="74"/>
                  <a:pt x="525" y="94"/>
                  <a:pt x="514" y="132"/>
                </a:cubicBezTo>
                <a:cubicBezTo>
                  <a:pt x="497" y="192"/>
                  <a:pt x="488" y="243"/>
                  <a:pt x="471" y="303"/>
                </a:cubicBezTo>
                <a:lnTo>
                  <a:pt x="446" y="294"/>
                </a:lnTo>
                <a:lnTo>
                  <a:pt x="240" y="140"/>
                </a:lnTo>
                <a:cubicBezTo>
                  <a:pt x="227" y="131"/>
                  <a:pt x="212" y="126"/>
                  <a:pt x="197" y="126"/>
                </a:cubicBezTo>
                <a:cubicBezTo>
                  <a:pt x="172" y="126"/>
                  <a:pt x="148" y="139"/>
                  <a:pt x="138" y="166"/>
                </a:cubicBezTo>
                <a:cubicBezTo>
                  <a:pt x="128" y="162"/>
                  <a:pt x="119" y="161"/>
                  <a:pt x="111" y="161"/>
                </a:cubicBezTo>
                <a:cubicBezTo>
                  <a:pt x="41" y="161"/>
                  <a:pt x="1" y="273"/>
                  <a:pt x="69" y="311"/>
                </a:cubicBezTo>
                <a:cubicBezTo>
                  <a:pt x="189" y="380"/>
                  <a:pt x="300" y="440"/>
                  <a:pt x="420" y="517"/>
                </a:cubicBezTo>
                <a:cubicBezTo>
                  <a:pt x="351" y="671"/>
                  <a:pt x="300" y="833"/>
                  <a:pt x="274" y="996"/>
                </a:cubicBezTo>
                <a:cubicBezTo>
                  <a:pt x="269" y="1059"/>
                  <a:pt x="322" y="1099"/>
                  <a:pt x="368" y="1099"/>
                </a:cubicBezTo>
                <a:cubicBezTo>
                  <a:pt x="396" y="1099"/>
                  <a:pt x="422" y="1083"/>
                  <a:pt x="428" y="1047"/>
                </a:cubicBezTo>
                <a:cubicBezTo>
                  <a:pt x="438" y="1051"/>
                  <a:pt x="447" y="1052"/>
                  <a:pt x="457" y="1052"/>
                </a:cubicBezTo>
                <a:cubicBezTo>
                  <a:pt x="492" y="1052"/>
                  <a:pt x="526" y="1029"/>
                  <a:pt x="540" y="996"/>
                </a:cubicBezTo>
                <a:cubicBezTo>
                  <a:pt x="557" y="876"/>
                  <a:pt x="582" y="756"/>
                  <a:pt x="625" y="645"/>
                </a:cubicBezTo>
                <a:cubicBezTo>
                  <a:pt x="711" y="696"/>
                  <a:pt x="796" y="756"/>
                  <a:pt x="890" y="816"/>
                </a:cubicBezTo>
                <a:lnTo>
                  <a:pt x="933" y="859"/>
                </a:lnTo>
                <a:lnTo>
                  <a:pt x="950" y="859"/>
                </a:lnTo>
                <a:lnTo>
                  <a:pt x="993" y="893"/>
                </a:lnTo>
                <a:cubicBezTo>
                  <a:pt x="1008" y="903"/>
                  <a:pt x="1022" y="908"/>
                  <a:pt x="1036" y="908"/>
                </a:cubicBezTo>
                <a:cubicBezTo>
                  <a:pt x="1101" y="908"/>
                  <a:pt x="1142" y="806"/>
                  <a:pt x="1079" y="756"/>
                </a:cubicBezTo>
                <a:lnTo>
                  <a:pt x="1027" y="722"/>
                </a:lnTo>
                <a:lnTo>
                  <a:pt x="1027" y="713"/>
                </a:lnTo>
                <a:cubicBezTo>
                  <a:pt x="1036" y="705"/>
                  <a:pt x="1053" y="705"/>
                  <a:pt x="1061" y="696"/>
                </a:cubicBezTo>
                <a:cubicBezTo>
                  <a:pt x="1121" y="654"/>
                  <a:pt x="1104" y="568"/>
                  <a:pt x="1044" y="551"/>
                </a:cubicBezTo>
                <a:lnTo>
                  <a:pt x="711" y="405"/>
                </a:lnTo>
                <a:cubicBezTo>
                  <a:pt x="745" y="311"/>
                  <a:pt x="788" y="217"/>
                  <a:pt x="830" y="123"/>
                </a:cubicBezTo>
                <a:cubicBezTo>
                  <a:pt x="862" y="66"/>
                  <a:pt x="815" y="0"/>
                  <a:pt x="763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21"/>
          <p:cNvSpPr/>
          <p:nvPr/>
        </p:nvSpPr>
        <p:spPr>
          <a:xfrm>
            <a:off x="239054" y="-168158"/>
            <a:ext cx="114948" cy="112028"/>
          </a:xfrm>
          <a:custGeom>
            <a:avLst/>
            <a:gdLst/>
            <a:ahLst/>
            <a:cxnLst/>
            <a:rect l="l" t="t" r="r" b="b"/>
            <a:pathLst>
              <a:path w="1063" h="1036" extrusionOk="0">
                <a:moveTo>
                  <a:pt x="683" y="0"/>
                </a:moveTo>
                <a:cubicBezTo>
                  <a:pt x="655" y="0"/>
                  <a:pt x="627" y="17"/>
                  <a:pt x="616" y="44"/>
                </a:cubicBezTo>
                <a:cubicBezTo>
                  <a:pt x="582" y="121"/>
                  <a:pt x="548" y="198"/>
                  <a:pt x="522" y="275"/>
                </a:cubicBezTo>
                <a:lnTo>
                  <a:pt x="514" y="275"/>
                </a:lnTo>
                <a:cubicBezTo>
                  <a:pt x="428" y="224"/>
                  <a:pt x="334" y="172"/>
                  <a:pt x="248" y="138"/>
                </a:cubicBezTo>
                <a:cubicBezTo>
                  <a:pt x="237" y="134"/>
                  <a:pt x="225" y="132"/>
                  <a:pt x="214" y="132"/>
                </a:cubicBezTo>
                <a:cubicBezTo>
                  <a:pt x="184" y="132"/>
                  <a:pt x="156" y="147"/>
                  <a:pt x="137" y="172"/>
                </a:cubicBezTo>
                <a:lnTo>
                  <a:pt x="103" y="164"/>
                </a:lnTo>
                <a:cubicBezTo>
                  <a:pt x="26" y="172"/>
                  <a:pt x="0" y="267"/>
                  <a:pt x="60" y="309"/>
                </a:cubicBezTo>
                <a:lnTo>
                  <a:pt x="454" y="463"/>
                </a:lnTo>
                <a:cubicBezTo>
                  <a:pt x="419" y="566"/>
                  <a:pt x="385" y="677"/>
                  <a:pt x="360" y="780"/>
                </a:cubicBezTo>
                <a:cubicBezTo>
                  <a:pt x="351" y="805"/>
                  <a:pt x="360" y="840"/>
                  <a:pt x="385" y="857"/>
                </a:cubicBezTo>
                <a:cubicBezTo>
                  <a:pt x="385" y="882"/>
                  <a:pt x="377" y="908"/>
                  <a:pt x="368" y="934"/>
                </a:cubicBezTo>
                <a:cubicBezTo>
                  <a:pt x="363" y="990"/>
                  <a:pt x="412" y="1035"/>
                  <a:pt x="457" y="1035"/>
                </a:cubicBezTo>
                <a:cubicBezTo>
                  <a:pt x="480" y="1035"/>
                  <a:pt x="502" y="1023"/>
                  <a:pt x="514" y="994"/>
                </a:cubicBezTo>
                <a:cubicBezTo>
                  <a:pt x="591" y="857"/>
                  <a:pt x="642" y="711"/>
                  <a:pt x="685" y="566"/>
                </a:cubicBezTo>
                <a:cubicBezTo>
                  <a:pt x="753" y="617"/>
                  <a:pt x="830" y="677"/>
                  <a:pt x="890" y="737"/>
                </a:cubicBezTo>
                <a:cubicBezTo>
                  <a:pt x="904" y="749"/>
                  <a:pt x="920" y="754"/>
                  <a:pt x="936" y="754"/>
                </a:cubicBezTo>
                <a:cubicBezTo>
                  <a:pt x="999" y="754"/>
                  <a:pt x="1063" y="674"/>
                  <a:pt x="1001" y="626"/>
                </a:cubicBezTo>
                <a:lnTo>
                  <a:pt x="958" y="592"/>
                </a:lnTo>
                <a:cubicBezTo>
                  <a:pt x="984" y="549"/>
                  <a:pt x="976" y="498"/>
                  <a:pt x="933" y="480"/>
                </a:cubicBezTo>
                <a:cubicBezTo>
                  <a:pt x="864" y="446"/>
                  <a:pt x="796" y="412"/>
                  <a:pt x="727" y="378"/>
                </a:cubicBezTo>
                <a:cubicBezTo>
                  <a:pt x="727" y="361"/>
                  <a:pt x="736" y="344"/>
                  <a:pt x="736" y="318"/>
                </a:cubicBezTo>
                <a:lnTo>
                  <a:pt x="762" y="275"/>
                </a:lnTo>
                <a:lnTo>
                  <a:pt x="762" y="267"/>
                </a:lnTo>
                <a:cubicBezTo>
                  <a:pt x="779" y="215"/>
                  <a:pt x="804" y="172"/>
                  <a:pt x="830" y="121"/>
                </a:cubicBezTo>
                <a:cubicBezTo>
                  <a:pt x="858" y="65"/>
                  <a:pt x="818" y="9"/>
                  <a:pt x="765" y="9"/>
                </a:cubicBezTo>
                <a:cubicBezTo>
                  <a:pt x="753" y="9"/>
                  <a:pt x="740" y="12"/>
                  <a:pt x="727" y="18"/>
                </a:cubicBezTo>
                <a:cubicBezTo>
                  <a:pt x="715" y="6"/>
                  <a:pt x="699" y="0"/>
                  <a:pt x="683" y="0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0" name="Google Shape;2810;p21"/>
          <p:cNvSpPr/>
          <p:nvPr/>
        </p:nvSpPr>
        <p:spPr>
          <a:xfrm>
            <a:off x="153841" y="54498"/>
            <a:ext cx="128464" cy="128573"/>
          </a:xfrm>
          <a:custGeom>
            <a:avLst/>
            <a:gdLst/>
            <a:ahLst/>
            <a:cxnLst/>
            <a:rect l="l" t="t" r="r" b="b"/>
            <a:pathLst>
              <a:path w="1188" h="1189" extrusionOk="0">
                <a:moveTo>
                  <a:pt x="854" y="1"/>
                </a:moveTo>
                <a:cubicBezTo>
                  <a:pt x="831" y="1"/>
                  <a:pt x="807" y="12"/>
                  <a:pt x="788" y="38"/>
                </a:cubicBezTo>
                <a:cubicBezTo>
                  <a:pt x="754" y="81"/>
                  <a:pt x="720" y="132"/>
                  <a:pt x="694" y="184"/>
                </a:cubicBezTo>
                <a:cubicBezTo>
                  <a:pt x="660" y="184"/>
                  <a:pt x="634" y="201"/>
                  <a:pt x="626" y="235"/>
                </a:cubicBezTo>
                <a:cubicBezTo>
                  <a:pt x="592" y="321"/>
                  <a:pt x="557" y="406"/>
                  <a:pt x="532" y="492"/>
                </a:cubicBezTo>
                <a:lnTo>
                  <a:pt x="523" y="509"/>
                </a:lnTo>
                <a:cubicBezTo>
                  <a:pt x="489" y="492"/>
                  <a:pt x="455" y="483"/>
                  <a:pt x="420" y="475"/>
                </a:cubicBezTo>
                <a:cubicBezTo>
                  <a:pt x="386" y="466"/>
                  <a:pt x="207" y="449"/>
                  <a:pt x="172" y="406"/>
                </a:cubicBezTo>
                <a:cubicBezTo>
                  <a:pt x="156" y="388"/>
                  <a:pt x="137" y="380"/>
                  <a:pt x="118" y="380"/>
                </a:cubicBezTo>
                <a:cubicBezTo>
                  <a:pt x="58" y="380"/>
                  <a:pt x="0" y="461"/>
                  <a:pt x="53" y="526"/>
                </a:cubicBezTo>
                <a:cubicBezTo>
                  <a:pt x="130" y="611"/>
                  <a:pt x="352" y="620"/>
                  <a:pt x="463" y="654"/>
                </a:cubicBezTo>
                <a:cubicBezTo>
                  <a:pt x="446" y="714"/>
                  <a:pt x="420" y="774"/>
                  <a:pt x="403" y="834"/>
                </a:cubicBezTo>
                <a:cubicBezTo>
                  <a:pt x="361" y="911"/>
                  <a:pt x="318" y="996"/>
                  <a:pt x="275" y="1073"/>
                </a:cubicBezTo>
                <a:cubicBezTo>
                  <a:pt x="243" y="1131"/>
                  <a:pt x="293" y="1189"/>
                  <a:pt x="348" y="1189"/>
                </a:cubicBezTo>
                <a:cubicBezTo>
                  <a:pt x="367" y="1189"/>
                  <a:pt x="386" y="1182"/>
                  <a:pt x="403" y="1168"/>
                </a:cubicBezTo>
                <a:cubicBezTo>
                  <a:pt x="411" y="1171"/>
                  <a:pt x="419" y="1173"/>
                  <a:pt x="427" y="1173"/>
                </a:cubicBezTo>
                <a:cubicBezTo>
                  <a:pt x="458" y="1173"/>
                  <a:pt x="491" y="1150"/>
                  <a:pt x="497" y="1116"/>
                </a:cubicBezTo>
                <a:cubicBezTo>
                  <a:pt x="557" y="988"/>
                  <a:pt x="609" y="860"/>
                  <a:pt x="643" y="723"/>
                </a:cubicBezTo>
                <a:cubicBezTo>
                  <a:pt x="780" y="774"/>
                  <a:pt x="917" y="842"/>
                  <a:pt x="1045" y="911"/>
                </a:cubicBezTo>
                <a:cubicBezTo>
                  <a:pt x="1057" y="917"/>
                  <a:pt x="1070" y="920"/>
                  <a:pt x="1081" y="920"/>
                </a:cubicBezTo>
                <a:cubicBezTo>
                  <a:pt x="1147" y="920"/>
                  <a:pt x="1188" y="825"/>
                  <a:pt x="1122" y="774"/>
                </a:cubicBezTo>
                <a:cubicBezTo>
                  <a:pt x="994" y="706"/>
                  <a:pt x="857" y="637"/>
                  <a:pt x="711" y="577"/>
                </a:cubicBezTo>
                <a:cubicBezTo>
                  <a:pt x="788" y="423"/>
                  <a:pt x="857" y="269"/>
                  <a:pt x="925" y="115"/>
                </a:cubicBezTo>
                <a:cubicBezTo>
                  <a:pt x="955" y="56"/>
                  <a:pt x="907" y="1"/>
                  <a:pt x="854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1" name="Google Shape;2811;p21"/>
          <p:cNvSpPr/>
          <p:nvPr/>
        </p:nvSpPr>
        <p:spPr>
          <a:xfrm>
            <a:off x="769143" y="24327"/>
            <a:ext cx="121327" cy="121219"/>
          </a:xfrm>
          <a:custGeom>
            <a:avLst/>
            <a:gdLst/>
            <a:ahLst/>
            <a:cxnLst/>
            <a:rect l="l" t="t" r="r" b="b"/>
            <a:pathLst>
              <a:path w="1122" h="1121" extrusionOk="0">
                <a:moveTo>
                  <a:pt x="598" y="1"/>
                </a:moveTo>
                <a:cubicBezTo>
                  <a:pt x="558" y="1"/>
                  <a:pt x="522" y="26"/>
                  <a:pt x="531" y="78"/>
                </a:cubicBezTo>
                <a:cubicBezTo>
                  <a:pt x="527" y="77"/>
                  <a:pt x="523" y="77"/>
                  <a:pt x="520" y="77"/>
                </a:cubicBezTo>
                <a:cubicBezTo>
                  <a:pt x="481" y="77"/>
                  <a:pt x="446" y="116"/>
                  <a:pt x="454" y="155"/>
                </a:cubicBezTo>
                <a:cubicBezTo>
                  <a:pt x="454" y="206"/>
                  <a:pt x="462" y="257"/>
                  <a:pt x="462" y="317"/>
                </a:cubicBezTo>
                <a:cubicBezTo>
                  <a:pt x="392" y="301"/>
                  <a:pt x="318" y="295"/>
                  <a:pt x="243" y="295"/>
                </a:cubicBezTo>
                <a:cubicBezTo>
                  <a:pt x="199" y="295"/>
                  <a:pt x="155" y="297"/>
                  <a:pt x="111" y="300"/>
                </a:cubicBezTo>
                <a:cubicBezTo>
                  <a:pt x="11" y="300"/>
                  <a:pt x="1" y="454"/>
                  <a:pt x="103" y="454"/>
                </a:cubicBezTo>
                <a:cubicBezTo>
                  <a:pt x="106" y="454"/>
                  <a:pt x="109" y="454"/>
                  <a:pt x="111" y="454"/>
                </a:cubicBezTo>
                <a:cubicBezTo>
                  <a:pt x="120" y="463"/>
                  <a:pt x="129" y="471"/>
                  <a:pt x="146" y="480"/>
                </a:cubicBezTo>
                <a:lnTo>
                  <a:pt x="462" y="591"/>
                </a:lnTo>
                <a:lnTo>
                  <a:pt x="462" y="754"/>
                </a:lnTo>
                <a:cubicBezTo>
                  <a:pt x="462" y="779"/>
                  <a:pt x="479" y="796"/>
                  <a:pt x="496" y="813"/>
                </a:cubicBezTo>
                <a:cubicBezTo>
                  <a:pt x="488" y="882"/>
                  <a:pt x="479" y="950"/>
                  <a:pt x="471" y="1019"/>
                </a:cubicBezTo>
                <a:cubicBezTo>
                  <a:pt x="455" y="1080"/>
                  <a:pt x="505" y="1120"/>
                  <a:pt x="552" y="1120"/>
                </a:cubicBezTo>
                <a:cubicBezTo>
                  <a:pt x="584" y="1120"/>
                  <a:pt x="614" y="1103"/>
                  <a:pt x="625" y="1062"/>
                </a:cubicBezTo>
                <a:cubicBezTo>
                  <a:pt x="650" y="933"/>
                  <a:pt x="659" y="796"/>
                  <a:pt x="659" y="668"/>
                </a:cubicBezTo>
                <a:cubicBezTo>
                  <a:pt x="727" y="711"/>
                  <a:pt x="796" y="754"/>
                  <a:pt x="847" y="805"/>
                </a:cubicBezTo>
                <a:cubicBezTo>
                  <a:pt x="864" y="819"/>
                  <a:pt x="884" y="825"/>
                  <a:pt x="903" y="825"/>
                </a:cubicBezTo>
                <a:cubicBezTo>
                  <a:pt x="932" y="825"/>
                  <a:pt x="960" y="810"/>
                  <a:pt x="976" y="779"/>
                </a:cubicBezTo>
                <a:lnTo>
                  <a:pt x="993" y="779"/>
                </a:lnTo>
                <a:cubicBezTo>
                  <a:pt x="1003" y="784"/>
                  <a:pt x="1012" y="786"/>
                  <a:pt x="1021" y="786"/>
                </a:cubicBezTo>
                <a:cubicBezTo>
                  <a:pt x="1083" y="786"/>
                  <a:pt x="1122" y="696"/>
                  <a:pt x="1070" y="651"/>
                </a:cubicBezTo>
                <a:cubicBezTo>
                  <a:pt x="958" y="540"/>
                  <a:pt x="830" y="454"/>
                  <a:pt x="685" y="394"/>
                </a:cubicBezTo>
                <a:cubicBezTo>
                  <a:pt x="693" y="292"/>
                  <a:pt x="693" y="180"/>
                  <a:pt x="685" y="78"/>
                </a:cubicBezTo>
                <a:cubicBezTo>
                  <a:pt x="680" y="26"/>
                  <a:pt x="638" y="1"/>
                  <a:pt x="598" y="1"/>
                </a:cubicBezTo>
                <a:close/>
              </a:path>
            </a:pathLst>
          </a:custGeom>
          <a:solidFill>
            <a:srgbClr val="4C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2812;p21"/>
          <p:cNvSpPr/>
          <p:nvPr/>
        </p:nvSpPr>
        <p:spPr>
          <a:xfrm rot="10800000">
            <a:off x="7981508" y="110934"/>
            <a:ext cx="1572593" cy="1441603"/>
          </a:xfrm>
          <a:custGeom>
            <a:avLst/>
            <a:gdLst/>
            <a:ahLst/>
            <a:cxnLst/>
            <a:rect l="l" t="t" r="r" b="b"/>
            <a:pathLst>
              <a:path w="15571" h="14274" extrusionOk="0">
                <a:moveTo>
                  <a:pt x="11620" y="0"/>
                </a:moveTo>
                <a:cubicBezTo>
                  <a:pt x="10936" y="0"/>
                  <a:pt x="10259" y="195"/>
                  <a:pt x="9711" y="606"/>
                </a:cubicBezTo>
                <a:cubicBezTo>
                  <a:pt x="8513" y="1504"/>
                  <a:pt x="8017" y="3198"/>
                  <a:pt x="6648" y="3771"/>
                </a:cubicBezTo>
                <a:cubicBezTo>
                  <a:pt x="5844" y="4114"/>
                  <a:pt x="4920" y="3977"/>
                  <a:pt x="4047" y="4088"/>
                </a:cubicBezTo>
                <a:cubicBezTo>
                  <a:pt x="1789" y="4379"/>
                  <a:pt x="1" y="6586"/>
                  <a:pt x="9" y="8870"/>
                </a:cubicBezTo>
                <a:cubicBezTo>
                  <a:pt x="9" y="11146"/>
                  <a:pt x="1669" y="13276"/>
                  <a:pt x="3825" y="14020"/>
                </a:cubicBezTo>
                <a:cubicBezTo>
                  <a:pt x="4274" y="14174"/>
                  <a:pt x="4758" y="14273"/>
                  <a:pt x="5234" y="14273"/>
                </a:cubicBezTo>
                <a:cubicBezTo>
                  <a:pt x="5655" y="14273"/>
                  <a:pt x="6070" y="14196"/>
                  <a:pt x="6451" y="14012"/>
                </a:cubicBezTo>
                <a:cubicBezTo>
                  <a:pt x="7542" y="13486"/>
                  <a:pt x="8373" y="12111"/>
                  <a:pt x="9500" y="12111"/>
                </a:cubicBezTo>
                <a:cubicBezTo>
                  <a:pt x="9602" y="12111"/>
                  <a:pt x="9706" y="12122"/>
                  <a:pt x="9813" y="12147"/>
                </a:cubicBezTo>
                <a:cubicBezTo>
                  <a:pt x="10597" y="12324"/>
                  <a:pt x="11183" y="13182"/>
                  <a:pt x="11952" y="13182"/>
                </a:cubicBezTo>
                <a:cubicBezTo>
                  <a:pt x="11997" y="13182"/>
                  <a:pt x="12043" y="13179"/>
                  <a:pt x="12089" y="13173"/>
                </a:cubicBezTo>
                <a:cubicBezTo>
                  <a:pt x="12371" y="13113"/>
                  <a:pt x="12628" y="12994"/>
                  <a:pt x="12850" y="12814"/>
                </a:cubicBezTo>
                <a:cubicBezTo>
                  <a:pt x="13663" y="12232"/>
                  <a:pt x="14399" y="11454"/>
                  <a:pt x="14664" y="10487"/>
                </a:cubicBezTo>
                <a:cubicBezTo>
                  <a:pt x="14869" y="9760"/>
                  <a:pt x="14749" y="8921"/>
                  <a:pt x="14313" y="8323"/>
                </a:cubicBezTo>
                <a:cubicBezTo>
                  <a:pt x="14544" y="7133"/>
                  <a:pt x="15160" y="6021"/>
                  <a:pt x="15348" y="4815"/>
                </a:cubicBezTo>
                <a:cubicBezTo>
                  <a:pt x="15571" y="3335"/>
                  <a:pt x="15049" y="1718"/>
                  <a:pt x="13885" y="777"/>
                </a:cubicBezTo>
                <a:cubicBezTo>
                  <a:pt x="13250" y="272"/>
                  <a:pt x="12429" y="0"/>
                  <a:pt x="1162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3" name="Google Shape;2813;p21"/>
          <p:cNvSpPr/>
          <p:nvPr/>
        </p:nvSpPr>
        <p:spPr>
          <a:xfrm rot="10800000">
            <a:off x="8067056" y="276471"/>
            <a:ext cx="1632988" cy="1457661"/>
          </a:xfrm>
          <a:custGeom>
            <a:avLst/>
            <a:gdLst/>
            <a:ahLst/>
            <a:cxnLst/>
            <a:rect l="l" t="t" r="r" b="b"/>
            <a:pathLst>
              <a:path w="16169" h="14433" extrusionOk="0">
                <a:moveTo>
                  <a:pt x="12304" y="153"/>
                </a:moveTo>
                <a:cubicBezTo>
                  <a:pt x="13280" y="153"/>
                  <a:pt x="14266" y="570"/>
                  <a:pt x="14928" y="1292"/>
                </a:cubicBezTo>
                <a:cubicBezTo>
                  <a:pt x="15501" y="1951"/>
                  <a:pt x="15869" y="2763"/>
                  <a:pt x="15972" y="3627"/>
                </a:cubicBezTo>
                <a:cubicBezTo>
                  <a:pt x="16075" y="4491"/>
                  <a:pt x="15904" y="5330"/>
                  <a:pt x="15630" y="6151"/>
                </a:cubicBezTo>
                <a:cubicBezTo>
                  <a:pt x="15493" y="6553"/>
                  <a:pt x="15339" y="6947"/>
                  <a:pt x="15211" y="7349"/>
                </a:cubicBezTo>
                <a:cubicBezTo>
                  <a:pt x="15142" y="7546"/>
                  <a:pt x="15082" y="7742"/>
                  <a:pt x="15031" y="7931"/>
                </a:cubicBezTo>
                <a:cubicBezTo>
                  <a:pt x="14997" y="8067"/>
                  <a:pt x="14903" y="8281"/>
                  <a:pt x="14928" y="8418"/>
                </a:cubicBezTo>
                <a:cubicBezTo>
                  <a:pt x="14962" y="8495"/>
                  <a:pt x="15014" y="8572"/>
                  <a:pt x="15065" y="8632"/>
                </a:cubicBezTo>
                <a:cubicBezTo>
                  <a:pt x="15125" y="8735"/>
                  <a:pt x="15176" y="8846"/>
                  <a:pt x="15211" y="8957"/>
                </a:cubicBezTo>
                <a:cubicBezTo>
                  <a:pt x="15296" y="9171"/>
                  <a:pt x="15347" y="9393"/>
                  <a:pt x="15365" y="9624"/>
                </a:cubicBezTo>
                <a:cubicBezTo>
                  <a:pt x="15399" y="10069"/>
                  <a:pt x="15322" y="10514"/>
                  <a:pt x="15151" y="10925"/>
                </a:cubicBezTo>
                <a:cubicBezTo>
                  <a:pt x="14817" y="11703"/>
                  <a:pt x="14184" y="12336"/>
                  <a:pt x="13500" y="12824"/>
                </a:cubicBezTo>
                <a:cubicBezTo>
                  <a:pt x="13215" y="13018"/>
                  <a:pt x="12926" y="13160"/>
                  <a:pt x="12615" y="13160"/>
                </a:cubicBezTo>
                <a:cubicBezTo>
                  <a:pt x="12486" y="13160"/>
                  <a:pt x="12354" y="13136"/>
                  <a:pt x="12216" y="13081"/>
                </a:cubicBezTo>
                <a:cubicBezTo>
                  <a:pt x="11934" y="12952"/>
                  <a:pt x="11677" y="12790"/>
                  <a:pt x="11429" y="12601"/>
                </a:cubicBezTo>
                <a:cubicBezTo>
                  <a:pt x="11039" y="12330"/>
                  <a:pt x="10632" y="12115"/>
                  <a:pt x="10179" y="12115"/>
                </a:cubicBezTo>
                <a:cubicBezTo>
                  <a:pt x="10047" y="12115"/>
                  <a:pt x="9911" y="12133"/>
                  <a:pt x="9770" y="12174"/>
                </a:cubicBezTo>
                <a:cubicBezTo>
                  <a:pt x="9085" y="12362"/>
                  <a:pt x="8563" y="12918"/>
                  <a:pt x="8042" y="13363"/>
                </a:cubicBezTo>
                <a:cubicBezTo>
                  <a:pt x="7764" y="13608"/>
                  <a:pt x="7462" y="13822"/>
                  <a:pt x="7145" y="13997"/>
                </a:cubicBezTo>
                <a:lnTo>
                  <a:pt x="7145" y="13997"/>
                </a:lnTo>
                <a:cubicBezTo>
                  <a:pt x="7144" y="13997"/>
                  <a:pt x="7143" y="13997"/>
                  <a:pt x="7142" y="13997"/>
                </a:cubicBezTo>
                <a:cubicBezTo>
                  <a:pt x="7132" y="13997"/>
                  <a:pt x="7121" y="14000"/>
                  <a:pt x="7109" y="14004"/>
                </a:cubicBezTo>
                <a:cubicBezTo>
                  <a:pt x="6711" y="14186"/>
                  <a:pt x="6292" y="14267"/>
                  <a:pt x="5869" y="14267"/>
                </a:cubicBezTo>
                <a:cubicBezTo>
                  <a:pt x="4602" y="14267"/>
                  <a:pt x="3302" y="13547"/>
                  <a:pt x="2430" y="12687"/>
                </a:cubicBezTo>
                <a:cubicBezTo>
                  <a:pt x="1343" y="11618"/>
                  <a:pt x="650" y="10078"/>
                  <a:pt x="796" y="8529"/>
                </a:cubicBezTo>
                <a:cubicBezTo>
                  <a:pt x="958" y="7007"/>
                  <a:pt x="1805" y="5646"/>
                  <a:pt x="3105" y="4834"/>
                </a:cubicBezTo>
                <a:cubicBezTo>
                  <a:pt x="3807" y="4406"/>
                  <a:pt x="4560" y="4226"/>
                  <a:pt x="5372" y="4192"/>
                </a:cubicBezTo>
                <a:cubicBezTo>
                  <a:pt x="6185" y="4158"/>
                  <a:pt x="7006" y="4183"/>
                  <a:pt x="7725" y="3739"/>
                </a:cubicBezTo>
                <a:cubicBezTo>
                  <a:pt x="8974" y="2969"/>
                  <a:pt x="9410" y="1377"/>
                  <a:pt x="10659" y="608"/>
                </a:cubicBezTo>
                <a:cubicBezTo>
                  <a:pt x="11160" y="297"/>
                  <a:pt x="11730" y="153"/>
                  <a:pt x="12304" y="153"/>
                </a:cubicBezTo>
                <a:close/>
                <a:moveTo>
                  <a:pt x="12302" y="0"/>
                </a:moveTo>
                <a:cubicBezTo>
                  <a:pt x="12098" y="0"/>
                  <a:pt x="11892" y="17"/>
                  <a:pt x="11686" y="51"/>
                </a:cubicBezTo>
                <a:cubicBezTo>
                  <a:pt x="10959" y="188"/>
                  <a:pt x="10292" y="565"/>
                  <a:pt x="9804" y="1121"/>
                </a:cubicBezTo>
                <a:cubicBezTo>
                  <a:pt x="9273" y="1703"/>
                  <a:pt x="8871" y="2404"/>
                  <a:pt x="8341" y="2994"/>
                </a:cubicBezTo>
                <a:cubicBezTo>
                  <a:pt x="8059" y="3328"/>
                  <a:pt x="7708" y="3593"/>
                  <a:pt x="7314" y="3773"/>
                </a:cubicBezTo>
                <a:cubicBezTo>
                  <a:pt x="6835" y="3978"/>
                  <a:pt x="6305" y="4004"/>
                  <a:pt x="5792" y="4021"/>
                </a:cubicBezTo>
                <a:cubicBezTo>
                  <a:pt x="4970" y="4047"/>
                  <a:pt x="4209" y="4106"/>
                  <a:pt x="3456" y="4457"/>
                </a:cubicBezTo>
                <a:cubicBezTo>
                  <a:pt x="2105" y="5099"/>
                  <a:pt x="1095" y="6399"/>
                  <a:pt x="744" y="7836"/>
                </a:cubicBezTo>
                <a:cubicBezTo>
                  <a:pt x="0" y="10925"/>
                  <a:pt x="2669" y="14355"/>
                  <a:pt x="5843" y="14432"/>
                </a:cubicBezTo>
                <a:cubicBezTo>
                  <a:pt x="5864" y="14433"/>
                  <a:pt x="5884" y="14433"/>
                  <a:pt x="5905" y="14433"/>
                </a:cubicBezTo>
                <a:cubicBezTo>
                  <a:pt x="6337" y="14433"/>
                  <a:pt x="6768" y="14347"/>
                  <a:pt x="7160" y="14167"/>
                </a:cubicBezTo>
                <a:cubicBezTo>
                  <a:pt x="7163" y="14166"/>
                  <a:pt x="7166" y="14164"/>
                  <a:pt x="7169" y="14163"/>
                </a:cubicBezTo>
                <a:lnTo>
                  <a:pt x="7169" y="14163"/>
                </a:lnTo>
                <a:cubicBezTo>
                  <a:pt x="7172" y="14161"/>
                  <a:pt x="7175" y="14160"/>
                  <a:pt x="7178" y="14158"/>
                </a:cubicBezTo>
                <a:cubicBezTo>
                  <a:pt x="7930" y="13782"/>
                  <a:pt x="8478" y="13115"/>
                  <a:pt x="9171" y="12644"/>
                </a:cubicBezTo>
                <a:cubicBezTo>
                  <a:pt x="9477" y="12437"/>
                  <a:pt x="9818" y="12278"/>
                  <a:pt x="10194" y="12278"/>
                </a:cubicBezTo>
                <a:cubicBezTo>
                  <a:pt x="10237" y="12278"/>
                  <a:pt x="10281" y="12280"/>
                  <a:pt x="10326" y="12285"/>
                </a:cubicBezTo>
                <a:cubicBezTo>
                  <a:pt x="10719" y="12328"/>
                  <a:pt x="11053" y="12550"/>
                  <a:pt x="11369" y="12764"/>
                </a:cubicBezTo>
                <a:cubicBezTo>
                  <a:pt x="11765" y="13043"/>
                  <a:pt x="12186" y="13332"/>
                  <a:pt x="12650" y="13332"/>
                </a:cubicBezTo>
                <a:cubicBezTo>
                  <a:pt x="12797" y="13332"/>
                  <a:pt x="12949" y="13303"/>
                  <a:pt x="13106" y="13235"/>
                </a:cubicBezTo>
                <a:cubicBezTo>
                  <a:pt x="13825" y="12935"/>
                  <a:pt x="14509" y="12251"/>
                  <a:pt x="14945" y="11618"/>
                </a:cubicBezTo>
                <a:cubicBezTo>
                  <a:pt x="15407" y="10942"/>
                  <a:pt x="15638" y="10129"/>
                  <a:pt x="15476" y="9316"/>
                </a:cubicBezTo>
                <a:cubicBezTo>
                  <a:pt x="15442" y="9128"/>
                  <a:pt x="15382" y="8949"/>
                  <a:pt x="15305" y="8769"/>
                </a:cubicBezTo>
                <a:cubicBezTo>
                  <a:pt x="15211" y="8555"/>
                  <a:pt x="15074" y="8418"/>
                  <a:pt x="15134" y="8170"/>
                </a:cubicBezTo>
                <a:cubicBezTo>
                  <a:pt x="15253" y="7717"/>
                  <a:pt x="15390" y="7263"/>
                  <a:pt x="15561" y="6818"/>
                </a:cubicBezTo>
                <a:cubicBezTo>
                  <a:pt x="15861" y="5963"/>
                  <a:pt x="16169" y="5107"/>
                  <a:pt x="16160" y="4192"/>
                </a:cubicBezTo>
                <a:cubicBezTo>
                  <a:pt x="16160" y="3371"/>
                  <a:pt x="15946" y="2575"/>
                  <a:pt x="15536" y="1865"/>
                </a:cubicBezTo>
                <a:cubicBezTo>
                  <a:pt x="14861" y="702"/>
                  <a:pt x="13622" y="0"/>
                  <a:pt x="123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4" name="Google Shape;2814;p21"/>
          <p:cNvSpPr/>
          <p:nvPr/>
        </p:nvSpPr>
        <p:spPr>
          <a:xfrm rot="10800000">
            <a:off x="7568539" y="-1025255"/>
            <a:ext cx="1961323" cy="1561888"/>
          </a:xfrm>
          <a:custGeom>
            <a:avLst/>
            <a:gdLst/>
            <a:ahLst/>
            <a:cxnLst/>
            <a:rect l="l" t="t" r="r" b="b"/>
            <a:pathLst>
              <a:path w="19420" h="15465" extrusionOk="0">
                <a:moveTo>
                  <a:pt x="9143" y="0"/>
                </a:moveTo>
                <a:cubicBezTo>
                  <a:pt x="8324" y="0"/>
                  <a:pt x="7449" y="363"/>
                  <a:pt x="6733" y="1284"/>
                </a:cubicBezTo>
                <a:cubicBezTo>
                  <a:pt x="6132" y="2057"/>
                  <a:pt x="5624" y="2233"/>
                  <a:pt x="5143" y="2233"/>
                </a:cubicBezTo>
                <a:cubicBezTo>
                  <a:pt x="4741" y="2233"/>
                  <a:pt x="4357" y="2111"/>
                  <a:pt x="3953" y="2111"/>
                </a:cubicBezTo>
                <a:cubicBezTo>
                  <a:pt x="3372" y="2111"/>
                  <a:pt x="2749" y="2363"/>
                  <a:pt x="1968" y="3594"/>
                </a:cubicBezTo>
                <a:cubicBezTo>
                  <a:pt x="0" y="6708"/>
                  <a:pt x="4629" y="14955"/>
                  <a:pt x="4629" y="14955"/>
                </a:cubicBezTo>
                <a:cubicBezTo>
                  <a:pt x="6345" y="15312"/>
                  <a:pt x="7884" y="15465"/>
                  <a:pt x="9257" y="15465"/>
                </a:cubicBezTo>
                <a:cubicBezTo>
                  <a:pt x="16285" y="15465"/>
                  <a:pt x="19004" y="11452"/>
                  <a:pt x="19197" y="10121"/>
                </a:cubicBezTo>
                <a:cubicBezTo>
                  <a:pt x="19420" y="8522"/>
                  <a:pt x="18462" y="9257"/>
                  <a:pt x="17546" y="8196"/>
                </a:cubicBezTo>
                <a:cubicBezTo>
                  <a:pt x="16631" y="7127"/>
                  <a:pt x="18145" y="6708"/>
                  <a:pt x="17521" y="4475"/>
                </a:cubicBezTo>
                <a:cubicBezTo>
                  <a:pt x="17149" y="3152"/>
                  <a:pt x="16275" y="2822"/>
                  <a:pt x="15522" y="2822"/>
                </a:cubicBezTo>
                <a:cubicBezTo>
                  <a:pt x="15009" y="2822"/>
                  <a:pt x="14551" y="2975"/>
                  <a:pt x="14347" y="3072"/>
                </a:cubicBezTo>
                <a:cubicBezTo>
                  <a:pt x="14174" y="3157"/>
                  <a:pt x="13853" y="3235"/>
                  <a:pt x="13491" y="3235"/>
                </a:cubicBezTo>
                <a:cubicBezTo>
                  <a:pt x="12795" y="3235"/>
                  <a:pt x="11952" y="2947"/>
                  <a:pt x="11738" y="1866"/>
                </a:cubicBezTo>
                <a:cubicBezTo>
                  <a:pt x="11535" y="864"/>
                  <a:pt x="10406" y="0"/>
                  <a:pt x="91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5" name="Google Shape;2815;p21"/>
          <p:cNvSpPr/>
          <p:nvPr/>
        </p:nvSpPr>
        <p:spPr>
          <a:xfrm rot="10800000">
            <a:off x="8625123" y="-894406"/>
            <a:ext cx="101601" cy="83523"/>
          </a:xfrm>
          <a:custGeom>
            <a:avLst/>
            <a:gdLst/>
            <a:ahLst/>
            <a:cxnLst/>
            <a:rect l="l" t="t" r="r" b="b"/>
            <a:pathLst>
              <a:path w="1006" h="827" extrusionOk="0">
                <a:moveTo>
                  <a:pt x="445" y="0"/>
                </a:moveTo>
                <a:cubicBezTo>
                  <a:pt x="363" y="0"/>
                  <a:pt x="284" y="23"/>
                  <a:pt x="218" y="73"/>
                </a:cubicBezTo>
                <a:cubicBezTo>
                  <a:pt x="133" y="133"/>
                  <a:pt x="73" y="244"/>
                  <a:pt x="81" y="355"/>
                </a:cubicBezTo>
                <a:cubicBezTo>
                  <a:pt x="64" y="407"/>
                  <a:pt x="64" y="466"/>
                  <a:pt x="98" y="518"/>
                </a:cubicBezTo>
                <a:cubicBezTo>
                  <a:pt x="0" y="641"/>
                  <a:pt x="90" y="827"/>
                  <a:pt x="241" y="827"/>
                </a:cubicBezTo>
                <a:cubicBezTo>
                  <a:pt x="248" y="827"/>
                  <a:pt x="254" y="826"/>
                  <a:pt x="261" y="826"/>
                </a:cubicBezTo>
                <a:cubicBezTo>
                  <a:pt x="338" y="826"/>
                  <a:pt x="406" y="817"/>
                  <a:pt x="483" y="809"/>
                </a:cubicBezTo>
                <a:cubicBezTo>
                  <a:pt x="520" y="817"/>
                  <a:pt x="558" y="822"/>
                  <a:pt x="597" y="822"/>
                </a:cubicBezTo>
                <a:cubicBezTo>
                  <a:pt x="709" y="822"/>
                  <a:pt x="822" y="785"/>
                  <a:pt x="911" y="715"/>
                </a:cubicBezTo>
                <a:cubicBezTo>
                  <a:pt x="971" y="663"/>
                  <a:pt x="1005" y="578"/>
                  <a:pt x="980" y="501"/>
                </a:cubicBezTo>
                <a:cubicBezTo>
                  <a:pt x="1005" y="415"/>
                  <a:pt x="971" y="330"/>
                  <a:pt x="894" y="287"/>
                </a:cubicBezTo>
                <a:cubicBezTo>
                  <a:pt x="823" y="115"/>
                  <a:pt x="629" y="0"/>
                  <a:pt x="4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6" name="Google Shape;2816;p21"/>
          <p:cNvSpPr/>
          <p:nvPr/>
        </p:nvSpPr>
        <p:spPr>
          <a:xfrm rot="10800000">
            <a:off x="8454941" y="-770380"/>
            <a:ext cx="104631" cy="84836"/>
          </a:xfrm>
          <a:custGeom>
            <a:avLst/>
            <a:gdLst/>
            <a:ahLst/>
            <a:cxnLst/>
            <a:rect l="l" t="t" r="r" b="b"/>
            <a:pathLst>
              <a:path w="1036" h="840" extrusionOk="0">
                <a:moveTo>
                  <a:pt x="767" y="1"/>
                </a:moveTo>
                <a:cubicBezTo>
                  <a:pt x="741" y="1"/>
                  <a:pt x="716" y="5"/>
                  <a:pt x="693" y="14"/>
                </a:cubicBezTo>
                <a:cubicBezTo>
                  <a:pt x="557" y="65"/>
                  <a:pt x="377" y="56"/>
                  <a:pt x="240" y="125"/>
                </a:cubicBezTo>
                <a:cubicBezTo>
                  <a:pt x="129" y="176"/>
                  <a:pt x="52" y="279"/>
                  <a:pt x="26" y="407"/>
                </a:cubicBezTo>
                <a:cubicBezTo>
                  <a:pt x="0" y="535"/>
                  <a:pt x="52" y="664"/>
                  <a:pt x="154" y="749"/>
                </a:cubicBezTo>
                <a:cubicBezTo>
                  <a:pt x="239" y="819"/>
                  <a:pt x="337" y="839"/>
                  <a:pt x="436" y="839"/>
                </a:cubicBezTo>
                <a:cubicBezTo>
                  <a:pt x="507" y="839"/>
                  <a:pt x="577" y="828"/>
                  <a:pt x="642" y="818"/>
                </a:cubicBezTo>
                <a:cubicBezTo>
                  <a:pt x="787" y="801"/>
                  <a:pt x="924" y="715"/>
                  <a:pt x="1001" y="587"/>
                </a:cubicBezTo>
                <a:cubicBezTo>
                  <a:pt x="1036" y="493"/>
                  <a:pt x="1036" y="373"/>
                  <a:pt x="984" y="287"/>
                </a:cubicBezTo>
                <a:cubicBezTo>
                  <a:pt x="984" y="270"/>
                  <a:pt x="993" y="253"/>
                  <a:pt x="1001" y="227"/>
                </a:cubicBezTo>
                <a:cubicBezTo>
                  <a:pt x="1030" y="99"/>
                  <a:pt x="893" y="1"/>
                  <a:pt x="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7" name="Google Shape;2817;p21"/>
          <p:cNvSpPr/>
          <p:nvPr/>
        </p:nvSpPr>
        <p:spPr>
          <a:xfrm rot="10800000">
            <a:off x="8810960" y="-827242"/>
            <a:ext cx="130486" cy="96551"/>
          </a:xfrm>
          <a:custGeom>
            <a:avLst/>
            <a:gdLst/>
            <a:ahLst/>
            <a:cxnLst/>
            <a:rect l="l" t="t" r="r" b="b"/>
            <a:pathLst>
              <a:path w="1292" h="956" extrusionOk="0">
                <a:moveTo>
                  <a:pt x="866" y="0"/>
                </a:moveTo>
                <a:cubicBezTo>
                  <a:pt x="710" y="0"/>
                  <a:pt x="557" y="21"/>
                  <a:pt x="445" y="106"/>
                </a:cubicBezTo>
                <a:cubicBezTo>
                  <a:pt x="411" y="131"/>
                  <a:pt x="385" y="165"/>
                  <a:pt x="368" y="200"/>
                </a:cubicBezTo>
                <a:cubicBezTo>
                  <a:pt x="231" y="208"/>
                  <a:pt x="111" y="277"/>
                  <a:pt x="34" y="388"/>
                </a:cubicBezTo>
                <a:cubicBezTo>
                  <a:pt x="0" y="456"/>
                  <a:pt x="17" y="550"/>
                  <a:pt x="86" y="602"/>
                </a:cubicBezTo>
                <a:lnTo>
                  <a:pt x="120" y="627"/>
                </a:lnTo>
                <a:cubicBezTo>
                  <a:pt x="163" y="764"/>
                  <a:pt x="257" y="875"/>
                  <a:pt x="394" y="927"/>
                </a:cubicBezTo>
                <a:cubicBezTo>
                  <a:pt x="438" y="946"/>
                  <a:pt x="485" y="956"/>
                  <a:pt x="531" y="956"/>
                </a:cubicBezTo>
                <a:cubicBezTo>
                  <a:pt x="628" y="956"/>
                  <a:pt x="724" y="914"/>
                  <a:pt x="787" y="833"/>
                </a:cubicBezTo>
                <a:cubicBezTo>
                  <a:pt x="804" y="833"/>
                  <a:pt x="830" y="824"/>
                  <a:pt x="847" y="824"/>
                </a:cubicBezTo>
                <a:cubicBezTo>
                  <a:pt x="882" y="848"/>
                  <a:pt x="921" y="859"/>
                  <a:pt x="960" y="859"/>
                </a:cubicBezTo>
                <a:cubicBezTo>
                  <a:pt x="1005" y="859"/>
                  <a:pt x="1050" y="843"/>
                  <a:pt x="1087" y="816"/>
                </a:cubicBezTo>
                <a:cubicBezTo>
                  <a:pt x="1283" y="627"/>
                  <a:pt x="1292" y="345"/>
                  <a:pt x="1147" y="97"/>
                </a:cubicBezTo>
                <a:cubicBezTo>
                  <a:pt x="1104" y="37"/>
                  <a:pt x="1035" y="3"/>
                  <a:pt x="967" y="3"/>
                </a:cubicBezTo>
                <a:cubicBezTo>
                  <a:pt x="933" y="1"/>
                  <a:pt x="899" y="0"/>
                  <a:pt x="8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8" name="Google Shape;2818;p21"/>
          <p:cNvSpPr/>
          <p:nvPr/>
        </p:nvSpPr>
        <p:spPr>
          <a:xfrm rot="10800000">
            <a:off x="8670067" y="-722710"/>
            <a:ext cx="109883" cy="72817"/>
          </a:xfrm>
          <a:custGeom>
            <a:avLst/>
            <a:gdLst/>
            <a:ahLst/>
            <a:cxnLst/>
            <a:rect l="l" t="t" r="r" b="b"/>
            <a:pathLst>
              <a:path w="1088" h="721" extrusionOk="0">
                <a:moveTo>
                  <a:pt x="360" y="294"/>
                </a:moveTo>
                <a:cubicBezTo>
                  <a:pt x="367" y="294"/>
                  <a:pt x="373" y="298"/>
                  <a:pt x="377" y="307"/>
                </a:cubicBezTo>
                <a:lnTo>
                  <a:pt x="343" y="307"/>
                </a:lnTo>
                <a:cubicBezTo>
                  <a:pt x="347" y="298"/>
                  <a:pt x="354" y="294"/>
                  <a:pt x="360" y="294"/>
                </a:cubicBezTo>
                <a:close/>
                <a:moveTo>
                  <a:pt x="667" y="1"/>
                </a:moveTo>
                <a:cubicBezTo>
                  <a:pt x="589" y="1"/>
                  <a:pt x="511" y="18"/>
                  <a:pt x="437" y="50"/>
                </a:cubicBezTo>
                <a:cubicBezTo>
                  <a:pt x="309" y="110"/>
                  <a:pt x="112" y="178"/>
                  <a:pt x="61" y="307"/>
                </a:cubicBezTo>
                <a:cubicBezTo>
                  <a:pt x="1" y="435"/>
                  <a:pt x="104" y="580"/>
                  <a:pt x="249" y="640"/>
                </a:cubicBezTo>
                <a:cubicBezTo>
                  <a:pt x="289" y="692"/>
                  <a:pt x="349" y="721"/>
                  <a:pt x="413" y="721"/>
                </a:cubicBezTo>
                <a:cubicBezTo>
                  <a:pt x="443" y="721"/>
                  <a:pt x="475" y="714"/>
                  <a:pt x="506" y="700"/>
                </a:cubicBezTo>
                <a:cubicBezTo>
                  <a:pt x="608" y="649"/>
                  <a:pt x="728" y="606"/>
                  <a:pt x="839" y="546"/>
                </a:cubicBezTo>
                <a:cubicBezTo>
                  <a:pt x="959" y="486"/>
                  <a:pt x="1087" y="392"/>
                  <a:pt x="1028" y="238"/>
                </a:cubicBezTo>
                <a:cubicBezTo>
                  <a:pt x="1002" y="153"/>
                  <a:pt x="942" y="76"/>
                  <a:pt x="865" y="41"/>
                </a:cubicBezTo>
                <a:cubicBezTo>
                  <a:pt x="801" y="14"/>
                  <a:pt x="734" y="1"/>
                  <a:pt x="6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9" name="Google Shape;2819;p21"/>
          <p:cNvSpPr/>
          <p:nvPr/>
        </p:nvSpPr>
        <p:spPr>
          <a:xfrm rot="10800000">
            <a:off x="8422116" y="-901274"/>
            <a:ext cx="106348" cy="82109"/>
          </a:xfrm>
          <a:custGeom>
            <a:avLst/>
            <a:gdLst/>
            <a:ahLst/>
            <a:cxnLst/>
            <a:rect l="l" t="t" r="r" b="b"/>
            <a:pathLst>
              <a:path w="1053" h="813" extrusionOk="0">
                <a:moveTo>
                  <a:pt x="450" y="1"/>
                </a:moveTo>
                <a:cubicBezTo>
                  <a:pt x="354" y="1"/>
                  <a:pt x="262" y="24"/>
                  <a:pt x="189" y="76"/>
                </a:cubicBezTo>
                <a:cubicBezTo>
                  <a:pt x="26" y="222"/>
                  <a:pt x="0" y="461"/>
                  <a:pt x="137" y="633"/>
                </a:cubicBezTo>
                <a:cubicBezTo>
                  <a:pt x="163" y="692"/>
                  <a:pt x="214" y="744"/>
                  <a:pt x="274" y="752"/>
                </a:cubicBezTo>
                <a:cubicBezTo>
                  <a:pt x="346" y="793"/>
                  <a:pt x="426" y="813"/>
                  <a:pt x="507" y="813"/>
                </a:cubicBezTo>
                <a:cubicBezTo>
                  <a:pt x="561" y="813"/>
                  <a:pt x="616" y="804"/>
                  <a:pt x="668" y="786"/>
                </a:cubicBezTo>
                <a:cubicBezTo>
                  <a:pt x="873" y="761"/>
                  <a:pt x="1053" y="658"/>
                  <a:pt x="1018" y="419"/>
                </a:cubicBezTo>
                <a:cubicBezTo>
                  <a:pt x="981" y="165"/>
                  <a:pt x="702" y="1"/>
                  <a:pt x="4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0" name="Google Shape;2820;p21"/>
          <p:cNvSpPr/>
          <p:nvPr/>
        </p:nvSpPr>
        <p:spPr>
          <a:xfrm rot="10800000">
            <a:off x="8259710" y="-722407"/>
            <a:ext cx="85543" cy="72211"/>
          </a:xfrm>
          <a:custGeom>
            <a:avLst/>
            <a:gdLst/>
            <a:ahLst/>
            <a:cxnLst/>
            <a:rect l="l" t="t" r="r" b="b"/>
            <a:pathLst>
              <a:path w="847" h="715" extrusionOk="0">
                <a:moveTo>
                  <a:pt x="449" y="331"/>
                </a:moveTo>
                <a:cubicBezTo>
                  <a:pt x="451" y="331"/>
                  <a:pt x="453" y="334"/>
                  <a:pt x="453" y="338"/>
                </a:cubicBezTo>
                <a:lnTo>
                  <a:pt x="445" y="338"/>
                </a:lnTo>
                <a:cubicBezTo>
                  <a:pt x="445" y="334"/>
                  <a:pt x="447" y="331"/>
                  <a:pt x="449" y="331"/>
                </a:cubicBezTo>
                <a:close/>
                <a:moveTo>
                  <a:pt x="422" y="0"/>
                </a:moveTo>
                <a:cubicBezTo>
                  <a:pt x="357" y="0"/>
                  <a:pt x="292" y="15"/>
                  <a:pt x="231" y="47"/>
                </a:cubicBezTo>
                <a:cubicBezTo>
                  <a:pt x="26" y="175"/>
                  <a:pt x="0" y="483"/>
                  <a:pt x="248" y="629"/>
                </a:cubicBezTo>
                <a:cubicBezTo>
                  <a:pt x="282" y="654"/>
                  <a:pt x="325" y="663"/>
                  <a:pt x="368" y="680"/>
                </a:cubicBezTo>
                <a:cubicBezTo>
                  <a:pt x="402" y="706"/>
                  <a:pt x="445" y="714"/>
                  <a:pt x="488" y="714"/>
                </a:cubicBezTo>
                <a:cubicBezTo>
                  <a:pt x="556" y="714"/>
                  <a:pt x="625" y="689"/>
                  <a:pt x="684" y="654"/>
                </a:cubicBezTo>
                <a:cubicBezTo>
                  <a:pt x="761" y="612"/>
                  <a:pt x="813" y="543"/>
                  <a:pt x="838" y="458"/>
                </a:cubicBezTo>
                <a:cubicBezTo>
                  <a:pt x="847" y="423"/>
                  <a:pt x="838" y="389"/>
                  <a:pt x="821" y="355"/>
                </a:cubicBezTo>
                <a:cubicBezTo>
                  <a:pt x="821" y="321"/>
                  <a:pt x="813" y="295"/>
                  <a:pt x="804" y="261"/>
                </a:cubicBezTo>
                <a:cubicBezTo>
                  <a:pt x="743" y="96"/>
                  <a:pt x="585" y="0"/>
                  <a:pt x="4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1" name="Google Shape;2821;p21"/>
          <p:cNvSpPr/>
          <p:nvPr/>
        </p:nvSpPr>
        <p:spPr>
          <a:xfrm rot="10800000">
            <a:off x="8470494" y="-600199"/>
            <a:ext cx="83422" cy="71403"/>
          </a:xfrm>
          <a:custGeom>
            <a:avLst/>
            <a:gdLst/>
            <a:ahLst/>
            <a:cxnLst/>
            <a:rect l="l" t="t" r="r" b="b"/>
            <a:pathLst>
              <a:path w="826" h="707" extrusionOk="0">
                <a:moveTo>
                  <a:pt x="329" y="1"/>
                </a:moveTo>
                <a:cubicBezTo>
                  <a:pt x="244" y="1"/>
                  <a:pt x="160" y="27"/>
                  <a:pt x="90" y="77"/>
                </a:cubicBezTo>
                <a:cubicBezTo>
                  <a:pt x="47" y="111"/>
                  <a:pt x="30" y="171"/>
                  <a:pt x="39" y="222"/>
                </a:cubicBezTo>
                <a:cubicBezTo>
                  <a:pt x="30" y="248"/>
                  <a:pt x="21" y="265"/>
                  <a:pt x="21" y="291"/>
                </a:cubicBezTo>
                <a:cubicBezTo>
                  <a:pt x="13" y="342"/>
                  <a:pt x="21" y="385"/>
                  <a:pt x="39" y="436"/>
                </a:cubicBezTo>
                <a:cubicBezTo>
                  <a:pt x="0" y="575"/>
                  <a:pt x="107" y="707"/>
                  <a:pt x="241" y="707"/>
                </a:cubicBezTo>
                <a:cubicBezTo>
                  <a:pt x="256" y="707"/>
                  <a:pt x="271" y="705"/>
                  <a:pt x="287" y="702"/>
                </a:cubicBezTo>
                <a:cubicBezTo>
                  <a:pt x="338" y="693"/>
                  <a:pt x="389" y="676"/>
                  <a:pt x="432" y="659"/>
                </a:cubicBezTo>
                <a:cubicBezTo>
                  <a:pt x="483" y="650"/>
                  <a:pt x="535" y="633"/>
                  <a:pt x="578" y="616"/>
                </a:cubicBezTo>
                <a:cubicBezTo>
                  <a:pt x="826" y="496"/>
                  <a:pt x="774" y="171"/>
                  <a:pt x="509" y="43"/>
                </a:cubicBezTo>
                <a:cubicBezTo>
                  <a:pt x="452" y="14"/>
                  <a:pt x="390" y="1"/>
                  <a:pt x="3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2" name="Google Shape;2822;p21"/>
          <p:cNvSpPr/>
          <p:nvPr/>
        </p:nvSpPr>
        <p:spPr>
          <a:xfrm rot="10800000">
            <a:off x="8288192" y="-561113"/>
            <a:ext cx="85644" cy="69889"/>
          </a:xfrm>
          <a:custGeom>
            <a:avLst/>
            <a:gdLst/>
            <a:ahLst/>
            <a:cxnLst/>
            <a:rect l="l" t="t" r="r" b="b"/>
            <a:pathLst>
              <a:path w="848" h="692" extrusionOk="0">
                <a:moveTo>
                  <a:pt x="358" y="1"/>
                </a:moveTo>
                <a:cubicBezTo>
                  <a:pt x="327" y="1"/>
                  <a:pt x="296" y="7"/>
                  <a:pt x="266" y="21"/>
                </a:cubicBezTo>
                <a:cubicBezTo>
                  <a:pt x="78" y="124"/>
                  <a:pt x="1" y="355"/>
                  <a:pt x="86" y="552"/>
                </a:cubicBezTo>
                <a:cubicBezTo>
                  <a:pt x="124" y="640"/>
                  <a:pt x="209" y="691"/>
                  <a:pt x="295" y="691"/>
                </a:cubicBezTo>
                <a:cubicBezTo>
                  <a:pt x="326" y="691"/>
                  <a:pt x="357" y="685"/>
                  <a:pt x="386" y="671"/>
                </a:cubicBezTo>
                <a:lnTo>
                  <a:pt x="736" y="526"/>
                </a:lnTo>
                <a:cubicBezTo>
                  <a:pt x="822" y="475"/>
                  <a:pt x="848" y="355"/>
                  <a:pt x="788" y="278"/>
                </a:cubicBezTo>
                <a:cubicBezTo>
                  <a:pt x="745" y="221"/>
                  <a:pt x="679" y="188"/>
                  <a:pt x="614" y="188"/>
                </a:cubicBezTo>
                <a:cubicBezTo>
                  <a:pt x="601" y="188"/>
                  <a:pt x="587" y="189"/>
                  <a:pt x="574" y="192"/>
                </a:cubicBezTo>
                <a:lnTo>
                  <a:pt x="574" y="184"/>
                </a:lnTo>
                <a:cubicBezTo>
                  <a:pt x="554" y="72"/>
                  <a:pt x="459" y="1"/>
                  <a:pt x="3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3" name="Google Shape;2823;p21"/>
          <p:cNvSpPr/>
          <p:nvPr/>
        </p:nvSpPr>
        <p:spPr>
          <a:xfrm rot="10800000">
            <a:off x="8289908" y="-842797"/>
            <a:ext cx="59688" cy="57668"/>
          </a:xfrm>
          <a:custGeom>
            <a:avLst/>
            <a:gdLst/>
            <a:ahLst/>
            <a:cxnLst/>
            <a:rect l="l" t="t" r="r" b="b"/>
            <a:pathLst>
              <a:path w="591" h="571" extrusionOk="0">
                <a:moveTo>
                  <a:pt x="261" y="1"/>
                </a:moveTo>
                <a:cubicBezTo>
                  <a:pt x="146" y="1"/>
                  <a:pt x="50" y="90"/>
                  <a:pt x="34" y="208"/>
                </a:cubicBezTo>
                <a:cubicBezTo>
                  <a:pt x="26" y="234"/>
                  <a:pt x="26" y="259"/>
                  <a:pt x="34" y="294"/>
                </a:cubicBezTo>
                <a:cubicBezTo>
                  <a:pt x="9" y="336"/>
                  <a:pt x="0" y="388"/>
                  <a:pt x="26" y="431"/>
                </a:cubicBezTo>
                <a:cubicBezTo>
                  <a:pt x="63" y="520"/>
                  <a:pt x="146" y="571"/>
                  <a:pt x="235" y="571"/>
                </a:cubicBezTo>
                <a:cubicBezTo>
                  <a:pt x="248" y="571"/>
                  <a:pt x="261" y="570"/>
                  <a:pt x="274" y="567"/>
                </a:cubicBezTo>
                <a:cubicBezTo>
                  <a:pt x="368" y="550"/>
                  <a:pt x="454" y="490"/>
                  <a:pt x="496" y="405"/>
                </a:cubicBezTo>
                <a:cubicBezTo>
                  <a:pt x="496" y="396"/>
                  <a:pt x="496" y="388"/>
                  <a:pt x="505" y="388"/>
                </a:cubicBezTo>
                <a:lnTo>
                  <a:pt x="556" y="302"/>
                </a:lnTo>
                <a:cubicBezTo>
                  <a:pt x="591" y="208"/>
                  <a:pt x="548" y="97"/>
                  <a:pt x="454" y="54"/>
                </a:cubicBezTo>
                <a:lnTo>
                  <a:pt x="411" y="37"/>
                </a:lnTo>
                <a:cubicBezTo>
                  <a:pt x="377" y="20"/>
                  <a:pt x="334" y="3"/>
                  <a:pt x="291" y="3"/>
                </a:cubicBezTo>
                <a:cubicBezTo>
                  <a:pt x="281" y="1"/>
                  <a:pt x="271" y="1"/>
                  <a:pt x="2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4" name="Google Shape;2824;p21"/>
          <p:cNvSpPr txBox="1">
            <a:spLocks noGrp="1"/>
          </p:cNvSpPr>
          <p:nvPr>
            <p:ph type="title"/>
          </p:nvPr>
        </p:nvSpPr>
        <p:spPr>
          <a:xfrm>
            <a:off x="685800" y="384675"/>
            <a:ext cx="783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highlight>
                  <a:schemeClr val="accent4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CUSTOM_3">
    <p:spTree>
      <p:nvGrpSpPr>
        <p:cNvPr id="1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0" name="Google Shape;2880;p23"/>
          <p:cNvGrpSpPr/>
          <p:nvPr/>
        </p:nvGrpSpPr>
        <p:grpSpPr>
          <a:xfrm>
            <a:off x="7046322" y="3314054"/>
            <a:ext cx="2431789" cy="2466873"/>
            <a:chOff x="6798672" y="2856854"/>
            <a:chExt cx="2431789" cy="2466873"/>
          </a:xfrm>
        </p:grpSpPr>
        <p:sp>
          <p:nvSpPr>
            <p:cNvPr id="2881" name="Google Shape;2881;p23"/>
            <p:cNvSpPr/>
            <p:nvPr/>
          </p:nvSpPr>
          <p:spPr>
            <a:xfrm>
              <a:off x="6798672" y="4430938"/>
              <a:ext cx="2128591" cy="590683"/>
            </a:xfrm>
            <a:custGeom>
              <a:avLst/>
              <a:gdLst/>
              <a:ahLst/>
              <a:cxnLst/>
              <a:rect l="l" t="t" r="r" b="b"/>
              <a:pathLst>
                <a:path w="21095" h="5854" extrusionOk="0">
                  <a:moveTo>
                    <a:pt x="7819" y="1"/>
                  </a:moveTo>
                  <a:cubicBezTo>
                    <a:pt x="6589" y="1"/>
                    <a:pt x="5382" y="139"/>
                    <a:pt x="4192" y="512"/>
                  </a:cubicBezTo>
                  <a:cubicBezTo>
                    <a:pt x="2712" y="974"/>
                    <a:pt x="1326" y="1692"/>
                    <a:pt x="86" y="2625"/>
                  </a:cubicBezTo>
                  <a:cubicBezTo>
                    <a:pt x="0" y="2685"/>
                    <a:pt x="0" y="2813"/>
                    <a:pt x="86" y="2873"/>
                  </a:cubicBezTo>
                  <a:cubicBezTo>
                    <a:pt x="2190" y="4336"/>
                    <a:pt x="4611" y="5294"/>
                    <a:pt x="7152" y="5662"/>
                  </a:cubicBezTo>
                  <a:cubicBezTo>
                    <a:pt x="7995" y="5790"/>
                    <a:pt x="8843" y="5853"/>
                    <a:pt x="9690" y="5853"/>
                  </a:cubicBezTo>
                  <a:cubicBezTo>
                    <a:pt x="11397" y="5853"/>
                    <a:pt x="13097" y="5595"/>
                    <a:pt x="14732" y="5080"/>
                  </a:cubicBezTo>
                  <a:cubicBezTo>
                    <a:pt x="16246" y="4601"/>
                    <a:pt x="17641" y="3865"/>
                    <a:pt x="19009" y="3087"/>
                  </a:cubicBezTo>
                  <a:cubicBezTo>
                    <a:pt x="19223" y="3087"/>
                    <a:pt x="19428" y="3070"/>
                    <a:pt x="19625" y="3027"/>
                  </a:cubicBezTo>
                  <a:lnTo>
                    <a:pt x="20926" y="2830"/>
                  </a:lnTo>
                  <a:cubicBezTo>
                    <a:pt x="21095" y="2798"/>
                    <a:pt x="21044" y="2554"/>
                    <a:pt x="20880" y="2554"/>
                  </a:cubicBezTo>
                  <a:cubicBezTo>
                    <a:pt x="20870" y="2554"/>
                    <a:pt x="20860" y="2554"/>
                    <a:pt x="20849" y="2557"/>
                  </a:cubicBezTo>
                  <a:lnTo>
                    <a:pt x="19736" y="2728"/>
                  </a:lnTo>
                  <a:cubicBezTo>
                    <a:pt x="19548" y="2762"/>
                    <a:pt x="19360" y="2805"/>
                    <a:pt x="19172" y="2813"/>
                  </a:cubicBezTo>
                  <a:cubicBezTo>
                    <a:pt x="19145" y="2776"/>
                    <a:pt x="19105" y="2755"/>
                    <a:pt x="19062" y="2755"/>
                  </a:cubicBezTo>
                  <a:cubicBezTo>
                    <a:pt x="19037" y="2755"/>
                    <a:pt x="19009" y="2763"/>
                    <a:pt x="18984" y="2779"/>
                  </a:cubicBezTo>
                  <a:lnTo>
                    <a:pt x="18941" y="2805"/>
                  </a:lnTo>
                  <a:cubicBezTo>
                    <a:pt x="18795" y="2762"/>
                    <a:pt x="18650" y="2702"/>
                    <a:pt x="18513" y="2616"/>
                  </a:cubicBezTo>
                  <a:cubicBezTo>
                    <a:pt x="17906" y="2291"/>
                    <a:pt x="17281" y="2000"/>
                    <a:pt x="16648" y="1735"/>
                  </a:cubicBezTo>
                  <a:cubicBezTo>
                    <a:pt x="15339" y="1205"/>
                    <a:pt x="13988" y="786"/>
                    <a:pt x="12602" y="503"/>
                  </a:cubicBezTo>
                  <a:cubicBezTo>
                    <a:pt x="11267" y="230"/>
                    <a:pt x="9907" y="67"/>
                    <a:pt x="8538" y="16"/>
                  </a:cubicBezTo>
                  <a:cubicBezTo>
                    <a:pt x="8298" y="6"/>
                    <a:pt x="8058" y="1"/>
                    <a:pt x="7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3"/>
            <p:cNvSpPr/>
            <p:nvPr/>
          </p:nvSpPr>
          <p:spPr>
            <a:xfrm>
              <a:off x="7049013" y="4719016"/>
              <a:ext cx="1669473" cy="61349"/>
            </a:xfrm>
            <a:custGeom>
              <a:avLst/>
              <a:gdLst/>
              <a:ahLst/>
              <a:cxnLst/>
              <a:rect l="l" t="t" r="r" b="b"/>
              <a:pathLst>
                <a:path w="16545" h="608" extrusionOk="0">
                  <a:moveTo>
                    <a:pt x="16468" y="1"/>
                  </a:moveTo>
                  <a:cubicBezTo>
                    <a:pt x="16465" y="1"/>
                    <a:pt x="16463" y="1"/>
                    <a:pt x="16460" y="1"/>
                  </a:cubicBezTo>
                  <a:cubicBezTo>
                    <a:pt x="13269" y="317"/>
                    <a:pt x="10066" y="474"/>
                    <a:pt x="6861" y="474"/>
                  </a:cubicBezTo>
                  <a:cubicBezTo>
                    <a:pt x="4602" y="474"/>
                    <a:pt x="2343" y="396"/>
                    <a:pt x="86" y="240"/>
                  </a:cubicBezTo>
                  <a:cubicBezTo>
                    <a:pt x="83" y="240"/>
                    <a:pt x="81" y="240"/>
                    <a:pt x="78" y="240"/>
                  </a:cubicBezTo>
                  <a:cubicBezTo>
                    <a:pt x="0" y="240"/>
                    <a:pt x="3" y="369"/>
                    <a:pt x="86" y="377"/>
                  </a:cubicBezTo>
                  <a:cubicBezTo>
                    <a:pt x="2318" y="531"/>
                    <a:pt x="4553" y="608"/>
                    <a:pt x="6787" y="608"/>
                  </a:cubicBezTo>
                  <a:cubicBezTo>
                    <a:pt x="10016" y="608"/>
                    <a:pt x="13244" y="448"/>
                    <a:pt x="16460" y="129"/>
                  </a:cubicBezTo>
                  <a:cubicBezTo>
                    <a:pt x="16534" y="121"/>
                    <a:pt x="16545" y="1"/>
                    <a:pt x="16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3"/>
            <p:cNvSpPr/>
            <p:nvPr/>
          </p:nvSpPr>
          <p:spPr>
            <a:xfrm>
              <a:off x="7874300" y="4608830"/>
              <a:ext cx="395447" cy="158114"/>
            </a:xfrm>
            <a:custGeom>
              <a:avLst/>
              <a:gdLst/>
              <a:ahLst/>
              <a:cxnLst/>
              <a:rect l="l" t="t" r="r" b="b"/>
              <a:pathLst>
                <a:path w="3919" h="1567" extrusionOk="0">
                  <a:moveTo>
                    <a:pt x="99" y="0"/>
                  </a:moveTo>
                  <a:cubicBezTo>
                    <a:pt x="38" y="0"/>
                    <a:pt x="0" y="89"/>
                    <a:pt x="60" y="126"/>
                  </a:cubicBezTo>
                  <a:cubicBezTo>
                    <a:pt x="1266" y="717"/>
                    <a:pt x="2515" y="1196"/>
                    <a:pt x="3807" y="1563"/>
                  </a:cubicBezTo>
                  <a:cubicBezTo>
                    <a:pt x="3814" y="1566"/>
                    <a:pt x="3822" y="1567"/>
                    <a:pt x="3828" y="1567"/>
                  </a:cubicBezTo>
                  <a:cubicBezTo>
                    <a:pt x="3897" y="1567"/>
                    <a:pt x="3919" y="1458"/>
                    <a:pt x="3841" y="1435"/>
                  </a:cubicBezTo>
                  <a:cubicBezTo>
                    <a:pt x="2566" y="1076"/>
                    <a:pt x="1326" y="597"/>
                    <a:pt x="128" y="6"/>
                  </a:cubicBezTo>
                  <a:cubicBezTo>
                    <a:pt x="118" y="2"/>
                    <a:pt x="108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3"/>
            <p:cNvSpPr/>
            <p:nvPr/>
          </p:nvSpPr>
          <p:spPr>
            <a:xfrm>
              <a:off x="7301170" y="4643339"/>
              <a:ext cx="241365" cy="131072"/>
            </a:xfrm>
            <a:custGeom>
              <a:avLst/>
              <a:gdLst/>
              <a:ahLst/>
              <a:cxnLst/>
              <a:rect l="l" t="t" r="r" b="b"/>
              <a:pathLst>
                <a:path w="2392" h="1299" extrusionOk="0">
                  <a:moveTo>
                    <a:pt x="101" y="0"/>
                  </a:moveTo>
                  <a:cubicBezTo>
                    <a:pt x="44" y="0"/>
                    <a:pt x="1" y="89"/>
                    <a:pt x="68" y="126"/>
                  </a:cubicBezTo>
                  <a:lnTo>
                    <a:pt x="2258" y="1290"/>
                  </a:lnTo>
                  <a:cubicBezTo>
                    <a:pt x="2269" y="1296"/>
                    <a:pt x="2280" y="1299"/>
                    <a:pt x="2291" y="1299"/>
                  </a:cubicBezTo>
                  <a:cubicBezTo>
                    <a:pt x="2352" y="1299"/>
                    <a:pt x="2392" y="1208"/>
                    <a:pt x="2326" y="1179"/>
                  </a:cubicBezTo>
                  <a:lnTo>
                    <a:pt x="128" y="7"/>
                  </a:lnTo>
                  <a:cubicBezTo>
                    <a:pt x="119" y="2"/>
                    <a:pt x="110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3"/>
            <p:cNvSpPr/>
            <p:nvPr/>
          </p:nvSpPr>
          <p:spPr>
            <a:xfrm>
              <a:off x="7577443" y="4624369"/>
              <a:ext cx="250749" cy="151051"/>
            </a:xfrm>
            <a:custGeom>
              <a:avLst/>
              <a:gdLst/>
              <a:ahLst/>
              <a:cxnLst/>
              <a:rect l="l" t="t" r="r" b="b"/>
              <a:pathLst>
                <a:path w="2485" h="1497" extrusionOk="0">
                  <a:moveTo>
                    <a:pt x="106" y="0"/>
                  </a:moveTo>
                  <a:cubicBezTo>
                    <a:pt x="43" y="0"/>
                    <a:pt x="0" y="89"/>
                    <a:pt x="67" y="126"/>
                  </a:cubicBezTo>
                  <a:cubicBezTo>
                    <a:pt x="846" y="554"/>
                    <a:pt x="1607" y="1007"/>
                    <a:pt x="2351" y="1486"/>
                  </a:cubicBezTo>
                  <a:cubicBezTo>
                    <a:pt x="2363" y="1493"/>
                    <a:pt x="2375" y="1496"/>
                    <a:pt x="2386" y="1496"/>
                  </a:cubicBezTo>
                  <a:cubicBezTo>
                    <a:pt x="2446" y="1496"/>
                    <a:pt x="2485" y="1411"/>
                    <a:pt x="2420" y="1375"/>
                  </a:cubicBezTo>
                  <a:cubicBezTo>
                    <a:pt x="1676" y="888"/>
                    <a:pt x="914" y="434"/>
                    <a:pt x="136" y="6"/>
                  </a:cubicBezTo>
                  <a:cubicBezTo>
                    <a:pt x="126" y="2"/>
                    <a:pt x="116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3"/>
            <p:cNvSpPr/>
            <p:nvPr/>
          </p:nvSpPr>
          <p:spPr>
            <a:xfrm>
              <a:off x="8343803" y="4670179"/>
              <a:ext cx="196967" cy="87281"/>
            </a:xfrm>
            <a:custGeom>
              <a:avLst/>
              <a:gdLst/>
              <a:ahLst/>
              <a:cxnLst/>
              <a:rect l="l" t="t" r="r" b="b"/>
              <a:pathLst>
                <a:path w="1952" h="865" extrusionOk="0">
                  <a:moveTo>
                    <a:pt x="78" y="0"/>
                  </a:moveTo>
                  <a:cubicBezTo>
                    <a:pt x="20" y="0"/>
                    <a:pt x="1" y="104"/>
                    <a:pt x="69" y="134"/>
                  </a:cubicBezTo>
                  <a:lnTo>
                    <a:pt x="1840" y="861"/>
                  </a:lnTo>
                  <a:cubicBezTo>
                    <a:pt x="1848" y="864"/>
                    <a:pt x="1855" y="865"/>
                    <a:pt x="1862" y="865"/>
                  </a:cubicBezTo>
                  <a:cubicBezTo>
                    <a:pt x="1931" y="865"/>
                    <a:pt x="1952" y="756"/>
                    <a:pt x="1874" y="733"/>
                  </a:cubicBezTo>
                  <a:lnTo>
                    <a:pt x="103" y="6"/>
                  </a:lnTo>
                  <a:cubicBezTo>
                    <a:pt x="94" y="2"/>
                    <a:pt x="86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3"/>
            <p:cNvSpPr/>
            <p:nvPr/>
          </p:nvSpPr>
          <p:spPr>
            <a:xfrm>
              <a:off x="7866228" y="4768963"/>
              <a:ext cx="158623" cy="176579"/>
            </a:xfrm>
            <a:custGeom>
              <a:avLst/>
              <a:gdLst/>
              <a:ahLst/>
              <a:cxnLst/>
              <a:rect l="l" t="t" r="r" b="b"/>
              <a:pathLst>
                <a:path w="1572" h="1750" extrusionOk="0">
                  <a:moveTo>
                    <a:pt x="1471" y="0"/>
                  </a:moveTo>
                  <a:cubicBezTo>
                    <a:pt x="1455" y="0"/>
                    <a:pt x="1438" y="6"/>
                    <a:pt x="1423" y="19"/>
                  </a:cubicBezTo>
                  <a:cubicBezTo>
                    <a:pt x="927" y="533"/>
                    <a:pt x="456" y="1080"/>
                    <a:pt x="37" y="1653"/>
                  </a:cubicBezTo>
                  <a:cubicBezTo>
                    <a:pt x="1" y="1702"/>
                    <a:pt x="46" y="1750"/>
                    <a:pt x="93" y="1750"/>
                  </a:cubicBezTo>
                  <a:cubicBezTo>
                    <a:pt x="113" y="1750"/>
                    <a:pt x="133" y="1742"/>
                    <a:pt x="148" y="1722"/>
                  </a:cubicBezTo>
                  <a:cubicBezTo>
                    <a:pt x="567" y="1157"/>
                    <a:pt x="1029" y="618"/>
                    <a:pt x="1525" y="113"/>
                  </a:cubicBezTo>
                  <a:cubicBezTo>
                    <a:pt x="1572" y="67"/>
                    <a:pt x="1526" y="0"/>
                    <a:pt x="14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3"/>
            <p:cNvSpPr/>
            <p:nvPr/>
          </p:nvSpPr>
          <p:spPr>
            <a:xfrm>
              <a:off x="7513773" y="4765129"/>
              <a:ext cx="145101" cy="156702"/>
            </a:xfrm>
            <a:custGeom>
              <a:avLst/>
              <a:gdLst/>
              <a:ahLst/>
              <a:cxnLst/>
              <a:rect l="l" t="t" r="r" b="b"/>
              <a:pathLst>
                <a:path w="1438" h="1553" extrusionOk="0">
                  <a:moveTo>
                    <a:pt x="1342" y="0"/>
                  </a:moveTo>
                  <a:cubicBezTo>
                    <a:pt x="1327" y="0"/>
                    <a:pt x="1311" y="7"/>
                    <a:pt x="1297" y="23"/>
                  </a:cubicBezTo>
                  <a:cubicBezTo>
                    <a:pt x="878" y="494"/>
                    <a:pt x="459" y="964"/>
                    <a:pt x="40" y="1435"/>
                  </a:cubicBezTo>
                  <a:cubicBezTo>
                    <a:pt x="1" y="1486"/>
                    <a:pt x="40" y="1552"/>
                    <a:pt x="87" y="1552"/>
                  </a:cubicBezTo>
                  <a:cubicBezTo>
                    <a:pt x="103" y="1552"/>
                    <a:pt x="119" y="1545"/>
                    <a:pt x="134" y="1529"/>
                  </a:cubicBezTo>
                  <a:cubicBezTo>
                    <a:pt x="553" y="1058"/>
                    <a:pt x="972" y="588"/>
                    <a:pt x="1391" y="117"/>
                  </a:cubicBezTo>
                  <a:cubicBezTo>
                    <a:pt x="1437" y="71"/>
                    <a:pt x="1393" y="0"/>
                    <a:pt x="1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3"/>
            <p:cNvSpPr/>
            <p:nvPr/>
          </p:nvSpPr>
          <p:spPr>
            <a:xfrm>
              <a:off x="7172216" y="4754635"/>
              <a:ext cx="126030" cy="107158"/>
            </a:xfrm>
            <a:custGeom>
              <a:avLst/>
              <a:gdLst/>
              <a:ahLst/>
              <a:cxnLst/>
              <a:rect l="l" t="t" r="r" b="b"/>
              <a:pathLst>
                <a:path w="1249" h="1062" extrusionOk="0">
                  <a:moveTo>
                    <a:pt x="1145" y="1"/>
                  </a:moveTo>
                  <a:cubicBezTo>
                    <a:pt x="1132" y="1"/>
                    <a:pt x="1118" y="5"/>
                    <a:pt x="1106" y="16"/>
                  </a:cubicBezTo>
                  <a:lnTo>
                    <a:pt x="54" y="948"/>
                  </a:lnTo>
                  <a:cubicBezTo>
                    <a:pt x="1" y="995"/>
                    <a:pt x="45" y="1062"/>
                    <a:pt x="100" y="1062"/>
                  </a:cubicBezTo>
                  <a:cubicBezTo>
                    <a:pt x="116" y="1062"/>
                    <a:pt x="133" y="1056"/>
                    <a:pt x="148" y="1042"/>
                  </a:cubicBezTo>
                  <a:lnTo>
                    <a:pt x="1200" y="118"/>
                  </a:lnTo>
                  <a:cubicBezTo>
                    <a:pt x="1248" y="71"/>
                    <a:pt x="1198" y="1"/>
                    <a:pt x="1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3"/>
            <p:cNvSpPr/>
            <p:nvPr/>
          </p:nvSpPr>
          <p:spPr>
            <a:xfrm>
              <a:off x="8226049" y="4754332"/>
              <a:ext cx="168511" cy="162756"/>
            </a:xfrm>
            <a:custGeom>
              <a:avLst/>
              <a:gdLst/>
              <a:ahLst/>
              <a:cxnLst/>
              <a:rect l="l" t="t" r="r" b="b"/>
              <a:pathLst>
                <a:path w="1670" h="1613" extrusionOk="0">
                  <a:moveTo>
                    <a:pt x="1502" y="1"/>
                  </a:moveTo>
                  <a:cubicBezTo>
                    <a:pt x="1306" y="1"/>
                    <a:pt x="1139" y="288"/>
                    <a:pt x="1022" y="412"/>
                  </a:cubicBezTo>
                  <a:lnTo>
                    <a:pt x="47" y="1499"/>
                  </a:lnTo>
                  <a:cubicBezTo>
                    <a:pt x="1" y="1545"/>
                    <a:pt x="46" y="1612"/>
                    <a:pt x="97" y="1612"/>
                  </a:cubicBezTo>
                  <a:cubicBezTo>
                    <a:pt x="112" y="1612"/>
                    <a:pt x="127" y="1606"/>
                    <a:pt x="141" y="1593"/>
                  </a:cubicBezTo>
                  <a:lnTo>
                    <a:pt x="808" y="849"/>
                  </a:lnTo>
                  <a:cubicBezTo>
                    <a:pt x="890" y="759"/>
                    <a:pt x="1359" y="142"/>
                    <a:pt x="1514" y="142"/>
                  </a:cubicBezTo>
                  <a:cubicBezTo>
                    <a:pt x="1522" y="142"/>
                    <a:pt x="1529" y="144"/>
                    <a:pt x="1535" y="147"/>
                  </a:cubicBezTo>
                  <a:cubicBezTo>
                    <a:pt x="1547" y="153"/>
                    <a:pt x="1558" y="156"/>
                    <a:pt x="1569" y="156"/>
                  </a:cubicBezTo>
                  <a:cubicBezTo>
                    <a:pt x="1629" y="156"/>
                    <a:pt x="1670" y="64"/>
                    <a:pt x="1604" y="27"/>
                  </a:cubicBezTo>
                  <a:cubicBezTo>
                    <a:pt x="1569" y="9"/>
                    <a:pt x="1535" y="1"/>
                    <a:pt x="1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3"/>
            <p:cNvSpPr/>
            <p:nvPr/>
          </p:nvSpPr>
          <p:spPr>
            <a:xfrm>
              <a:off x="8575174" y="2856854"/>
              <a:ext cx="615521" cy="2120365"/>
            </a:xfrm>
            <a:custGeom>
              <a:avLst/>
              <a:gdLst/>
              <a:ahLst/>
              <a:cxnLst/>
              <a:rect l="l" t="t" r="r" b="b"/>
              <a:pathLst>
                <a:path w="6100" h="21014" extrusionOk="0">
                  <a:moveTo>
                    <a:pt x="3307" y="1"/>
                  </a:moveTo>
                  <a:cubicBezTo>
                    <a:pt x="3260" y="1"/>
                    <a:pt x="3213" y="24"/>
                    <a:pt x="3183" y="72"/>
                  </a:cubicBezTo>
                  <a:cubicBezTo>
                    <a:pt x="1711" y="2176"/>
                    <a:pt x="753" y="4597"/>
                    <a:pt x="385" y="7138"/>
                  </a:cubicBezTo>
                  <a:cubicBezTo>
                    <a:pt x="0" y="9670"/>
                    <a:pt x="206" y="12271"/>
                    <a:pt x="967" y="14717"/>
                  </a:cubicBezTo>
                  <a:cubicBezTo>
                    <a:pt x="1455" y="16232"/>
                    <a:pt x="2190" y="17626"/>
                    <a:pt x="2969" y="18995"/>
                  </a:cubicBezTo>
                  <a:cubicBezTo>
                    <a:pt x="2960" y="19200"/>
                    <a:pt x="2986" y="19414"/>
                    <a:pt x="3020" y="19611"/>
                  </a:cubicBezTo>
                  <a:lnTo>
                    <a:pt x="3225" y="20911"/>
                  </a:lnTo>
                  <a:cubicBezTo>
                    <a:pt x="3236" y="20983"/>
                    <a:pt x="3285" y="21013"/>
                    <a:pt x="3339" y="21013"/>
                  </a:cubicBezTo>
                  <a:cubicBezTo>
                    <a:pt x="3421" y="21013"/>
                    <a:pt x="3515" y="20942"/>
                    <a:pt x="3499" y="20834"/>
                  </a:cubicBezTo>
                  <a:lnTo>
                    <a:pt x="3328" y="19722"/>
                  </a:lnTo>
                  <a:cubicBezTo>
                    <a:pt x="3294" y="19534"/>
                    <a:pt x="3251" y="19346"/>
                    <a:pt x="3234" y="19157"/>
                  </a:cubicBezTo>
                  <a:cubicBezTo>
                    <a:pt x="3294" y="19115"/>
                    <a:pt x="3311" y="19038"/>
                    <a:pt x="3277" y="18969"/>
                  </a:cubicBezTo>
                  <a:lnTo>
                    <a:pt x="3251" y="18926"/>
                  </a:lnTo>
                  <a:cubicBezTo>
                    <a:pt x="3294" y="18781"/>
                    <a:pt x="3354" y="18636"/>
                    <a:pt x="3431" y="18507"/>
                  </a:cubicBezTo>
                  <a:cubicBezTo>
                    <a:pt x="3756" y="17900"/>
                    <a:pt x="4047" y="17275"/>
                    <a:pt x="4312" y="16634"/>
                  </a:cubicBezTo>
                  <a:cubicBezTo>
                    <a:pt x="4851" y="15333"/>
                    <a:pt x="5262" y="13973"/>
                    <a:pt x="5552" y="12596"/>
                  </a:cubicBezTo>
                  <a:cubicBezTo>
                    <a:pt x="5826" y="11253"/>
                    <a:pt x="5989" y="9893"/>
                    <a:pt x="6040" y="8524"/>
                  </a:cubicBezTo>
                  <a:cubicBezTo>
                    <a:pt x="6100" y="7044"/>
                    <a:pt x="5989" y="5598"/>
                    <a:pt x="5544" y="4178"/>
                  </a:cubicBezTo>
                  <a:cubicBezTo>
                    <a:pt x="5073" y="2698"/>
                    <a:pt x="4363" y="1312"/>
                    <a:pt x="3431" y="72"/>
                  </a:cubicBezTo>
                  <a:cubicBezTo>
                    <a:pt x="3401" y="24"/>
                    <a:pt x="3354" y="1"/>
                    <a:pt x="3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3"/>
            <p:cNvSpPr/>
            <p:nvPr/>
          </p:nvSpPr>
          <p:spPr>
            <a:xfrm>
              <a:off x="8821983" y="3107900"/>
              <a:ext cx="76587" cy="1664387"/>
            </a:xfrm>
            <a:custGeom>
              <a:avLst/>
              <a:gdLst/>
              <a:ahLst/>
              <a:cxnLst/>
              <a:rect l="l" t="t" r="r" b="b"/>
              <a:pathLst>
                <a:path w="759" h="16495" extrusionOk="0">
                  <a:moveTo>
                    <a:pt x="449" y="0"/>
                  </a:moveTo>
                  <a:cubicBezTo>
                    <a:pt x="416" y="0"/>
                    <a:pt x="382" y="22"/>
                    <a:pt x="377" y="64"/>
                  </a:cubicBezTo>
                  <a:cubicBezTo>
                    <a:pt x="1" y="5514"/>
                    <a:pt x="87" y="10989"/>
                    <a:pt x="625" y="16430"/>
                  </a:cubicBezTo>
                  <a:cubicBezTo>
                    <a:pt x="630" y="16473"/>
                    <a:pt x="664" y="16494"/>
                    <a:pt x="696" y="16494"/>
                  </a:cubicBezTo>
                  <a:cubicBezTo>
                    <a:pt x="728" y="16494"/>
                    <a:pt x="758" y="16473"/>
                    <a:pt x="754" y="16430"/>
                  </a:cubicBezTo>
                  <a:cubicBezTo>
                    <a:pt x="215" y="10989"/>
                    <a:pt x="138" y="5514"/>
                    <a:pt x="514" y="64"/>
                  </a:cubicBezTo>
                  <a:cubicBezTo>
                    <a:pt x="514" y="22"/>
                    <a:pt x="482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3"/>
            <p:cNvSpPr/>
            <p:nvPr/>
          </p:nvSpPr>
          <p:spPr>
            <a:xfrm>
              <a:off x="8849429" y="3933588"/>
              <a:ext cx="160439" cy="389383"/>
            </a:xfrm>
            <a:custGeom>
              <a:avLst/>
              <a:gdLst/>
              <a:ahLst/>
              <a:cxnLst/>
              <a:rect l="l" t="t" r="r" b="b"/>
              <a:pathLst>
                <a:path w="1590" h="3859" extrusionOk="0">
                  <a:moveTo>
                    <a:pt x="1498" y="0"/>
                  </a:moveTo>
                  <a:cubicBezTo>
                    <a:pt x="1478" y="0"/>
                    <a:pt x="1459" y="10"/>
                    <a:pt x="1449" y="34"/>
                  </a:cubicBezTo>
                  <a:cubicBezTo>
                    <a:pt x="858" y="1240"/>
                    <a:pt x="371" y="2489"/>
                    <a:pt x="11" y="3781"/>
                  </a:cubicBezTo>
                  <a:cubicBezTo>
                    <a:pt x="1" y="3828"/>
                    <a:pt x="38" y="3859"/>
                    <a:pt x="76" y="3859"/>
                  </a:cubicBezTo>
                  <a:cubicBezTo>
                    <a:pt x="101" y="3859"/>
                    <a:pt x="126" y="3846"/>
                    <a:pt x="140" y="3815"/>
                  </a:cubicBezTo>
                  <a:cubicBezTo>
                    <a:pt x="499" y="2541"/>
                    <a:pt x="978" y="1292"/>
                    <a:pt x="1560" y="103"/>
                  </a:cubicBezTo>
                  <a:cubicBezTo>
                    <a:pt x="1589" y="50"/>
                    <a:pt x="1541" y="0"/>
                    <a:pt x="1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3"/>
            <p:cNvSpPr/>
            <p:nvPr/>
          </p:nvSpPr>
          <p:spPr>
            <a:xfrm>
              <a:off x="8840347" y="3360460"/>
              <a:ext cx="135011" cy="235607"/>
            </a:xfrm>
            <a:custGeom>
              <a:avLst/>
              <a:gdLst/>
              <a:ahLst/>
              <a:cxnLst/>
              <a:rect l="l" t="t" r="r" b="b"/>
              <a:pathLst>
                <a:path w="1338" h="2335" extrusionOk="0">
                  <a:moveTo>
                    <a:pt x="1243" y="0"/>
                  </a:moveTo>
                  <a:cubicBezTo>
                    <a:pt x="1222" y="0"/>
                    <a:pt x="1201" y="10"/>
                    <a:pt x="1188" y="34"/>
                  </a:cubicBezTo>
                  <a:cubicBezTo>
                    <a:pt x="803" y="770"/>
                    <a:pt x="418" y="1505"/>
                    <a:pt x="24" y="2232"/>
                  </a:cubicBezTo>
                  <a:cubicBezTo>
                    <a:pt x="1" y="2286"/>
                    <a:pt x="46" y="2335"/>
                    <a:pt x="91" y="2335"/>
                  </a:cubicBezTo>
                  <a:cubicBezTo>
                    <a:pt x="111" y="2335"/>
                    <a:pt x="131" y="2325"/>
                    <a:pt x="144" y="2301"/>
                  </a:cubicBezTo>
                  <a:cubicBezTo>
                    <a:pt x="529" y="1574"/>
                    <a:pt x="914" y="838"/>
                    <a:pt x="1308" y="102"/>
                  </a:cubicBezTo>
                  <a:cubicBezTo>
                    <a:pt x="1337" y="49"/>
                    <a:pt x="1289" y="0"/>
                    <a:pt x="1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3"/>
            <p:cNvSpPr/>
            <p:nvPr/>
          </p:nvSpPr>
          <p:spPr>
            <a:xfrm>
              <a:off x="8839136" y="3637539"/>
              <a:ext cx="155192" cy="244285"/>
            </a:xfrm>
            <a:custGeom>
              <a:avLst/>
              <a:gdLst/>
              <a:ahLst/>
              <a:cxnLst/>
              <a:rect l="l" t="t" r="r" b="b"/>
              <a:pathLst>
                <a:path w="1538" h="2421" extrusionOk="0">
                  <a:moveTo>
                    <a:pt x="1449" y="0"/>
                  </a:moveTo>
                  <a:cubicBezTo>
                    <a:pt x="1430" y="0"/>
                    <a:pt x="1410" y="10"/>
                    <a:pt x="1397" y="34"/>
                  </a:cubicBezTo>
                  <a:cubicBezTo>
                    <a:pt x="969" y="812"/>
                    <a:pt x="515" y="1574"/>
                    <a:pt x="36" y="2318"/>
                  </a:cubicBezTo>
                  <a:cubicBezTo>
                    <a:pt x="1" y="2371"/>
                    <a:pt x="47" y="2420"/>
                    <a:pt x="93" y="2420"/>
                  </a:cubicBezTo>
                  <a:cubicBezTo>
                    <a:pt x="114" y="2420"/>
                    <a:pt x="134" y="2410"/>
                    <a:pt x="148" y="2386"/>
                  </a:cubicBezTo>
                  <a:cubicBezTo>
                    <a:pt x="627" y="1642"/>
                    <a:pt x="1080" y="881"/>
                    <a:pt x="1508" y="102"/>
                  </a:cubicBezTo>
                  <a:cubicBezTo>
                    <a:pt x="1537" y="49"/>
                    <a:pt x="1493" y="0"/>
                    <a:pt x="1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3"/>
            <p:cNvSpPr/>
            <p:nvPr/>
          </p:nvSpPr>
          <p:spPr>
            <a:xfrm>
              <a:off x="8857904" y="4403089"/>
              <a:ext cx="90613" cy="191008"/>
            </a:xfrm>
            <a:custGeom>
              <a:avLst/>
              <a:gdLst/>
              <a:ahLst/>
              <a:cxnLst/>
              <a:rect l="l" t="t" r="r" b="b"/>
              <a:pathLst>
                <a:path w="898" h="1893" extrusionOk="0">
                  <a:moveTo>
                    <a:pt x="817" y="0"/>
                  </a:moveTo>
                  <a:cubicBezTo>
                    <a:pt x="790" y="0"/>
                    <a:pt x="762" y="13"/>
                    <a:pt x="749" y="44"/>
                  </a:cubicBezTo>
                  <a:cubicBezTo>
                    <a:pt x="509" y="634"/>
                    <a:pt x="261" y="1224"/>
                    <a:pt x="21" y="1814"/>
                  </a:cubicBezTo>
                  <a:cubicBezTo>
                    <a:pt x="1" y="1861"/>
                    <a:pt x="40" y="1892"/>
                    <a:pt x="81" y="1892"/>
                  </a:cubicBezTo>
                  <a:cubicBezTo>
                    <a:pt x="108" y="1892"/>
                    <a:pt x="136" y="1879"/>
                    <a:pt x="150" y="1849"/>
                  </a:cubicBezTo>
                  <a:cubicBezTo>
                    <a:pt x="389" y="1258"/>
                    <a:pt x="637" y="668"/>
                    <a:pt x="877" y="78"/>
                  </a:cubicBezTo>
                  <a:cubicBezTo>
                    <a:pt x="898" y="31"/>
                    <a:pt x="859" y="0"/>
                    <a:pt x="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3"/>
            <p:cNvSpPr/>
            <p:nvPr/>
          </p:nvSpPr>
          <p:spPr>
            <a:xfrm>
              <a:off x="8668711" y="3925314"/>
              <a:ext cx="182033" cy="152665"/>
            </a:xfrm>
            <a:custGeom>
              <a:avLst/>
              <a:gdLst/>
              <a:ahLst/>
              <a:cxnLst/>
              <a:rect l="l" t="t" r="r" b="b"/>
              <a:pathLst>
                <a:path w="1804" h="1513" extrusionOk="0">
                  <a:moveTo>
                    <a:pt x="89" y="0"/>
                  </a:moveTo>
                  <a:cubicBezTo>
                    <a:pt x="37" y="0"/>
                    <a:pt x="1" y="83"/>
                    <a:pt x="57" y="125"/>
                  </a:cubicBezTo>
                  <a:cubicBezTo>
                    <a:pt x="622" y="544"/>
                    <a:pt x="1161" y="997"/>
                    <a:pt x="1657" y="1494"/>
                  </a:cubicBezTo>
                  <a:cubicBezTo>
                    <a:pt x="1670" y="1507"/>
                    <a:pt x="1686" y="1513"/>
                    <a:pt x="1701" y="1513"/>
                  </a:cubicBezTo>
                  <a:cubicBezTo>
                    <a:pt x="1754" y="1513"/>
                    <a:pt x="1804" y="1446"/>
                    <a:pt x="1751" y="1399"/>
                  </a:cubicBezTo>
                  <a:lnTo>
                    <a:pt x="1760" y="1399"/>
                  </a:lnTo>
                  <a:cubicBezTo>
                    <a:pt x="1246" y="895"/>
                    <a:pt x="699" y="433"/>
                    <a:pt x="126" y="14"/>
                  </a:cubicBezTo>
                  <a:cubicBezTo>
                    <a:pt x="113" y="4"/>
                    <a:pt x="101" y="0"/>
                    <a:pt x="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3"/>
            <p:cNvSpPr/>
            <p:nvPr/>
          </p:nvSpPr>
          <p:spPr>
            <a:xfrm>
              <a:off x="8692221" y="3573365"/>
              <a:ext cx="162255" cy="139548"/>
            </a:xfrm>
            <a:custGeom>
              <a:avLst/>
              <a:gdLst/>
              <a:ahLst/>
              <a:cxnLst/>
              <a:rect l="l" t="t" r="r" b="b"/>
              <a:pathLst>
                <a:path w="1608" h="1383" extrusionOk="0">
                  <a:moveTo>
                    <a:pt x="101" y="1"/>
                  </a:moveTo>
                  <a:cubicBezTo>
                    <a:pt x="46" y="1"/>
                    <a:pt x="0" y="67"/>
                    <a:pt x="47" y="114"/>
                  </a:cubicBezTo>
                  <a:lnTo>
                    <a:pt x="1467" y="1363"/>
                  </a:lnTo>
                  <a:cubicBezTo>
                    <a:pt x="1480" y="1376"/>
                    <a:pt x="1495" y="1382"/>
                    <a:pt x="1510" y="1382"/>
                  </a:cubicBezTo>
                  <a:cubicBezTo>
                    <a:pt x="1561" y="1382"/>
                    <a:pt x="1607" y="1315"/>
                    <a:pt x="1561" y="1269"/>
                  </a:cubicBezTo>
                  <a:lnTo>
                    <a:pt x="149" y="20"/>
                  </a:lnTo>
                  <a:cubicBezTo>
                    <a:pt x="134" y="6"/>
                    <a:pt x="117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3"/>
            <p:cNvSpPr/>
            <p:nvPr/>
          </p:nvSpPr>
          <p:spPr>
            <a:xfrm>
              <a:off x="8697267" y="4285134"/>
              <a:ext cx="174969" cy="162958"/>
            </a:xfrm>
            <a:custGeom>
              <a:avLst/>
              <a:gdLst/>
              <a:ahLst/>
              <a:cxnLst/>
              <a:rect l="l" t="t" r="r" b="b"/>
              <a:pathLst>
                <a:path w="1734" h="1615" extrusionOk="0">
                  <a:moveTo>
                    <a:pt x="103" y="0"/>
                  </a:moveTo>
                  <a:cubicBezTo>
                    <a:pt x="50" y="0"/>
                    <a:pt x="0" y="70"/>
                    <a:pt x="48" y="118"/>
                  </a:cubicBezTo>
                  <a:lnTo>
                    <a:pt x="784" y="776"/>
                  </a:lnTo>
                  <a:cubicBezTo>
                    <a:pt x="886" y="870"/>
                    <a:pt x="1562" y="1375"/>
                    <a:pt x="1494" y="1512"/>
                  </a:cubicBezTo>
                  <a:cubicBezTo>
                    <a:pt x="1464" y="1565"/>
                    <a:pt x="1512" y="1614"/>
                    <a:pt x="1556" y="1614"/>
                  </a:cubicBezTo>
                  <a:cubicBezTo>
                    <a:pt x="1575" y="1614"/>
                    <a:pt x="1594" y="1604"/>
                    <a:pt x="1605" y="1580"/>
                  </a:cubicBezTo>
                  <a:cubicBezTo>
                    <a:pt x="1733" y="1341"/>
                    <a:pt x="1374" y="1136"/>
                    <a:pt x="1228" y="999"/>
                  </a:cubicBezTo>
                  <a:lnTo>
                    <a:pt x="142" y="15"/>
                  </a:lnTo>
                  <a:cubicBezTo>
                    <a:pt x="130" y="5"/>
                    <a:pt x="116" y="0"/>
                    <a:pt x="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3"/>
            <p:cNvSpPr/>
            <p:nvPr/>
          </p:nvSpPr>
          <p:spPr>
            <a:xfrm>
              <a:off x="8027875" y="3902207"/>
              <a:ext cx="1202586" cy="1215774"/>
            </a:xfrm>
            <a:custGeom>
              <a:avLst/>
              <a:gdLst/>
              <a:ahLst/>
              <a:cxnLst/>
              <a:rect l="l" t="t" r="r" b="b"/>
              <a:pathLst>
                <a:path w="11918" h="12049" extrusionOk="0">
                  <a:moveTo>
                    <a:pt x="9808" y="1"/>
                  </a:moveTo>
                  <a:cubicBezTo>
                    <a:pt x="9284" y="1"/>
                    <a:pt x="8843" y="349"/>
                    <a:pt x="8581" y="790"/>
                  </a:cubicBezTo>
                  <a:cubicBezTo>
                    <a:pt x="8376" y="1184"/>
                    <a:pt x="8239" y="1603"/>
                    <a:pt x="8196" y="2048"/>
                  </a:cubicBezTo>
                  <a:cubicBezTo>
                    <a:pt x="8136" y="1954"/>
                    <a:pt x="8068" y="1859"/>
                    <a:pt x="7999" y="1782"/>
                  </a:cubicBezTo>
                  <a:cubicBezTo>
                    <a:pt x="7663" y="1402"/>
                    <a:pt x="7180" y="1156"/>
                    <a:pt x="6696" y="1156"/>
                  </a:cubicBezTo>
                  <a:cubicBezTo>
                    <a:pt x="6430" y="1156"/>
                    <a:pt x="6163" y="1230"/>
                    <a:pt x="5920" y="1397"/>
                  </a:cubicBezTo>
                  <a:cubicBezTo>
                    <a:pt x="5202" y="1902"/>
                    <a:pt x="5416" y="2869"/>
                    <a:pt x="5621" y="3588"/>
                  </a:cubicBezTo>
                  <a:cubicBezTo>
                    <a:pt x="5647" y="3656"/>
                    <a:pt x="5672" y="3733"/>
                    <a:pt x="5698" y="3801"/>
                  </a:cubicBezTo>
                  <a:cubicBezTo>
                    <a:pt x="5330" y="3579"/>
                    <a:pt x="4954" y="3382"/>
                    <a:pt x="4560" y="3211"/>
                  </a:cubicBezTo>
                  <a:cubicBezTo>
                    <a:pt x="4228" y="3068"/>
                    <a:pt x="3749" y="2930"/>
                    <a:pt x="3312" y="2930"/>
                  </a:cubicBezTo>
                  <a:cubicBezTo>
                    <a:pt x="2783" y="2930"/>
                    <a:pt x="2316" y="3133"/>
                    <a:pt x="2250" y="3776"/>
                  </a:cubicBezTo>
                  <a:cubicBezTo>
                    <a:pt x="2199" y="4221"/>
                    <a:pt x="2370" y="4717"/>
                    <a:pt x="2533" y="5119"/>
                  </a:cubicBezTo>
                  <a:cubicBezTo>
                    <a:pt x="2695" y="5529"/>
                    <a:pt x="2909" y="5906"/>
                    <a:pt x="3174" y="6257"/>
                  </a:cubicBezTo>
                  <a:cubicBezTo>
                    <a:pt x="3217" y="6317"/>
                    <a:pt x="3260" y="6368"/>
                    <a:pt x="3303" y="6419"/>
                  </a:cubicBezTo>
                  <a:cubicBezTo>
                    <a:pt x="3200" y="6402"/>
                    <a:pt x="3089" y="6376"/>
                    <a:pt x="2986" y="6359"/>
                  </a:cubicBezTo>
                  <a:cubicBezTo>
                    <a:pt x="2659" y="6300"/>
                    <a:pt x="2211" y="6221"/>
                    <a:pt x="1775" y="6221"/>
                  </a:cubicBezTo>
                  <a:cubicBezTo>
                    <a:pt x="1196" y="6221"/>
                    <a:pt x="637" y="6361"/>
                    <a:pt x="403" y="6873"/>
                  </a:cubicBezTo>
                  <a:cubicBezTo>
                    <a:pt x="0" y="7737"/>
                    <a:pt x="959" y="8763"/>
                    <a:pt x="1592" y="9225"/>
                  </a:cubicBezTo>
                  <a:cubicBezTo>
                    <a:pt x="1797" y="9371"/>
                    <a:pt x="2011" y="9499"/>
                    <a:pt x="2233" y="9610"/>
                  </a:cubicBezTo>
                  <a:cubicBezTo>
                    <a:pt x="1925" y="9636"/>
                    <a:pt x="1626" y="9713"/>
                    <a:pt x="1335" y="9824"/>
                  </a:cubicBezTo>
                  <a:cubicBezTo>
                    <a:pt x="924" y="9987"/>
                    <a:pt x="385" y="10372"/>
                    <a:pt x="539" y="10893"/>
                  </a:cubicBezTo>
                  <a:cubicBezTo>
                    <a:pt x="668" y="11330"/>
                    <a:pt x="1267" y="11578"/>
                    <a:pt x="1660" y="11706"/>
                  </a:cubicBezTo>
                  <a:cubicBezTo>
                    <a:pt x="2610" y="12005"/>
                    <a:pt x="3679" y="11997"/>
                    <a:pt x="4671" y="12031"/>
                  </a:cubicBezTo>
                  <a:cubicBezTo>
                    <a:pt x="5019" y="12043"/>
                    <a:pt x="5367" y="12048"/>
                    <a:pt x="5715" y="12048"/>
                  </a:cubicBezTo>
                  <a:cubicBezTo>
                    <a:pt x="6411" y="12048"/>
                    <a:pt x="7107" y="12025"/>
                    <a:pt x="7803" y="11980"/>
                  </a:cubicBezTo>
                  <a:cubicBezTo>
                    <a:pt x="8838" y="11911"/>
                    <a:pt x="9881" y="11800"/>
                    <a:pt x="10917" y="11638"/>
                  </a:cubicBezTo>
                  <a:cubicBezTo>
                    <a:pt x="10958" y="11649"/>
                    <a:pt x="11001" y="11654"/>
                    <a:pt x="11043" y="11654"/>
                  </a:cubicBezTo>
                  <a:cubicBezTo>
                    <a:pt x="11131" y="11654"/>
                    <a:pt x="11218" y="11630"/>
                    <a:pt x="11293" y="11578"/>
                  </a:cubicBezTo>
                  <a:lnTo>
                    <a:pt x="11301" y="11578"/>
                  </a:lnTo>
                  <a:cubicBezTo>
                    <a:pt x="11575" y="11526"/>
                    <a:pt x="11729" y="11236"/>
                    <a:pt x="11627" y="10979"/>
                  </a:cubicBezTo>
                  <a:cubicBezTo>
                    <a:pt x="11669" y="10697"/>
                    <a:pt x="11627" y="10389"/>
                    <a:pt x="11661" y="10106"/>
                  </a:cubicBezTo>
                  <a:cubicBezTo>
                    <a:pt x="11712" y="9490"/>
                    <a:pt x="11746" y="8874"/>
                    <a:pt x="11772" y="8258"/>
                  </a:cubicBezTo>
                  <a:cubicBezTo>
                    <a:pt x="11832" y="7009"/>
                    <a:pt x="11917" y="5752"/>
                    <a:pt x="11806" y="4503"/>
                  </a:cubicBezTo>
                  <a:cubicBezTo>
                    <a:pt x="11746" y="3913"/>
                    <a:pt x="11661" y="3322"/>
                    <a:pt x="11532" y="2749"/>
                  </a:cubicBezTo>
                  <a:cubicBezTo>
                    <a:pt x="11413" y="2176"/>
                    <a:pt x="11293" y="1569"/>
                    <a:pt x="11071" y="1021"/>
                  </a:cubicBezTo>
                  <a:cubicBezTo>
                    <a:pt x="10865" y="499"/>
                    <a:pt x="10472" y="29"/>
                    <a:pt x="9881" y="3"/>
                  </a:cubicBezTo>
                  <a:cubicBezTo>
                    <a:pt x="9857" y="2"/>
                    <a:pt x="9832" y="1"/>
                    <a:pt x="9808" y="1"/>
                  </a:cubicBezTo>
                  <a:close/>
                </a:path>
              </a:pathLst>
            </a:custGeom>
            <a:solidFill>
              <a:srgbClr val="FDD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3"/>
            <p:cNvSpPr/>
            <p:nvPr/>
          </p:nvSpPr>
          <p:spPr>
            <a:xfrm>
              <a:off x="8417159" y="3997863"/>
              <a:ext cx="127847" cy="107966"/>
            </a:xfrm>
            <a:custGeom>
              <a:avLst/>
              <a:gdLst/>
              <a:ahLst/>
              <a:cxnLst/>
              <a:rect l="l" t="t" r="r" b="b"/>
              <a:pathLst>
                <a:path w="1267" h="1070" extrusionOk="0">
                  <a:moveTo>
                    <a:pt x="531" y="1"/>
                  </a:moveTo>
                  <a:cubicBezTo>
                    <a:pt x="413" y="1"/>
                    <a:pt x="299" y="35"/>
                    <a:pt x="198" y="99"/>
                  </a:cubicBezTo>
                  <a:cubicBezTo>
                    <a:pt x="103" y="159"/>
                    <a:pt x="52" y="261"/>
                    <a:pt x="52" y="364"/>
                  </a:cubicBezTo>
                  <a:cubicBezTo>
                    <a:pt x="1" y="458"/>
                    <a:pt x="18" y="578"/>
                    <a:pt x="95" y="655"/>
                  </a:cubicBezTo>
                  <a:cubicBezTo>
                    <a:pt x="146" y="906"/>
                    <a:pt x="368" y="1070"/>
                    <a:pt x="605" y="1070"/>
                  </a:cubicBezTo>
                  <a:cubicBezTo>
                    <a:pt x="683" y="1070"/>
                    <a:pt x="763" y="1052"/>
                    <a:pt x="839" y="1014"/>
                  </a:cubicBezTo>
                  <a:cubicBezTo>
                    <a:pt x="967" y="937"/>
                    <a:pt x="1062" y="817"/>
                    <a:pt x="1087" y="672"/>
                  </a:cubicBezTo>
                  <a:cubicBezTo>
                    <a:pt x="1130" y="603"/>
                    <a:pt x="1147" y="526"/>
                    <a:pt x="1121" y="449"/>
                  </a:cubicBezTo>
                  <a:cubicBezTo>
                    <a:pt x="1267" y="338"/>
                    <a:pt x="1250" y="56"/>
                    <a:pt x="1010" y="39"/>
                  </a:cubicBezTo>
                  <a:cubicBezTo>
                    <a:pt x="967" y="35"/>
                    <a:pt x="923" y="32"/>
                    <a:pt x="878" y="32"/>
                  </a:cubicBezTo>
                  <a:cubicBezTo>
                    <a:pt x="833" y="32"/>
                    <a:pt x="788" y="35"/>
                    <a:pt x="745" y="39"/>
                  </a:cubicBezTo>
                  <a:cubicBezTo>
                    <a:pt x="674" y="13"/>
                    <a:pt x="602" y="1"/>
                    <a:pt x="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3"/>
            <p:cNvSpPr/>
            <p:nvPr/>
          </p:nvSpPr>
          <p:spPr>
            <a:xfrm>
              <a:off x="8169745" y="4137210"/>
              <a:ext cx="137029" cy="103829"/>
            </a:xfrm>
            <a:custGeom>
              <a:avLst/>
              <a:gdLst/>
              <a:ahLst/>
              <a:cxnLst/>
              <a:rect l="l" t="t" r="r" b="b"/>
              <a:pathLst>
                <a:path w="1358" h="1029" extrusionOk="0">
                  <a:moveTo>
                    <a:pt x="838" y="1"/>
                  </a:moveTo>
                  <a:cubicBezTo>
                    <a:pt x="782" y="1"/>
                    <a:pt x="726" y="5"/>
                    <a:pt x="673" y="10"/>
                  </a:cubicBezTo>
                  <a:cubicBezTo>
                    <a:pt x="477" y="18"/>
                    <a:pt x="297" y="104"/>
                    <a:pt x="177" y="258"/>
                  </a:cubicBezTo>
                  <a:cubicBezTo>
                    <a:pt x="100" y="377"/>
                    <a:pt x="74" y="514"/>
                    <a:pt x="109" y="651"/>
                  </a:cubicBezTo>
                  <a:cubicBezTo>
                    <a:pt x="100" y="668"/>
                    <a:pt x="83" y="694"/>
                    <a:pt x="74" y="720"/>
                  </a:cubicBezTo>
                  <a:cubicBezTo>
                    <a:pt x="0" y="890"/>
                    <a:pt x="152" y="1029"/>
                    <a:pt x="310" y="1029"/>
                  </a:cubicBezTo>
                  <a:cubicBezTo>
                    <a:pt x="334" y="1029"/>
                    <a:pt x="359" y="1026"/>
                    <a:pt x="382" y="1019"/>
                  </a:cubicBezTo>
                  <a:cubicBezTo>
                    <a:pt x="562" y="959"/>
                    <a:pt x="767" y="1002"/>
                    <a:pt x="956" y="933"/>
                  </a:cubicBezTo>
                  <a:cubicBezTo>
                    <a:pt x="1110" y="874"/>
                    <a:pt x="1229" y="754"/>
                    <a:pt x="1289" y="600"/>
                  </a:cubicBezTo>
                  <a:cubicBezTo>
                    <a:pt x="1358" y="454"/>
                    <a:pt x="1332" y="283"/>
                    <a:pt x="1238" y="155"/>
                  </a:cubicBezTo>
                  <a:cubicBezTo>
                    <a:pt x="1138" y="30"/>
                    <a:pt x="988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3"/>
            <p:cNvSpPr/>
            <p:nvPr/>
          </p:nvSpPr>
          <p:spPr>
            <a:xfrm>
              <a:off x="8614021" y="4109865"/>
              <a:ext cx="161448" cy="119771"/>
            </a:xfrm>
            <a:custGeom>
              <a:avLst/>
              <a:gdLst/>
              <a:ahLst/>
              <a:cxnLst/>
              <a:rect l="l" t="t" r="r" b="b"/>
              <a:pathLst>
                <a:path w="1600" h="1187" extrusionOk="0">
                  <a:moveTo>
                    <a:pt x="1060" y="0"/>
                  </a:moveTo>
                  <a:cubicBezTo>
                    <a:pt x="947" y="0"/>
                    <a:pt x="837" y="42"/>
                    <a:pt x="753" y="127"/>
                  </a:cubicBezTo>
                  <a:lnTo>
                    <a:pt x="685" y="127"/>
                  </a:lnTo>
                  <a:cubicBezTo>
                    <a:pt x="643" y="85"/>
                    <a:pt x="586" y="63"/>
                    <a:pt x="529" y="63"/>
                  </a:cubicBezTo>
                  <a:cubicBezTo>
                    <a:pt x="481" y="63"/>
                    <a:pt x="433" y="78"/>
                    <a:pt x="394" y="109"/>
                  </a:cubicBezTo>
                  <a:cubicBezTo>
                    <a:pt x="111" y="323"/>
                    <a:pt x="0" y="683"/>
                    <a:pt x="120" y="1016"/>
                  </a:cubicBezTo>
                  <a:cubicBezTo>
                    <a:pt x="146" y="1093"/>
                    <a:pt x="223" y="1145"/>
                    <a:pt x="308" y="1162"/>
                  </a:cubicBezTo>
                  <a:cubicBezTo>
                    <a:pt x="396" y="1176"/>
                    <a:pt x="488" y="1187"/>
                    <a:pt x="580" y="1187"/>
                  </a:cubicBezTo>
                  <a:cubicBezTo>
                    <a:pt x="712" y="1187"/>
                    <a:pt x="842" y="1164"/>
                    <a:pt x="958" y="1093"/>
                  </a:cubicBezTo>
                  <a:cubicBezTo>
                    <a:pt x="1010" y="1059"/>
                    <a:pt x="1044" y="1025"/>
                    <a:pt x="1078" y="982"/>
                  </a:cubicBezTo>
                  <a:cubicBezTo>
                    <a:pt x="1088" y="982"/>
                    <a:pt x="1097" y="983"/>
                    <a:pt x="1107" y="983"/>
                  </a:cubicBezTo>
                  <a:cubicBezTo>
                    <a:pt x="1267" y="983"/>
                    <a:pt x="1419" y="915"/>
                    <a:pt x="1532" y="794"/>
                  </a:cubicBezTo>
                  <a:cubicBezTo>
                    <a:pt x="1600" y="708"/>
                    <a:pt x="1600" y="597"/>
                    <a:pt x="1532" y="511"/>
                  </a:cubicBezTo>
                  <a:lnTo>
                    <a:pt x="1497" y="469"/>
                  </a:lnTo>
                  <a:cubicBezTo>
                    <a:pt x="1497" y="298"/>
                    <a:pt x="1403" y="144"/>
                    <a:pt x="1266" y="50"/>
                  </a:cubicBezTo>
                  <a:cubicBezTo>
                    <a:pt x="1201" y="17"/>
                    <a:pt x="1130" y="0"/>
                    <a:pt x="1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3"/>
            <p:cNvSpPr/>
            <p:nvPr/>
          </p:nvSpPr>
          <p:spPr>
            <a:xfrm>
              <a:off x="8424929" y="4225399"/>
              <a:ext cx="131378" cy="90005"/>
            </a:xfrm>
            <a:custGeom>
              <a:avLst/>
              <a:gdLst/>
              <a:ahLst/>
              <a:cxnLst/>
              <a:rect l="l" t="t" r="r" b="b"/>
              <a:pathLst>
                <a:path w="1302" h="892" extrusionOk="0">
                  <a:moveTo>
                    <a:pt x="865" y="530"/>
                  </a:moveTo>
                  <a:cubicBezTo>
                    <a:pt x="856" y="543"/>
                    <a:pt x="850" y="549"/>
                    <a:pt x="843" y="549"/>
                  </a:cubicBezTo>
                  <a:cubicBezTo>
                    <a:pt x="837" y="549"/>
                    <a:pt x="831" y="543"/>
                    <a:pt x="822" y="530"/>
                  </a:cubicBezTo>
                  <a:close/>
                  <a:moveTo>
                    <a:pt x="875" y="0"/>
                  </a:moveTo>
                  <a:cubicBezTo>
                    <a:pt x="846" y="0"/>
                    <a:pt x="817" y="6"/>
                    <a:pt x="788" y="17"/>
                  </a:cubicBezTo>
                  <a:cubicBezTo>
                    <a:pt x="651" y="68"/>
                    <a:pt x="488" y="111"/>
                    <a:pt x="343" y="171"/>
                  </a:cubicBezTo>
                  <a:cubicBezTo>
                    <a:pt x="180" y="231"/>
                    <a:pt x="1" y="342"/>
                    <a:pt x="26" y="539"/>
                  </a:cubicBezTo>
                  <a:cubicBezTo>
                    <a:pt x="26" y="650"/>
                    <a:pt x="78" y="752"/>
                    <a:pt x="163" y="812"/>
                  </a:cubicBezTo>
                  <a:cubicBezTo>
                    <a:pt x="255" y="866"/>
                    <a:pt x="356" y="891"/>
                    <a:pt x="456" y="891"/>
                  </a:cubicBezTo>
                  <a:cubicBezTo>
                    <a:pt x="533" y="891"/>
                    <a:pt x="611" y="876"/>
                    <a:pt x="685" y="846"/>
                  </a:cubicBezTo>
                  <a:cubicBezTo>
                    <a:pt x="856" y="787"/>
                    <a:pt x="1096" y="727"/>
                    <a:pt x="1207" y="573"/>
                  </a:cubicBezTo>
                  <a:cubicBezTo>
                    <a:pt x="1301" y="410"/>
                    <a:pt x="1241" y="205"/>
                    <a:pt x="1079" y="119"/>
                  </a:cubicBezTo>
                  <a:cubicBezTo>
                    <a:pt x="1034" y="43"/>
                    <a:pt x="957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3"/>
            <p:cNvSpPr/>
            <p:nvPr/>
          </p:nvSpPr>
          <p:spPr>
            <a:xfrm>
              <a:off x="8178220" y="3965776"/>
              <a:ext cx="126838" cy="106149"/>
            </a:xfrm>
            <a:custGeom>
              <a:avLst/>
              <a:gdLst/>
              <a:ahLst/>
              <a:cxnLst/>
              <a:rect l="l" t="t" r="r" b="b"/>
              <a:pathLst>
                <a:path w="1257" h="1052" extrusionOk="0">
                  <a:moveTo>
                    <a:pt x="707" y="1"/>
                  </a:moveTo>
                  <a:cubicBezTo>
                    <a:pt x="656" y="1"/>
                    <a:pt x="604" y="7"/>
                    <a:pt x="555" y="23"/>
                  </a:cubicBezTo>
                  <a:cubicBezTo>
                    <a:pt x="298" y="32"/>
                    <a:pt x="59" y="143"/>
                    <a:pt x="33" y="442"/>
                  </a:cubicBezTo>
                  <a:cubicBezTo>
                    <a:pt x="0" y="793"/>
                    <a:pt x="331" y="1052"/>
                    <a:pt x="652" y="1052"/>
                  </a:cubicBezTo>
                  <a:cubicBezTo>
                    <a:pt x="746" y="1052"/>
                    <a:pt x="840" y="1030"/>
                    <a:pt x="923" y="981"/>
                  </a:cubicBezTo>
                  <a:cubicBezTo>
                    <a:pt x="1163" y="827"/>
                    <a:pt x="1257" y="536"/>
                    <a:pt x="1145" y="280"/>
                  </a:cubicBezTo>
                  <a:cubicBezTo>
                    <a:pt x="1137" y="203"/>
                    <a:pt x="1086" y="134"/>
                    <a:pt x="1017" y="109"/>
                  </a:cubicBezTo>
                  <a:cubicBezTo>
                    <a:pt x="949" y="57"/>
                    <a:pt x="872" y="23"/>
                    <a:pt x="795" y="6"/>
                  </a:cubicBezTo>
                  <a:cubicBezTo>
                    <a:pt x="766" y="3"/>
                    <a:pt x="737" y="1"/>
                    <a:pt x="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3"/>
            <p:cNvSpPr/>
            <p:nvPr/>
          </p:nvSpPr>
          <p:spPr>
            <a:xfrm>
              <a:off x="7933833" y="4172425"/>
              <a:ext cx="104538" cy="93032"/>
            </a:xfrm>
            <a:custGeom>
              <a:avLst/>
              <a:gdLst/>
              <a:ahLst/>
              <a:cxnLst/>
              <a:rect l="l" t="t" r="r" b="b"/>
              <a:pathLst>
                <a:path w="1036" h="922" extrusionOk="0">
                  <a:moveTo>
                    <a:pt x="453" y="482"/>
                  </a:moveTo>
                  <a:cubicBezTo>
                    <a:pt x="462" y="490"/>
                    <a:pt x="453" y="499"/>
                    <a:pt x="445" y="499"/>
                  </a:cubicBezTo>
                  <a:lnTo>
                    <a:pt x="445" y="482"/>
                  </a:lnTo>
                  <a:close/>
                  <a:moveTo>
                    <a:pt x="478" y="1"/>
                  </a:moveTo>
                  <a:cubicBezTo>
                    <a:pt x="405" y="1"/>
                    <a:pt x="329" y="18"/>
                    <a:pt x="265" y="54"/>
                  </a:cubicBezTo>
                  <a:cubicBezTo>
                    <a:pt x="163" y="105"/>
                    <a:pt x="77" y="182"/>
                    <a:pt x="26" y="285"/>
                  </a:cubicBezTo>
                  <a:cubicBezTo>
                    <a:pt x="9" y="328"/>
                    <a:pt x="0" y="371"/>
                    <a:pt x="17" y="413"/>
                  </a:cubicBezTo>
                  <a:cubicBezTo>
                    <a:pt x="9" y="456"/>
                    <a:pt x="9" y="490"/>
                    <a:pt x="9" y="533"/>
                  </a:cubicBezTo>
                  <a:cubicBezTo>
                    <a:pt x="35" y="763"/>
                    <a:pt x="227" y="922"/>
                    <a:pt x="439" y="922"/>
                  </a:cubicBezTo>
                  <a:cubicBezTo>
                    <a:pt x="503" y="922"/>
                    <a:pt x="569" y="907"/>
                    <a:pt x="633" y="875"/>
                  </a:cubicBezTo>
                  <a:cubicBezTo>
                    <a:pt x="932" y="747"/>
                    <a:pt x="1035" y="362"/>
                    <a:pt x="779" y="140"/>
                  </a:cubicBezTo>
                  <a:cubicBezTo>
                    <a:pt x="744" y="105"/>
                    <a:pt x="702" y="80"/>
                    <a:pt x="659" y="63"/>
                  </a:cubicBezTo>
                  <a:cubicBezTo>
                    <a:pt x="616" y="28"/>
                    <a:pt x="573" y="11"/>
                    <a:pt x="522" y="3"/>
                  </a:cubicBezTo>
                  <a:cubicBezTo>
                    <a:pt x="508" y="1"/>
                    <a:pt x="493" y="1"/>
                    <a:pt x="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3"/>
            <p:cNvSpPr/>
            <p:nvPr/>
          </p:nvSpPr>
          <p:spPr>
            <a:xfrm>
              <a:off x="8149564" y="4355564"/>
              <a:ext cx="108473" cy="90812"/>
            </a:xfrm>
            <a:custGeom>
              <a:avLst/>
              <a:gdLst/>
              <a:ahLst/>
              <a:cxnLst/>
              <a:rect l="l" t="t" r="r" b="b"/>
              <a:pathLst>
                <a:path w="1075" h="900" extrusionOk="0">
                  <a:moveTo>
                    <a:pt x="766" y="0"/>
                  </a:moveTo>
                  <a:cubicBezTo>
                    <a:pt x="759" y="0"/>
                    <a:pt x="752" y="1"/>
                    <a:pt x="745" y="1"/>
                  </a:cubicBezTo>
                  <a:cubicBezTo>
                    <a:pt x="677" y="10"/>
                    <a:pt x="617" y="27"/>
                    <a:pt x="557" y="53"/>
                  </a:cubicBezTo>
                  <a:cubicBezTo>
                    <a:pt x="488" y="53"/>
                    <a:pt x="428" y="61"/>
                    <a:pt x="369" y="78"/>
                  </a:cubicBezTo>
                  <a:cubicBezTo>
                    <a:pt x="52" y="198"/>
                    <a:pt x="1" y="634"/>
                    <a:pt x="292" y="823"/>
                  </a:cubicBezTo>
                  <a:cubicBezTo>
                    <a:pt x="369" y="874"/>
                    <a:pt x="458" y="900"/>
                    <a:pt x="547" y="900"/>
                  </a:cubicBezTo>
                  <a:cubicBezTo>
                    <a:pt x="636" y="900"/>
                    <a:pt x="724" y="874"/>
                    <a:pt x="796" y="823"/>
                  </a:cubicBezTo>
                  <a:cubicBezTo>
                    <a:pt x="856" y="780"/>
                    <a:pt x="899" y="711"/>
                    <a:pt x="908" y="643"/>
                  </a:cubicBezTo>
                  <a:cubicBezTo>
                    <a:pt x="925" y="617"/>
                    <a:pt x="942" y="592"/>
                    <a:pt x="950" y="566"/>
                  </a:cubicBezTo>
                  <a:cubicBezTo>
                    <a:pt x="967" y="506"/>
                    <a:pt x="976" y="438"/>
                    <a:pt x="967" y="378"/>
                  </a:cubicBezTo>
                  <a:cubicBezTo>
                    <a:pt x="1075" y="213"/>
                    <a:pt x="951" y="0"/>
                    <a:pt x="7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3"/>
            <p:cNvSpPr/>
            <p:nvPr/>
          </p:nvSpPr>
          <p:spPr>
            <a:xfrm>
              <a:off x="7921725" y="4383514"/>
              <a:ext cx="101107" cy="89400"/>
            </a:xfrm>
            <a:custGeom>
              <a:avLst/>
              <a:gdLst/>
              <a:ahLst/>
              <a:cxnLst/>
              <a:rect l="l" t="t" r="r" b="b"/>
              <a:pathLst>
                <a:path w="1002" h="886" extrusionOk="0">
                  <a:moveTo>
                    <a:pt x="719" y="0"/>
                  </a:moveTo>
                  <a:cubicBezTo>
                    <a:pt x="691" y="0"/>
                    <a:pt x="662" y="5"/>
                    <a:pt x="633" y="15"/>
                  </a:cubicBezTo>
                  <a:lnTo>
                    <a:pt x="171" y="169"/>
                  </a:lnTo>
                  <a:cubicBezTo>
                    <a:pt x="52" y="212"/>
                    <a:pt x="0" y="349"/>
                    <a:pt x="43" y="469"/>
                  </a:cubicBezTo>
                  <a:cubicBezTo>
                    <a:pt x="83" y="557"/>
                    <a:pt x="161" y="615"/>
                    <a:pt x="255" y="615"/>
                  </a:cubicBezTo>
                  <a:cubicBezTo>
                    <a:pt x="261" y="615"/>
                    <a:pt x="267" y="615"/>
                    <a:pt x="274" y="614"/>
                  </a:cubicBezTo>
                  <a:lnTo>
                    <a:pt x="274" y="623"/>
                  </a:lnTo>
                  <a:cubicBezTo>
                    <a:pt x="260" y="772"/>
                    <a:pt x="375" y="886"/>
                    <a:pt x="513" y="886"/>
                  </a:cubicBezTo>
                  <a:cubicBezTo>
                    <a:pt x="541" y="886"/>
                    <a:pt x="570" y="881"/>
                    <a:pt x="599" y="871"/>
                  </a:cubicBezTo>
                  <a:cubicBezTo>
                    <a:pt x="847" y="751"/>
                    <a:pt x="1001" y="477"/>
                    <a:pt x="958" y="203"/>
                  </a:cubicBezTo>
                  <a:cubicBezTo>
                    <a:pt x="938" y="80"/>
                    <a:pt x="834" y="0"/>
                    <a:pt x="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3"/>
            <p:cNvSpPr/>
            <p:nvPr/>
          </p:nvSpPr>
          <p:spPr>
            <a:xfrm>
              <a:off x="8001943" y="4023089"/>
              <a:ext cx="76991" cy="73255"/>
            </a:xfrm>
            <a:custGeom>
              <a:avLst/>
              <a:gdLst/>
              <a:ahLst/>
              <a:cxnLst/>
              <a:rect l="l" t="t" r="r" b="b"/>
              <a:pathLst>
                <a:path w="763" h="726" extrusionOk="0">
                  <a:moveTo>
                    <a:pt x="519" y="1"/>
                  </a:moveTo>
                  <a:cubicBezTo>
                    <a:pt x="509" y="1"/>
                    <a:pt x="499" y="1"/>
                    <a:pt x="488" y="3"/>
                  </a:cubicBezTo>
                  <a:cubicBezTo>
                    <a:pt x="360" y="11"/>
                    <a:pt x="249" y="80"/>
                    <a:pt x="172" y="182"/>
                  </a:cubicBezTo>
                  <a:lnTo>
                    <a:pt x="163" y="208"/>
                  </a:lnTo>
                  <a:lnTo>
                    <a:pt x="78" y="311"/>
                  </a:lnTo>
                  <a:cubicBezTo>
                    <a:pt x="1" y="413"/>
                    <a:pt x="18" y="559"/>
                    <a:pt x="121" y="636"/>
                  </a:cubicBezTo>
                  <a:cubicBezTo>
                    <a:pt x="138" y="644"/>
                    <a:pt x="155" y="653"/>
                    <a:pt x="172" y="661"/>
                  </a:cubicBezTo>
                  <a:cubicBezTo>
                    <a:pt x="206" y="696"/>
                    <a:pt x="257" y="713"/>
                    <a:pt x="309" y="721"/>
                  </a:cubicBezTo>
                  <a:cubicBezTo>
                    <a:pt x="327" y="724"/>
                    <a:pt x="344" y="726"/>
                    <a:pt x="362" y="726"/>
                  </a:cubicBezTo>
                  <a:cubicBezTo>
                    <a:pt x="504" y="726"/>
                    <a:pt x="631" y="635"/>
                    <a:pt x="677" y="490"/>
                  </a:cubicBezTo>
                  <a:cubicBezTo>
                    <a:pt x="685" y="456"/>
                    <a:pt x="694" y="422"/>
                    <a:pt x="694" y="388"/>
                  </a:cubicBezTo>
                  <a:cubicBezTo>
                    <a:pt x="737" y="336"/>
                    <a:pt x="762" y="268"/>
                    <a:pt x="754" y="199"/>
                  </a:cubicBezTo>
                  <a:cubicBezTo>
                    <a:pt x="730" y="89"/>
                    <a:pt x="634" y="1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3"/>
            <p:cNvSpPr/>
            <p:nvPr/>
          </p:nvSpPr>
          <p:spPr>
            <a:xfrm>
              <a:off x="8433606" y="4765532"/>
              <a:ext cx="133598" cy="126935"/>
            </a:xfrm>
            <a:custGeom>
              <a:avLst/>
              <a:gdLst/>
              <a:ahLst/>
              <a:cxnLst/>
              <a:rect l="l" t="t" r="r" b="b"/>
              <a:pathLst>
                <a:path w="1324" h="1258" extrusionOk="0">
                  <a:moveTo>
                    <a:pt x="869" y="1"/>
                  </a:moveTo>
                  <a:cubicBezTo>
                    <a:pt x="850" y="1"/>
                    <a:pt x="831" y="9"/>
                    <a:pt x="822" y="28"/>
                  </a:cubicBezTo>
                  <a:cubicBezTo>
                    <a:pt x="727" y="122"/>
                    <a:pt x="642" y="233"/>
                    <a:pt x="573" y="344"/>
                  </a:cubicBezTo>
                  <a:lnTo>
                    <a:pt x="479" y="276"/>
                  </a:lnTo>
                  <a:cubicBezTo>
                    <a:pt x="445" y="241"/>
                    <a:pt x="419" y="207"/>
                    <a:pt x="394" y="164"/>
                  </a:cubicBezTo>
                  <a:cubicBezTo>
                    <a:pt x="377" y="148"/>
                    <a:pt x="361" y="138"/>
                    <a:pt x="344" y="138"/>
                  </a:cubicBezTo>
                  <a:cubicBezTo>
                    <a:pt x="335" y="138"/>
                    <a:pt x="326" y="141"/>
                    <a:pt x="317" y="147"/>
                  </a:cubicBezTo>
                  <a:lnTo>
                    <a:pt x="154" y="36"/>
                  </a:lnTo>
                  <a:cubicBezTo>
                    <a:pt x="142" y="31"/>
                    <a:pt x="129" y="29"/>
                    <a:pt x="118" y="29"/>
                  </a:cubicBezTo>
                  <a:cubicBezTo>
                    <a:pt x="49" y="29"/>
                    <a:pt x="0" y="106"/>
                    <a:pt x="52" y="164"/>
                  </a:cubicBezTo>
                  <a:lnTo>
                    <a:pt x="188" y="284"/>
                  </a:lnTo>
                  <a:cubicBezTo>
                    <a:pt x="274" y="378"/>
                    <a:pt x="368" y="472"/>
                    <a:pt x="462" y="558"/>
                  </a:cubicBezTo>
                  <a:cubicBezTo>
                    <a:pt x="428" y="635"/>
                    <a:pt x="402" y="712"/>
                    <a:pt x="377" y="797"/>
                  </a:cubicBezTo>
                  <a:cubicBezTo>
                    <a:pt x="377" y="815"/>
                    <a:pt x="377" y="823"/>
                    <a:pt x="377" y="840"/>
                  </a:cubicBezTo>
                  <a:cubicBezTo>
                    <a:pt x="368" y="874"/>
                    <a:pt x="351" y="909"/>
                    <a:pt x="342" y="943"/>
                  </a:cubicBezTo>
                  <a:cubicBezTo>
                    <a:pt x="334" y="969"/>
                    <a:pt x="334" y="986"/>
                    <a:pt x="342" y="1003"/>
                  </a:cubicBezTo>
                  <a:lnTo>
                    <a:pt x="274" y="1140"/>
                  </a:lnTo>
                  <a:cubicBezTo>
                    <a:pt x="245" y="1199"/>
                    <a:pt x="301" y="1258"/>
                    <a:pt x="352" y="1258"/>
                  </a:cubicBezTo>
                  <a:cubicBezTo>
                    <a:pt x="375" y="1258"/>
                    <a:pt x="398" y="1246"/>
                    <a:pt x="411" y="1217"/>
                  </a:cubicBezTo>
                  <a:cubicBezTo>
                    <a:pt x="479" y="1114"/>
                    <a:pt x="531" y="1003"/>
                    <a:pt x="591" y="892"/>
                  </a:cubicBezTo>
                  <a:cubicBezTo>
                    <a:pt x="616" y="883"/>
                    <a:pt x="642" y="866"/>
                    <a:pt x="659" y="832"/>
                  </a:cubicBezTo>
                  <a:lnTo>
                    <a:pt x="668" y="797"/>
                  </a:lnTo>
                  <a:cubicBezTo>
                    <a:pt x="822" y="951"/>
                    <a:pt x="993" y="1097"/>
                    <a:pt x="1172" y="1225"/>
                  </a:cubicBezTo>
                  <a:cubicBezTo>
                    <a:pt x="1185" y="1234"/>
                    <a:pt x="1199" y="1238"/>
                    <a:pt x="1211" y="1238"/>
                  </a:cubicBezTo>
                  <a:cubicBezTo>
                    <a:pt x="1274" y="1238"/>
                    <a:pt x="1323" y="1147"/>
                    <a:pt x="1266" y="1097"/>
                  </a:cubicBezTo>
                  <a:lnTo>
                    <a:pt x="1172" y="994"/>
                  </a:lnTo>
                  <a:cubicBezTo>
                    <a:pt x="1181" y="969"/>
                    <a:pt x="1172" y="934"/>
                    <a:pt x="1155" y="917"/>
                  </a:cubicBezTo>
                  <a:lnTo>
                    <a:pt x="1147" y="917"/>
                  </a:lnTo>
                  <a:cubicBezTo>
                    <a:pt x="1147" y="900"/>
                    <a:pt x="1138" y="874"/>
                    <a:pt x="1121" y="866"/>
                  </a:cubicBezTo>
                  <a:cubicBezTo>
                    <a:pt x="1035" y="763"/>
                    <a:pt x="933" y="669"/>
                    <a:pt x="839" y="575"/>
                  </a:cubicBezTo>
                  <a:cubicBezTo>
                    <a:pt x="907" y="464"/>
                    <a:pt x="958" y="336"/>
                    <a:pt x="984" y="207"/>
                  </a:cubicBezTo>
                  <a:cubicBezTo>
                    <a:pt x="993" y="182"/>
                    <a:pt x="984" y="156"/>
                    <a:pt x="976" y="139"/>
                  </a:cubicBezTo>
                  <a:cubicBezTo>
                    <a:pt x="993" y="87"/>
                    <a:pt x="967" y="36"/>
                    <a:pt x="916" y="19"/>
                  </a:cubicBezTo>
                  <a:cubicBezTo>
                    <a:pt x="904" y="7"/>
                    <a:pt x="886" y="1"/>
                    <a:pt x="869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3"/>
            <p:cNvSpPr/>
            <p:nvPr/>
          </p:nvSpPr>
          <p:spPr>
            <a:xfrm>
              <a:off x="8625625" y="4791162"/>
              <a:ext cx="140157" cy="119569"/>
            </a:xfrm>
            <a:custGeom>
              <a:avLst/>
              <a:gdLst/>
              <a:ahLst/>
              <a:cxnLst/>
              <a:rect l="l" t="t" r="r" b="b"/>
              <a:pathLst>
                <a:path w="1389" h="1185" extrusionOk="0">
                  <a:moveTo>
                    <a:pt x="965" y="0"/>
                  </a:moveTo>
                  <a:cubicBezTo>
                    <a:pt x="947" y="0"/>
                    <a:pt x="929" y="7"/>
                    <a:pt x="912" y="22"/>
                  </a:cubicBezTo>
                  <a:lnTo>
                    <a:pt x="903" y="22"/>
                  </a:lnTo>
                  <a:cubicBezTo>
                    <a:pt x="887" y="14"/>
                    <a:pt x="870" y="10"/>
                    <a:pt x="853" y="10"/>
                  </a:cubicBezTo>
                  <a:cubicBezTo>
                    <a:pt x="814" y="10"/>
                    <a:pt x="778" y="29"/>
                    <a:pt x="766" y="64"/>
                  </a:cubicBezTo>
                  <a:lnTo>
                    <a:pt x="758" y="82"/>
                  </a:lnTo>
                  <a:cubicBezTo>
                    <a:pt x="752" y="80"/>
                    <a:pt x="746" y="79"/>
                    <a:pt x="740" y="79"/>
                  </a:cubicBezTo>
                  <a:cubicBezTo>
                    <a:pt x="715" y="79"/>
                    <a:pt x="695" y="95"/>
                    <a:pt x="681" y="116"/>
                  </a:cubicBezTo>
                  <a:cubicBezTo>
                    <a:pt x="638" y="184"/>
                    <a:pt x="604" y="261"/>
                    <a:pt x="561" y="330"/>
                  </a:cubicBezTo>
                  <a:lnTo>
                    <a:pt x="262" y="116"/>
                  </a:lnTo>
                  <a:cubicBezTo>
                    <a:pt x="247" y="109"/>
                    <a:pt x="232" y="105"/>
                    <a:pt x="217" y="105"/>
                  </a:cubicBezTo>
                  <a:cubicBezTo>
                    <a:pt x="196" y="105"/>
                    <a:pt x="178" y="113"/>
                    <a:pt x="168" y="133"/>
                  </a:cubicBezTo>
                  <a:lnTo>
                    <a:pt x="150" y="116"/>
                  </a:lnTo>
                  <a:cubicBezTo>
                    <a:pt x="137" y="108"/>
                    <a:pt x="125" y="104"/>
                    <a:pt x="112" y="104"/>
                  </a:cubicBezTo>
                  <a:cubicBezTo>
                    <a:pt x="45" y="104"/>
                    <a:pt x="1" y="210"/>
                    <a:pt x="73" y="261"/>
                  </a:cubicBezTo>
                  <a:lnTo>
                    <a:pt x="176" y="330"/>
                  </a:lnTo>
                  <a:lnTo>
                    <a:pt x="253" y="389"/>
                  </a:lnTo>
                  <a:cubicBezTo>
                    <a:pt x="262" y="398"/>
                    <a:pt x="270" y="407"/>
                    <a:pt x="279" y="407"/>
                  </a:cubicBezTo>
                  <a:cubicBezTo>
                    <a:pt x="330" y="449"/>
                    <a:pt x="381" y="484"/>
                    <a:pt x="441" y="518"/>
                  </a:cubicBezTo>
                  <a:lnTo>
                    <a:pt x="476" y="535"/>
                  </a:lnTo>
                  <a:cubicBezTo>
                    <a:pt x="399" y="715"/>
                    <a:pt x="347" y="894"/>
                    <a:pt x="304" y="1082"/>
                  </a:cubicBezTo>
                  <a:cubicBezTo>
                    <a:pt x="294" y="1144"/>
                    <a:pt x="346" y="1184"/>
                    <a:pt x="392" y="1184"/>
                  </a:cubicBezTo>
                  <a:cubicBezTo>
                    <a:pt x="423" y="1184"/>
                    <a:pt x="452" y="1166"/>
                    <a:pt x="458" y="1125"/>
                  </a:cubicBezTo>
                  <a:lnTo>
                    <a:pt x="476" y="1057"/>
                  </a:lnTo>
                  <a:cubicBezTo>
                    <a:pt x="490" y="1076"/>
                    <a:pt x="515" y="1087"/>
                    <a:pt x="541" y="1087"/>
                  </a:cubicBezTo>
                  <a:cubicBezTo>
                    <a:pt x="560" y="1087"/>
                    <a:pt x="580" y="1080"/>
                    <a:pt x="595" y="1065"/>
                  </a:cubicBezTo>
                  <a:lnTo>
                    <a:pt x="621" y="1040"/>
                  </a:lnTo>
                  <a:cubicBezTo>
                    <a:pt x="707" y="963"/>
                    <a:pt x="766" y="860"/>
                    <a:pt x="818" y="749"/>
                  </a:cubicBezTo>
                  <a:lnTo>
                    <a:pt x="1228" y="1014"/>
                  </a:lnTo>
                  <a:cubicBezTo>
                    <a:pt x="1241" y="1020"/>
                    <a:pt x="1253" y="1022"/>
                    <a:pt x="1264" y="1022"/>
                  </a:cubicBezTo>
                  <a:cubicBezTo>
                    <a:pt x="1340" y="1022"/>
                    <a:pt x="1388" y="912"/>
                    <a:pt x="1314" y="860"/>
                  </a:cubicBezTo>
                  <a:lnTo>
                    <a:pt x="1049" y="672"/>
                  </a:lnTo>
                  <a:cubicBezTo>
                    <a:pt x="1057" y="629"/>
                    <a:pt x="1040" y="578"/>
                    <a:pt x="997" y="569"/>
                  </a:cubicBezTo>
                  <a:cubicBezTo>
                    <a:pt x="955" y="552"/>
                    <a:pt x="912" y="535"/>
                    <a:pt x="878" y="518"/>
                  </a:cubicBezTo>
                  <a:cubicBezTo>
                    <a:pt x="878" y="475"/>
                    <a:pt x="878" y="432"/>
                    <a:pt x="878" y="389"/>
                  </a:cubicBezTo>
                  <a:cubicBezTo>
                    <a:pt x="886" y="347"/>
                    <a:pt x="895" y="295"/>
                    <a:pt x="903" y="244"/>
                  </a:cubicBezTo>
                  <a:cubicBezTo>
                    <a:pt x="938" y="201"/>
                    <a:pt x="980" y="167"/>
                    <a:pt x="1023" y="133"/>
                  </a:cubicBezTo>
                  <a:cubicBezTo>
                    <a:pt x="1083" y="80"/>
                    <a:pt x="1029" y="0"/>
                    <a:pt x="965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3"/>
            <p:cNvSpPr/>
            <p:nvPr/>
          </p:nvSpPr>
          <p:spPr>
            <a:xfrm>
              <a:off x="8535922" y="4930105"/>
              <a:ext cx="139148" cy="119569"/>
            </a:xfrm>
            <a:custGeom>
              <a:avLst/>
              <a:gdLst/>
              <a:ahLst/>
              <a:cxnLst/>
              <a:rect l="l" t="t" r="r" b="b"/>
              <a:pathLst>
                <a:path w="1379" h="1185" extrusionOk="0">
                  <a:moveTo>
                    <a:pt x="956" y="1"/>
                  </a:moveTo>
                  <a:cubicBezTo>
                    <a:pt x="938" y="1"/>
                    <a:pt x="920" y="7"/>
                    <a:pt x="903" y="22"/>
                  </a:cubicBezTo>
                  <a:lnTo>
                    <a:pt x="894" y="31"/>
                  </a:lnTo>
                  <a:cubicBezTo>
                    <a:pt x="876" y="18"/>
                    <a:pt x="856" y="13"/>
                    <a:pt x="836" y="13"/>
                  </a:cubicBezTo>
                  <a:cubicBezTo>
                    <a:pt x="801" y="13"/>
                    <a:pt x="768" y="32"/>
                    <a:pt x="757" y="65"/>
                  </a:cubicBezTo>
                  <a:lnTo>
                    <a:pt x="757" y="82"/>
                  </a:lnTo>
                  <a:cubicBezTo>
                    <a:pt x="723" y="82"/>
                    <a:pt x="689" y="90"/>
                    <a:pt x="680" y="125"/>
                  </a:cubicBezTo>
                  <a:cubicBezTo>
                    <a:pt x="637" y="193"/>
                    <a:pt x="595" y="262"/>
                    <a:pt x="560" y="339"/>
                  </a:cubicBezTo>
                  <a:lnTo>
                    <a:pt x="261" y="125"/>
                  </a:lnTo>
                  <a:cubicBezTo>
                    <a:pt x="247" y="114"/>
                    <a:pt x="231" y="109"/>
                    <a:pt x="215" y="109"/>
                  </a:cubicBezTo>
                  <a:cubicBezTo>
                    <a:pt x="194" y="109"/>
                    <a:pt x="173" y="118"/>
                    <a:pt x="158" y="133"/>
                  </a:cubicBezTo>
                  <a:lnTo>
                    <a:pt x="150" y="125"/>
                  </a:lnTo>
                  <a:cubicBezTo>
                    <a:pt x="135" y="114"/>
                    <a:pt x="120" y="110"/>
                    <a:pt x="107" y="110"/>
                  </a:cubicBezTo>
                  <a:cubicBezTo>
                    <a:pt x="42" y="110"/>
                    <a:pt x="1" y="212"/>
                    <a:pt x="64" y="262"/>
                  </a:cubicBezTo>
                  <a:cubicBezTo>
                    <a:pt x="107" y="287"/>
                    <a:pt x="141" y="313"/>
                    <a:pt x="175" y="339"/>
                  </a:cubicBezTo>
                  <a:lnTo>
                    <a:pt x="252" y="390"/>
                  </a:lnTo>
                  <a:cubicBezTo>
                    <a:pt x="261" y="398"/>
                    <a:pt x="261" y="407"/>
                    <a:pt x="278" y="415"/>
                  </a:cubicBezTo>
                  <a:cubicBezTo>
                    <a:pt x="329" y="450"/>
                    <a:pt x="381" y="484"/>
                    <a:pt x="441" y="518"/>
                  </a:cubicBezTo>
                  <a:lnTo>
                    <a:pt x="466" y="544"/>
                  </a:lnTo>
                  <a:cubicBezTo>
                    <a:pt x="398" y="715"/>
                    <a:pt x="338" y="903"/>
                    <a:pt x="304" y="1091"/>
                  </a:cubicBezTo>
                  <a:cubicBezTo>
                    <a:pt x="288" y="1147"/>
                    <a:pt x="337" y="1185"/>
                    <a:pt x="384" y="1185"/>
                  </a:cubicBezTo>
                  <a:cubicBezTo>
                    <a:pt x="416" y="1185"/>
                    <a:pt x="447" y="1167"/>
                    <a:pt x="458" y="1126"/>
                  </a:cubicBezTo>
                  <a:lnTo>
                    <a:pt x="475" y="1057"/>
                  </a:lnTo>
                  <a:cubicBezTo>
                    <a:pt x="490" y="1082"/>
                    <a:pt x="513" y="1095"/>
                    <a:pt x="539" y="1095"/>
                  </a:cubicBezTo>
                  <a:cubicBezTo>
                    <a:pt x="557" y="1095"/>
                    <a:pt x="577" y="1089"/>
                    <a:pt x="595" y="1074"/>
                  </a:cubicBezTo>
                  <a:lnTo>
                    <a:pt x="612" y="1049"/>
                  </a:lnTo>
                  <a:cubicBezTo>
                    <a:pt x="697" y="963"/>
                    <a:pt x="766" y="869"/>
                    <a:pt x="808" y="758"/>
                  </a:cubicBezTo>
                  <a:lnTo>
                    <a:pt x="1219" y="1014"/>
                  </a:lnTo>
                  <a:cubicBezTo>
                    <a:pt x="1232" y="1020"/>
                    <a:pt x="1244" y="1022"/>
                    <a:pt x="1255" y="1022"/>
                  </a:cubicBezTo>
                  <a:cubicBezTo>
                    <a:pt x="1331" y="1022"/>
                    <a:pt x="1379" y="913"/>
                    <a:pt x="1305" y="869"/>
                  </a:cubicBezTo>
                  <a:lnTo>
                    <a:pt x="1039" y="672"/>
                  </a:lnTo>
                  <a:cubicBezTo>
                    <a:pt x="1048" y="629"/>
                    <a:pt x="1031" y="578"/>
                    <a:pt x="988" y="569"/>
                  </a:cubicBezTo>
                  <a:lnTo>
                    <a:pt x="868" y="518"/>
                  </a:lnTo>
                  <a:cubicBezTo>
                    <a:pt x="868" y="475"/>
                    <a:pt x="868" y="433"/>
                    <a:pt x="868" y="390"/>
                  </a:cubicBezTo>
                  <a:cubicBezTo>
                    <a:pt x="877" y="347"/>
                    <a:pt x="885" y="296"/>
                    <a:pt x="894" y="244"/>
                  </a:cubicBezTo>
                  <a:cubicBezTo>
                    <a:pt x="928" y="202"/>
                    <a:pt x="971" y="167"/>
                    <a:pt x="1014" y="133"/>
                  </a:cubicBezTo>
                  <a:cubicBezTo>
                    <a:pt x="1074" y="80"/>
                    <a:pt x="1019" y="1"/>
                    <a:pt x="956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3"/>
            <p:cNvSpPr/>
            <p:nvPr/>
          </p:nvSpPr>
          <p:spPr>
            <a:xfrm>
              <a:off x="8619167" y="5039181"/>
              <a:ext cx="112610" cy="118460"/>
            </a:xfrm>
            <a:custGeom>
              <a:avLst/>
              <a:gdLst/>
              <a:ahLst/>
              <a:cxnLst/>
              <a:rect l="l" t="t" r="r" b="b"/>
              <a:pathLst>
                <a:path w="1116" h="1174" extrusionOk="0">
                  <a:moveTo>
                    <a:pt x="670" y="0"/>
                  </a:moveTo>
                  <a:cubicBezTo>
                    <a:pt x="658" y="0"/>
                    <a:pt x="645" y="3"/>
                    <a:pt x="634" y="10"/>
                  </a:cubicBezTo>
                  <a:cubicBezTo>
                    <a:pt x="505" y="45"/>
                    <a:pt x="488" y="199"/>
                    <a:pt x="463" y="318"/>
                  </a:cubicBezTo>
                  <a:cubicBezTo>
                    <a:pt x="454" y="361"/>
                    <a:pt x="445" y="404"/>
                    <a:pt x="437" y="447"/>
                  </a:cubicBezTo>
                  <a:lnTo>
                    <a:pt x="351" y="412"/>
                  </a:lnTo>
                  <a:lnTo>
                    <a:pt x="206" y="344"/>
                  </a:lnTo>
                  <a:cubicBezTo>
                    <a:pt x="230" y="288"/>
                    <a:pt x="186" y="223"/>
                    <a:pt x="123" y="223"/>
                  </a:cubicBezTo>
                  <a:cubicBezTo>
                    <a:pt x="120" y="223"/>
                    <a:pt x="116" y="224"/>
                    <a:pt x="112" y="224"/>
                  </a:cubicBezTo>
                  <a:cubicBezTo>
                    <a:pt x="9" y="250"/>
                    <a:pt x="1" y="327"/>
                    <a:pt x="35" y="395"/>
                  </a:cubicBezTo>
                  <a:cubicBezTo>
                    <a:pt x="35" y="421"/>
                    <a:pt x="52" y="447"/>
                    <a:pt x="78" y="455"/>
                  </a:cubicBezTo>
                  <a:cubicBezTo>
                    <a:pt x="86" y="472"/>
                    <a:pt x="95" y="481"/>
                    <a:pt x="103" y="489"/>
                  </a:cubicBezTo>
                  <a:cubicBezTo>
                    <a:pt x="180" y="549"/>
                    <a:pt x="266" y="601"/>
                    <a:pt x="360" y="643"/>
                  </a:cubicBezTo>
                  <a:cubicBezTo>
                    <a:pt x="377" y="652"/>
                    <a:pt x="386" y="660"/>
                    <a:pt x="403" y="669"/>
                  </a:cubicBezTo>
                  <a:cubicBezTo>
                    <a:pt x="394" y="720"/>
                    <a:pt x="386" y="763"/>
                    <a:pt x="377" y="806"/>
                  </a:cubicBezTo>
                  <a:cubicBezTo>
                    <a:pt x="377" y="832"/>
                    <a:pt x="377" y="849"/>
                    <a:pt x="394" y="874"/>
                  </a:cubicBezTo>
                  <a:lnTo>
                    <a:pt x="394" y="1003"/>
                  </a:lnTo>
                  <a:cubicBezTo>
                    <a:pt x="386" y="1020"/>
                    <a:pt x="377" y="1037"/>
                    <a:pt x="377" y="1054"/>
                  </a:cubicBezTo>
                  <a:cubicBezTo>
                    <a:pt x="348" y="1118"/>
                    <a:pt x="398" y="1174"/>
                    <a:pt x="449" y="1174"/>
                  </a:cubicBezTo>
                  <a:cubicBezTo>
                    <a:pt x="473" y="1174"/>
                    <a:pt x="497" y="1161"/>
                    <a:pt x="514" y="1131"/>
                  </a:cubicBezTo>
                  <a:cubicBezTo>
                    <a:pt x="557" y="1045"/>
                    <a:pt x="599" y="960"/>
                    <a:pt x="634" y="866"/>
                  </a:cubicBezTo>
                  <a:cubicBezTo>
                    <a:pt x="651" y="840"/>
                    <a:pt x="659" y="823"/>
                    <a:pt x="659" y="797"/>
                  </a:cubicBezTo>
                  <a:cubicBezTo>
                    <a:pt x="702" y="814"/>
                    <a:pt x="745" y="823"/>
                    <a:pt x="788" y="832"/>
                  </a:cubicBezTo>
                  <a:cubicBezTo>
                    <a:pt x="795" y="834"/>
                    <a:pt x="803" y="835"/>
                    <a:pt x="810" y="835"/>
                  </a:cubicBezTo>
                  <a:cubicBezTo>
                    <a:pt x="828" y="835"/>
                    <a:pt x="844" y="829"/>
                    <a:pt x="856" y="823"/>
                  </a:cubicBezTo>
                  <a:lnTo>
                    <a:pt x="959" y="866"/>
                  </a:lnTo>
                  <a:cubicBezTo>
                    <a:pt x="972" y="874"/>
                    <a:pt x="985" y="877"/>
                    <a:pt x="997" y="877"/>
                  </a:cubicBezTo>
                  <a:cubicBezTo>
                    <a:pt x="1066" y="877"/>
                    <a:pt x="1115" y="772"/>
                    <a:pt x="1036" y="729"/>
                  </a:cubicBezTo>
                  <a:cubicBezTo>
                    <a:pt x="933" y="669"/>
                    <a:pt x="830" y="618"/>
                    <a:pt x="728" y="566"/>
                  </a:cubicBezTo>
                  <a:lnTo>
                    <a:pt x="728" y="558"/>
                  </a:lnTo>
                  <a:cubicBezTo>
                    <a:pt x="762" y="412"/>
                    <a:pt x="771" y="267"/>
                    <a:pt x="771" y="122"/>
                  </a:cubicBezTo>
                  <a:cubicBezTo>
                    <a:pt x="771" y="96"/>
                    <a:pt x="762" y="79"/>
                    <a:pt x="745" y="62"/>
                  </a:cubicBezTo>
                  <a:cubicBezTo>
                    <a:pt x="739" y="24"/>
                    <a:pt x="705" y="0"/>
                    <a:pt x="670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3"/>
            <p:cNvSpPr/>
            <p:nvPr/>
          </p:nvSpPr>
          <p:spPr>
            <a:xfrm>
              <a:off x="8752965" y="5205166"/>
              <a:ext cx="112408" cy="118560"/>
            </a:xfrm>
            <a:custGeom>
              <a:avLst/>
              <a:gdLst/>
              <a:ahLst/>
              <a:cxnLst/>
              <a:rect l="l" t="t" r="r" b="b"/>
              <a:pathLst>
                <a:path w="1114" h="1175" extrusionOk="0">
                  <a:moveTo>
                    <a:pt x="677" y="1"/>
                  </a:moveTo>
                  <a:cubicBezTo>
                    <a:pt x="662" y="1"/>
                    <a:pt x="647" y="6"/>
                    <a:pt x="634" y="16"/>
                  </a:cubicBezTo>
                  <a:cubicBezTo>
                    <a:pt x="505" y="42"/>
                    <a:pt x="488" y="196"/>
                    <a:pt x="463" y="324"/>
                  </a:cubicBezTo>
                  <a:cubicBezTo>
                    <a:pt x="454" y="359"/>
                    <a:pt x="445" y="401"/>
                    <a:pt x="437" y="444"/>
                  </a:cubicBezTo>
                  <a:lnTo>
                    <a:pt x="351" y="410"/>
                  </a:lnTo>
                  <a:lnTo>
                    <a:pt x="206" y="342"/>
                  </a:lnTo>
                  <a:cubicBezTo>
                    <a:pt x="229" y="288"/>
                    <a:pt x="190" y="228"/>
                    <a:pt x="133" y="228"/>
                  </a:cubicBezTo>
                  <a:cubicBezTo>
                    <a:pt x="126" y="228"/>
                    <a:pt x="119" y="228"/>
                    <a:pt x="112" y="230"/>
                  </a:cubicBezTo>
                  <a:cubicBezTo>
                    <a:pt x="9" y="247"/>
                    <a:pt x="1" y="324"/>
                    <a:pt x="35" y="401"/>
                  </a:cubicBezTo>
                  <a:cubicBezTo>
                    <a:pt x="35" y="427"/>
                    <a:pt x="52" y="444"/>
                    <a:pt x="78" y="461"/>
                  </a:cubicBezTo>
                  <a:cubicBezTo>
                    <a:pt x="86" y="470"/>
                    <a:pt x="95" y="478"/>
                    <a:pt x="103" y="487"/>
                  </a:cubicBezTo>
                  <a:cubicBezTo>
                    <a:pt x="189" y="547"/>
                    <a:pt x="266" y="598"/>
                    <a:pt x="360" y="641"/>
                  </a:cubicBezTo>
                  <a:lnTo>
                    <a:pt x="403" y="675"/>
                  </a:lnTo>
                  <a:cubicBezTo>
                    <a:pt x="394" y="718"/>
                    <a:pt x="386" y="761"/>
                    <a:pt x="377" y="803"/>
                  </a:cubicBezTo>
                  <a:cubicBezTo>
                    <a:pt x="377" y="829"/>
                    <a:pt x="377" y="855"/>
                    <a:pt x="394" y="872"/>
                  </a:cubicBezTo>
                  <a:lnTo>
                    <a:pt x="394" y="1000"/>
                  </a:lnTo>
                  <a:cubicBezTo>
                    <a:pt x="386" y="1017"/>
                    <a:pt x="386" y="1034"/>
                    <a:pt x="377" y="1052"/>
                  </a:cubicBezTo>
                  <a:cubicBezTo>
                    <a:pt x="347" y="1117"/>
                    <a:pt x="400" y="1174"/>
                    <a:pt x="453" y="1174"/>
                  </a:cubicBezTo>
                  <a:cubicBezTo>
                    <a:pt x="475" y="1174"/>
                    <a:pt x="498" y="1163"/>
                    <a:pt x="514" y="1137"/>
                  </a:cubicBezTo>
                  <a:cubicBezTo>
                    <a:pt x="557" y="1052"/>
                    <a:pt x="599" y="957"/>
                    <a:pt x="642" y="863"/>
                  </a:cubicBezTo>
                  <a:lnTo>
                    <a:pt x="668" y="795"/>
                  </a:lnTo>
                  <a:cubicBezTo>
                    <a:pt x="702" y="812"/>
                    <a:pt x="745" y="829"/>
                    <a:pt x="788" y="838"/>
                  </a:cubicBezTo>
                  <a:cubicBezTo>
                    <a:pt x="813" y="838"/>
                    <a:pt x="839" y="838"/>
                    <a:pt x="856" y="821"/>
                  </a:cubicBezTo>
                  <a:lnTo>
                    <a:pt x="959" y="863"/>
                  </a:lnTo>
                  <a:cubicBezTo>
                    <a:pt x="974" y="874"/>
                    <a:pt x="988" y="878"/>
                    <a:pt x="1002" y="878"/>
                  </a:cubicBezTo>
                  <a:cubicBezTo>
                    <a:pt x="1069" y="878"/>
                    <a:pt x="1114" y="776"/>
                    <a:pt x="1036" y="726"/>
                  </a:cubicBezTo>
                  <a:cubicBezTo>
                    <a:pt x="942" y="667"/>
                    <a:pt x="839" y="615"/>
                    <a:pt x="728" y="564"/>
                  </a:cubicBezTo>
                  <a:lnTo>
                    <a:pt x="728" y="555"/>
                  </a:lnTo>
                  <a:cubicBezTo>
                    <a:pt x="762" y="410"/>
                    <a:pt x="779" y="265"/>
                    <a:pt x="771" y="119"/>
                  </a:cubicBezTo>
                  <a:cubicBezTo>
                    <a:pt x="771" y="102"/>
                    <a:pt x="762" y="76"/>
                    <a:pt x="745" y="59"/>
                  </a:cubicBezTo>
                  <a:cubicBezTo>
                    <a:pt x="739" y="24"/>
                    <a:pt x="709" y="1"/>
                    <a:pt x="677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3"/>
            <p:cNvSpPr/>
            <p:nvPr/>
          </p:nvSpPr>
          <p:spPr>
            <a:xfrm>
              <a:off x="8752965" y="4924152"/>
              <a:ext cx="125929" cy="102012"/>
            </a:xfrm>
            <a:custGeom>
              <a:avLst/>
              <a:gdLst/>
              <a:ahLst/>
              <a:cxnLst/>
              <a:rect l="l" t="t" r="r" b="b"/>
              <a:pathLst>
                <a:path w="1248" h="1011" extrusionOk="0">
                  <a:moveTo>
                    <a:pt x="670" y="0"/>
                  </a:moveTo>
                  <a:cubicBezTo>
                    <a:pt x="652" y="0"/>
                    <a:pt x="633" y="7"/>
                    <a:pt x="617" y="21"/>
                  </a:cubicBezTo>
                  <a:cubicBezTo>
                    <a:pt x="591" y="21"/>
                    <a:pt x="565" y="30"/>
                    <a:pt x="548" y="47"/>
                  </a:cubicBezTo>
                  <a:cubicBezTo>
                    <a:pt x="463" y="149"/>
                    <a:pt x="394" y="261"/>
                    <a:pt x="343" y="389"/>
                  </a:cubicBezTo>
                  <a:lnTo>
                    <a:pt x="334" y="380"/>
                  </a:lnTo>
                  <a:cubicBezTo>
                    <a:pt x="283" y="338"/>
                    <a:pt x="223" y="295"/>
                    <a:pt x="172" y="252"/>
                  </a:cubicBezTo>
                  <a:cubicBezTo>
                    <a:pt x="156" y="237"/>
                    <a:pt x="139" y="231"/>
                    <a:pt x="121" y="231"/>
                  </a:cubicBezTo>
                  <a:cubicBezTo>
                    <a:pt x="60" y="231"/>
                    <a:pt x="1" y="308"/>
                    <a:pt x="60" y="355"/>
                  </a:cubicBezTo>
                  <a:lnTo>
                    <a:pt x="120" y="406"/>
                  </a:lnTo>
                  <a:cubicBezTo>
                    <a:pt x="120" y="432"/>
                    <a:pt x="137" y="457"/>
                    <a:pt x="163" y="466"/>
                  </a:cubicBezTo>
                  <a:cubicBezTo>
                    <a:pt x="206" y="500"/>
                    <a:pt x="257" y="526"/>
                    <a:pt x="300" y="543"/>
                  </a:cubicBezTo>
                  <a:cubicBezTo>
                    <a:pt x="283" y="628"/>
                    <a:pt x="274" y="714"/>
                    <a:pt x="283" y="791"/>
                  </a:cubicBezTo>
                  <a:cubicBezTo>
                    <a:pt x="274" y="808"/>
                    <a:pt x="266" y="825"/>
                    <a:pt x="257" y="842"/>
                  </a:cubicBezTo>
                  <a:cubicBezTo>
                    <a:pt x="240" y="877"/>
                    <a:pt x="257" y="928"/>
                    <a:pt x="291" y="945"/>
                  </a:cubicBezTo>
                  <a:lnTo>
                    <a:pt x="291" y="954"/>
                  </a:lnTo>
                  <a:cubicBezTo>
                    <a:pt x="301" y="991"/>
                    <a:pt x="334" y="1011"/>
                    <a:pt x="367" y="1011"/>
                  </a:cubicBezTo>
                  <a:cubicBezTo>
                    <a:pt x="394" y="1011"/>
                    <a:pt x="421" y="998"/>
                    <a:pt x="437" y="971"/>
                  </a:cubicBezTo>
                  <a:cubicBezTo>
                    <a:pt x="454" y="936"/>
                    <a:pt x="471" y="902"/>
                    <a:pt x="488" y="868"/>
                  </a:cubicBezTo>
                  <a:cubicBezTo>
                    <a:pt x="531" y="834"/>
                    <a:pt x="565" y="791"/>
                    <a:pt x="599" y="740"/>
                  </a:cubicBezTo>
                  <a:cubicBezTo>
                    <a:pt x="711" y="800"/>
                    <a:pt x="830" y="859"/>
                    <a:pt x="950" y="902"/>
                  </a:cubicBezTo>
                  <a:cubicBezTo>
                    <a:pt x="958" y="908"/>
                    <a:pt x="967" y="911"/>
                    <a:pt x="977" y="911"/>
                  </a:cubicBezTo>
                  <a:cubicBezTo>
                    <a:pt x="1006" y="911"/>
                    <a:pt x="1038" y="883"/>
                    <a:pt x="1044" y="851"/>
                  </a:cubicBezTo>
                  <a:lnTo>
                    <a:pt x="1147" y="859"/>
                  </a:lnTo>
                  <a:cubicBezTo>
                    <a:pt x="1149" y="860"/>
                    <a:pt x="1152" y="860"/>
                    <a:pt x="1154" y="860"/>
                  </a:cubicBezTo>
                  <a:cubicBezTo>
                    <a:pt x="1233" y="860"/>
                    <a:pt x="1247" y="722"/>
                    <a:pt x="1164" y="705"/>
                  </a:cubicBezTo>
                  <a:cubicBezTo>
                    <a:pt x="1002" y="671"/>
                    <a:pt x="848" y="620"/>
                    <a:pt x="694" y="560"/>
                  </a:cubicBezTo>
                  <a:cubicBezTo>
                    <a:pt x="719" y="483"/>
                    <a:pt x="736" y="389"/>
                    <a:pt x="728" y="303"/>
                  </a:cubicBezTo>
                  <a:cubicBezTo>
                    <a:pt x="736" y="295"/>
                    <a:pt x="745" y="278"/>
                    <a:pt x="753" y="269"/>
                  </a:cubicBezTo>
                  <a:cubicBezTo>
                    <a:pt x="779" y="235"/>
                    <a:pt x="771" y="192"/>
                    <a:pt x="736" y="167"/>
                  </a:cubicBezTo>
                  <a:lnTo>
                    <a:pt x="753" y="98"/>
                  </a:lnTo>
                  <a:cubicBezTo>
                    <a:pt x="760" y="43"/>
                    <a:pt x="717" y="0"/>
                    <a:pt x="670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3"/>
            <p:cNvSpPr/>
            <p:nvPr/>
          </p:nvSpPr>
          <p:spPr>
            <a:xfrm>
              <a:off x="8802408" y="4736775"/>
              <a:ext cx="117655" cy="96160"/>
            </a:xfrm>
            <a:custGeom>
              <a:avLst/>
              <a:gdLst/>
              <a:ahLst/>
              <a:cxnLst/>
              <a:rect l="l" t="t" r="r" b="b"/>
              <a:pathLst>
                <a:path w="1166" h="953" extrusionOk="0">
                  <a:moveTo>
                    <a:pt x="787" y="0"/>
                  </a:moveTo>
                  <a:cubicBezTo>
                    <a:pt x="770" y="0"/>
                    <a:pt x="751" y="7"/>
                    <a:pt x="734" y="22"/>
                  </a:cubicBezTo>
                  <a:cubicBezTo>
                    <a:pt x="614" y="124"/>
                    <a:pt x="503" y="253"/>
                    <a:pt x="426" y="390"/>
                  </a:cubicBezTo>
                  <a:lnTo>
                    <a:pt x="204" y="236"/>
                  </a:lnTo>
                  <a:cubicBezTo>
                    <a:pt x="188" y="224"/>
                    <a:pt x="172" y="217"/>
                    <a:pt x="157" y="217"/>
                  </a:cubicBezTo>
                  <a:cubicBezTo>
                    <a:pt x="139" y="217"/>
                    <a:pt x="123" y="226"/>
                    <a:pt x="109" y="244"/>
                  </a:cubicBezTo>
                  <a:cubicBezTo>
                    <a:pt x="98" y="236"/>
                    <a:pt x="86" y="233"/>
                    <a:pt x="77" y="233"/>
                  </a:cubicBezTo>
                  <a:cubicBezTo>
                    <a:pt x="22" y="233"/>
                    <a:pt x="0" y="336"/>
                    <a:pt x="58" y="372"/>
                  </a:cubicBezTo>
                  <a:cubicBezTo>
                    <a:pt x="152" y="441"/>
                    <a:pt x="246" y="501"/>
                    <a:pt x="349" y="552"/>
                  </a:cubicBezTo>
                  <a:cubicBezTo>
                    <a:pt x="315" y="655"/>
                    <a:pt x="289" y="766"/>
                    <a:pt x="272" y="869"/>
                  </a:cubicBezTo>
                  <a:cubicBezTo>
                    <a:pt x="264" y="908"/>
                    <a:pt x="292" y="947"/>
                    <a:pt x="329" y="947"/>
                  </a:cubicBezTo>
                  <a:cubicBezTo>
                    <a:pt x="333" y="947"/>
                    <a:pt x="337" y="946"/>
                    <a:pt x="340" y="946"/>
                  </a:cubicBezTo>
                  <a:cubicBezTo>
                    <a:pt x="350" y="950"/>
                    <a:pt x="359" y="952"/>
                    <a:pt x="369" y="952"/>
                  </a:cubicBezTo>
                  <a:cubicBezTo>
                    <a:pt x="396" y="952"/>
                    <a:pt x="422" y="936"/>
                    <a:pt x="435" y="911"/>
                  </a:cubicBezTo>
                  <a:cubicBezTo>
                    <a:pt x="486" y="843"/>
                    <a:pt x="529" y="757"/>
                    <a:pt x="571" y="680"/>
                  </a:cubicBezTo>
                  <a:lnTo>
                    <a:pt x="571" y="672"/>
                  </a:lnTo>
                  <a:lnTo>
                    <a:pt x="777" y="817"/>
                  </a:lnTo>
                  <a:cubicBezTo>
                    <a:pt x="788" y="824"/>
                    <a:pt x="801" y="827"/>
                    <a:pt x="814" y="827"/>
                  </a:cubicBezTo>
                  <a:cubicBezTo>
                    <a:pt x="849" y="827"/>
                    <a:pt x="884" y="804"/>
                    <a:pt x="896" y="766"/>
                  </a:cubicBezTo>
                  <a:cubicBezTo>
                    <a:pt x="939" y="775"/>
                    <a:pt x="982" y="783"/>
                    <a:pt x="1033" y="792"/>
                  </a:cubicBezTo>
                  <a:cubicBezTo>
                    <a:pt x="1039" y="793"/>
                    <a:pt x="1045" y="794"/>
                    <a:pt x="1050" y="794"/>
                  </a:cubicBezTo>
                  <a:cubicBezTo>
                    <a:pt x="1112" y="794"/>
                    <a:pt x="1165" y="710"/>
                    <a:pt x="1110" y="663"/>
                  </a:cubicBezTo>
                  <a:lnTo>
                    <a:pt x="1068" y="629"/>
                  </a:lnTo>
                  <a:cubicBezTo>
                    <a:pt x="1053" y="614"/>
                    <a:pt x="1032" y="605"/>
                    <a:pt x="1011" y="605"/>
                  </a:cubicBezTo>
                  <a:cubicBezTo>
                    <a:pt x="995" y="605"/>
                    <a:pt x="979" y="610"/>
                    <a:pt x="965" y="621"/>
                  </a:cubicBezTo>
                  <a:cubicBezTo>
                    <a:pt x="862" y="595"/>
                    <a:pt x="751" y="561"/>
                    <a:pt x="648" y="518"/>
                  </a:cubicBezTo>
                  <a:cubicBezTo>
                    <a:pt x="700" y="407"/>
                    <a:pt x="751" y="304"/>
                    <a:pt x="785" y="184"/>
                  </a:cubicBezTo>
                  <a:lnTo>
                    <a:pt x="845" y="133"/>
                  </a:lnTo>
                  <a:cubicBezTo>
                    <a:pt x="905" y="80"/>
                    <a:pt x="851" y="0"/>
                    <a:pt x="787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3"/>
            <p:cNvSpPr/>
            <p:nvPr/>
          </p:nvSpPr>
          <p:spPr>
            <a:xfrm>
              <a:off x="8442890" y="5036557"/>
              <a:ext cx="115133" cy="110186"/>
            </a:xfrm>
            <a:custGeom>
              <a:avLst/>
              <a:gdLst/>
              <a:ahLst/>
              <a:cxnLst/>
              <a:rect l="l" t="t" r="r" b="b"/>
              <a:pathLst>
                <a:path w="1141" h="1092" extrusionOk="0">
                  <a:moveTo>
                    <a:pt x="781" y="1"/>
                  </a:moveTo>
                  <a:cubicBezTo>
                    <a:pt x="751" y="1"/>
                    <a:pt x="722" y="17"/>
                    <a:pt x="712" y="53"/>
                  </a:cubicBezTo>
                  <a:cubicBezTo>
                    <a:pt x="701" y="46"/>
                    <a:pt x="688" y="43"/>
                    <a:pt x="676" y="43"/>
                  </a:cubicBezTo>
                  <a:cubicBezTo>
                    <a:pt x="645" y="43"/>
                    <a:pt x="616" y="65"/>
                    <a:pt x="610" y="96"/>
                  </a:cubicBezTo>
                  <a:cubicBezTo>
                    <a:pt x="584" y="216"/>
                    <a:pt x="558" y="336"/>
                    <a:pt x="524" y="447"/>
                  </a:cubicBezTo>
                  <a:cubicBezTo>
                    <a:pt x="430" y="396"/>
                    <a:pt x="345" y="336"/>
                    <a:pt x="259" y="276"/>
                  </a:cubicBezTo>
                  <a:lnTo>
                    <a:pt x="208" y="242"/>
                  </a:lnTo>
                  <a:cubicBezTo>
                    <a:pt x="199" y="233"/>
                    <a:pt x="199" y="233"/>
                    <a:pt x="191" y="233"/>
                  </a:cubicBezTo>
                  <a:lnTo>
                    <a:pt x="148" y="199"/>
                  </a:lnTo>
                  <a:cubicBezTo>
                    <a:pt x="133" y="189"/>
                    <a:pt x="118" y="184"/>
                    <a:pt x="105" y="184"/>
                  </a:cubicBezTo>
                  <a:cubicBezTo>
                    <a:pt x="40" y="184"/>
                    <a:pt x="0" y="286"/>
                    <a:pt x="71" y="336"/>
                  </a:cubicBezTo>
                  <a:cubicBezTo>
                    <a:pt x="79" y="344"/>
                    <a:pt x="96" y="361"/>
                    <a:pt x="114" y="370"/>
                  </a:cubicBezTo>
                  <a:lnTo>
                    <a:pt x="122" y="379"/>
                  </a:lnTo>
                  <a:cubicBezTo>
                    <a:pt x="105" y="387"/>
                    <a:pt x="96" y="387"/>
                    <a:pt x="79" y="396"/>
                  </a:cubicBezTo>
                  <a:cubicBezTo>
                    <a:pt x="19" y="438"/>
                    <a:pt x="37" y="524"/>
                    <a:pt x="96" y="541"/>
                  </a:cubicBezTo>
                  <a:lnTo>
                    <a:pt x="439" y="686"/>
                  </a:lnTo>
                  <a:cubicBezTo>
                    <a:pt x="404" y="781"/>
                    <a:pt x="362" y="875"/>
                    <a:pt x="310" y="969"/>
                  </a:cubicBezTo>
                  <a:cubicBezTo>
                    <a:pt x="285" y="1026"/>
                    <a:pt x="334" y="1092"/>
                    <a:pt x="386" y="1092"/>
                  </a:cubicBezTo>
                  <a:cubicBezTo>
                    <a:pt x="404" y="1092"/>
                    <a:pt x="423" y="1083"/>
                    <a:pt x="439" y="1063"/>
                  </a:cubicBezTo>
                  <a:lnTo>
                    <a:pt x="447" y="1054"/>
                  </a:lnTo>
                  <a:lnTo>
                    <a:pt x="490" y="994"/>
                  </a:lnTo>
                  <a:cubicBezTo>
                    <a:pt x="506" y="1011"/>
                    <a:pt x="527" y="1018"/>
                    <a:pt x="548" y="1018"/>
                  </a:cubicBezTo>
                  <a:cubicBezTo>
                    <a:pt x="582" y="1018"/>
                    <a:pt x="616" y="998"/>
                    <a:pt x="627" y="960"/>
                  </a:cubicBezTo>
                  <a:cubicBezTo>
                    <a:pt x="644" y="900"/>
                    <a:pt x="661" y="849"/>
                    <a:pt x="678" y="789"/>
                  </a:cubicBezTo>
                  <a:lnTo>
                    <a:pt x="704" y="798"/>
                  </a:lnTo>
                  <a:lnTo>
                    <a:pt x="909" y="952"/>
                  </a:lnTo>
                  <a:cubicBezTo>
                    <a:pt x="922" y="961"/>
                    <a:pt x="937" y="966"/>
                    <a:pt x="952" y="966"/>
                  </a:cubicBezTo>
                  <a:cubicBezTo>
                    <a:pt x="977" y="966"/>
                    <a:pt x="1001" y="953"/>
                    <a:pt x="1012" y="926"/>
                  </a:cubicBezTo>
                  <a:cubicBezTo>
                    <a:pt x="1021" y="930"/>
                    <a:pt x="1030" y="931"/>
                    <a:pt x="1039" y="931"/>
                  </a:cubicBezTo>
                  <a:cubicBezTo>
                    <a:pt x="1107" y="931"/>
                    <a:pt x="1140" y="819"/>
                    <a:pt x="1072" y="781"/>
                  </a:cubicBezTo>
                  <a:cubicBezTo>
                    <a:pt x="961" y="721"/>
                    <a:pt x="841" y="652"/>
                    <a:pt x="730" y="584"/>
                  </a:cubicBezTo>
                  <a:cubicBezTo>
                    <a:pt x="789" y="430"/>
                    <a:pt x="841" y="267"/>
                    <a:pt x="866" y="96"/>
                  </a:cubicBezTo>
                  <a:cubicBezTo>
                    <a:pt x="877" y="39"/>
                    <a:pt x="827" y="1"/>
                    <a:pt x="781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3"/>
            <p:cNvSpPr/>
            <p:nvPr/>
          </p:nvSpPr>
          <p:spPr>
            <a:xfrm>
              <a:off x="8849529" y="5090540"/>
              <a:ext cx="108776" cy="104030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612" y="1"/>
                  </a:moveTo>
                  <a:cubicBezTo>
                    <a:pt x="590" y="1"/>
                    <a:pt x="569" y="12"/>
                    <a:pt x="558" y="40"/>
                  </a:cubicBezTo>
                  <a:cubicBezTo>
                    <a:pt x="481" y="177"/>
                    <a:pt x="421" y="323"/>
                    <a:pt x="387" y="468"/>
                  </a:cubicBezTo>
                  <a:cubicBezTo>
                    <a:pt x="310" y="417"/>
                    <a:pt x="241" y="365"/>
                    <a:pt x="173" y="297"/>
                  </a:cubicBezTo>
                  <a:cubicBezTo>
                    <a:pt x="161" y="285"/>
                    <a:pt x="146" y="280"/>
                    <a:pt x="131" y="280"/>
                  </a:cubicBezTo>
                  <a:cubicBezTo>
                    <a:pt x="70" y="280"/>
                    <a:pt x="0" y="362"/>
                    <a:pt x="62" y="417"/>
                  </a:cubicBezTo>
                  <a:lnTo>
                    <a:pt x="113" y="451"/>
                  </a:lnTo>
                  <a:cubicBezTo>
                    <a:pt x="87" y="485"/>
                    <a:pt x="96" y="536"/>
                    <a:pt x="130" y="562"/>
                  </a:cubicBezTo>
                  <a:lnTo>
                    <a:pt x="335" y="656"/>
                  </a:lnTo>
                  <a:cubicBezTo>
                    <a:pt x="335" y="682"/>
                    <a:pt x="335" y="699"/>
                    <a:pt x="327" y="716"/>
                  </a:cubicBezTo>
                  <a:lnTo>
                    <a:pt x="310" y="767"/>
                  </a:lnTo>
                  <a:cubicBezTo>
                    <a:pt x="284" y="819"/>
                    <a:pt x="258" y="870"/>
                    <a:pt x="233" y="913"/>
                  </a:cubicBezTo>
                  <a:cubicBezTo>
                    <a:pt x="205" y="969"/>
                    <a:pt x="245" y="1025"/>
                    <a:pt x="298" y="1025"/>
                  </a:cubicBezTo>
                  <a:cubicBezTo>
                    <a:pt x="310" y="1025"/>
                    <a:pt x="323" y="1022"/>
                    <a:pt x="335" y="1016"/>
                  </a:cubicBezTo>
                  <a:cubicBezTo>
                    <a:pt x="349" y="1026"/>
                    <a:pt x="365" y="1030"/>
                    <a:pt x="381" y="1030"/>
                  </a:cubicBezTo>
                  <a:cubicBezTo>
                    <a:pt x="406" y="1030"/>
                    <a:pt x="431" y="1019"/>
                    <a:pt x="447" y="998"/>
                  </a:cubicBezTo>
                  <a:cubicBezTo>
                    <a:pt x="481" y="921"/>
                    <a:pt x="506" y="844"/>
                    <a:pt x="541" y="759"/>
                  </a:cubicBezTo>
                  <a:lnTo>
                    <a:pt x="549" y="759"/>
                  </a:lnTo>
                  <a:cubicBezTo>
                    <a:pt x="635" y="810"/>
                    <a:pt x="720" y="862"/>
                    <a:pt x="814" y="896"/>
                  </a:cubicBezTo>
                  <a:cubicBezTo>
                    <a:pt x="824" y="900"/>
                    <a:pt x="834" y="902"/>
                    <a:pt x="845" y="902"/>
                  </a:cubicBezTo>
                  <a:cubicBezTo>
                    <a:pt x="874" y="902"/>
                    <a:pt x="905" y="887"/>
                    <a:pt x="917" y="862"/>
                  </a:cubicBezTo>
                  <a:lnTo>
                    <a:pt x="951" y="870"/>
                  </a:lnTo>
                  <a:cubicBezTo>
                    <a:pt x="954" y="870"/>
                    <a:pt x="958" y="871"/>
                    <a:pt x="961" y="871"/>
                  </a:cubicBezTo>
                  <a:cubicBezTo>
                    <a:pt x="1040" y="871"/>
                    <a:pt x="1077" y="766"/>
                    <a:pt x="1011" y="725"/>
                  </a:cubicBezTo>
                  <a:lnTo>
                    <a:pt x="618" y="571"/>
                  </a:lnTo>
                  <a:cubicBezTo>
                    <a:pt x="652" y="468"/>
                    <a:pt x="678" y="357"/>
                    <a:pt x="703" y="254"/>
                  </a:cubicBezTo>
                  <a:cubicBezTo>
                    <a:pt x="712" y="228"/>
                    <a:pt x="703" y="194"/>
                    <a:pt x="686" y="177"/>
                  </a:cubicBezTo>
                  <a:cubicBezTo>
                    <a:pt x="686" y="151"/>
                    <a:pt x="695" y="126"/>
                    <a:pt x="703" y="100"/>
                  </a:cubicBezTo>
                  <a:cubicBezTo>
                    <a:pt x="709" y="48"/>
                    <a:pt x="657" y="1"/>
                    <a:pt x="612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3"/>
            <p:cNvSpPr/>
            <p:nvPr/>
          </p:nvSpPr>
          <p:spPr>
            <a:xfrm>
              <a:off x="8915217" y="4867141"/>
              <a:ext cx="121086" cy="119872"/>
            </a:xfrm>
            <a:custGeom>
              <a:avLst/>
              <a:gdLst/>
              <a:ahLst/>
              <a:cxnLst/>
              <a:rect l="l" t="t" r="r" b="b"/>
              <a:pathLst>
                <a:path w="1200" h="1188" extrusionOk="0">
                  <a:moveTo>
                    <a:pt x="859" y="0"/>
                  </a:moveTo>
                  <a:cubicBezTo>
                    <a:pt x="841" y="0"/>
                    <a:pt x="822" y="6"/>
                    <a:pt x="805" y="21"/>
                  </a:cubicBezTo>
                  <a:cubicBezTo>
                    <a:pt x="796" y="18"/>
                    <a:pt x="787" y="16"/>
                    <a:pt x="778" y="16"/>
                  </a:cubicBezTo>
                  <a:cubicBezTo>
                    <a:pt x="745" y="16"/>
                    <a:pt x="716" y="39"/>
                    <a:pt x="702" y="73"/>
                  </a:cubicBezTo>
                  <a:cubicBezTo>
                    <a:pt x="651" y="201"/>
                    <a:pt x="600" y="329"/>
                    <a:pt x="557" y="466"/>
                  </a:cubicBezTo>
                  <a:cubicBezTo>
                    <a:pt x="420" y="406"/>
                    <a:pt x="292" y="347"/>
                    <a:pt x="163" y="278"/>
                  </a:cubicBezTo>
                  <a:cubicBezTo>
                    <a:pt x="147" y="268"/>
                    <a:pt x="131" y="263"/>
                    <a:pt x="116" y="263"/>
                  </a:cubicBezTo>
                  <a:cubicBezTo>
                    <a:pt x="45" y="263"/>
                    <a:pt x="0" y="365"/>
                    <a:pt x="78" y="415"/>
                  </a:cubicBezTo>
                  <a:cubicBezTo>
                    <a:pt x="215" y="483"/>
                    <a:pt x="352" y="552"/>
                    <a:pt x="489" y="612"/>
                  </a:cubicBezTo>
                  <a:cubicBezTo>
                    <a:pt x="420" y="766"/>
                    <a:pt x="352" y="920"/>
                    <a:pt x="275" y="1074"/>
                  </a:cubicBezTo>
                  <a:cubicBezTo>
                    <a:pt x="251" y="1133"/>
                    <a:pt x="301" y="1188"/>
                    <a:pt x="351" y="1188"/>
                  </a:cubicBezTo>
                  <a:cubicBezTo>
                    <a:pt x="373" y="1188"/>
                    <a:pt x="396" y="1177"/>
                    <a:pt x="412" y="1151"/>
                  </a:cubicBezTo>
                  <a:cubicBezTo>
                    <a:pt x="446" y="1108"/>
                    <a:pt x="480" y="1057"/>
                    <a:pt x="514" y="1005"/>
                  </a:cubicBezTo>
                  <a:cubicBezTo>
                    <a:pt x="540" y="1005"/>
                    <a:pt x="566" y="980"/>
                    <a:pt x="574" y="954"/>
                  </a:cubicBezTo>
                  <a:cubicBezTo>
                    <a:pt x="608" y="868"/>
                    <a:pt x="643" y="783"/>
                    <a:pt x="668" y="697"/>
                  </a:cubicBezTo>
                  <a:cubicBezTo>
                    <a:pt x="677" y="689"/>
                    <a:pt x="677" y="689"/>
                    <a:pt x="677" y="680"/>
                  </a:cubicBezTo>
                  <a:lnTo>
                    <a:pt x="788" y="714"/>
                  </a:lnTo>
                  <a:cubicBezTo>
                    <a:pt x="831" y="732"/>
                    <a:pt x="1002" y="740"/>
                    <a:pt x="1036" y="783"/>
                  </a:cubicBezTo>
                  <a:cubicBezTo>
                    <a:pt x="1052" y="801"/>
                    <a:pt x="1071" y="809"/>
                    <a:pt x="1089" y="809"/>
                  </a:cubicBezTo>
                  <a:cubicBezTo>
                    <a:pt x="1147" y="809"/>
                    <a:pt x="1199" y="730"/>
                    <a:pt x="1147" y="672"/>
                  </a:cubicBezTo>
                  <a:cubicBezTo>
                    <a:pt x="1079" y="578"/>
                    <a:pt x="856" y="569"/>
                    <a:pt x="737" y="535"/>
                  </a:cubicBezTo>
                  <a:cubicBezTo>
                    <a:pt x="762" y="475"/>
                    <a:pt x="779" y="415"/>
                    <a:pt x="797" y="355"/>
                  </a:cubicBezTo>
                  <a:cubicBezTo>
                    <a:pt x="839" y="278"/>
                    <a:pt x="882" y="193"/>
                    <a:pt x="925" y="116"/>
                  </a:cubicBezTo>
                  <a:cubicBezTo>
                    <a:pt x="957" y="58"/>
                    <a:pt x="912" y="0"/>
                    <a:pt x="859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3"/>
            <p:cNvSpPr/>
            <p:nvPr/>
          </p:nvSpPr>
          <p:spPr>
            <a:xfrm>
              <a:off x="8349554" y="4902155"/>
              <a:ext cx="112610" cy="113414"/>
            </a:xfrm>
            <a:custGeom>
              <a:avLst/>
              <a:gdLst/>
              <a:ahLst/>
              <a:cxnLst/>
              <a:rect l="l" t="t" r="r" b="b"/>
              <a:pathLst>
                <a:path w="1116" h="1124" extrusionOk="0">
                  <a:moveTo>
                    <a:pt x="566" y="1"/>
                  </a:moveTo>
                  <a:cubicBezTo>
                    <a:pt x="535" y="1"/>
                    <a:pt x="506" y="18"/>
                    <a:pt x="500" y="59"/>
                  </a:cubicBezTo>
                  <a:cubicBezTo>
                    <a:pt x="474" y="188"/>
                    <a:pt x="457" y="325"/>
                    <a:pt x="457" y="453"/>
                  </a:cubicBezTo>
                  <a:cubicBezTo>
                    <a:pt x="388" y="410"/>
                    <a:pt x="329" y="367"/>
                    <a:pt x="269" y="316"/>
                  </a:cubicBezTo>
                  <a:cubicBezTo>
                    <a:pt x="252" y="302"/>
                    <a:pt x="232" y="296"/>
                    <a:pt x="212" y="296"/>
                  </a:cubicBezTo>
                  <a:cubicBezTo>
                    <a:pt x="183" y="296"/>
                    <a:pt x="156" y="311"/>
                    <a:pt x="140" y="342"/>
                  </a:cubicBezTo>
                  <a:lnTo>
                    <a:pt x="123" y="342"/>
                  </a:lnTo>
                  <a:cubicBezTo>
                    <a:pt x="116" y="339"/>
                    <a:pt x="109" y="338"/>
                    <a:pt x="101" y="338"/>
                  </a:cubicBezTo>
                  <a:cubicBezTo>
                    <a:pt x="43" y="338"/>
                    <a:pt x="0" y="424"/>
                    <a:pt x="46" y="470"/>
                  </a:cubicBezTo>
                  <a:cubicBezTo>
                    <a:pt x="157" y="581"/>
                    <a:pt x="294" y="667"/>
                    <a:pt x="431" y="727"/>
                  </a:cubicBezTo>
                  <a:cubicBezTo>
                    <a:pt x="423" y="829"/>
                    <a:pt x="423" y="941"/>
                    <a:pt x="431" y="1043"/>
                  </a:cubicBezTo>
                  <a:cubicBezTo>
                    <a:pt x="436" y="1096"/>
                    <a:pt x="480" y="1123"/>
                    <a:pt x="521" y="1123"/>
                  </a:cubicBezTo>
                  <a:cubicBezTo>
                    <a:pt x="561" y="1123"/>
                    <a:pt x="598" y="1098"/>
                    <a:pt x="594" y="1043"/>
                  </a:cubicBezTo>
                  <a:lnTo>
                    <a:pt x="594" y="1043"/>
                  </a:lnTo>
                  <a:cubicBezTo>
                    <a:pt x="597" y="1044"/>
                    <a:pt x="601" y="1044"/>
                    <a:pt x="605" y="1044"/>
                  </a:cubicBezTo>
                  <a:cubicBezTo>
                    <a:pt x="642" y="1044"/>
                    <a:pt x="671" y="1005"/>
                    <a:pt x="671" y="966"/>
                  </a:cubicBezTo>
                  <a:cubicBezTo>
                    <a:pt x="671" y="915"/>
                    <a:pt x="662" y="864"/>
                    <a:pt x="654" y="804"/>
                  </a:cubicBezTo>
                  <a:lnTo>
                    <a:pt x="654" y="804"/>
                  </a:lnTo>
                  <a:cubicBezTo>
                    <a:pt x="730" y="820"/>
                    <a:pt x="805" y="826"/>
                    <a:pt x="881" y="826"/>
                  </a:cubicBezTo>
                  <a:cubicBezTo>
                    <a:pt x="925" y="826"/>
                    <a:pt x="969" y="824"/>
                    <a:pt x="1013" y="821"/>
                  </a:cubicBezTo>
                  <a:cubicBezTo>
                    <a:pt x="1116" y="821"/>
                    <a:pt x="1116" y="667"/>
                    <a:pt x="1013" y="667"/>
                  </a:cubicBezTo>
                  <a:cubicBezTo>
                    <a:pt x="996" y="658"/>
                    <a:pt x="987" y="650"/>
                    <a:pt x="979" y="641"/>
                  </a:cubicBezTo>
                  <a:lnTo>
                    <a:pt x="654" y="530"/>
                  </a:lnTo>
                  <a:lnTo>
                    <a:pt x="654" y="376"/>
                  </a:lnTo>
                  <a:cubicBezTo>
                    <a:pt x="654" y="350"/>
                    <a:pt x="645" y="325"/>
                    <a:pt x="619" y="308"/>
                  </a:cubicBezTo>
                  <a:cubicBezTo>
                    <a:pt x="628" y="239"/>
                    <a:pt x="637" y="171"/>
                    <a:pt x="654" y="102"/>
                  </a:cubicBezTo>
                  <a:cubicBezTo>
                    <a:pt x="664" y="41"/>
                    <a:pt x="613" y="1"/>
                    <a:pt x="566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1" name="Google Shape;2921;p23"/>
          <p:cNvGrpSpPr/>
          <p:nvPr/>
        </p:nvGrpSpPr>
        <p:grpSpPr>
          <a:xfrm>
            <a:off x="-723900" y="2709388"/>
            <a:ext cx="3422962" cy="3313437"/>
            <a:chOff x="-571500" y="2480788"/>
            <a:chExt cx="3422962" cy="3313437"/>
          </a:xfrm>
        </p:grpSpPr>
        <p:sp>
          <p:nvSpPr>
            <p:cNvPr id="2922" name="Google Shape;2922;p23"/>
            <p:cNvSpPr/>
            <p:nvPr/>
          </p:nvSpPr>
          <p:spPr>
            <a:xfrm>
              <a:off x="-451526" y="2629116"/>
              <a:ext cx="1283814" cy="1177229"/>
            </a:xfrm>
            <a:custGeom>
              <a:avLst/>
              <a:gdLst/>
              <a:ahLst/>
              <a:cxnLst/>
              <a:rect l="l" t="t" r="r" b="b"/>
              <a:pathLst>
                <a:path w="12723" h="11667" extrusionOk="0">
                  <a:moveTo>
                    <a:pt x="9501" y="1"/>
                  </a:moveTo>
                  <a:cubicBezTo>
                    <a:pt x="8941" y="1"/>
                    <a:pt x="8387" y="160"/>
                    <a:pt x="7940" y="498"/>
                  </a:cubicBezTo>
                  <a:cubicBezTo>
                    <a:pt x="6956" y="1225"/>
                    <a:pt x="6545" y="2611"/>
                    <a:pt x="5433" y="3081"/>
                  </a:cubicBezTo>
                  <a:cubicBezTo>
                    <a:pt x="4775" y="3364"/>
                    <a:pt x="4022" y="3252"/>
                    <a:pt x="3303" y="3338"/>
                  </a:cubicBezTo>
                  <a:cubicBezTo>
                    <a:pt x="1455" y="3578"/>
                    <a:pt x="1" y="5383"/>
                    <a:pt x="1" y="7248"/>
                  </a:cubicBezTo>
                  <a:cubicBezTo>
                    <a:pt x="9" y="9113"/>
                    <a:pt x="1361" y="10849"/>
                    <a:pt x="3123" y="11457"/>
                  </a:cubicBezTo>
                  <a:cubicBezTo>
                    <a:pt x="3498" y="11585"/>
                    <a:pt x="3897" y="11666"/>
                    <a:pt x="4288" y="11666"/>
                  </a:cubicBezTo>
                  <a:cubicBezTo>
                    <a:pt x="4629" y="11666"/>
                    <a:pt x="4964" y="11604"/>
                    <a:pt x="5271" y="11457"/>
                  </a:cubicBezTo>
                  <a:cubicBezTo>
                    <a:pt x="6164" y="11018"/>
                    <a:pt x="6842" y="9904"/>
                    <a:pt x="7765" y="9904"/>
                  </a:cubicBezTo>
                  <a:cubicBezTo>
                    <a:pt x="7850" y="9904"/>
                    <a:pt x="7936" y="9914"/>
                    <a:pt x="8025" y="9934"/>
                  </a:cubicBezTo>
                  <a:cubicBezTo>
                    <a:pt x="8663" y="10071"/>
                    <a:pt x="9141" y="10771"/>
                    <a:pt x="9767" y="10771"/>
                  </a:cubicBezTo>
                  <a:cubicBezTo>
                    <a:pt x="9805" y="10771"/>
                    <a:pt x="9843" y="10769"/>
                    <a:pt x="9882" y="10764"/>
                  </a:cubicBezTo>
                  <a:cubicBezTo>
                    <a:pt x="10104" y="10721"/>
                    <a:pt x="10318" y="10618"/>
                    <a:pt x="10498" y="10473"/>
                  </a:cubicBezTo>
                  <a:cubicBezTo>
                    <a:pt x="11165" y="10002"/>
                    <a:pt x="11764" y="9361"/>
                    <a:pt x="11986" y="8574"/>
                  </a:cubicBezTo>
                  <a:cubicBezTo>
                    <a:pt x="12157" y="7975"/>
                    <a:pt x="12055" y="7325"/>
                    <a:pt x="11695" y="6803"/>
                  </a:cubicBezTo>
                  <a:cubicBezTo>
                    <a:pt x="11884" y="5827"/>
                    <a:pt x="12388" y="4921"/>
                    <a:pt x="12542" y="3937"/>
                  </a:cubicBezTo>
                  <a:cubicBezTo>
                    <a:pt x="12722" y="2722"/>
                    <a:pt x="12303" y="1405"/>
                    <a:pt x="11345" y="635"/>
                  </a:cubicBezTo>
                  <a:cubicBezTo>
                    <a:pt x="10831" y="223"/>
                    <a:pt x="10161" y="1"/>
                    <a:pt x="9501" y="1"/>
                  </a:cubicBezTo>
                  <a:close/>
                </a:path>
              </a:pathLst>
            </a:custGeom>
            <a:solidFill>
              <a:srgbClr val="FDD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3"/>
            <p:cNvSpPr/>
            <p:nvPr/>
          </p:nvSpPr>
          <p:spPr>
            <a:xfrm>
              <a:off x="-571500" y="2480788"/>
              <a:ext cx="1334670" cy="1190549"/>
            </a:xfrm>
            <a:custGeom>
              <a:avLst/>
              <a:gdLst/>
              <a:ahLst/>
              <a:cxnLst/>
              <a:rect l="l" t="t" r="r" b="b"/>
              <a:pathLst>
                <a:path w="13227" h="11799" extrusionOk="0">
                  <a:moveTo>
                    <a:pt x="10059" y="126"/>
                  </a:moveTo>
                  <a:cubicBezTo>
                    <a:pt x="10857" y="126"/>
                    <a:pt x="11664" y="468"/>
                    <a:pt x="12209" y="1061"/>
                  </a:cubicBezTo>
                  <a:cubicBezTo>
                    <a:pt x="12679" y="1591"/>
                    <a:pt x="12979" y="2259"/>
                    <a:pt x="13064" y="2969"/>
                  </a:cubicBezTo>
                  <a:cubicBezTo>
                    <a:pt x="13150" y="3679"/>
                    <a:pt x="13004" y="4355"/>
                    <a:pt x="12782" y="5030"/>
                  </a:cubicBezTo>
                  <a:cubicBezTo>
                    <a:pt x="12671" y="5356"/>
                    <a:pt x="12542" y="5681"/>
                    <a:pt x="12440" y="6014"/>
                  </a:cubicBezTo>
                  <a:cubicBezTo>
                    <a:pt x="12388" y="6168"/>
                    <a:pt x="12328" y="6331"/>
                    <a:pt x="12294" y="6485"/>
                  </a:cubicBezTo>
                  <a:cubicBezTo>
                    <a:pt x="12260" y="6596"/>
                    <a:pt x="12183" y="6776"/>
                    <a:pt x="12209" y="6887"/>
                  </a:cubicBezTo>
                  <a:cubicBezTo>
                    <a:pt x="12234" y="6947"/>
                    <a:pt x="12277" y="7007"/>
                    <a:pt x="12320" y="7058"/>
                  </a:cubicBezTo>
                  <a:cubicBezTo>
                    <a:pt x="12363" y="7143"/>
                    <a:pt x="12405" y="7229"/>
                    <a:pt x="12440" y="7323"/>
                  </a:cubicBezTo>
                  <a:cubicBezTo>
                    <a:pt x="12508" y="7494"/>
                    <a:pt x="12551" y="7682"/>
                    <a:pt x="12559" y="7871"/>
                  </a:cubicBezTo>
                  <a:cubicBezTo>
                    <a:pt x="12594" y="8230"/>
                    <a:pt x="12525" y="8598"/>
                    <a:pt x="12380" y="8931"/>
                  </a:cubicBezTo>
                  <a:cubicBezTo>
                    <a:pt x="12115" y="9573"/>
                    <a:pt x="11593" y="10086"/>
                    <a:pt x="11037" y="10480"/>
                  </a:cubicBezTo>
                  <a:cubicBezTo>
                    <a:pt x="10807" y="10643"/>
                    <a:pt x="10569" y="10759"/>
                    <a:pt x="10313" y="10759"/>
                  </a:cubicBezTo>
                  <a:cubicBezTo>
                    <a:pt x="10207" y="10759"/>
                    <a:pt x="10097" y="10739"/>
                    <a:pt x="9984" y="10694"/>
                  </a:cubicBezTo>
                  <a:cubicBezTo>
                    <a:pt x="9753" y="10583"/>
                    <a:pt x="9539" y="10454"/>
                    <a:pt x="9343" y="10300"/>
                  </a:cubicBezTo>
                  <a:cubicBezTo>
                    <a:pt x="9023" y="10081"/>
                    <a:pt x="8683" y="9903"/>
                    <a:pt x="8311" y="9903"/>
                  </a:cubicBezTo>
                  <a:cubicBezTo>
                    <a:pt x="8204" y="9903"/>
                    <a:pt x="8095" y="9917"/>
                    <a:pt x="7983" y="9949"/>
                  </a:cubicBezTo>
                  <a:cubicBezTo>
                    <a:pt x="7426" y="10103"/>
                    <a:pt x="6999" y="10557"/>
                    <a:pt x="6571" y="10925"/>
                  </a:cubicBezTo>
                  <a:cubicBezTo>
                    <a:pt x="6331" y="11130"/>
                    <a:pt x="6075" y="11310"/>
                    <a:pt x="5801" y="11455"/>
                  </a:cubicBezTo>
                  <a:cubicBezTo>
                    <a:pt x="5793" y="11460"/>
                    <a:pt x="5786" y="11465"/>
                    <a:pt x="5781" y="11472"/>
                  </a:cubicBezTo>
                  <a:lnTo>
                    <a:pt x="5781" y="11472"/>
                  </a:lnTo>
                  <a:cubicBezTo>
                    <a:pt x="5468" y="11607"/>
                    <a:pt x="5141" y="11667"/>
                    <a:pt x="4810" y="11667"/>
                  </a:cubicBezTo>
                  <a:cubicBezTo>
                    <a:pt x="3773" y="11667"/>
                    <a:pt x="2707" y="11078"/>
                    <a:pt x="1994" y="10377"/>
                  </a:cubicBezTo>
                  <a:cubicBezTo>
                    <a:pt x="1104" y="9496"/>
                    <a:pt x="540" y="8239"/>
                    <a:pt x="660" y="6972"/>
                  </a:cubicBezTo>
                  <a:cubicBezTo>
                    <a:pt x="788" y="5732"/>
                    <a:pt x="1489" y="4620"/>
                    <a:pt x="2550" y="3953"/>
                  </a:cubicBezTo>
                  <a:cubicBezTo>
                    <a:pt x="3106" y="3619"/>
                    <a:pt x="3748" y="3439"/>
                    <a:pt x="4398" y="3431"/>
                  </a:cubicBezTo>
                  <a:cubicBezTo>
                    <a:pt x="5057" y="3405"/>
                    <a:pt x="5733" y="3422"/>
                    <a:pt x="6314" y="3063"/>
                  </a:cubicBezTo>
                  <a:cubicBezTo>
                    <a:pt x="7341" y="2430"/>
                    <a:pt x="7692" y="1129"/>
                    <a:pt x="8718" y="496"/>
                  </a:cubicBezTo>
                  <a:cubicBezTo>
                    <a:pt x="9126" y="243"/>
                    <a:pt x="9591" y="126"/>
                    <a:pt x="10059" y="126"/>
                  </a:cubicBezTo>
                  <a:close/>
                  <a:moveTo>
                    <a:pt x="10065" y="0"/>
                  </a:moveTo>
                  <a:cubicBezTo>
                    <a:pt x="9896" y="0"/>
                    <a:pt x="9726" y="14"/>
                    <a:pt x="9557" y="43"/>
                  </a:cubicBezTo>
                  <a:cubicBezTo>
                    <a:pt x="8958" y="154"/>
                    <a:pt x="8419" y="462"/>
                    <a:pt x="8017" y="916"/>
                  </a:cubicBezTo>
                  <a:cubicBezTo>
                    <a:pt x="7580" y="1395"/>
                    <a:pt x="7255" y="1968"/>
                    <a:pt x="6819" y="2455"/>
                  </a:cubicBezTo>
                  <a:cubicBezTo>
                    <a:pt x="6588" y="2721"/>
                    <a:pt x="6306" y="2934"/>
                    <a:pt x="5981" y="3088"/>
                  </a:cubicBezTo>
                  <a:cubicBezTo>
                    <a:pt x="5596" y="3251"/>
                    <a:pt x="5159" y="3277"/>
                    <a:pt x="4740" y="3285"/>
                  </a:cubicBezTo>
                  <a:cubicBezTo>
                    <a:pt x="4073" y="3311"/>
                    <a:pt x="3440" y="3354"/>
                    <a:pt x="2832" y="3645"/>
                  </a:cubicBezTo>
                  <a:cubicBezTo>
                    <a:pt x="1720" y="4201"/>
                    <a:pt x="908" y="5210"/>
                    <a:pt x="617" y="6416"/>
                  </a:cubicBezTo>
                  <a:cubicBezTo>
                    <a:pt x="1" y="8931"/>
                    <a:pt x="2182" y="11737"/>
                    <a:pt x="4783" y="11797"/>
                  </a:cubicBezTo>
                  <a:cubicBezTo>
                    <a:pt x="4803" y="11798"/>
                    <a:pt x="4824" y="11798"/>
                    <a:pt x="4844" y="11798"/>
                  </a:cubicBezTo>
                  <a:cubicBezTo>
                    <a:pt x="5192" y="11798"/>
                    <a:pt x="5538" y="11729"/>
                    <a:pt x="5861" y="11583"/>
                  </a:cubicBezTo>
                  <a:cubicBezTo>
                    <a:pt x="5864" y="11582"/>
                    <a:pt x="5867" y="11581"/>
                    <a:pt x="5869" y="11579"/>
                  </a:cubicBezTo>
                  <a:lnTo>
                    <a:pt x="5869" y="11579"/>
                  </a:lnTo>
                  <a:cubicBezTo>
                    <a:pt x="5872" y="11578"/>
                    <a:pt x="5875" y="11576"/>
                    <a:pt x="5878" y="11575"/>
                  </a:cubicBezTo>
                  <a:cubicBezTo>
                    <a:pt x="6494" y="11267"/>
                    <a:pt x="6939" y="10719"/>
                    <a:pt x="7503" y="10334"/>
                  </a:cubicBezTo>
                  <a:cubicBezTo>
                    <a:pt x="7752" y="10169"/>
                    <a:pt x="8027" y="10036"/>
                    <a:pt x="8323" y="10036"/>
                  </a:cubicBezTo>
                  <a:cubicBezTo>
                    <a:pt x="8363" y="10036"/>
                    <a:pt x="8404" y="10038"/>
                    <a:pt x="8444" y="10044"/>
                  </a:cubicBezTo>
                  <a:cubicBezTo>
                    <a:pt x="8770" y="10078"/>
                    <a:pt x="9043" y="10257"/>
                    <a:pt x="9300" y="10437"/>
                  </a:cubicBezTo>
                  <a:cubicBezTo>
                    <a:pt x="9625" y="10664"/>
                    <a:pt x="9969" y="10902"/>
                    <a:pt x="10352" y="10902"/>
                  </a:cubicBezTo>
                  <a:cubicBezTo>
                    <a:pt x="10473" y="10902"/>
                    <a:pt x="10599" y="10878"/>
                    <a:pt x="10729" y="10822"/>
                  </a:cubicBezTo>
                  <a:cubicBezTo>
                    <a:pt x="11310" y="10574"/>
                    <a:pt x="11875" y="10009"/>
                    <a:pt x="12226" y="9496"/>
                  </a:cubicBezTo>
                  <a:cubicBezTo>
                    <a:pt x="12602" y="8940"/>
                    <a:pt x="12790" y="8281"/>
                    <a:pt x="12662" y="7614"/>
                  </a:cubicBezTo>
                  <a:cubicBezTo>
                    <a:pt x="12628" y="7460"/>
                    <a:pt x="12585" y="7315"/>
                    <a:pt x="12517" y="7169"/>
                  </a:cubicBezTo>
                  <a:cubicBezTo>
                    <a:pt x="12440" y="6989"/>
                    <a:pt x="12328" y="6887"/>
                    <a:pt x="12380" y="6682"/>
                  </a:cubicBezTo>
                  <a:cubicBezTo>
                    <a:pt x="12474" y="6305"/>
                    <a:pt x="12594" y="5937"/>
                    <a:pt x="12730" y="5569"/>
                  </a:cubicBezTo>
                  <a:cubicBezTo>
                    <a:pt x="12979" y="4876"/>
                    <a:pt x="13227" y="4175"/>
                    <a:pt x="13218" y="3422"/>
                  </a:cubicBezTo>
                  <a:cubicBezTo>
                    <a:pt x="13218" y="2755"/>
                    <a:pt x="13038" y="2105"/>
                    <a:pt x="12705" y="1532"/>
                  </a:cubicBezTo>
                  <a:cubicBezTo>
                    <a:pt x="12157" y="577"/>
                    <a:pt x="11142" y="0"/>
                    <a:pt x="10065" y="0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3"/>
            <p:cNvSpPr/>
            <p:nvPr/>
          </p:nvSpPr>
          <p:spPr>
            <a:xfrm>
              <a:off x="-461011" y="3722398"/>
              <a:ext cx="1959676" cy="1560659"/>
            </a:xfrm>
            <a:custGeom>
              <a:avLst/>
              <a:gdLst/>
              <a:ahLst/>
              <a:cxnLst/>
              <a:rect l="l" t="t" r="r" b="b"/>
              <a:pathLst>
                <a:path w="19421" h="15467" extrusionOk="0">
                  <a:moveTo>
                    <a:pt x="9144" y="1"/>
                  </a:moveTo>
                  <a:cubicBezTo>
                    <a:pt x="8325" y="1"/>
                    <a:pt x="7450" y="364"/>
                    <a:pt x="6734" y="1289"/>
                  </a:cubicBezTo>
                  <a:cubicBezTo>
                    <a:pt x="6133" y="2062"/>
                    <a:pt x="5625" y="2238"/>
                    <a:pt x="5143" y="2238"/>
                  </a:cubicBezTo>
                  <a:cubicBezTo>
                    <a:pt x="4741" y="2238"/>
                    <a:pt x="4358" y="2115"/>
                    <a:pt x="3954" y="2115"/>
                  </a:cubicBezTo>
                  <a:cubicBezTo>
                    <a:pt x="3373" y="2115"/>
                    <a:pt x="2750" y="2368"/>
                    <a:pt x="1968" y="3599"/>
                  </a:cubicBezTo>
                  <a:cubicBezTo>
                    <a:pt x="1" y="6704"/>
                    <a:pt x="4629" y="14960"/>
                    <a:pt x="4629" y="14960"/>
                  </a:cubicBezTo>
                  <a:cubicBezTo>
                    <a:pt x="6342" y="15314"/>
                    <a:pt x="7878" y="15467"/>
                    <a:pt x="9249" y="15467"/>
                  </a:cubicBezTo>
                  <a:cubicBezTo>
                    <a:pt x="16283" y="15467"/>
                    <a:pt x="19005" y="11456"/>
                    <a:pt x="19198" y="10117"/>
                  </a:cubicBezTo>
                  <a:cubicBezTo>
                    <a:pt x="19420" y="8518"/>
                    <a:pt x="18462" y="9262"/>
                    <a:pt x="17547" y="8193"/>
                  </a:cubicBezTo>
                  <a:cubicBezTo>
                    <a:pt x="16632" y="7132"/>
                    <a:pt x="18146" y="6713"/>
                    <a:pt x="17521" y="4480"/>
                  </a:cubicBezTo>
                  <a:cubicBezTo>
                    <a:pt x="17151" y="3155"/>
                    <a:pt x="16280" y="2824"/>
                    <a:pt x="15528" y="2824"/>
                  </a:cubicBezTo>
                  <a:cubicBezTo>
                    <a:pt x="15012" y="2824"/>
                    <a:pt x="14553" y="2979"/>
                    <a:pt x="14347" y="3077"/>
                  </a:cubicBezTo>
                  <a:cubicBezTo>
                    <a:pt x="14175" y="3159"/>
                    <a:pt x="13854" y="3235"/>
                    <a:pt x="13493" y="3235"/>
                  </a:cubicBezTo>
                  <a:cubicBezTo>
                    <a:pt x="12797" y="3235"/>
                    <a:pt x="11952" y="2950"/>
                    <a:pt x="11738" y="1862"/>
                  </a:cubicBezTo>
                  <a:cubicBezTo>
                    <a:pt x="11536" y="865"/>
                    <a:pt x="10407" y="1"/>
                    <a:pt x="9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3"/>
            <p:cNvSpPr/>
            <p:nvPr/>
          </p:nvSpPr>
          <p:spPr>
            <a:xfrm>
              <a:off x="341371" y="5069149"/>
              <a:ext cx="101510" cy="83446"/>
            </a:xfrm>
            <a:custGeom>
              <a:avLst/>
              <a:gdLst/>
              <a:ahLst/>
              <a:cxnLst/>
              <a:rect l="l" t="t" r="r" b="b"/>
              <a:pathLst>
                <a:path w="1006" h="827" extrusionOk="0">
                  <a:moveTo>
                    <a:pt x="445" y="0"/>
                  </a:moveTo>
                  <a:cubicBezTo>
                    <a:pt x="364" y="0"/>
                    <a:pt x="284" y="23"/>
                    <a:pt x="219" y="73"/>
                  </a:cubicBezTo>
                  <a:cubicBezTo>
                    <a:pt x="125" y="133"/>
                    <a:pt x="73" y="235"/>
                    <a:pt x="82" y="346"/>
                  </a:cubicBezTo>
                  <a:cubicBezTo>
                    <a:pt x="65" y="406"/>
                    <a:pt x="65" y="466"/>
                    <a:pt x="99" y="517"/>
                  </a:cubicBezTo>
                  <a:cubicBezTo>
                    <a:pt x="1" y="641"/>
                    <a:pt x="91" y="827"/>
                    <a:pt x="242" y="827"/>
                  </a:cubicBezTo>
                  <a:cubicBezTo>
                    <a:pt x="248" y="827"/>
                    <a:pt x="255" y="826"/>
                    <a:pt x="262" y="825"/>
                  </a:cubicBezTo>
                  <a:cubicBezTo>
                    <a:pt x="339" y="825"/>
                    <a:pt x="407" y="817"/>
                    <a:pt x="484" y="808"/>
                  </a:cubicBezTo>
                  <a:cubicBezTo>
                    <a:pt x="521" y="817"/>
                    <a:pt x="559" y="821"/>
                    <a:pt x="597" y="821"/>
                  </a:cubicBezTo>
                  <a:cubicBezTo>
                    <a:pt x="709" y="821"/>
                    <a:pt x="822" y="784"/>
                    <a:pt x="912" y="714"/>
                  </a:cubicBezTo>
                  <a:cubicBezTo>
                    <a:pt x="972" y="663"/>
                    <a:pt x="1006" y="577"/>
                    <a:pt x="980" y="500"/>
                  </a:cubicBezTo>
                  <a:cubicBezTo>
                    <a:pt x="997" y="415"/>
                    <a:pt x="972" y="329"/>
                    <a:pt x="895" y="287"/>
                  </a:cubicBezTo>
                  <a:cubicBezTo>
                    <a:pt x="823" y="115"/>
                    <a:pt x="629" y="0"/>
                    <a:pt x="4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3"/>
            <p:cNvSpPr/>
            <p:nvPr/>
          </p:nvSpPr>
          <p:spPr>
            <a:xfrm>
              <a:off x="508366" y="4943929"/>
              <a:ext cx="104638" cy="84455"/>
            </a:xfrm>
            <a:custGeom>
              <a:avLst/>
              <a:gdLst/>
              <a:ahLst/>
              <a:cxnLst/>
              <a:rect l="l" t="t" r="r" b="b"/>
              <a:pathLst>
                <a:path w="1037" h="837" extrusionOk="0">
                  <a:moveTo>
                    <a:pt x="767" y="1"/>
                  </a:moveTo>
                  <a:cubicBezTo>
                    <a:pt x="742" y="1"/>
                    <a:pt x="717" y="5"/>
                    <a:pt x="694" y="13"/>
                  </a:cubicBezTo>
                  <a:cubicBezTo>
                    <a:pt x="557" y="65"/>
                    <a:pt x="377" y="56"/>
                    <a:pt x="240" y="125"/>
                  </a:cubicBezTo>
                  <a:cubicBezTo>
                    <a:pt x="129" y="176"/>
                    <a:pt x="52" y="278"/>
                    <a:pt x="27" y="398"/>
                  </a:cubicBezTo>
                  <a:cubicBezTo>
                    <a:pt x="1" y="527"/>
                    <a:pt x="52" y="663"/>
                    <a:pt x="155" y="749"/>
                  </a:cubicBezTo>
                  <a:cubicBezTo>
                    <a:pt x="243" y="816"/>
                    <a:pt x="346" y="836"/>
                    <a:pt x="448" y="836"/>
                  </a:cubicBezTo>
                  <a:cubicBezTo>
                    <a:pt x="515" y="836"/>
                    <a:pt x="581" y="828"/>
                    <a:pt x="643" y="817"/>
                  </a:cubicBezTo>
                  <a:cubicBezTo>
                    <a:pt x="788" y="800"/>
                    <a:pt x="925" y="715"/>
                    <a:pt x="1002" y="586"/>
                  </a:cubicBezTo>
                  <a:cubicBezTo>
                    <a:pt x="1036" y="484"/>
                    <a:pt x="1036" y="373"/>
                    <a:pt x="985" y="278"/>
                  </a:cubicBezTo>
                  <a:cubicBezTo>
                    <a:pt x="985" y="261"/>
                    <a:pt x="993" y="244"/>
                    <a:pt x="1002" y="227"/>
                  </a:cubicBezTo>
                  <a:cubicBezTo>
                    <a:pt x="1030" y="99"/>
                    <a:pt x="893" y="1"/>
                    <a:pt x="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3"/>
            <p:cNvSpPr/>
            <p:nvPr/>
          </p:nvSpPr>
          <p:spPr>
            <a:xfrm>
              <a:off x="126851" y="4989032"/>
              <a:ext cx="130470" cy="96261"/>
            </a:xfrm>
            <a:custGeom>
              <a:avLst/>
              <a:gdLst/>
              <a:ahLst/>
              <a:cxnLst/>
              <a:rect l="l" t="t" r="r" b="b"/>
              <a:pathLst>
                <a:path w="1293" h="954" extrusionOk="0">
                  <a:moveTo>
                    <a:pt x="866" y="0"/>
                  </a:moveTo>
                  <a:cubicBezTo>
                    <a:pt x="711" y="0"/>
                    <a:pt x="558" y="21"/>
                    <a:pt x="446" y="105"/>
                  </a:cubicBezTo>
                  <a:cubicBezTo>
                    <a:pt x="411" y="131"/>
                    <a:pt x="386" y="165"/>
                    <a:pt x="369" y="191"/>
                  </a:cubicBezTo>
                  <a:cubicBezTo>
                    <a:pt x="232" y="199"/>
                    <a:pt x="112" y="268"/>
                    <a:pt x="35" y="379"/>
                  </a:cubicBezTo>
                  <a:cubicBezTo>
                    <a:pt x="1" y="456"/>
                    <a:pt x="18" y="542"/>
                    <a:pt x="86" y="593"/>
                  </a:cubicBezTo>
                  <a:lnTo>
                    <a:pt x="120" y="627"/>
                  </a:lnTo>
                  <a:cubicBezTo>
                    <a:pt x="163" y="764"/>
                    <a:pt x="257" y="875"/>
                    <a:pt x="394" y="927"/>
                  </a:cubicBezTo>
                  <a:cubicBezTo>
                    <a:pt x="436" y="945"/>
                    <a:pt x="480" y="953"/>
                    <a:pt x="523" y="953"/>
                  </a:cubicBezTo>
                  <a:cubicBezTo>
                    <a:pt x="623" y="953"/>
                    <a:pt x="722" y="907"/>
                    <a:pt x="788" y="824"/>
                  </a:cubicBezTo>
                  <a:cubicBezTo>
                    <a:pt x="805" y="824"/>
                    <a:pt x="831" y="824"/>
                    <a:pt x="848" y="815"/>
                  </a:cubicBezTo>
                  <a:cubicBezTo>
                    <a:pt x="883" y="843"/>
                    <a:pt x="923" y="856"/>
                    <a:pt x="962" y="856"/>
                  </a:cubicBezTo>
                  <a:cubicBezTo>
                    <a:pt x="1007" y="856"/>
                    <a:pt x="1051" y="839"/>
                    <a:pt x="1087" y="807"/>
                  </a:cubicBezTo>
                  <a:cubicBezTo>
                    <a:pt x="1284" y="627"/>
                    <a:pt x="1292" y="345"/>
                    <a:pt x="1147" y="97"/>
                  </a:cubicBezTo>
                  <a:cubicBezTo>
                    <a:pt x="1104" y="37"/>
                    <a:pt x="1036" y="3"/>
                    <a:pt x="967" y="3"/>
                  </a:cubicBezTo>
                  <a:cubicBezTo>
                    <a:pt x="934" y="1"/>
                    <a:pt x="900" y="0"/>
                    <a:pt x="8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3"/>
            <p:cNvSpPr/>
            <p:nvPr/>
          </p:nvSpPr>
          <p:spPr>
            <a:xfrm>
              <a:off x="288296" y="4908007"/>
              <a:ext cx="108876" cy="72549"/>
            </a:xfrm>
            <a:custGeom>
              <a:avLst/>
              <a:gdLst/>
              <a:ahLst/>
              <a:cxnLst/>
              <a:rect l="l" t="t" r="r" b="b"/>
              <a:pathLst>
                <a:path w="1079" h="719" extrusionOk="0">
                  <a:moveTo>
                    <a:pt x="360" y="294"/>
                  </a:moveTo>
                  <a:cubicBezTo>
                    <a:pt x="366" y="294"/>
                    <a:pt x="373" y="297"/>
                    <a:pt x="377" y="301"/>
                  </a:cubicBezTo>
                  <a:lnTo>
                    <a:pt x="343" y="301"/>
                  </a:lnTo>
                  <a:cubicBezTo>
                    <a:pt x="347" y="297"/>
                    <a:pt x="353" y="294"/>
                    <a:pt x="360" y="294"/>
                  </a:cubicBezTo>
                  <a:close/>
                  <a:moveTo>
                    <a:pt x="658" y="0"/>
                  </a:moveTo>
                  <a:cubicBezTo>
                    <a:pt x="583" y="0"/>
                    <a:pt x="507" y="17"/>
                    <a:pt x="437" y="53"/>
                  </a:cubicBezTo>
                  <a:cubicBezTo>
                    <a:pt x="308" y="113"/>
                    <a:pt x="112" y="173"/>
                    <a:pt x="60" y="301"/>
                  </a:cubicBezTo>
                  <a:cubicBezTo>
                    <a:pt x="0" y="438"/>
                    <a:pt x="103" y="583"/>
                    <a:pt x="249" y="643"/>
                  </a:cubicBezTo>
                  <a:cubicBezTo>
                    <a:pt x="291" y="691"/>
                    <a:pt x="354" y="718"/>
                    <a:pt x="420" y="718"/>
                  </a:cubicBezTo>
                  <a:cubicBezTo>
                    <a:pt x="448" y="718"/>
                    <a:pt x="477" y="713"/>
                    <a:pt x="505" y="703"/>
                  </a:cubicBezTo>
                  <a:cubicBezTo>
                    <a:pt x="608" y="652"/>
                    <a:pt x="728" y="609"/>
                    <a:pt x="830" y="549"/>
                  </a:cubicBezTo>
                  <a:cubicBezTo>
                    <a:pt x="959" y="489"/>
                    <a:pt x="1078" y="386"/>
                    <a:pt x="1027" y="241"/>
                  </a:cubicBezTo>
                  <a:cubicBezTo>
                    <a:pt x="1001" y="155"/>
                    <a:pt x="941" y="78"/>
                    <a:pt x="865" y="44"/>
                  </a:cubicBezTo>
                  <a:cubicBezTo>
                    <a:pt x="798" y="15"/>
                    <a:pt x="728" y="0"/>
                    <a:pt x="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3"/>
            <p:cNvSpPr/>
            <p:nvPr/>
          </p:nvSpPr>
          <p:spPr>
            <a:xfrm>
              <a:off x="539444" y="5077322"/>
              <a:ext cx="106354" cy="82538"/>
            </a:xfrm>
            <a:custGeom>
              <a:avLst/>
              <a:gdLst/>
              <a:ahLst/>
              <a:cxnLst/>
              <a:rect l="l" t="t" r="r" b="b"/>
              <a:pathLst>
                <a:path w="1054" h="818" extrusionOk="0">
                  <a:moveTo>
                    <a:pt x="460" y="1"/>
                  </a:moveTo>
                  <a:cubicBezTo>
                    <a:pt x="360" y="1"/>
                    <a:pt x="265" y="27"/>
                    <a:pt x="189" y="86"/>
                  </a:cubicBezTo>
                  <a:cubicBezTo>
                    <a:pt x="27" y="223"/>
                    <a:pt x="1" y="471"/>
                    <a:pt x="138" y="633"/>
                  </a:cubicBezTo>
                  <a:cubicBezTo>
                    <a:pt x="163" y="693"/>
                    <a:pt x="215" y="744"/>
                    <a:pt x="275" y="762"/>
                  </a:cubicBezTo>
                  <a:cubicBezTo>
                    <a:pt x="346" y="797"/>
                    <a:pt x="426" y="818"/>
                    <a:pt x="506" y="818"/>
                  </a:cubicBezTo>
                  <a:cubicBezTo>
                    <a:pt x="561" y="818"/>
                    <a:pt x="616" y="808"/>
                    <a:pt x="668" y="787"/>
                  </a:cubicBezTo>
                  <a:cubicBezTo>
                    <a:pt x="874" y="762"/>
                    <a:pt x="1053" y="659"/>
                    <a:pt x="1019" y="419"/>
                  </a:cubicBezTo>
                  <a:cubicBezTo>
                    <a:pt x="982" y="168"/>
                    <a:pt x="709" y="1"/>
                    <a:pt x="4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3"/>
            <p:cNvSpPr/>
            <p:nvPr/>
          </p:nvSpPr>
          <p:spPr>
            <a:xfrm>
              <a:off x="722483" y="4908209"/>
              <a:ext cx="85567" cy="72549"/>
            </a:xfrm>
            <a:custGeom>
              <a:avLst/>
              <a:gdLst/>
              <a:ahLst/>
              <a:cxnLst/>
              <a:rect l="l" t="t" r="r" b="b"/>
              <a:pathLst>
                <a:path w="848" h="719" extrusionOk="0">
                  <a:moveTo>
                    <a:pt x="424" y="0"/>
                  </a:moveTo>
                  <a:cubicBezTo>
                    <a:pt x="359" y="0"/>
                    <a:pt x="293" y="16"/>
                    <a:pt x="232" y="51"/>
                  </a:cubicBezTo>
                  <a:cubicBezTo>
                    <a:pt x="1" y="179"/>
                    <a:pt x="9" y="521"/>
                    <a:pt x="249" y="632"/>
                  </a:cubicBezTo>
                  <a:cubicBezTo>
                    <a:pt x="283" y="650"/>
                    <a:pt x="326" y="667"/>
                    <a:pt x="368" y="684"/>
                  </a:cubicBezTo>
                  <a:cubicBezTo>
                    <a:pt x="403" y="701"/>
                    <a:pt x="445" y="718"/>
                    <a:pt x="488" y="718"/>
                  </a:cubicBezTo>
                  <a:cubicBezTo>
                    <a:pt x="557" y="718"/>
                    <a:pt x="625" y="692"/>
                    <a:pt x="685" y="658"/>
                  </a:cubicBezTo>
                  <a:cubicBezTo>
                    <a:pt x="762" y="615"/>
                    <a:pt x="813" y="547"/>
                    <a:pt x="839" y="461"/>
                  </a:cubicBezTo>
                  <a:cubicBezTo>
                    <a:pt x="847" y="427"/>
                    <a:pt x="839" y="384"/>
                    <a:pt x="822" y="359"/>
                  </a:cubicBezTo>
                  <a:cubicBezTo>
                    <a:pt x="822" y="325"/>
                    <a:pt x="813" y="290"/>
                    <a:pt x="805" y="265"/>
                  </a:cubicBezTo>
                  <a:cubicBezTo>
                    <a:pt x="744" y="100"/>
                    <a:pt x="587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3"/>
            <p:cNvSpPr/>
            <p:nvPr/>
          </p:nvSpPr>
          <p:spPr>
            <a:xfrm>
              <a:off x="514017" y="4787327"/>
              <a:ext cx="83448" cy="71338"/>
            </a:xfrm>
            <a:custGeom>
              <a:avLst/>
              <a:gdLst/>
              <a:ahLst/>
              <a:cxnLst/>
              <a:rect l="l" t="t" r="r" b="b"/>
              <a:pathLst>
                <a:path w="827" h="707" extrusionOk="0">
                  <a:moveTo>
                    <a:pt x="330" y="0"/>
                  </a:moveTo>
                  <a:cubicBezTo>
                    <a:pt x="244" y="0"/>
                    <a:pt x="160" y="27"/>
                    <a:pt x="90" y="77"/>
                  </a:cubicBezTo>
                  <a:cubicBezTo>
                    <a:pt x="48" y="111"/>
                    <a:pt x="31" y="171"/>
                    <a:pt x="39" y="222"/>
                  </a:cubicBezTo>
                  <a:cubicBezTo>
                    <a:pt x="31" y="248"/>
                    <a:pt x="22" y="265"/>
                    <a:pt x="22" y="291"/>
                  </a:cubicBezTo>
                  <a:cubicBezTo>
                    <a:pt x="13" y="342"/>
                    <a:pt x="22" y="385"/>
                    <a:pt x="39" y="436"/>
                  </a:cubicBezTo>
                  <a:cubicBezTo>
                    <a:pt x="1" y="575"/>
                    <a:pt x="108" y="706"/>
                    <a:pt x="242" y="706"/>
                  </a:cubicBezTo>
                  <a:cubicBezTo>
                    <a:pt x="257" y="706"/>
                    <a:pt x="272" y="705"/>
                    <a:pt x="287" y="701"/>
                  </a:cubicBezTo>
                  <a:cubicBezTo>
                    <a:pt x="338" y="693"/>
                    <a:pt x="390" y="676"/>
                    <a:pt x="433" y="650"/>
                  </a:cubicBezTo>
                  <a:cubicBezTo>
                    <a:pt x="484" y="650"/>
                    <a:pt x="535" y="633"/>
                    <a:pt x="578" y="616"/>
                  </a:cubicBezTo>
                  <a:cubicBezTo>
                    <a:pt x="826" y="496"/>
                    <a:pt x="775" y="162"/>
                    <a:pt x="510" y="43"/>
                  </a:cubicBezTo>
                  <a:cubicBezTo>
                    <a:pt x="452" y="14"/>
                    <a:pt x="391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3"/>
            <p:cNvSpPr/>
            <p:nvPr/>
          </p:nvSpPr>
          <p:spPr>
            <a:xfrm>
              <a:off x="694835" y="4749085"/>
              <a:ext cx="84760" cy="70329"/>
            </a:xfrm>
            <a:custGeom>
              <a:avLst/>
              <a:gdLst/>
              <a:ahLst/>
              <a:cxnLst/>
              <a:rect l="l" t="t" r="r" b="b"/>
              <a:pathLst>
                <a:path w="840" h="697" extrusionOk="0">
                  <a:moveTo>
                    <a:pt x="337" y="1"/>
                  </a:moveTo>
                  <a:cubicBezTo>
                    <a:pt x="308" y="1"/>
                    <a:pt x="281" y="7"/>
                    <a:pt x="257" y="19"/>
                  </a:cubicBezTo>
                  <a:cubicBezTo>
                    <a:pt x="69" y="131"/>
                    <a:pt x="1" y="362"/>
                    <a:pt x="78" y="558"/>
                  </a:cubicBezTo>
                  <a:cubicBezTo>
                    <a:pt x="116" y="642"/>
                    <a:pt x="204" y="697"/>
                    <a:pt x="292" y="697"/>
                  </a:cubicBezTo>
                  <a:cubicBezTo>
                    <a:pt x="321" y="697"/>
                    <a:pt x="350" y="691"/>
                    <a:pt x="377" y="678"/>
                  </a:cubicBezTo>
                  <a:lnTo>
                    <a:pt x="728" y="524"/>
                  </a:lnTo>
                  <a:cubicBezTo>
                    <a:pt x="814" y="481"/>
                    <a:pt x="839" y="362"/>
                    <a:pt x="779" y="285"/>
                  </a:cubicBezTo>
                  <a:cubicBezTo>
                    <a:pt x="733" y="223"/>
                    <a:pt x="659" y="189"/>
                    <a:pt x="589" y="189"/>
                  </a:cubicBezTo>
                  <a:cubicBezTo>
                    <a:pt x="581" y="189"/>
                    <a:pt x="573" y="190"/>
                    <a:pt x="565" y="191"/>
                  </a:cubicBezTo>
                  <a:lnTo>
                    <a:pt x="565" y="182"/>
                  </a:lnTo>
                  <a:cubicBezTo>
                    <a:pt x="565" y="81"/>
                    <a:pt x="443" y="1"/>
                    <a:pt x="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3"/>
            <p:cNvSpPr/>
            <p:nvPr/>
          </p:nvSpPr>
          <p:spPr>
            <a:xfrm>
              <a:off x="718144" y="5042511"/>
              <a:ext cx="59736" cy="57615"/>
            </a:xfrm>
            <a:custGeom>
              <a:avLst/>
              <a:gdLst/>
              <a:ahLst/>
              <a:cxnLst/>
              <a:rect l="l" t="t" r="r" b="b"/>
              <a:pathLst>
                <a:path w="592" h="571" extrusionOk="0">
                  <a:moveTo>
                    <a:pt x="262" y="1"/>
                  </a:moveTo>
                  <a:cubicBezTo>
                    <a:pt x="146" y="1"/>
                    <a:pt x="51" y="90"/>
                    <a:pt x="35" y="208"/>
                  </a:cubicBezTo>
                  <a:cubicBezTo>
                    <a:pt x="26" y="234"/>
                    <a:pt x="26" y="260"/>
                    <a:pt x="35" y="294"/>
                  </a:cubicBezTo>
                  <a:cubicBezTo>
                    <a:pt x="9" y="337"/>
                    <a:pt x="1" y="388"/>
                    <a:pt x="26" y="431"/>
                  </a:cubicBezTo>
                  <a:cubicBezTo>
                    <a:pt x="64" y="520"/>
                    <a:pt x="147" y="571"/>
                    <a:pt x="236" y="571"/>
                  </a:cubicBezTo>
                  <a:cubicBezTo>
                    <a:pt x="248" y="571"/>
                    <a:pt x="262" y="570"/>
                    <a:pt x="275" y="568"/>
                  </a:cubicBezTo>
                  <a:cubicBezTo>
                    <a:pt x="369" y="551"/>
                    <a:pt x="454" y="491"/>
                    <a:pt x="497" y="405"/>
                  </a:cubicBezTo>
                  <a:cubicBezTo>
                    <a:pt x="497" y="397"/>
                    <a:pt x="497" y="388"/>
                    <a:pt x="506" y="379"/>
                  </a:cubicBezTo>
                  <a:lnTo>
                    <a:pt x="548" y="302"/>
                  </a:lnTo>
                  <a:cubicBezTo>
                    <a:pt x="591" y="208"/>
                    <a:pt x="548" y="97"/>
                    <a:pt x="454" y="54"/>
                  </a:cubicBezTo>
                  <a:lnTo>
                    <a:pt x="411" y="37"/>
                  </a:lnTo>
                  <a:cubicBezTo>
                    <a:pt x="377" y="20"/>
                    <a:pt x="334" y="3"/>
                    <a:pt x="292" y="3"/>
                  </a:cubicBezTo>
                  <a:cubicBezTo>
                    <a:pt x="282" y="2"/>
                    <a:pt x="271" y="1"/>
                    <a:pt x="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3"/>
            <p:cNvSpPr/>
            <p:nvPr/>
          </p:nvSpPr>
          <p:spPr>
            <a:xfrm>
              <a:off x="2704848" y="4593990"/>
              <a:ext cx="71743" cy="79410"/>
            </a:xfrm>
            <a:custGeom>
              <a:avLst/>
              <a:gdLst/>
              <a:ahLst/>
              <a:cxnLst/>
              <a:rect l="l" t="t" r="r" b="b"/>
              <a:pathLst>
                <a:path w="711" h="787" extrusionOk="0">
                  <a:moveTo>
                    <a:pt x="269" y="1"/>
                  </a:moveTo>
                  <a:cubicBezTo>
                    <a:pt x="29" y="1"/>
                    <a:pt x="0" y="328"/>
                    <a:pt x="49" y="508"/>
                  </a:cubicBezTo>
                  <a:cubicBezTo>
                    <a:pt x="91" y="664"/>
                    <a:pt x="234" y="786"/>
                    <a:pt x="384" y="786"/>
                  </a:cubicBezTo>
                  <a:cubicBezTo>
                    <a:pt x="447" y="786"/>
                    <a:pt x="512" y="764"/>
                    <a:pt x="571" y="713"/>
                  </a:cubicBezTo>
                  <a:cubicBezTo>
                    <a:pt x="585" y="701"/>
                    <a:pt x="597" y="688"/>
                    <a:pt x="609" y="675"/>
                  </a:cubicBezTo>
                  <a:lnTo>
                    <a:pt x="609" y="675"/>
                  </a:lnTo>
                  <a:cubicBezTo>
                    <a:pt x="644" y="647"/>
                    <a:pt x="669" y="604"/>
                    <a:pt x="674" y="549"/>
                  </a:cubicBezTo>
                  <a:lnTo>
                    <a:pt x="674" y="549"/>
                  </a:lnTo>
                  <a:cubicBezTo>
                    <a:pt x="710" y="400"/>
                    <a:pt x="632" y="231"/>
                    <a:pt x="528" y="114"/>
                  </a:cubicBezTo>
                  <a:cubicBezTo>
                    <a:pt x="499" y="80"/>
                    <a:pt x="463" y="61"/>
                    <a:pt x="426" y="55"/>
                  </a:cubicBezTo>
                  <a:lnTo>
                    <a:pt x="426" y="55"/>
                  </a:lnTo>
                  <a:cubicBezTo>
                    <a:pt x="390" y="29"/>
                    <a:pt x="350" y="10"/>
                    <a:pt x="306" y="3"/>
                  </a:cubicBezTo>
                  <a:cubicBezTo>
                    <a:pt x="293" y="2"/>
                    <a:pt x="281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3"/>
            <p:cNvSpPr/>
            <p:nvPr/>
          </p:nvSpPr>
          <p:spPr>
            <a:xfrm>
              <a:off x="2624327" y="4795695"/>
              <a:ext cx="86778" cy="76484"/>
            </a:xfrm>
            <a:custGeom>
              <a:avLst/>
              <a:gdLst/>
              <a:ahLst/>
              <a:cxnLst/>
              <a:rect l="l" t="t" r="r" b="b"/>
              <a:pathLst>
                <a:path w="860" h="758" extrusionOk="0">
                  <a:moveTo>
                    <a:pt x="369" y="1"/>
                  </a:moveTo>
                  <a:cubicBezTo>
                    <a:pt x="278" y="1"/>
                    <a:pt x="194" y="33"/>
                    <a:pt x="137" y="117"/>
                  </a:cubicBezTo>
                  <a:cubicBezTo>
                    <a:pt x="0" y="305"/>
                    <a:pt x="94" y="579"/>
                    <a:pt x="282" y="699"/>
                  </a:cubicBezTo>
                  <a:cubicBezTo>
                    <a:pt x="347" y="738"/>
                    <a:pt x="419" y="757"/>
                    <a:pt x="489" y="757"/>
                  </a:cubicBezTo>
                  <a:cubicBezTo>
                    <a:pt x="631" y="757"/>
                    <a:pt x="767" y="679"/>
                    <a:pt x="830" y="536"/>
                  </a:cubicBezTo>
                  <a:cubicBezTo>
                    <a:pt x="858" y="469"/>
                    <a:pt x="859" y="395"/>
                    <a:pt x="840" y="327"/>
                  </a:cubicBezTo>
                  <a:lnTo>
                    <a:pt x="840" y="327"/>
                  </a:lnTo>
                  <a:cubicBezTo>
                    <a:pt x="842" y="269"/>
                    <a:pt x="817" y="211"/>
                    <a:pt x="770" y="168"/>
                  </a:cubicBezTo>
                  <a:lnTo>
                    <a:pt x="762" y="168"/>
                  </a:lnTo>
                  <a:cubicBezTo>
                    <a:pt x="668" y="80"/>
                    <a:pt x="511" y="1"/>
                    <a:pt x="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3"/>
            <p:cNvSpPr/>
            <p:nvPr/>
          </p:nvSpPr>
          <p:spPr>
            <a:xfrm>
              <a:off x="2761555" y="4716587"/>
              <a:ext cx="89906" cy="73659"/>
            </a:xfrm>
            <a:custGeom>
              <a:avLst/>
              <a:gdLst/>
              <a:ahLst/>
              <a:cxnLst/>
              <a:rect l="l" t="t" r="r" b="b"/>
              <a:pathLst>
                <a:path w="891" h="730" extrusionOk="0">
                  <a:moveTo>
                    <a:pt x="382" y="0"/>
                  </a:moveTo>
                  <a:cubicBezTo>
                    <a:pt x="314" y="0"/>
                    <a:pt x="247" y="23"/>
                    <a:pt x="197" y="63"/>
                  </a:cubicBezTo>
                  <a:cubicBezTo>
                    <a:pt x="0" y="225"/>
                    <a:pt x="60" y="542"/>
                    <a:pt x="257" y="662"/>
                  </a:cubicBezTo>
                  <a:cubicBezTo>
                    <a:pt x="327" y="707"/>
                    <a:pt x="410" y="730"/>
                    <a:pt x="492" y="730"/>
                  </a:cubicBezTo>
                  <a:cubicBezTo>
                    <a:pt x="642" y="730"/>
                    <a:pt x="786" y="654"/>
                    <a:pt x="830" y="499"/>
                  </a:cubicBezTo>
                  <a:cubicBezTo>
                    <a:pt x="891" y="302"/>
                    <a:pt x="763" y="70"/>
                    <a:pt x="554" y="51"/>
                  </a:cubicBezTo>
                  <a:lnTo>
                    <a:pt x="554" y="51"/>
                  </a:lnTo>
                  <a:cubicBezTo>
                    <a:pt x="544" y="46"/>
                    <a:pt x="533" y="41"/>
                    <a:pt x="522" y="37"/>
                  </a:cubicBezTo>
                  <a:cubicBezTo>
                    <a:pt x="479" y="12"/>
                    <a:pt x="430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3"/>
            <p:cNvSpPr/>
            <p:nvPr/>
          </p:nvSpPr>
          <p:spPr>
            <a:xfrm>
              <a:off x="2747731" y="4893974"/>
              <a:ext cx="77697" cy="65889"/>
            </a:xfrm>
            <a:custGeom>
              <a:avLst/>
              <a:gdLst/>
              <a:ahLst/>
              <a:cxnLst/>
              <a:rect l="l" t="t" r="r" b="b"/>
              <a:pathLst>
                <a:path w="770" h="653" extrusionOk="0">
                  <a:moveTo>
                    <a:pt x="241" y="1"/>
                  </a:moveTo>
                  <a:cubicBezTo>
                    <a:pt x="216" y="1"/>
                    <a:pt x="189" y="3"/>
                    <a:pt x="163" y="7"/>
                  </a:cubicBezTo>
                  <a:cubicBezTo>
                    <a:pt x="86" y="24"/>
                    <a:pt x="18" y="93"/>
                    <a:pt x="9" y="170"/>
                  </a:cubicBezTo>
                  <a:cubicBezTo>
                    <a:pt x="0" y="307"/>
                    <a:pt x="43" y="435"/>
                    <a:pt x="129" y="529"/>
                  </a:cubicBezTo>
                  <a:cubicBezTo>
                    <a:pt x="202" y="610"/>
                    <a:pt x="300" y="652"/>
                    <a:pt x="402" y="652"/>
                  </a:cubicBezTo>
                  <a:cubicBezTo>
                    <a:pt x="419" y="652"/>
                    <a:pt x="437" y="651"/>
                    <a:pt x="454" y="649"/>
                  </a:cubicBezTo>
                  <a:cubicBezTo>
                    <a:pt x="469" y="647"/>
                    <a:pt x="483" y="644"/>
                    <a:pt x="497" y="640"/>
                  </a:cubicBezTo>
                  <a:lnTo>
                    <a:pt x="497" y="640"/>
                  </a:lnTo>
                  <a:cubicBezTo>
                    <a:pt x="514" y="644"/>
                    <a:pt x="532" y="646"/>
                    <a:pt x="549" y="646"/>
                  </a:cubicBezTo>
                  <a:cubicBezTo>
                    <a:pt x="658" y="646"/>
                    <a:pt x="770" y="562"/>
                    <a:pt x="736" y="418"/>
                  </a:cubicBezTo>
                  <a:lnTo>
                    <a:pt x="736" y="409"/>
                  </a:lnTo>
                  <a:cubicBezTo>
                    <a:pt x="733" y="393"/>
                    <a:pt x="729" y="378"/>
                    <a:pt x="725" y="363"/>
                  </a:cubicBezTo>
                  <a:lnTo>
                    <a:pt x="725" y="363"/>
                  </a:lnTo>
                  <a:cubicBezTo>
                    <a:pt x="732" y="258"/>
                    <a:pt x="681" y="155"/>
                    <a:pt x="591" y="93"/>
                  </a:cubicBezTo>
                  <a:cubicBezTo>
                    <a:pt x="560" y="69"/>
                    <a:pt x="523" y="57"/>
                    <a:pt x="485" y="57"/>
                  </a:cubicBezTo>
                  <a:cubicBezTo>
                    <a:pt x="481" y="57"/>
                    <a:pt x="476" y="57"/>
                    <a:pt x="472" y="58"/>
                  </a:cubicBezTo>
                  <a:lnTo>
                    <a:pt x="472" y="58"/>
                  </a:lnTo>
                  <a:cubicBezTo>
                    <a:pt x="402" y="21"/>
                    <a:pt x="323" y="1"/>
                    <a:pt x="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3"/>
            <p:cNvSpPr/>
            <p:nvPr/>
          </p:nvSpPr>
          <p:spPr>
            <a:xfrm>
              <a:off x="2767710" y="5038669"/>
              <a:ext cx="74972" cy="72044"/>
            </a:xfrm>
            <a:custGeom>
              <a:avLst/>
              <a:gdLst/>
              <a:ahLst/>
              <a:cxnLst/>
              <a:rect l="l" t="t" r="r" b="b"/>
              <a:pathLst>
                <a:path w="743" h="714" extrusionOk="0">
                  <a:moveTo>
                    <a:pt x="213" y="394"/>
                  </a:moveTo>
                  <a:cubicBezTo>
                    <a:pt x="213" y="404"/>
                    <a:pt x="213" y="413"/>
                    <a:pt x="213" y="421"/>
                  </a:cubicBezTo>
                  <a:cubicBezTo>
                    <a:pt x="196" y="415"/>
                    <a:pt x="201" y="405"/>
                    <a:pt x="213" y="394"/>
                  </a:cubicBezTo>
                  <a:close/>
                  <a:moveTo>
                    <a:pt x="331" y="1"/>
                  </a:moveTo>
                  <a:cubicBezTo>
                    <a:pt x="147" y="1"/>
                    <a:pt x="0" y="165"/>
                    <a:pt x="25" y="344"/>
                  </a:cubicBezTo>
                  <a:cubicBezTo>
                    <a:pt x="41" y="514"/>
                    <a:pt x="141" y="714"/>
                    <a:pt x="325" y="714"/>
                  </a:cubicBezTo>
                  <a:cubicBezTo>
                    <a:pt x="336" y="714"/>
                    <a:pt x="347" y="713"/>
                    <a:pt x="359" y="712"/>
                  </a:cubicBezTo>
                  <a:cubicBezTo>
                    <a:pt x="380" y="706"/>
                    <a:pt x="401" y="699"/>
                    <a:pt x="420" y="690"/>
                  </a:cubicBezTo>
                  <a:lnTo>
                    <a:pt x="420" y="690"/>
                  </a:lnTo>
                  <a:cubicBezTo>
                    <a:pt x="444" y="703"/>
                    <a:pt x="471" y="709"/>
                    <a:pt x="498" y="709"/>
                  </a:cubicBezTo>
                  <a:cubicBezTo>
                    <a:pt x="618" y="709"/>
                    <a:pt x="742" y="593"/>
                    <a:pt x="675" y="447"/>
                  </a:cubicBezTo>
                  <a:lnTo>
                    <a:pt x="588" y="244"/>
                  </a:lnTo>
                  <a:lnTo>
                    <a:pt x="588" y="244"/>
                  </a:lnTo>
                  <a:cubicBezTo>
                    <a:pt x="587" y="173"/>
                    <a:pt x="550" y="105"/>
                    <a:pt x="484" y="69"/>
                  </a:cubicBezTo>
                  <a:lnTo>
                    <a:pt x="484" y="69"/>
                  </a:lnTo>
                  <a:cubicBezTo>
                    <a:pt x="449" y="37"/>
                    <a:pt x="406" y="14"/>
                    <a:pt x="359" y="2"/>
                  </a:cubicBezTo>
                  <a:cubicBezTo>
                    <a:pt x="349" y="1"/>
                    <a:pt x="340" y="1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3"/>
            <p:cNvSpPr/>
            <p:nvPr/>
          </p:nvSpPr>
          <p:spPr>
            <a:xfrm>
              <a:off x="2477513" y="4902147"/>
              <a:ext cx="76587" cy="83749"/>
            </a:xfrm>
            <a:custGeom>
              <a:avLst/>
              <a:gdLst/>
              <a:ahLst/>
              <a:cxnLst/>
              <a:rect l="l" t="t" r="r" b="b"/>
              <a:pathLst>
                <a:path w="759" h="830" extrusionOk="0">
                  <a:moveTo>
                    <a:pt x="324" y="507"/>
                  </a:moveTo>
                  <a:cubicBezTo>
                    <a:pt x="322" y="517"/>
                    <a:pt x="320" y="521"/>
                    <a:pt x="320" y="521"/>
                  </a:cubicBezTo>
                  <a:cubicBezTo>
                    <a:pt x="319" y="521"/>
                    <a:pt x="320" y="515"/>
                    <a:pt x="324" y="507"/>
                  </a:cubicBezTo>
                  <a:close/>
                  <a:moveTo>
                    <a:pt x="383" y="0"/>
                  </a:moveTo>
                  <a:cubicBezTo>
                    <a:pt x="370" y="0"/>
                    <a:pt x="357" y="1"/>
                    <a:pt x="343" y="3"/>
                  </a:cubicBezTo>
                  <a:cubicBezTo>
                    <a:pt x="95" y="37"/>
                    <a:pt x="1" y="294"/>
                    <a:pt x="86" y="508"/>
                  </a:cubicBezTo>
                  <a:cubicBezTo>
                    <a:pt x="139" y="646"/>
                    <a:pt x="277" y="829"/>
                    <a:pt x="432" y="829"/>
                  </a:cubicBezTo>
                  <a:cubicBezTo>
                    <a:pt x="478" y="829"/>
                    <a:pt x="526" y="813"/>
                    <a:pt x="574" y="773"/>
                  </a:cubicBezTo>
                  <a:cubicBezTo>
                    <a:pt x="634" y="725"/>
                    <a:pt x="667" y="658"/>
                    <a:pt x="682" y="582"/>
                  </a:cubicBezTo>
                  <a:lnTo>
                    <a:pt x="682" y="582"/>
                  </a:lnTo>
                  <a:cubicBezTo>
                    <a:pt x="738" y="522"/>
                    <a:pt x="759" y="430"/>
                    <a:pt x="694" y="345"/>
                  </a:cubicBezTo>
                  <a:lnTo>
                    <a:pt x="694" y="337"/>
                  </a:lnTo>
                  <a:cubicBezTo>
                    <a:pt x="685" y="320"/>
                    <a:pt x="677" y="303"/>
                    <a:pt x="677" y="285"/>
                  </a:cubicBezTo>
                  <a:cubicBezTo>
                    <a:pt x="674" y="268"/>
                    <a:pt x="670" y="252"/>
                    <a:pt x="665" y="237"/>
                  </a:cubicBezTo>
                  <a:lnTo>
                    <a:pt x="665" y="237"/>
                  </a:lnTo>
                  <a:cubicBezTo>
                    <a:pt x="656" y="196"/>
                    <a:pt x="645" y="157"/>
                    <a:pt x="634" y="123"/>
                  </a:cubicBezTo>
                  <a:cubicBezTo>
                    <a:pt x="602" y="54"/>
                    <a:pt x="534" y="12"/>
                    <a:pt x="463" y="12"/>
                  </a:cubicBezTo>
                  <a:lnTo>
                    <a:pt x="463" y="12"/>
                  </a:lnTo>
                  <a:cubicBezTo>
                    <a:pt x="438" y="4"/>
                    <a:pt x="411" y="0"/>
                    <a:pt x="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3"/>
            <p:cNvSpPr/>
            <p:nvPr/>
          </p:nvSpPr>
          <p:spPr>
            <a:xfrm>
              <a:off x="2547741" y="4548483"/>
              <a:ext cx="79210" cy="90005"/>
            </a:xfrm>
            <a:custGeom>
              <a:avLst/>
              <a:gdLst/>
              <a:ahLst/>
              <a:cxnLst/>
              <a:rect l="l" t="t" r="r" b="b"/>
              <a:pathLst>
                <a:path w="785" h="892" extrusionOk="0">
                  <a:moveTo>
                    <a:pt x="325" y="0"/>
                  </a:moveTo>
                  <a:cubicBezTo>
                    <a:pt x="159" y="0"/>
                    <a:pt x="0" y="133"/>
                    <a:pt x="6" y="326"/>
                  </a:cubicBezTo>
                  <a:cubicBezTo>
                    <a:pt x="6" y="523"/>
                    <a:pt x="186" y="873"/>
                    <a:pt x="408" y="890"/>
                  </a:cubicBezTo>
                  <a:cubicBezTo>
                    <a:pt x="414" y="891"/>
                    <a:pt x="420" y="891"/>
                    <a:pt x="425" y="891"/>
                  </a:cubicBezTo>
                  <a:cubicBezTo>
                    <a:pt x="465" y="891"/>
                    <a:pt x="503" y="881"/>
                    <a:pt x="538" y="862"/>
                  </a:cubicBezTo>
                  <a:lnTo>
                    <a:pt x="538" y="862"/>
                  </a:lnTo>
                  <a:cubicBezTo>
                    <a:pt x="547" y="863"/>
                    <a:pt x="557" y="864"/>
                    <a:pt x="566" y="864"/>
                  </a:cubicBezTo>
                  <a:cubicBezTo>
                    <a:pt x="651" y="864"/>
                    <a:pt x="735" y="816"/>
                    <a:pt x="751" y="711"/>
                  </a:cubicBezTo>
                  <a:cubicBezTo>
                    <a:pt x="785" y="471"/>
                    <a:pt x="699" y="240"/>
                    <a:pt x="528" y="78"/>
                  </a:cubicBezTo>
                  <a:cubicBezTo>
                    <a:pt x="467" y="24"/>
                    <a:pt x="395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3"/>
            <p:cNvSpPr/>
            <p:nvPr/>
          </p:nvSpPr>
          <p:spPr>
            <a:xfrm>
              <a:off x="2444719" y="4452524"/>
              <a:ext cx="101006" cy="70733"/>
            </a:xfrm>
            <a:custGeom>
              <a:avLst/>
              <a:gdLst/>
              <a:ahLst/>
              <a:cxnLst/>
              <a:rect l="l" t="t" r="r" b="b"/>
              <a:pathLst>
                <a:path w="1001" h="701" extrusionOk="0">
                  <a:moveTo>
                    <a:pt x="410" y="411"/>
                  </a:moveTo>
                  <a:cubicBezTo>
                    <a:pt x="410" y="411"/>
                    <a:pt x="411" y="411"/>
                    <a:pt x="412" y="411"/>
                  </a:cubicBezTo>
                  <a:lnTo>
                    <a:pt x="412" y="411"/>
                  </a:lnTo>
                  <a:lnTo>
                    <a:pt x="411" y="413"/>
                  </a:lnTo>
                  <a:cubicBezTo>
                    <a:pt x="405" y="417"/>
                    <a:pt x="400" y="419"/>
                    <a:pt x="398" y="419"/>
                  </a:cubicBezTo>
                  <a:cubicBezTo>
                    <a:pt x="393" y="419"/>
                    <a:pt x="398" y="411"/>
                    <a:pt x="410" y="411"/>
                  </a:cubicBezTo>
                  <a:close/>
                  <a:moveTo>
                    <a:pt x="446" y="1"/>
                  </a:moveTo>
                  <a:cubicBezTo>
                    <a:pt x="405" y="1"/>
                    <a:pt x="370" y="17"/>
                    <a:pt x="342" y="44"/>
                  </a:cubicBezTo>
                  <a:lnTo>
                    <a:pt x="342" y="44"/>
                  </a:lnTo>
                  <a:cubicBezTo>
                    <a:pt x="252" y="60"/>
                    <a:pt x="170" y="118"/>
                    <a:pt x="120" y="199"/>
                  </a:cubicBezTo>
                  <a:cubicBezTo>
                    <a:pt x="1" y="447"/>
                    <a:pt x="343" y="661"/>
                    <a:pt x="548" y="695"/>
                  </a:cubicBezTo>
                  <a:cubicBezTo>
                    <a:pt x="570" y="699"/>
                    <a:pt x="592" y="701"/>
                    <a:pt x="614" y="701"/>
                  </a:cubicBezTo>
                  <a:cubicBezTo>
                    <a:pt x="825" y="701"/>
                    <a:pt x="1000" y="518"/>
                    <a:pt x="985" y="293"/>
                  </a:cubicBezTo>
                  <a:cubicBezTo>
                    <a:pt x="967" y="182"/>
                    <a:pt x="890" y="96"/>
                    <a:pt x="779" y="53"/>
                  </a:cubicBezTo>
                  <a:cubicBezTo>
                    <a:pt x="702" y="28"/>
                    <a:pt x="600" y="53"/>
                    <a:pt x="523" y="19"/>
                  </a:cubicBezTo>
                  <a:cubicBezTo>
                    <a:pt x="496" y="6"/>
                    <a:pt x="470" y="1"/>
                    <a:pt x="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3"/>
            <p:cNvSpPr/>
            <p:nvPr/>
          </p:nvSpPr>
          <p:spPr>
            <a:xfrm>
              <a:off x="2331708" y="4487840"/>
              <a:ext cx="89805" cy="68715"/>
            </a:xfrm>
            <a:custGeom>
              <a:avLst/>
              <a:gdLst/>
              <a:ahLst/>
              <a:cxnLst/>
              <a:rect l="l" t="t" r="r" b="b"/>
              <a:pathLst>
                <a:path w="890" h="681" extrusionOk="0">
                  <a:moveTo>
                    <a:pt x="407" y="357"/>
                  </a:moveTo>
                  <a:cubicBezTo>
                    <a:pt x="411" y="359"/>
                    <a:pt x="415" y="361"/>
                    <a:pt x="419" y="362"/>
                  </a:cubicBezTo>
                  <a:cubicBezTo>
                    <a:pt x="415" y="362"/>
                    <a:pt x="411" y="360"/>
                    <a:pt x="407" y="357"/>
                  </a:cubicBezTo>
                  <a:close/>
                  <a:moveTo>
                    <a:pt x="487" y="1"/>
                  </a:moveTo>
                  <a:cubicBezTo>
                    <a:pt x="439" y="1"/>
                    <a:pt x="391" y="21"/>
                    <a:pt x="355" y="56"/>
                  </a:cubicBezTo>
                  <a:lnTo>
                    <a:pt x="355" y="56"/>
                  </a:lnTo>
                  <a:cubicBezTo>
                    <a:pt x="347" y="56"/>
                    <a:pt x="339" y="55"/>
                    <a:pt x="332" y="55"/>
                  </a:cubicBezTo>
                  <a:cubicBezTo>
                    <a:pt x="276" y="55"/>
                    <a:pt x="222" y="72"/>
                    <a:pt x="171" y="114"/>
                  </a:cubicBezTo>
                  <a:cubicBezTo>
                    <a:pt x="0" y="259"/>
                    <a:pt x="68" y="525"/>
                    <a:pt x="248" y="627"/>
                  </a:cubicBezTo>
                  <a:cubicBezTo>
                    <a:pt x="304" y="664"/>
                    <a:pt x="367" y="681"/>
                    <a:pt x="428" y="681"/>
                  </a:cubicBezTo>
                  <a:cubicBezTo>
                    <a:pt x="507" y="681"/>
                    <a:pt x="585" y="652"/>
                    <a:pt x="645" y="599"/>
                  </a:cubicBezTo>
                  <a:lnTo>
                    <a:pt x="645" y="599"/>
                  </a:lnTo>
                  <a:cubicBezTo>
                    <a:pt x="657" y="602"/>
                    <a:pt x="670" y="603"/>
                    <a:pt x="683" y="603"/>
                  </a:cubicBezTo>
                  <a:cubicBezTo>
                    <a:pt x="739" y="603"/>
                    <a:pt x="794" y="576"/>
                    <a:pt x="830" y="525"/>
                  </a:cubicBezTo>
                  <a:cubicBezTo>
                    <a:pt x="890" y="439"/>
                    <a:pt x="873" y="328"/>
                    <a:pt x="796" y="268"/>
                  </a:cubicBezTo>
                  <a:lnTo>
                    <a:pt x="787" y="277"/>
                  </a:lnTo>
                  <a:cubicBezTo>
                    <a:pt x="774" y="268"/>
                    <a:pt x="760" y="259"/>
                    <a:pt x="746" y="249"/>
                  </a:cubicBezTo>
                  <a:lnTo>
                    <a:pt x="746" y="249"/>
                  </a:lnTo>
                  <a:cubicBezTo>
                    <a:pt x="720" y="149"/>
                    <a:pt x="650" y="60"/>
                    <a:pt x="548" y="11"/>
                  </a:cubicBezTo>
                  <a:cubicBezTo>
                    <a:pt x="528" y="4"/>
                    <a:pt x="507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3"/>
            <p:cNvSpPr/>
            <p:nvPr/>
          </p:nvSpPr>
          <p:spPr>
            <a:xfrm>
              <a:off x="2342908" y="4620225"/>
              <a:ext cx="88090" cy="79108"/>
            </a:xfrm>
            <a:custGeom>
              <a:avLst/>
              <a:gdLst/>
              <a:ahLst/>
              <a:cxnLst/>
              <a:rect l="l" t="t" r="r" b="b"/>
              <a:pathLst>
                <a:path w="873" h="784" extrusionOk="0">
                  <a:moveTo>
                    <a:pt x="359" y="357"/>
                  </a:moveTo>
                  <a:lnTo>
                    <a:pt x="359" y="357"/>
                  </a:lnTo>
                  <a:cubicBezTo>
                    <a:pt x="359" y="357"/>
                    <a:pt x="360" y="359"/>
                    <a:pt x="363" y="364"/>
                  </a:cubicBezTo>
                  <a:lnTo>
                    <a:pt x="363" y="364"/>
                  </a:lnTo>
                  <a:cubicBezTo>
                    <a:pt x="360" y="361"/>
                    <a:pt x="358" y="357"/>
                    <a:pt x="359" y="357"/>
                  </a:cubicBezTo>
                  <a:close/>
                  <a:moveTo>
                    <a:pt x="372" y="1"/>
                  </a:moveTo>
                  <a:cubicBezTo>
                    <a:pt x="321" y="1"/>
                    <a:pt x="270" y="12"/>
                    <a:pt x="223" y="34"/>
                  </a:cubicBezTo>
                  <a:cubicBezTo>
                    <a:pt x="0" y="137"/>
                    <a:pt x="9" y="479"/>
                    <a:pt x="146" y="650"/>
                  </a:cubicBezTo>
                  <a:cubicBezTo>
                    <a:pt x="224" y="738"/>
                    <a:pt x="336" y="783"/>
                    <a:pt x="447" y="783"/>
                  </a:cubicBezTo>
                  <a:cubicBezTo>
                    <a:pt x="541" y="783"/>
                    <a:pt x="636" y="751"/>
                    <a:pt x="710" y="684"/>
                  </a:cubicBezTo>
                  <a:cubicBezTo>
                    <a:pt x="873" y="522"/>
                    <a:pt x="847" y="256"/>
                    <a:pt x="659" y="128"/>
                  </a:cubicBezTo>
                  <a:cubicBezTo>
                    <a:pt x="644" y="119"/>
                    <a:pt x="629" y="113"/>
                    <a:pt x="613" y="108"/>
                  </a:cubicBezTo>
                  <a:lnTo>
                    <a:pt x="613" y="108"/>
                  </a:lnTo>
                  <a:cubicBezTo>
                    <a:pt x="598" y="91"/>
                    <a:pt x="582" y="74"/>
                    <a:pt x="565" y="60"/>
                  </a:cubicBezTo>
                  <a:cubicBezTo>
                    <a:pt x="506" y="21"/>
                    <a:pt x="439" y="1"/>
                    <a:pt x="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3"/>
            <p:cNvSpPr/>
            <p:nvPr/>
          </p:nvSpPr>
          <p:spPr>
            <a:xfrm>
              <a:off x="2370454" y="4774606"/>
              <a:ext cx="77798" cy="80117"/>
            </a:xfrm>
            <a:custGeom>
              <a:avLst/>
              <a:gdLst/>
              <a:ahLst/>
              <a:cxnLst/>
              <a:rect l="l" t="t" r="r" b="b"/>
              <a:pathLst>
                <a:path w="771" h="794" extrusionOk="0">
                  <a:moveTo>
                    <a:pt x="359" y="0"/>
                  </a:moveTo>
                  <a:cubicBezTo>
                    <a:pt x="351" y="0"/>
                    <a:pt x="343" y="0"/>
                    <a:pt x="335" y="1"/>
                  </a:cubicBezTo>
                  <a:cubicBezTo>
                    <a:pt x="129" y="35"/>
                    <a:pt x="1" y="232"/>
                    <a:pt x="61" y="429"/>
                  </a:cubicBezTo>
                  <a:cubicBezTo>
                    <a:pt x="108" y="593"/>
                    <a:pt x="234" y="793"/>
                    <a:pt x="419" y="793"/>
                  </a:cubicBezTo>
                  <a:cubicBezTo>
                    <a:pt x="436" y="793"/>
                    <a:pt x="453" y="792"/>
                    <a:pt x="472" y="788"/>
                  </a:cubicBezTo>
                  <a:cubicBezTo>
                    <a:pt x="720" y="745"/>
                    <a:pt x="771" y="497"/>
                    <a:pt x="754" y="283"/>
                  </a:cubicBezTo>
                  <a:cubicBezTo>
                    <a:pt x="744" y="180"/>
                    <a:pt x="677" y="127"/>
                    <a:pt x="602" y="117"/>
                  </a:cubicBezTo>
                  <a:lnTo>
                    <a:pt x="602" y="117"/>
                  </a:lnTo>
                  <a:cubicBezTo>
                    <a:pt x="545" y="46"/>
                    <a:pt x="458" y="0"/>
                    <a:pt x="3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3"/>
            <p:cNvSpPr/>
            <p:nvPr/>
          </p:nvSpPr>
          <p:spPr>
            <a:xfrm>
              <a:off x="2545723" y="5030597"/>
              <a:ext cx="82641" cy="73861"/>
            </a:xfrm>
            <a:custGeom>
              <a:avLst/>
              <a:gdLst/>
              <a:ahLst/>
              <a:cxnLst/>
              <a:rect l="l" t="t" r="r" b="b"/>
              <a:pathLst>
                <a:path w="819" h="732" extrusionOk="0">
                  <a:moveTo>
                    <a:pt x="366" y="0"/>
                  </a:moveTo>
                  <a:cubicBezTo>
                    <a:pt x="297" y="0"/>
                    <a:pt x="228" y="21"/>
                    <a:pt x="163" y="73"/>
                  </a:cubicBezTo>
                  <a:cubicBezTo>
                    <a:pt x="1" y="202"/>
                    <a:pt x="61" y="458"/>
                    <a:pt x="197" y="604"/>
                  </a:cubicBezTo>
                  <a:cubicBezTo>
                    <a:pt x="279" y="685"/>
                    <a:pt x="378" y="731"/>
                    <a:pt x="476" y="731"/>
                  </a:cubicBezTo>
                  <a:cubicBezTo>
                    <a:pt x="553" y="731"/>
                    <a:pt x="629" y="702"/>
                    <a:pt x="694" y="638"/>
                  </a:cubicBezTo>
                  <a:cubicBezTo>
                    <a:pt x="788" y="536"/>
                    <a:pt x="819" y="366"/>
                    <a:pt x="743" y="252"/>
                  </a:cubicBezTo>
                  <a:lnTo>
                    <a:pt x="743" y="252"/>
                  </a:lnTo>
                  <a:cubicBezTo>
                    <a:pt x="740" y="210"/>
                    <a:pt x="723" y="169"/>
                    <a:pt x="685" y="133"/>
                  </a:cubicBezTo>
                  <a:lnTo>
                    <a:pt x="685" y="125"/>
                  </a:lnTo>
                  <a:cubicBezTo>
                    <a:pt x="590" y="56"/>
                    <a:pt x="478" y="0"/>
                    <a:pt x="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3"/>
            <p:cNvSpPr/>
            <p:nvPr/>
          </p:nvSpPr>
          <p:spPr>
            <a:xfrm>
              <a:off x="2646122" y="5201728"/>
              <a:ext cx="82742" cy="76282"/>
            </a:xfrm>
            <a:custGeom>
              <a:avLst/>
              <a:gdLst/>
              <a:ahLst/>
              <a:cxnLst/>
              <a:rect l="l" t="t" r="r" b="b"/>
              <a:pathLst>
                <a:path w="820" h="756" extrusionOk="0">
                  <a:moveTo>
                    <a:pt x="259" y="0"/>
                  </a:moveTo>
                  <a:cubicBezTo>
                    <a:pt x="44" y="0"/>
                    <a:pt x="1" y="277"/>
                    <a:pt x="49" y="448"/>
                  </a:cubicBezTo>
                  <a:cubicBezTo>
                    <a:pt x="91" y="607"/>
                    <a:pt x="211" y="756"/>
                    <a:pt x="374" y="756"/>
                  </a:cubicBezTo>
                  <a:cubicBezTo>
                    <a:pt x="412" y="756"/>
                    <a:pt x="452" y="748"/>
                    <a:pt x="494" y="730"/>
                  </a:cubicBezTo>
                  <a:cubicBezTo>
                    <a:pt x="500" y="727"/>
                    <a:pt x="505" y="725"/>
                    <a:pt x="511" y="722"/>
                  </a:cubicBezTo>
                  <a:lnTo>
                    <a:pt x="511" y="722"/>
                  </a:lnTo>
                  <a:cubicBezTo>
                    <a:pt x="542" y="741"/>
                    <a:pt x="579" y="751"/>
                    <a:pt x="617" y="751"/>
                  </a:cubicBezTo>
                  <a:cubicBezTo>
                    <a:pt x="642" y="751"/>
                    <a:pt x="667" y="747"/>
                    <a:pt x="691" y="738"/>
                  </a:cubicBezTo>
                  <a:cubicBezTo>
                    <a:pt x="785" y="696"/>
                    <a:pt x="819" y="584"/>
                    <a:pt x="785" y="490"/>
                  </a:cubicBezTo>
                  <a:lnTo>
                    <a:pt x="776" y="490"/>
                  </a:lnTo>
                  <a:cubicBezTo>
                    <a:pt x="752" y="441"/>
                    <a:pt x="723" y="394"/>
                    <a:pt x="692" y="348"/>
                  </a:cubicBezTo>
                  <a:lnTo>
                    <a:pt x="692" y="348"/>
                  </a:lnTo>
                  <a:cubicBezTo>
                    <a:pt x="685" y="271"/>
                    <a:pt x="663" y="196"/>
                    <a:pt x="622" y="131"/>
                  </a:cubicBezTo>
                  <a:cubicBezTo>
                    <a:pt x="585" y="61"/>
                    <a:pt x="525" y="32"/>
                    <a:pt x="467" y="32"/>
                  </a:cubicBezTo>
                  <a:cubicBezTo>
                    <a:pt x="448" y="32"/>
                    <a:pt x="430" y="35"/>
                    <a:pt x="412" y="40"/>
                  </a:cubicBezTo>
                  <a:lnTo>
                    <a:pt x="412" y="40"/>
                  </a:lnTo>
                  <a:cubicBezTo>
                    <a:pt x="378" y="20"/>
                    <a:pt x="340" y="6"/>
                    <a:pt x="297" y="3"/>
                  </a:cubicBezTo>
                  <a:cubicBezTo>
                    <a:pt x="284" y="1"/>
                    <a:pt x="272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3"/>
            <p:cNvSpPr/>
            <p:nvPr/>
          </p:nvSpPr>
          <p:spPr>
            <a:xfrm>
              <a:off x="2391240" y="5042302"/>
              <a:ext cx="114628" cy="80722"/>
            </a:xfrm>
            <a:custGeom>
              <a:avLst/>
              <a:gdLst/>
              <a:ahLst/>
              <a:cxnLst/>
              <a:rect l="l" t="t" r="r" b="b"/>
              <a:pathLst>
                <a:path w="1136" h="800" extrusionOk="0">
                  <a:moveTo>
                    <a:pt x="334" y="0"/>
                  </a:moveTo>
                  <a:cubicBezTo>
                    <a:pt x="69" y="17"/>
                    <a:pt x="0" y="351"/>
                    <a:pt x="94" y="565"/>
                  </a:cubicBezTo>
                  <a:cubicBezTo>
                    <a:pt x="158" y="703"/>
                    <a:pt x="304" y="799"/>
                    <a:pt x="449" y="799"/>
                  </a:cubicBezTo>
                  <a:cubicBezTo>
                    <a:pt x="519" y="799"/>
                    <a:pt x="589" y="777"/>
                    <a:pt x="650" y="727"/>
                  </a:cubicBezTo>
                  <a:cubicBezTo>
                    <a:pt x="690" y="695"/>
                    <a:pt x="719" y="656"/>
                    <a:pt x="740" y="614"/>
                  </a:cubicBezTo>
                  <a:lnTo>
                    <a:pt x="740" y="614"/>
                  </a:lnTo>
                  <a:cubicBezTo>
                    <a:pt x="744" y="618"/>
                    <a:pt x="749" y="621"/>
                    <a:pt x="753" y="625"/>
                  </a:cubicBezTo>
                  <a:cubicBezTo>
                    <a:pt x="788" y="649"/>
                    <a:pt x="824" y="660"/>
                    <a:pt x="859" y="660"/>
                  </a:cubicBezTo>
                  <a:cubicBezTo>
                    <a:pt x="1016" y="660"/>
                    <a:pt x="1136" y="438"/>
                    <a:pt x="967" y="325"/>
                  </a:cubicBezTo>
                  <a:lnTo>
                    <a:pt x="984" y="325"/>
                  </a:lnTo>
                  <a:cubicBezTo>
                    <a:pt x="905" y="266"/>
                    <a:pt x="826" y="217"/>
                    <a:pt x="748" y="166"/>
                  </a:cubicBezTo>
                  <a:lnTo>
                    <a:pt x="748" y="166"/>
                  </a:lnTo>
                  <a:cubicBezTo>
                    <a:pt x="712" y="92"/>
                    <a:pt x="639" y="57"/>
                    <a:pt x="569" y="56"/>
                  </a:cubicBezTo>
                  <a:lnTo>
                    <a:pt x="569" y="56"/>
                  </a:lnTo>
                  <a:cubicBezTo>
                    <a:pt x="497" y="22"/>
                    <a:pt x="4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3"/>
            <p:cNvSpPr/>
            <p:nvPr/>
          </p:nvSpPr>
          <p:spPr>
            <a:xfrm>
              <a:off x="2158154" y="4675721"/>
              <a:ext cx="76789" cy="87180"/>
            </a:xfrm>
            <a:custGeom>
              <a:avLst/>
              <a:gdLst/>
              <a:ahLst/>
              <a:cxnLst/>
              <a:rect l="l" t="t" r="r" b="b"/>
              <a:pathLst>
                <a:path w="761" h="864" extrusionOk="0">
                  <a:moveTo>
                    <a:pt x="278" y="0"/>
                  </a:moveTo>
                  <a:cubicBezTo>
                    <a:pt x="159" y="0"/>
                    <a:pt x="49" y="86"/>
                    <a:pt x="35" y="211"/>
                  </a:cubicBezTo>
                  <a:cubicBezTo>
                    <a:pt x="0" y="434"/>
                    <a:pt x="172" y="767"/>
                    <a:pt x="385" y="853"/>
                  </a:cubicBezTo>
                  <a:cubicBezTo>
                    <a:pt x="409" y="860"/>
                    <a:pt x="433" y="863"/>
                    <a:pt x="457" y="863"/>
                  </a:cubicBezTo>
                  <a:cubicBezTo>
                    <a:pt x="575" y="863"/>
                    <a:pt x="679" y="777"/>
                    <a:pt x="693" y="656"/>
                  </a:cubicBezTo>
                  <a:cubicBezTo>
                    <a:pt x="693" y="655"/>
                    <a:pt x="693" y="654"/>
                    <a:pt x="693" y="654"/>
                  </a:cubicBezTo>
                  <a:lnTo>
                    <a:pt x="693" y="654"/>
                  </a:lnTo>
                  <a:cubicBezTo>
                    <a:pt x="761" y="530"/>
                    <a:pt x="754" y="369"/>
                    <a:pt x="651" y="245"/>
                  </a:cubicBezTo>
                  <a:cubicBezTo>
                    <a:pt x="648" y="241"/>
                    <a:pt x="645" y="237"/>
                    <a:pt x="641" y="233"/>
                  </a:cubicBezTo>
                  <a:lnTo>
                    <a:pt x="641" y="233"/>
                  </a:lnTo>
                  <a:cubicBezTo>
                    <a:pt x="623" y="140"/>
                    <a:pt x="556" y="92"/>
                    <a:pt x="484" y="83"/>
                  </a:cubicBezTo>
                  <a:lnTo>
                    <a:pt x="484" y="83"/>
                  </a:lnTo>
                  <a:cubicBezTo>
                    <a:pt x="446" y="56"/>
                    <a:pt x="405" y="34"/>
                    <a:pt x="360" y="14"/>
                  </a:cubicBezTo>
                  <a:cubicBezTo>
                    <a:pt x="333" y="5"/>
                    <a:pt x="305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3"/>
            <p:cNvSpPr/>
            <p:nvPr/>
          </p:nvSpPr>
          <p:spPr>
            <a:xfrm>
              <a:off x="2283577" y="4730512"/>
              <a:ext cx="62662" cy="73760"/>
            </a:xfrm>
            <a:custGeom>
              <a:avLst/>
              <a:gdLst/>
              <a:ahLst/>
              <a:cxnLst/>
              <a:rect l="l" t="t" r="r" b="b"/>
              <a:pathLst>
                <a:path w="621" h="731" extrusionOk="0">
                  <a:moveTo>
                    <a:pt x="297" y="1"/>
                  </a:moveTo>
                  <a:cubicBezTo>
                    <a:pt x="130" y="1"/>
                    <a:pt x="0" y="156"/>
                    <a:pt x="41" y="318"/>
                  </a:cubicBezTo>
                  <a:cubicBezTo>
                    <a:pt x="66" y="464"/>
                    <a:pt x="143" y="601"/>
                    <a:pt x="255" y="695"/>
                  </a:cubicBezTo>
                  <a:cubicBezTo>
                    <a:pt x="289" y="719"/>
                    <a:pt x="327" y="731"/>
                    <a:pt x="363" y="731"/>
                  </a:cubicBezTo>
                  <a:cubicBezTo>
                    <a:pt x="453" y="731"/>
                    <a:pt x="536" y="664"/>
                    <a:pt x="554" y="566"/>
                  </a:cubicBezTo>
                  <a:cubicBezTo>
                    <a:pt x="554" y="554"/>
                    <a:pt x="554" y="541"/>
                    <a:pt x="554" y="529"/>
                  </a:cubicBezTo>
                  <a:lnTo>
                    <a:pt x="554" y="529"/>
                  </a:lnTo>
                  <a:cubicBezTo>
                    <a:pt x="603" y="464"/>
                    <a:pt x="620" y="383"/>
                    <a:pt x="605" y="301"/>
                  </a:cubicBezTo>
                  <a:cubicBezTo>
                    <a:pt x="599" y="179"/>
                    <a:pt x="522" y="73"/>
                    <a:pt x="413" y="26"/>
                  </a:cubicBezTo>
                  <a:lnTo>
                    <a:pt x="413" y="26"/>
                  </a:lnTo>
                  <a:cubicBezTo>
                    <a:pt x="384" y="10"/>
                    <a:pt x="350" y="1"/>
                    <a:pt x="315" y="1"/>
                  </a:cubicBezTo>
                  <a:cubicBezTo>
                    <a:pt x="314" y="1"/>
                    <a:pt x="314" y="1"/>
                    <a:pt x="314" y="1"/>
                  </a:cubicBezTo>
                  <a:lnTo>
                    <a:pt x="314" y="1"/>
                  </a:lnTo>
                  <a:cubicBezTo>
                    <a:pt x="308" y="1"/>
                    <a:pt x="303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3"/>
            <p:cNvSpPr/>
            <p:nvPr/>
          </p:nvSpPr>
          <p:spPr>
            <a:xfrm>
              <a:off x="2182371" y="4539200"/>
              <a:ext cx="68615" cy="90711"/>
            </a:xfrm>
            <a:custGeom>
              <a:avLst/>
              <a:gdLst/>
              <a:ahLst/>
              <a:cxnLst/>
              <a:rect l="l" t="t" r="r" b="b"/>
              <a:pathLst>
                <a:path w="680" h="899" extrusionOk="0">
                  <a:moveTo>
                    <a:pt x="216" y="1"/>
                  </a:moveTo>
                  <a:cubicBezTo>
                    <a:pt x="124" y="1"/>
                    <a:pt x="38" y="63"/>
                    <a:pt x="26" y="161"/>
                  </a:cubicBezTo>
                  <a:cubicBezTo>
                    <a:pt x="0" y="435"/>
                    <a:pt x="111" y="700"/>
                    <a:pt x="325" y="863"/>
                  </a:cubicBezTo>
                  <a:cubicBezTo>
                    <a:pt x="356" y="887"/>
                    <a:pt x="395" y="899"/>
                    <a:pt x="434" y="899"/>
                  </a:cubicBezTo>
                  <a:cubicBezTo>
                    <a:pt x="490" y="899"/>
                    <a:pt x="546" y="874"/>
                    <a:pt x="582" y="828"/>
                  </a:cubicBezTo>
                  <a:cubicBezTo>
                    <a:pt x="632" y="748"/>
                    <a:pt x="654" y="658"/>
                    <a:pt x="647" y="570"/>
                  </a:cubicBezTo>
                  <a:lnTo>
                    <a:pt x="647" y="570"/>
                  </a:lnTo>
                  <a:cubicBezTo>
                    <a:pt x="673" y="526"/>
                    <a:pt x="679" y="470"/>
                    <a:pt x="650" y="409"/>
                  </a:cubicBezTo>
                  <a:cubicBezTo>
                    <a:pt x="582" y="255"/>
                    <a:pt x="462" y="127"/>
                    <a:pt x="325" y="33"/>
                  </a:cubicBezTo>
                  <a:cubicBezTo>
                    <a:pt x="291" y="11"/>
                    <a:pt x="253" y="1"/>
                    <a:pt x="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3"/>
            <p:cNvSpPr/>
            <p:nvPr/>
          </p:nvSpPr>
          <p:spPr>
            <a:xfrm>
              <a:off x="2096906" y="4410952"/>
              <a:ext cx="85668" cy="79814"/>
            </a:xfrm>
            <a:custGeom>
              <a:avLst/>
              <a:gdLst/>
              <a:ahLst/>
              <a:cxnLst/>
              <a:rect l="l" t="t" r="r" b="b"/>
              <a:pathLst>
                <a:path w="849" h="791" extrusionOk="0">
                  <a:moveTo>
                    <a:pt x="309" y="509"/>
                  </a:moveTo>
                  <a:lnTo>
                    <a:pt x="309" y="509"/>
                  </a:lnTo>
                  <a:cubicBezTo>
                    <a:pt x="312" y="511"/>
                    <a:pt x="314" y="514"/>
                    <a:pt x="317" y="517"/>
                  </a:cubicBezTo>
                  <a:cubicBezTo>
                    <a:pt x="330" y="532"/>
                    <a:pt x="328" y="539"/>
                    <a:pt x="323" y="539"/>
                  </a:cubicBezTo>
                  <a:cubicBezTo>
                    <a:pt x="317" y="539"/>
                    <a:pt x="304" y="528"/>
                    <a:pt x="309" y="509"/>
                  </a:cubicBezTo>
                  <a:close/>
                  <a:moveTo>
                    <a:pt x="223" y="0"/>
                  </a:moveTo>
                  <a:cubicBezTo>
                    <a:pt x="129" y="0"/>
                    <a:pt x="48" y="69"/>
                    <a:pt x="34" y="166"/>
                  </a:cubicBezTo>
                  <a:cubicBezTo>
                    <a:pt x="0" y="414"/>
                    <a:pt x="146" y="773"/>
                    <a:pt x="428" y="790"/>
                  </a:cubicBezTo>
                  <a:cubicBezTo>
                    <a:pt x="432" y="791"/>
                    <a:pt x="437" y="791"/>
                    <a:pt x="441" y="791"/>
                  </a:cubicBezTo>
                  <a:cubicBezTo>
                    <a:pt x="536" y="791"/>
                    <a:pt x="616" y="741"/>
                    <a:pt x="661" y="668"/>
                  </a:cubicBezTo>
                  <a:lnTo>
                    <a:pt x="661" y="668"/>
                  </a:lnTo>
                  <a:cubicBezTo>
                    <a:pt x="770" y="633"/>
                    <a:pt x="848" y="499"/>
                    <a:pt x="761" y="380"/>
                  </a:cubicBezTo>
                  <a:cubicBezTo>
                    <a:pt x="697" y="298"/>
                    <a:pt x="624" y="225"/>
                    <a:pt x="545" y="163"/>
                  </a:cubicBezTo>
                  <a:lnTo>
                    <a:pt x="545" y="163"/>
                  </a:lnTo>
                  <a:cubicBezTo>
                    <a:pt x="537" y="153"/>
                    <a:pt x="530" y="142"/>
                    <a:pt x="522" y="132"/>
                  </a:cubicBezTo>
                  <a:cubicBezTo>
                    <a:pt x="484" y="62"/>
                    <a:pt x="417" y="25"/>
                    <a:pt x="346" y="25"/>
                  </a:cubicBezTo>
                  <a:cubicBezTo>
                    <a:pt x="338" y="25"/>
                    <a:pt x="330" y="25"/>
                    <a:pt x="322" y="26"/>
                  </a:cubicBezTo>
                  <a:lnTo>
                    <a:pt x="322" y="26"/>
                  </a:lnTo>
                  <a:cubicBezTo>
                    <a:pt x="312" y="21"/>
                    <a:pt x="302" y="17"/>
                    <a:pt x="291" y="12"/>
                  </a:cubicBezTo>
                  <a:cubicBezTo>
                    <a:pt x="268" y="4"/>
                    <a:pt x="245" y="0"/>
                    <a:pt x="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3"/>
            <p:cNvSpPr/>
            <p:nvPr/>
          </p:nvSpPr>
          <p:spPr>
            <a:xfrm>
              <a:off x="1968254" y="4578754"/>
              <a:ext cx="104538" cy="64275"/>
            </a:xfrm>
            <a:custGeom>
              <a:avLst/>
              <a:gdLst/>
              <a:ahLst/>
              <a:cxnLst/>
              <a:rect l="l" t="t" r="r" b="b"/>
              <a:pathLst>
                <a:path w="1036" h="637" extrusionOk="0">
                  <a:moveTo>
                    <a:pt x="864" y="0"/>
                  </a:moveTo>
                  <a:cubicBezTo>
                    <a:pt x="633" y="0"/>
                    <a:pt x="266" y="0"/>
                    <a:pt x="95" y="197"/>
                  </a:cubicBezTo>
                  <a:cubicBezTo>
                    <a:pt x="9" y="282"/>
                    <a:pt x="0" y="419"/>
                    <a:pt x="77" y="522"/>
                  </a:cubicBezTo>
                  <a:cubicBezTo>
                    <a:pt x="150" y="595"/>
                    <a:pt x="255" y="637"/>
                    <a:pt x="364" y="637"/>
                  </a:cubicBezTo>
                  <a:cubicBezTo>
                    <a:pt x="382" y="637"/>
                    <a:pt x="401" y="636"/>
                    <a:pt x="420" y="633"/>
                  </a:cubicBezTo>
                  <a:cubicBezTo>
                    <a:pt x="607" y="633"/>
                    <a:pt x="868" y="561"/>
                    <a:pt x="899" y="358"/>
                  </a:cubicBezTo>
                  <a:lnTo>
                    <a:pt x="899" y="358"/>
                  </a:lnTo>
                  <a:cubicBezTo>
                    <a:pt x="965" y="334"/>
                    <a:pt x="1014" y="274"/>
                    <a:pt x="1027" y="205"/>
                  </a:cubicBezTo>
                  <a:cubicBezTo>
                    <a:pt x="1036" y="103"/>
                    <a:pt x="967" y="9"/>
                    <a:pt x="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3"/>
            <p:cNvSpPr/>
            <p:nvPr/>
          </p:nvSpPr>
          <p:spPr>
            <a:xfrm>
              <a:off x="1854335" y="4422152"/>
              <a:ext cx="99291" cy="60743"/>
            </a:xfrm>
            <a:custGeom>
              <a:avLst/>
              <a:gdLst/>
              <a:ahLst/>
              <a:cxnLst/>
              <a:rect l="l" t="t" r="r" b="b"/>
              <a:pathLst>
                <a:path w="984" h="602" extrusionOk="0">
                  <a:moveTo>
                    <a:pt x="411" y="397"/>
                  </a:moveTo>
                  <a:cubicBezTo>
                    <a:pt x="413" y="397"/>
                    <a:pt x="415" y="397"/>
                    <a:pt x="418" y="397"/>
                  </a:cubicBezTo>
                  <a:lnTo>
                    <a:pt x="418" y="397"/>
                  </a:lnTo>
                  <a:cubicBezTo>
                    <a:pt x="417" y="398"/>
                    <a:pt x="416" y="398"/>
                    <a:pt x="415" y="398"/>
                  </a:cubicBezTo>
                  <a:cubicBezTo>
                    <a:pt x="414" y="398"/>
                    <a:pt x="412" y="398"/>
                    <a:pt x="411" y="397"/>
                  </a:cubicBezTo>
                  <a:close/>
                  <a:moveTo>
                    <a:pt x="618" y="1"/>
                  </a:moveTo>
                  <a:cubicBezTo>
                    <a:pt x="580" y="1"/>
                    <a:pt x="542" y="8"/>
                    <a:pt x="505" y="25"/>
                  </a:cubicBezTo>
                  <a:lnTo>
                    <a:pt x="505" y="25"/>
                  </a:lnTo>
                  <a:cubicBezTo>
                    <a:pt x="482" y="23"/>
                    <a:pt x="460" y="22"/>
                    <a:pt x="437" y="22"/>
                  </a:cubicBezTo>
                  <a:cubicBezTo>
                    <a:pt x="350" y="22"/>
                    <a:pt x="266" y="40"/>
                    <a:pt x="197" y="89"/>
                  </a:cubicBezTo>
                  <a:cubicBezTo>
                    <a:pt x="0" y="235"/>
                    <a:pt x="103" y="508"/>
                    <a:pt x="317" y="577"/>
                  </a:cubicBezTo>
                  <a:cubicBezTo>
                    <a:pt x="372" y="592"/>
                    <a:pt x="433" y="601"/>
                    <a:pt x="493" y="601"/>
                  </a:cubicBezTo>
                  <a:cubicBezTo>
                    <a:pt x="630" y="601"/>
                    <a:pt x="766" y="556"/>
                    <a:pt x="840" y="445"/>
                  </a:cubicBezTo>
                  <a:lnTo>
                    <a:pt x="840" y="445"/>
                  </a:lnTo>
                  <a:cubicBezTo>
                    <a:pt x="887" y="426"/>
                    <a:pt x="927" y="388"/>
                    <a:pt x="950" y="337"/>
                  </a:cubicBezTo>
                  <a:cubicBezTo>
                    <a:pt x="984" y="243"/>
                    <a:pt x="941" y="132"/>
                    <a:pt x="839" y="98"/>
                  </a:cubicBezTo>
                  <a:cubicBezTo>
                    <a:pt x="834" y="97"/>
                    <a:pt x="830" y="96"/>
                    <a:pt x="826" y="94"/>
                  </a:cubicBezTo>
                  <a:lnTo>
                    <a:pt x="826" y="94"/>
                  </a:lnTo>
                  <a:cubicBezTo>
                    <a:pt x="774" y="36"/>
                    <a:pt x="698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3"/>
            <p:cNvSpPr/>
            <p:nvPr/>
          </p:nvSpPr>
          <p:spPr>
            <a:xfrm>
              <a:off x="1780070" y="4473916"/>
              <a:ext cx="82137" cy="93537"/>
            </a:xfrm>
            <a:custGeom>
              <a:avLst/>
              <a:gdLst/>
              <a:ahLst/>
              <a:cxnLst/>
              <a:rect l="l" t="t" r="r" b="b"/>
              <a:pathLst>
                <a:path w="814" h="927" extrusionOk="0">
                  <a:moveTo>
                    <a:pt x="430" y="0"/>
                  </a:moveTo>
                  <a:cubicBezTo>
                    <a:pt x="388" y="0"/>
                    <a:pt x="343" y="12"/>
                    <a:pt x="291" y="38"/>
                  </a:cubicBezTo>
                  <a:cubicBezTo>
                    <a:pt x="0" y="192"/>
                    <a:pt x="129" y="637"/>
                    <a:pt x="300" y="825"/>
                  </a:cubicBezTo>
                  <a:cubicBezTo>
                    <a:pt x="357" y="892"/>
                    <a:pt x="438" y="927"/>
                    <a:pt x="518" y="927"/>
                  </a:cubicBezTo>
                  <a:cubicBezTo>
                    <a:pt x="582" y="927"/>
                    <a:pt x="644" y="905"/>
                    <a:pt x="693" y="859"/>
                  </a:cubicBezTo>
                  <a:cubicBezTo>
                    <a:pt x="813" y="748"/>
                    <a:pt x="813" y="586"/>
                    <a:pt x="779" y="449"/>
                  </a:cubicBezTo>
                  <a:cubicBezTo>
                    <a:pt x="762" y="357"/>
                    <a:pt x="721" y="241"/>
                    <a:pt x="652" y="160"/>
                  </a:cubicBezTo>
                  <a:lnTo>
                    <a:pt x="652" y="160"/>
                  </a:lnTo>
                  <a:cubicBezTo>
                    <a:pt x="600" y="67"/>
                    <a:pt x="528" y="0"/>
                    <a:pt x="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3"/>
            <p:cNvSpPr/>
            <p:nvPr/>
          </p:nvSpPr>
          <p:spPr>
            <a:xfrm>
              <a:off x="1797324" y="4663916"/>
              <a:ext cx="72652" cy="90005"/>
            </a:xfrm>
            <a:custGeom>
              <a:avLst/>
              <a:gdLst/>
              <a:ahLst/>
              <a:cxnLst/>
              <a:rect l="l" t="t" r="r" b="b"/>
              <a:pathLst>
                <a:path w="720" h="892" extrusionOk="0">
                  <a:moveTo>
                    <a:pt x="390" y="321"/>
                  </a:moveTo>
                  <a:cubicBezTo>
                    <a:pt x="392" y="321"/>
                    <a:pt x="399" y="331"/>
                    <a:pt x="393" y="335"/>
                  </a:cubicBezTo>
                  <a:lnTo>
                    <a:pt x="393" y="335"/>
                  </a:lnTo>
                  <a:cubicBezTo>
                    <a:pt x="388" y="325"/>
                    <a:pt x="388" y="321"/>
                    <a:pt x="390" y="321"/>
                  </a:cubicBezTo>
                  <a:close/>
                  <a:moveTo>
                    <a:pt x="319" y="0"/>
                  </a:moveTo>
                  <a:cubicBezTo>
                    <a:pt x="288" y="0"/>
                    <a:pt x="256" y="7"/>
                    <a:pt x="223" y="20"/>
                  </a:cubicBezTo>
                  <a:cubicBezTo>
                    <a:pt x="26" y="89"/>
                    <a:pt x="1" y="294"/>
                    <a:pt x="43" y="465"/>
                  </a:cubicBezTo>
                  <a:cubicBezTo>
                    <a:pt x="86" y="653"/>
                    <a:pt x="214" y="807"/>
                    <a:pt x="394" y="884"/>
                  </a:cubicBezTo>
                  <a:cubicBezTo>
                    <a:pt x="414" y="889"/>
                    <a:pt x="433" y="891"/>
                    <a:pt x="453" y="891"/>
                  </a:cubicBezTo>
                  <a:cubicBezTo>
                    <a:pt x="537" y="891"/>
                    <a:pt x="618" y="848"/>
                    <a:pt x="659" y="764"/>
                  </a:cubicBezTo>
                  <a:cubicBezTo>
                    <a:pt x="711" y="679"/>
                    <a:pt x="719" y="576"/>
                    <a:pt x="685" y="482"/>
                  </a:cubicBezTo>
                  <a:cubicBezTo>
                    <a:pt x="673" y="459"/>
                    <a:pt x="656" y="438"/>
                    <a:pt x="636" y="422"/>
                  </a:cubicBezTo>
                  <a:lnTo>
                    <a:pt x="636" y="422"/>
                  </a:lnTo>
                  <a:cubicBezTo>
                    <a:pt x="659" y="380"/>
                    <a:pt x="665" y="327"/>
                    <a:pt x="642" y="268"/>
                  </a:cubicBezTo>
                  <a:cubicBezTo>
                    <a:pt x="579" y="134"/>
                    <a:pt x="463" y="0"/>
                    <a:pt x="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3"/>
            <p:cNvSpPr/>
            <p:nvPr/>
          </p:nvSpPr>
          <p:spPr>
            <a:xfrm>
              <a:off x="2077028" y="4904266"/>
              <a:ext cx="72954" cy="93738"/>
            </a:xfrm>
            <a:custGeom>
              <a:avLst/>
              <a:gdLst/>
              <a:ahLst/>
              <a:cxnLst/>
              <a:rect l="l" t="t" r="r" b="b"/>
              <a:pathLst>
                <a:path w="723" h="929" extrusionOk="0">
                  <a:moveTo>
                    <a:pt x="319" y="0"/>
                  </a:moveTo>
                  <a:cubicBezTo>
                    <a:pt x="299" y="0"/>
                    <a:pt x="279" y="3"/>
                    <a:pt x="257" y="8"/>
                  </a:cubicBezTo>
                  <a:cubicBezTo>
                    <a:pt x="0" y="76"/>
                    <a:pt x="26" y="418"/>
                    <a:pt x="86" y="598"/>
                  </a:cubicBezTo>
                  <a:cubicBezTo>
                    <a:pt x="132" y="743"/>
                    <a:pt x="264" y="928"/>
                    <a:pt x="424" y="928"/>
                  </a:cubicBezTo>
                  <a:cubicBezTo>
                    <a:pt x="472" y="928"/>
                    <a:pt x="522" y="911"/>
                    <a:pt x="574" y="872"/>
                  </a:cubicBezTo>
                  <a:cubicBezTo>
                    <a:pt x="702" y="773"/>
                    <a:pt x="723" y="609"/>
                    <a:pt x="690" y="461"/>
                  </a:cubicBezTo>
                  <a:lnTo>
                    <a:pt x="693" y="461"/>
                  </a:lnTo>
                  <a:cubicBezTo>
                    <a:pt x="654" y="281"/>
                    <a:pt x="536" y="0"/>
                    <a:pt x="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3"/>
            <p:cNvSpPr/>
            <p:nvPr/>
          </p:nvSpPr>
          <p:spPr>
            <a:xfrm>
              <a:off x="2219402" y="5074893"/>
              <a:ext cx="90815" cy="86070"/>
            </a:xfrm>
            <a:custGeom>
              <a:avLst/>
              <a:gdLst/>
              <a:ahLst/>
              <a:cxnLst/>
              <a:rect l="l" t="t" r="r" b="b"/>
              <a:pathLst>
                <a:path w="900" h="853" extrusionOk="0">
                  <a:moveTo>
                    <a:pt x="437" y="0"/>
                  </a:moveTo>
                  <a:cubicBezTo>
                    <a:pt x="358" y="0"/>
                    <a:pt x="279" y="47"/>
                    <a:pt x="253" y="121"/>
                  </a:cubicBezTo>
                  <a:lnTo>
                    <a:pt x="253" y="121"/>
                  </a:lnTo>
                  <a:cubicBezTo>
                    <a:pt x="247" y="120"/>
                    <a:pt x="242" y="120"/>
                    <a:pt x="236" y="120"/>
                  </a:cubicBezTo>
                  <a:cubicBezTo>
                    <a:pt x="120" y="120"/>
                    <a:pt x="17" y="210"/>
                    <a:pt x="1" y="336"/>
                  </a:cubicBezTo>
                  <a:cubicBezTo>
                    <a:pt x="1" y="447"/>
                    <a:pt x="52" y="558"/>
                    <a:pt x="138" y="635"/>
                  </a:cubicBezTo>
                  <a:cubicBezTo>
                    <a:pt x="240" y="737"/>
                    <a:pt x="380" y="852"/>
                    <a:pt x="523" y="852"/>
                  </a:cubicBezTo>
                  <a:cubicBezTo>
                    <a:pt x="583" y="852"/>
                    <a:pt x="644" y="832"/>
                    <a:pt x="702" y="781"/>
                  </a:cubicBezTo>
                  <a:cubicBezTo>
                    <a:pt x="729" y="757"/>
                    <a:pt x="748" y="731"/>
                    <a:pt x="763" y="705"/>
                  </a:cubicBezTo>
                  <a:lnTo>
                    <a:pt x="763" y="705"/>
                  </a:lnTo>
                  <a:cubicBezTo>
                    <a:pt x="780" y="698"/>
                    <a:pt x="797" y="689"/>
                    <a:pt x="814" y="678"/>
                  </a:cubicBezTo>
                  <a:cubicBezTo>
                    <a:pt x="891" y="610"/>
                    <a:pt x="899" y="498"/>
                    <a:pt x="839" y="413"/>
                  </a:cubicBezTo>
                  <a:lnTo>
                    <a:pt x="839" y="413"/>
                  </a:lnTo>
                  <a:lnTo>
                    <a:pt x="831" y="421"/>
                  </a:lnTo>
                  <a:cubicBezTo>
                    <a:pt x="796" y="383"/>
                    <a:pt x="758" y="347"/>
                    <a:pt x="717" y="315"/>
                  </a:cubicBezTo>
                  <a:lnTo>
                    <a:pt x="717" y="315"/>
                  </a:lnTo>
                  <a:cubicBezTo>
                    <a:pt x="679" y="239"/>
                    <a:pt x="633" y="166"/>
                    <a:pt x="600" y="105"/>
                  </a:cubicBezTo>
                  <a:cubicBezTo>
                    <a:pt x="564" y="31"/>
                    <a:pt x="501" y="0"/>
                    <a:pt x="4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3"/>
            <p:cNvSpPr/>
            <p:nvPr/>
          </p:nvSpPr>
          <p:spPr>
            <a:xfrm>
              <a:off x="2351485" y="4912036"/>
              <a:ext cx="76284" cy="90005"/>
            </a:xfrm>
            <a:custGeom>
              <a:avLst/>
              <a:gdLst/>
              <a:ahLst/>
              <a:cxnLst/>
              <a:rect l="l" t="t" r="r" b="b"/>
              <a:pathLst>
                <a:path w="756" h="892" extrusionOk="0">
                  <a:moveTo>
                    <a:pt x="304" y="1"/>
                  </a:moveTo>
                  <a:cubicBezTo>
                    <a:pt x="267" y="1"/>
                    <a:pt x="228" y="8"/>
                    <a:pt x="189" y="25"/>
                  </a:cubicBezTo>
                  <a:cubicBezTo>
                    <a:pt x="52" y="85"/>
                    <a:pt x="1" y="247"/>
                    <a:pt x="69" y="376"/>
                  </a:cubicBezTo>
                  <a:cubicBezTo>
                    <a:pt x="138" y="513"/>
                    <a:pt x="215" y="649"/>
                    <a:pt x="283" y="786"/>
                  </a:cubicBezTo>
                  <a:cubicBezTo>
                    <a:pt x="316" y="857"/>
                    <a:pt x="382" y="891"/>
                    <a:pt x="448" y="891"/>
                  </a:cubicBezTo>
                  <a:cubicBezTo>
                    <a:pt x="519" y="891"/>
                    <a:pt x="590" y="853"/>
                    <a:pt x="625" y="778"/>
                  </a:cubicBezTo>
                  <a:cubicBezTo>
                    <a:pt x="642" y="727"/>
                    <a:pt x="653" y="674"/>
                    <a:pt x="656" y="621"/>
                  </a:cubicBezTo>
                  <a:lnTo>
                    <a:pt x="656" y="621"/>
                  </a:lnTo>
                  <a:cubicBezTo>
                    <a:pt x="716" y="589"/>
                    <a:pt x="756" y="525"/>
                    <a:pt x="736" y="436"/>
                  </a:cubicBezTo>
                  <a:cubicBezTo>
                    <a:pt x="693" y="246"/>
                    <a:pt x="519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3"/>
            <p:cNvSpPr/>
            <p:nvPr/>
          </p:nvSpPr>
          <p:spPr>
            <a:xfrm>
              <a:off x="2449058" y="5231595"/>
              <a:ext cx="79412" cy="93940"/>
            </a:xfrm>
            <a:custGeom>
              <a:avLst/>
              <a:gdLst/>
              <a:ahLst/>
              <a:cxnLst/>
              <a:rect l="l" t="t" r="r" b="b"/>
              <a:pathLst>
                <a:path w="787" h="931" extrusionOk="0">
                  <a:moveTo>
                    <a:pt x="463" y="1"/>
                  </a:moveTo>
                  <a:cubicBezTo>
                    <a:pt x="446" y="1"/>
                    <a:pt x="429" y="2"/>
                    <a:pt x="411" y="6"/>
                  </a:cubicBezTo>
                  <a:cubicBezTo>
                    <a:pt x="393" y="9"/>
                    <a:pt x="375" y="13"/>
                    <a:pt x="359" y="20"/>
                  </a:cubicBezTo>
                  <a:lnTo>
                    <a:pt x="359" y="20"/>
                  </a:lnTo>
                  <a:cubicBezTo>
                    <a:pt x="267" y="30"/>
                    <a:pt x="180" y="89"/>
                    <a:pt x="137" y="186"/>
                  </a:cubicBezTo>
                  <a:cubicBezTo>
                    <a:pt x="35" y="400"/>
                    <a:pt x="0" y="921"/>
                    <a:pt x="343" y="930"/>
                  </a:cubicBezTo>
                  <a:cubicBezTo>
                    <a:pt x="349" y="930"/>
                    <a:pt x="355" y="931"/>
                    <a:pt x="360" y="931"/>
                  </a:cubicBezTo>
                  <a:cubicBezTo>
                    <a:pt x="672" y="931"/>
                    <a:pt x="786" y="489"/>
                    <a:pt x="719" y="246"/>
                  </a:cubicBezTo>
                  <a:cubicBezTo>
                    <a:pt x="689" y="116"/>
                    <a:pt x="597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3"/>
            <p:cNvSpPr/>
            <p:nvPr/>
          </p:nvSpPr>
          <p:spPr>
            <a:xfrm>
              <a:off x="2537954" y="5455802"/>
              <a:ext cx="85567" cy="77998"/>
            </a:xfrm>
            <a:custGeom>
              <a:avLst/>
              <a:gdLst/>
              <a:ahLst/>
              <a:cxnLst/>
              <a:rect l="l" t="t" r="r" b="b"/>
              <a:pathLst>
                <a:path w="848" h="773" extrusionOk="0">
                  <a:moveTo>
                    <a:pt x="305" y="0"/>
                  </a:moveTo>
                  <a:cubicBezTo>
                    <a:pt x="125" y="0"/>
                    <a:pt x="1" y="177"/>
                    <a:pt x="1" y="359"/>
                  </a:cubicBezTo>
                  <a:cubicBezTo>
                    <a:pt x="1" y="479"/>
                    <a:pt x="18" y="616"/>
                    <a:pt x="146" y="667"/>
                  </a:cubicBezTo>
                  <a:cubicBezTo>
                    <a:pt x="170" y="674"/>
                    <a:pt x="194" y="677"/>
                    <a:pt x="217" y="677"/>
                  </a:cubicBezTo>
                  <a:cubicBezTo>
                    <a:pt x="261" y="677"/>
                    <a:pt x="303" y="665"/>
                    <a:pt x="339" y="644"/>
                  </a:cubicBezTo>
                  <a:lnTo>
                    <a:pt x="339" y="644"/>
                  </a:lnTo>
                  <a:cubicBezTo>
                    <a:pt x="343" y="646"/>
                    <a:pt x="347" y="648"/>
                    <a:pt x="351" y="650"/>
                  </a:cubicBezTo>
                  <a:cubicBezTo>
                    <a:pt x="383" y="665"/>
                    <a:pt x="417" y="672"/>
                    <a:pt x="451" y="672"/>
                  </a:cubicBezTo>
                  <a:cubicBezTo>
                    <a:pt x="461" y="672"/>
                    <a:pt x="470" y="671"/>
                    <a:pt x="480" y="670"/>
                  </a:cubicBezTo>
                  <a:lnTo>
                    <a:pt x="480" y="670"/>
                  </a:lnTo>
                  <a:cubicBezTo>
                    <a:pt x="511" y="732"/>
                    <a:pt x="574" y="772"/>
                    <a:pt x="645" y="772"/>
                  </a:cubicBezTo>
                  <a:cubicBezTo>
                    <a:pt x="655" y="772"/>
                    <a:pt x="666" y="772"/>
                    <a:pt x="676" y="770"/>
                  </a:cubicBezTo>
                  <a:cubicBezTo>
                    <a:pt x="779" y="753"/>
                    <a:pt x="848" y="659"/>
                    <a:pt x="830" y="556"/>
                  </a:cubicBezTo>
                  <a:lnTo>
                    <a:pt x="830" y="556"/>
                  </a:lnTo>
                  <a:lnTo>
                    <a:pt x="839" y="573"/>
                  </a:lnTo>
                  <a:cubicBezTo>
                    <a:pt x="831" y="416"/>
                    <a:pt x="746" y="294"/>
                    <a:pt x="629" y="222"/>
                  </a:cubicBezTo>
                  <a:lnTo>
                    <a:pt x="629" y="222"/>
                  </a:lnTo>
                  <a:cubicBezTo>
                    <a:pt x="579" y="131"/>
                    <a:pt x="500" y="57"/>
                    <a:pt x="403" y="17"/>
                  </a:cubicBezTo>
                  <a:cubicBezTo>
                    <a:pt x="369" y="6"/>
                    <a:pt x="336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3"/>
            <p:cNvSpPr/>
            <p:nvPr/>
          </p:nvSpPr>
          <p:spPr>
            <a:xfrm>
              <a:off x="2342101" y="5351670"/>
              <a:ext cx="82036" cy="77392"/>
            </a:xfrm>
            <a:custGeom>
              <a:avLst/>
              <a:gdLst/>
              <a:ahLst/>
              <a:cxnLst/>
              <a:rect l="l" t="t" r="r" b="b"/>
              <a:pathLst>
                <a:path w="813" h="767" extrusionOk="0">
                  <a:moveTo>
                    <a:pt x="396" y="0"/>
                  </a:moveTo>
                  <a:cubicBezTo>
                    <a:pt x="356" y="0"/>
                    <a:pt x="316" y="13"/>
                    <a:pt x="282" y="39"/>
                  </a:cubicBezTo>
                  <a:cubicBezTo>
                    <a:pt x="242" y="72"/>
                    <a:pt x="219" y="113"/>
                    <a:pt x="212" y="157"/>
                  </a:cubicBezTo>
                  <a:lnTo>
                    <a:pt x="212" y="157"/>
                  </a:lnTo>
                  <a:cubicBezTo>
                    <a:pt x="50" y="257"/>
                    <a:pt x="1" y="473"/>
                    <a:pt x="111" y="638"/>
                  </a:cubicBezTo>
                  <a:cubicBezTo>
                    <a:pt x="171" y="724"/>
                    <a:pt x="265" y="767"/>
                    <a:pt x="360" y="767"/>
                  </a:cubicBezTo>
                  <a:cubicBezTo>
                    <a:pt x="455" y="767"/>
                    <a:pt x="551" y="724"/>
                    <a:pt x="616" y="638"/>
                  </a:cubicBezTo>
                  <a:cubicBezTo>
                    <a:pt x="625" y="624"/>
                    <a:pt x="634" y="610"/>
                    <a:pt x="641" y="597"/>
                  </a:cubicBezTo>
                  <a:lnTo>
                    <a:pt x="641" y="597"/>
                  </a:lnTo>
                  <a:cubicBezTo>
                    <a:pt x="737" y="566"/>
                    <a:pt x="812" y="468"/>
                    <a:pt x="761" y="347"/>
                  </a:cubicBezTo>
                  <a:lnTo>
                    <a:pt x="744" y="347"/>
                  </a:lnTo>
                  <a:cubicBezTo>
                    <a:pt x="716" y="278"/>
                    <a:pt x="669" y="222"/>
                    <a:pt x="611" y="181"/>
                  </a:cubicBezTo>
                  <a:lnTo>
                    <a:pt x="611" y="181"/>
                  </a:lnTo>
                  <a:cubicBezTo>
                    <a:pt x="590" y="141"/>
                    <a:pt x="565" y="102"/>
                    <a:pt x="539" y="65"/>
                  </a:cubicBezTo>
                  <a:cubicBezTo>
                    <a:pt x="500" y="22"/>
                    <a:pt x="448" y="0"/>
                    <a:pt x="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3"/>
            <p:cNvSpPr/>
            <p:nvPr/>
          </p:nvSpPr>
          <p:spPr>
            <a:xfrm>
              <a:off x="2324846" y="5230485"/>
              <a:ext cx="86375" cy="86776"/>
            </a:xfrm>
            <a:custGeom>
              <a:avLst/>
              <a:gdLst/>
              <a:ahLst/>
              <a:cxnLst/>
              <a:rect l="l" t="t" r="r" b="b"/>
              <a:pathLst>
                <a:path w="856" h="860" extrusionOk="0">
                  <a:moveTo>
                    <a:pt x="404" y="1"/>
                  </a:moveTo>
                  <a:cubicBezTo>
                    <a:pt x="215" y="1"/>
                    <a:pt x="28" y="88"/>
                    <a:pt x="17" y="291"/>
                  </a:cubicBezTo>
                  <a:cubicBezTo>
                    <a:pt x="1" y="533"/>
                    <a:pt x="190" y="859"/>
                    <a:pt x="449" y="859"/>
                  </a:cubicBezTo>
                  <a:cubicBezTo>
                    <a:pt x="464" y="859"/>
                    <a:pt x="480" y="858"/>
                    <a:pt x="496" y="855"/>
                  </a:cubicBezTo>
                  <a:cubicBezTo>
                    <a:pt x="637" y="822"/>
                    <a:pt x="746" y="716"/>
                    <a:pt x="768" y="576"/>
                  </a:cubicBezTo>
                  <a:lnTo>
                    <a:pt x="768" y="576"/>
                  </a:lnTo>
                  <a:cubicBezTo>
                    <a:pt x="813" y="528"/>
                    <a:pt x="842" y="464"/>
                    <a:pt x="847" y="394"/>
                  </a:cubicBezTo>
                  <a:cubicBezTo>
                    <a:pt x="855" y="265"/>
                    <a:pt x="795" y="145"/>
                    <a:pt x="693" y="77"/>
                  </a:cubicBezTo>
                  <a:cubicBezTo>
                    <a:pt x="616" y="28"/>
                    <a:pt x="510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3"/>
            <p:cNvSpPr/>
            <p:nvPr/>
          </p:nvSpPr>
          <p:spPr>
            <a:xfrm>
              <a:off x="1863819" y="4771882"/>
              <a:ext cx="95053" cy="59432"/>
            </a:xfrm>
            <a:custGeom>
              <a:avLst/>
              <a:gdLst/>
              <a:ahLst/>
              <a:cxnLst/>
              <a:rect l="l" t="t" r="r" b="b"/>
              <a:pathLst>
                <a:path w="942" h="589" extrusionOk="0">
                  <a:moveTo>
                    <a:pt x="407" y="206"/>
                  </a:moveTo>
                  <a:cubicBezTo>
                    <a:pt x="410" y="206"/>
                    <a:pt x="411" y="209"/>
                    <a:pt x="410" y="213"/>
                  </a:cubicBezTo>
                  <a:lnTo>
                    <a:pt x="410" y="213"/>
                  </a:lnTo>
                  <a:cubicBezTo>
                    <a:pt x="410" y="214"/>
                    <a:pt x="410" y="215"/>
                    <a:pt x="409" y="216"/>
                  </a:cubicBezTo>
                  <a:lnTo>
                    <a:pt x="409" y="216"/>
                  </a:lnTo>
                  <a:cubicBezTo>
                    <a:pt x="400" y="216"/>
                    <a:pt x="390" y="214"/>
                    <a:pt x="402" y="208"/>
                  </a:cubicBezTo>
                  <a:cubicBezTo>
                    <a:pt x="404" y="207"/>
                    <a:pt x="406" y="206"/>
                    <a:pt x="407" y="206"/>
                  </a:cubicBezTo>
                  <a:close/>
                  <a:moveTo>
                    <a:pt x="386" y="0"/>
                  </a:moveTo>
                  <a:cubicBezTo>
                    <a:pt x="256" y="0"/>
                    <a:pt x="126" y="39"/>
                    <a:pt x="69" y="173"/>
                  </a:cubicBezTo>
                  <a:cubicBezTo>
                    <a:pt x="0" y="345"/>
                    <a:pt x="129" y="516"/>
                    <a:pt x="283" y="567"/>
                  </a:cubicBezTo>
                  <a:cubicBezTo>
                    <a:pt x="328" y="581"/>
                    <a:pt x="375" y="588"/>
                    <a:pt x="421" y="588"/>
                  </a:cubicBezTo>
                  <a:cubicBezTo>
                    <a:pt x="513" y="588"/>
                    <a:pt x="603" y="561"/>
                    <a:pt x="679" y="510"/>
                  </a:cubicBezTo>
                  <a:lnTo>
                    <a:pt x="679" y="510"/>
                  </a:lnTo>
                  <a:cubicBezTo>
                    <a:pt x="683" y="510"/>
                    <a:pt x="688" y="510"/>
                    <a:pt x="693" y="510"/>
                  </a:cubicBezTo>
                  <a:cubicBezTo>
                    <a:pt x="713" y="510"/>
                    <a:pt x="733" y="509"/>
                    <a:pt x="753" y="507"/>
                  </a:cubicBezTo>
                  <a:cubicBezTo>
                    <a:pt x="873" y="490"/>
                    <a:pt x="941" y="362"/>
                    <a:pt x="890" y="250"/>
                  </a:cubicBezTo>
                  <a:cubicBezTo>
                    <a:pt x="813" y="114"/>
                    <a:pt x="668" y="19"/>
                    <a:pt x="514" y="11"/>
                  </a:cubicBezTo>
                  <a:cubicBezTo>
                    <a:pt x="473" y="5"/>
                    <a:pt x="430" y="0"/>
                    <a:pt x="3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3"/>
            <p:cNvSpPr/>
            <p:nvPr/>
          </p:nvSpPr>
          <p:spPr>
            <a:xfrm>
              <a:off x="2052004" y="4779853"/>
              <a:ext cx="81935" cy="60138"/>
            </a:xfrm>
            <a:custGeom>
              <a:avLst/>
              <a:gdLst/>
              <a:ahLst/>
              <a:cxnLst/>
              <a:rect l="l" t="t" r="r" b="b"/>
              <a:pathLst>
                <a:path w="812" h="596" extrusionOk="0">
                  <a:moveTo>
                    <a:pt x="366" y="0"/>
                  </a:moveTo>
                  <a:cubicBezTo>
                    <a:pt x="303" y="0"/>
                    <a:pt x="241" y="11"/>
                    <a:pt x="180" y="35"/>
                  </a:cubicBezTo>
                  <a:cubicBezTo>
                    <a:pt x="69" y="69"/>
                    <a:pt x="0" y="180"/>
                    <a:pt x="17" y="291"/>
                  </a:cubicBezTo>
                  <a:cubicBezTo>
                    <a:pt x="26" y="394"/>
                    <a:pt x="94" y="479"/>
                    <a:pt x="188" y="531"/>
                  </a:cubicBezTo>
                  <a:cubicBezTo>
                    <a:pt x="262" y="571"/>
                    <a:pt x="350" y="596"/>
                    <a:pt x="435" y="596"/>
                  </a:cubicBezTo>
                  <a:cubicBezTo>
                    <a:pt x="549" y="596"/>
                    <a:pt x="659" y="553"/>
                    <a:pt x="727" y="445"/>
                  </a:cubicBezTo>
                  <a:cubicBezTo>
                    <a:pt x="741" y="425"/>
                    <a:pt x="750" y="403"/>
                    <a:pt x="757" y="380"/>
                  </a:cubicBezTo>
                  <a:lnTo>
                    <a:pt x="757" y="380"/>
                  </a:lnTo>
                  <a:cubicBezTo>
                    <a:pt x="812" y="296"/>
                    <a:pt x="794" y="189"/>
                    <a:pt x="713" y="122"/>
                  </a:cubicBezTo>
                  <a:lnTo>
                    <a:pt x="713" y="122"/>
                  </a:lnTo>
                  <a:cubicBezTo>
                    <a:pt x="667" y="55"/>
                    <a:pt x="597" y="8"/>
                    <a:pt x="513" y="8"/>
                  </a:cubicBezTo>
                  <a:cubicBezTo>
                    <a:pt x="499" y="8"/>
                    <a:pt x="486" y="9"/>
                    <a:pt x="472" y="11"/>
                  </a:cubicBezTo>
                  <a:lnTo>
                    <a:pt x="472" y="11"/>
                  </a:lnTo>
                  <a:cubicBezTo>
                    <a:pt x="437" y="4"/>
                    <a:pt x="401" y="0"/>
                    <a:pt x="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3"/>
            <p:cNvSpPr/>
            <p:nvPr/>
          </p:nvSpPr>
          <p:spPr>
            <a:xfrm>
              <a:off x="2196195" y="4852201"/>
              <a:ext cx="46618" cy="42984"/>
            </a:xfrm>
            <a:custGeom>
              <a:avLst/>
              <a:gdLst/>
              <a:ahLst/>
              <a:cxnLst/>
              <a:rect l="l" t="t" r="r" b="b"/>
              <a:pathLst>
                <a:path w="462" h="426" extrusionOk="0">
                  <a:moveTo>
                    <a:pt x="236" y="0"/>
                  </a:moveTo>
                  <a:cubicBezTo>
                    <a:pt x="104" y="0"/>
                    <a:pt x="0" y="106"/>
                    <a:pt x="8" y="242"/>
                  </a:cubicBezTo>
                  <a:cubicBezTo>
                    <a:pt x="12" y="255"/>
                    <a:pt x="17" y="267"/>
                    <a:pt x="24" y="277"/>
                  </a:cubicBezTo>
                  <a:lnTo>
                    <a:pt x="24" y="277"/>
                  </a:lnTo>
                  <a:cubicBezTo>
                    <a:pt x="36" y="323"/>
                    <a:pt x="64" y="366"/>
                    <a:pt x="111" y="396"/>
                  </a:cubicBezTo>
                  <a:cubicBezTo>
                    <a:pt x="145" y="416"/>
                    <a:pt x="182" y="426"/>
                    <a:pt x="219" y="426"/>
                  </a:cubicBezTo>
                  <a:cubicBezTo>
                    <a:pt x="305" y="426"/>
                    <a:pt x="389" y="374"/>
                    <a:pt x="419" y="284"/>
                  </a:cubicBezTo>
                  <a:cubicBezTo>
                    <a:pt x="462" y="165"/>
                    <a:pt x="393" y="28"/>
                    <a:pt x="265" y="2"/>
                  </a:cubicBezTo>
                  <a:cubicBezTo>
                    <a:pt x="255" y="1"/>
                    <a:pt x="245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3"/>
            <p:cNvSpPr/>
            <p:nvPr/>
          </p:nvSpPr>
          <p:spPr>
            <a:xfrm>
              <a:off x="2247252" y="4995483"/>
              <a:ext cx="36124" cy="32087"/>
            </a:xfrm>
            <a:custGeom>
              <a:avLst/>
              <a:gdLst/>
              <a:ahLst/>
              <a:cxnLst/>
              <a:rect l="l" t="t" r="r" b="b"/>
              <a:pathLst>
                <a:path w="358" h="318" extrusionOk="0">
                  <a:moveTo>
                    <a:pt x="204" y="1"/>
                  </a:moveTo>
                  <a:cubicBezTo>
                    <a:pt x="188" y="1"/>
                    <a:pt x="171" y="5"/>
                    <a:pt x="157" y="14"/>
                  </a:cubicBezTo>
                  <a:lnTo>
                    <a:pt x="157" y="14"/>
                  </a:lnTo>
                  <a:cubicBezTo>
                    <a:pt x="74" y="30"/>
                    <a:pt x="15" y="94"/>
                    <a:pt x="7" y="173"/>
                  </a:cubicBezTo>
                  <a:cubicBezTo>
                    <a:pt x="1" y="269"/>
                    <a:pt x="105" y="318"/>
                    <a:pt x="197" y="318"/>
                  </a:cubicBezTo>
                  <a:cubicBezTo>
                    <a:pt x="228" y="318"/>
                    <a:pt x="257" y="312"/>
                    <a:pt x="281" y="302"/>
                  </a:cubicBezTo>
                  <a:cubicBezTo>
                    <a:pt x="332" y="267"/>
                    <a:pt x="358" y="199"/>
                    <a:pt x="341" y="139"/>
                  </a:cubicBezTo>
                  <a:cubicBezTo>
                    <a:pt x="332" y="88"/>
                    <a:pt x="298" y="45"/>
                    <a:pt x="255" y="19"/>
                  </a:cubicBezTo>
                  <a:cubicBezTo>
                    <a:pt x="239" y="6"/>
                    <a:pt x="221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3"/>
            <p:cNvSpPr/>
            <p:nvPr/>
          </p:nvSpPr>
          <p:spPr>
            <a:xfrm>
              <a:off x="2220310" y="4793475"/>
              <a:ext cx="42380" cy="34004"/>
            </a:xfrm>
            <a:custGeom>
              <a:avLst/>
              <a:gdLst/>
              <a:ahLst/>
              <a:cxnLst/>
              <a:rect l="l" t="t" r="r" b="b"/>
              <a:pathLst>
                <a:path w="420" h="337" extrusionOk="0">
                  <a:moveTo>
                    <a:pt x="213" y="186"/>
                  </a:moveTo>
                  <a:lnTo>
                    <a:pt x="213" y="186"/>
                  </a:lnTo>
                  <a:cubicBezTo>
                    <a:pt x="211" y="190"/>
                    <a:pt x="211" y="192"/>
                    <a:pt x="211" y="192"/>
                  </a:cubicBezTo>
                  <a:cubicBezTo>
                    <a:pt x="210" y="192"/>
                    <a:pt x="212" y="186"/>
                    <a:pt x="213" y="186"/>
                  </a:cubicBezTo>
                  <a:close/>
                  <a:moveTo>
                    <a:pt x="223" y="1"/>
                  </a:moveTo>
                  <a:cubicBezTo>
                    <a:pt x="169" y="1"/>
                    <a:pt x="114" y="25"/>
                    <a:pt x="77" y="71"/>
                  </a:cubicBezTo>
                  <a:cubicBezTo>
                    <a:pt x="0" y="156"/>
                    <a:pt x="26" y="327"/>
                    <a:pt x="163" y="327"/>
                  </a:cubicBezTo>
                  <a:cubicBezTo>
                    <a:pt x="189" y="327"/>
                    <a:pt x="213" y="321"/>
                    <a:pt x="234" y="309"/>
                  </a:cubicBezTo>
                  <a:lnTo>
                    <a:pt x="234" y="309"/>
                  </a:lnTo>
                  <a:cubicBezTo>
                    <a:pt x="255" y="325"/>
                    <a:pt x="282" y="336"/>
                    <a:pt x="305" y="336"/>
                  </a:cubicBezTo>
                  <a:cubicBezTo>
                    <a:pt x="328" y="336"/>
                    <a:pt x="349" y="326"/>
                    <a:pt x="360" y="302"/>
                  </a:cubicBezTo>
                  <a:lnTo>
                    <a:pt x="368" y="302"/>
                  </a:lnTo>
                  <a:cubicBezTo>
                    <a:pt x="420" y="225"/>
                    <a:pt x="420" y="122"/>
                    <a:pt x="351" y="54"/>
                  </a:cubicBezTo>
                  <a:cubicBezTo>
                    <a:pt x="316" y="18"/>
                    <a:pt x="269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3"/>
            <p:cNvSpPr/>
            <p:nvPr/>
          </p:nvSpPr>
          <p:spPr>
            <a:xfrm>
              <a:off x="2275504" y="4891351"/>
              <a:ext cx="46719" cy="40765"/>
            </a:xfrm>
            <a:custGeom>
              <a:avLst/>
              <a:gdLst/>
              <a:ahLst/>
              <a:cxnLst/>
              <a:rect l="l" t="t" r="r" b="b"/>
              <a:pathLst>
                <a:path w="463" h="404" extrusionOk="0">
                  <a:moveTo>
                    <a:pt x="243" y="0"/>
                  </a:moveTo>
                  <a:cubicBezTo>
                    <a:pt x="225" y="0"/>
                    <a:pt x="207" y="3"/>
                    <a:pt x="189" y="8"/>
                  </a:cubicBezTo>
                  <a:cubicBezTo>
                    <a:pt x="52" y="42"/>
                    <a:pt x="1" y="196"/>
                    <a:pt x="78" y="307"/>
                  </a:cubicBezTo>
                  <a:cubicBezTo>
                    <a:pt x="110" y="371"/>
                    <a:pt x="172" y="404"/>
                    <a:pt x="236" y="404"/>
                  </a:cubicBezTo>
                  <a:cubicBezTo>
                    <a:pt x="291" y="404"/>
                    <a:pt x="346" y="380"/>
                    <a:pt x="386" y="333"/>
                  </a:cubicBezTo>
                  <a:cubicBezTo>
                    <a:pt x="395" y="321"/>
                    <a:pt x="402" y="308"/>
                    <a:pt x="408" y="296"/>
                  </a:cubicBezTo>
                  <a:lnTo>
                    <a:pt x="408" y="296"/>
                  </a:lnTo>
                  <a:cubicBezTo>
                    <a:pt x="442" y="276"/>
                    <a:pt x="461" y="236"/>
                    <a:pt x="454" y="196"/>
                  </a:cubicBezTo>
                  <a:lnTo>
                    <a:pt x="463" y="196"/>
                  </a:lnTo>
                  <a:cubicBezTo>
                    <a:pt x="441" y="85"/>
                    <a:pt x="349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3"/>
            <p:cNvSpPr/>
            <p:nvPr/>
          </p:nvSpPr>
          <p:spPr>
            <a:xfrm>
              <a:off x="2169354" y="4920108"/>
              <a:ext cx="47627" cy="39856"/>
            </a:xfrm>
            <a:custGeom>
              <a:avLst/>
              <a:gdLst/>
              <a:ahLst/>
              <a:cxnLst/>
              <a:rect l="l" t="t" r="r" b="b"/>
              <a:pathLst>
                <a:path w="472" h="395" extrusionOk="0">
                  <a:moveTo>
                    <a:pt x="223" y="179"/>
                  </a:moveTo>
                  <a:cubicBezTo>
                    <a:pt x="223" y="179"/>
                    <a:pt x="223" y="179"/>
                    <a:pt x="223" y="179"/>
                  </a:cubicBezTo>
                  <a:lnTo>
                    <a:pt x="223" y="179"/>
                  </a:lnTo>
                  <a:cubicBezTo>
                    <a:pt x="222" y="180"/>
                    <a:pt x="221" y="181"/>
                    <a:pt x="221" y="182"/>
                  </a:cubicBezTo>
                  <a:lnTo>
                    <a:pt x="221" y="182"/>
                  </a:lnTo>
                  <a:cubicBezTo>
                    <a:pt x="219" y="180"/>
                    <a:pt x="219" y="180"/>
                    <a:pt x="220" y="180"/>
                  </a:cubicBezTo>
                  <a:cubicBezTo>
                    <a:pt x="221" y="180"/>
                    <a:pt x="222" y="180"/>
                    <a:pt x="223" y="179"/>
                  </a:cubicBezTo>
                  <a:close/>
                  <a:moveTo>
                    <a:pt x="218" y="193"/>
                  </a:moveTo>
                  <a:lnTo>
                    <a:pt x="218" y="193"/>
                  </a:lnTo>
                  <a:cubicBezTo>
                    <a:pt x="218" y="193"/>
                    <a:pt x="218" y="193"/>
                    <a:pt x="218" y="194"/>
                  </a:cubicBezTo>
                  <a:lnTo>
                    <a:pt x="218" y="194"/>
                  </a:lnTo>
                  <a:cubicBezTo>
                    <a:pt x="217" y="194"/>
                    <a:pt x="217" y="194"/>
                    <a:pt x="217" y="194"/>
                  </a:cubicBezTo>
                  <a:lnTo>
                    <a:pt x="217" y="194"/>
                  </a:lnTo>
                  <a:cubicBezTo>
                    <a:pt x="216" y="194"/>
                    <a:pt x="215" y="193"/>
                    <a:pt x="215" y="193"/>
                  </a:cubicBezTo>
                  <a:close/>
                  <a:moveTo>
                    <a:pt x="285" y="0"/>
                  </a:moveTo>
                  <a:cubicBezTo>
                    <a:pt x="264" y="0"/>
                    <a:pt x="242" y="7"/>
                    <a:pt x="223" y="22"/>
                  </a:cubicBezTo>
                  <a:cubicBezTo>
                    <a:pt x="222" y="23"/>
                    <a:pt x="220" y="25"/>
                    <a:pt x="219" y="27"/>
                  </a:cubicBezTo>
                  <a:lnTo>
                    <a:pt x="219" y="27"/>
                  </a:lnTo>
                  <a:cubicBezTo>
                    <a:pt x="213" y="26"/>
                    <a:pt x="207" y="26"/>
                    <a:pt x="201" y="26"/>
                  </a:cubicBezTo>
                  <a:cubicBezTo>
                    <a:pt x="166" y="26"/>
                    <a:pt x="130" y="37"/>
                    <a:pt x="95" y="65"/>
                  </a:cubicBezTo>
                  <a:cubicBezTo>
                    <a:pt x="9" y="125"/>
                    <a:pt x="1" y="244"/>
                    <a:pt x="78" y="330"/>
                  </a:cubicBezTo>
                  <a:cubicBezTo>
                    <a:pt x="112" y="373"/>
                    <a:pt x="163" y="394"/>
                    <a:pt x="215" y="394"/>
                  </a:cubicBezTo>
                  <a:cubicBezTo>
                    <a:pt x="266" y="394"/>
                    <a:pt x="317" y="373"/>
                    <a:pt x="351" y="330"/>
                  </a:cubicBezTo>
                  <a:cubicBezTo>
                    <a:pt x="364" y="316"/>
                    <a:pt x="374" y="302"/>
                    <a:pt x="382" y="286"/>
                  </a:cubicBezTo>
                  <a:lnTo>
                    <a:pt x="382" y="286"/>
                  </a:lnTo>
                  <a:cubicBezTo>
                    <a:pt x="398" y="284"/>
                    <a:pt x="414" y="278"/>
                    <a:pt x="428" y="270"/>
                  </a:cubicBezTo>
                  <a:cubicBezTo>
                    <a:pt x="463" y="236"/>
                    <a:pt x="471" y="176"/>
                    <a:pt x="437" y="133"/>
                  </a:cubicBezTo>
                  <a:lnTo>
                    <a:pt x="428" y="116"/>
                  </a:lnTo>
                  <a:cubicBezTo>
                    <a:pt x="418" y="106"/>
                    <a:pt x="405" y="97"/>
                    <a:pt x="391" y="92"/>
                  </a:cubicBezTo>
                  <a:lnTo>
                    <a:pt x="391" y="92"/>
                  </a:lnTo>
                  <a:cubicBezTo>
                    <a:pt x="382" y="70"/>
                    <a:pt x="368" y="49"/>
                    <a:pt x="351" y="30"/>
                  </a:cubicBezTo>
                  <a:cubicBezTo>
                    <a:pt x="337" y="11"/>
                    <a:pt x="312" y="0"/>
                    <a:pt x="2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3"/>
            <p:cNvSpPr/>
            <p:nvPr/>
          </p:nvSpPr>
          <p:spPr>
            <a:xfrm>
              <a:off x="1972593" y="4701250"/>
              <a:ext cx="46013" cy="31885"/>
            </a:xfrm>
            <a:custGeom>
              <a:avLst/>
              <a:gdLst/>
              <a:ahLst/>
              <a:cxnLst/>
              <a:rect l="l" t="t" r="r" b="b"/>
              <a:pathLst>
                <a:path w="456" h="316" extrusionOk="0">
                  <a:moveTo>
                    <a:pt x="333" y="0"/>
                  </a:moveTo>
                  <a:cubicBezTo>
                    <a:pt x="310" y="0"/>
                    <a:pt x="288" y="11"/>
                    <a:pt x="271" y="27"/>
                  </a:cubicBezTo>
                  <a:lnTo>
                    <a:pt x="271" y="27"/>
                  </a:lnTo>
                  <a:cubicBezTo>
                    <a:pt x="242" y="20"/>
                    <a:pt x="213" y="17"/>
                    <a:pt x="185" y="17"/>
                  </a:cubicBezTo>
                  <a:cubicBezTo>
                    <a:pt x="157" y="17"/>
                    <a:pt x="130" y="20"/>
                    <a:pt x="103" y="27"/>
                  </a:cubicBezTo>
                  <a:cubicBezTo>
                    <a:pt x="34" y="44"/>
                    <a:pt x="0" y="121"/>
                    <a:pt x="43" y="181"/>
                  </a:cubicBezTo>
                  <a:cubicBezTo>
                    <a:pt x="97" y="248"/>
                    <a:pt x="178" y="316"/>
                    <a:pt x="264" y="316"/>
                  </a:cubicBezTo>
                  <a:cubicBezTo>
                    <a:pt x="287" y="316"/>
                    <a:pt x="311" y="311"/>
                    <a:pt x="334" y="300"/>
                  </a:cubicBezTo>
                  <a:cubicBezTo>
                    <a:pt x="374" y="286"/>
                    <a:pt x="403" y="260"/>
                    <a:pt x="421" y="227"/>
                  </a:cubicBezTo>
                  <a:lnTo>
                    <a:pt x="421" y="227"/>
                  </a:lnTo>
                  <a:cubicBezTo>
                    <a:pt x="427" y="224"/>
                    <a:pt x="432" y="219"/>
                    <a:pt x="436" y="215"/>
                  </a:cubicBezTo>
                  <a:cubicBezTo>
                    <a:pt x="455" y="185"/>
                    <a:pt x="456" y="146"/>
                    <a:pt x="440" y="117"/>
                  </a:cubicBezTo>
                  <a:lnTo>
                    <a:pt x="440" y="117"/>
                  </a:lnTo>
                  <a:cubicBezTo>
                    <a:pt x="434" y="81"/>
                    <a:pt x="416" y="46"/>
                    <a:pt x="385" y="18"/>
                  </a:cubicBezTo>
                  <a:cubicBezTo>
                    <a:pt x="368" y="6"/>
                    <a:pt x="350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3"/>
            <p:cNvSpPr/>
            <p:nvPr/>
          </p:nvSpPr>
          <p:spPr>
            <a:xfrm>
              <a:off x="2102859" y="4604282"/>
              <a:ext cx="49343" cy="33298"/>
            </a:xfrm>
            <a:custGeom>
              <a:avLst/>
              <a:gdLst/>
              <a:ahLst/>
              <a:cxnLst/>
              <a:rect l="l" t="t" r="r" b="b"/>
              <a:pathLst>
                <a:path w="489" h="330" extrusionOk="0">
                  <a:moveTo>
                    <a:pt x="238" y="1"/>
                  </a:moveTo>
                  <a:cubicBezTo>
                    <a:pt x="206" y="1"/>
                    <a:pt x="174" y="18"/>
                    <a:pt x="155" y="45"/>
                  </a:cubicBezTo>
                  <a:lnTo>
                    <a:pt x="155" y="45"/>
                  </a:lnTo>
                  <a:cubicBezTo>
                    <a:pt x="129" y="48"/>
                    <a:pt x="103" y="55"/>
                    <a:pt x="78" y="64"/>
                  </a:cubicBezTo>
                  <a:cubicBezTo>
                    <a:pt x="18" y="89"/>
                    <a:pt x="1" y="166"/>
                    <a:pt x="44" y="209"/>
                  </a:cubicBezTo>
                  <a:cubicBezTo>
                    <a:pt x="95" y="286"/>
                    <a:pt x="181" y="329"/>
                    <a:pt x="275" y="329"/>
                  </a:cubicBezTo>
                  <a:cubicBezTo>
                    <a:pt x="278" y="329"/>
                    <a:pt x="282" y="329"/>
                    <a:pt x="285" y="329"/>
                  </a:cubicBezTo>
                  <a:cubicBezTo>
                    <a:pt x="316" y="329"/>
                    <a:pt x="342" y="313"/>
                    <a:pt x="358" y="289"/>
                  </a:cubicBezTo>
                  <a:lnTo>
                    <a:pt x="358" y="289"/>
                  </a:lnTo>
                  <a:cubicBezTo>
                    <a:pt x="365" y="291"/>
                    <a:pt x="373" y="292"/>
                    <a:pt x="381" y="292"/>
                  </a:cubicBezTo>
                  <a:cubicBezTo>
                    <a:pt x="410" y="292"/>
                    <a:pt x="442" y="279"/>
                    <a:pt x="463" y="252"/>
                  </a:cubicBezTo>
                  <a:cubicBezTo>
                    <a:pt x="489" y="218"/>
                    <a:pt x="480" y="158"/>
                    <a:pt x="437" y="124"/>
                  </a:cubicBezTo>
                  <a:cubicBezTo>
                    <a:pt x="401" y="93"/>
                    <a:pt x="361" y="72"/>
                    <a:pt x="319" y="58"/>
                  </a:cubicBezTo>
                  <a:lnTo>
                    <a:pt x="319" y="58"/>
                  </a:lnTo>
                  <a:lnTo>
                    <a:pt x="318" y="55"/>
                  </a:lnTo>
                  <a:cubicBezTo>
                    <a:pt x="300" y="17"/>
                    <a:pt x="269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3"/>
            <p:cNvSpPr/>
            <p:nvPr/>
          </p:nvSpPr>
          <p:spPr>
            <a:xfrm>
              <a:off x="2279742" y="4671282"/>
              <a:ext cx="33904" cy="31482"/>
            </a:xfrm>
            <a:custGeom>
              <a:avLst/>
              <a:gdLst/>
              <a:ahLst/>
              <a:cxnLst/>
              <a:rect l="l" t="t" r="r" b="b"/>
              <a:pathLst>
                <a:path w="336" h="312" extrusionOk="0">
                  <a:moveTo>
                    <a:pt x="134" y="1"/>
                  </a:moveTo>
                  <a:cubicBezTo>
                    <a:pt x="105" y="1"/>
                    <a:pt x="77" y="12"/>
                    <a:pt x="62" y="33"/>
                  </a:cubicBezTo>
                  <a:cubicBezTo>
                    <a:pt x="60" y="35"/>
                    <a:pt x="59" y="37"/>
                    <a:pt x="57" y="39"/>
                  </a:cubicBezTo>
                  <a:lnTo>
                    <a:pt x="57" y="39"/>
                  </a:lnTo>
                  <a:cubicBezTo>
                    <a:pt x="17" y="71"/>
                    <a:pt x="0" y="129"/>
                    <a:pt x="19" y="178"/>
                  </a:cubicBezTo>
                  <a:cubicBezTo>
                    <a:pt x="44" y="229"/>
                    <a:pt x="96" y="272"/>
                    <a:pt x="147" y="306"/>
                  </a:cubicBezTo>
                  <a:cubicBezTo>
                    <a:pt x="158" y="310"/>
                    <a:pt x="169" y="312"/>
                    <a:pt x="179" y="312"/>
                  </a:cubicBezTo>
                  <a:cubicBezTo>
                    <a:pt x="202" y="312"/>
                    <a:pt x="223" y="304"/>
                    <a:pt x="239" y="289"/>
                  </a:cubicBezTo>
                  <a:lnTo>
                    <a:pt x="239" y="289"/>
                  </a:lnTo>
                  <a:cubicBezTo>
                    <a:pt x="240" y="289"/>
                    <a:pt x="240" y="289"/>
                    <a:pt x="241" y="289"/>
                  </a:cubicBezTo>
                  <a:cubicBezTo>
                    <a:pt x="284" y="289"/>
                    <a:pt x="328" y="262"/>
                    <a:pt x="335" y="204"/>
                  </a:cubicBezTo>
                  <a:lnTo>
                    <a:pt x="310" y="187"/>
                  </a:lnTo>
                  <a:cubicBezTo>
                    <a:pt x="316" y="105"/>
                    <a:pt x="262" y="37"/>
                    <a:pt x="192" y="17"/>
                  </a:cubicBezTo>
                  <a:lnTo>
                    <a:pt x="192" y="17"/>
                  </a:lnTo>
                  <a:cubicBezTo>
                    <a:pt x="191" y="16"/>
                    <a:pt x="191" y="16"/>
                    <a:pt x="190" y="16"/>
                  </a:cubicBezTo>
                  <a:cubicBezTo>
                    <a:pt x="173" y="5"/>
                    <a:pt x="154" y="1"/>
                    <a:pt x="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3"/>
            <p:cNvSpPr/>
            <p:nvPr/>
          </p:nvSpPr>
          <p:spPr>
            <a:xfrm>
              <a:off x="2463689" y="4762801"/>
              <a:ext cx="48434" cy="32390"/>
            </a:xfrm>
            <a:custGeom>
              <a:avLst/>
              <a:gdLst/>
              <a:ahLst/>
              <a:cxnLst/>
              <a:rect l="l" t="t" r="r" b="b"/>
              <a:pathLst>
                <a:path w="480" h="321" extrusionOk="0">
                  <a:moveTo>
                    <a:pt x="256" y="0"/>
                  </a:moveTo>
                  <a:cubicBezTo>
                    <a:pt x="219" y="0"/>
                    <a:pt x="191" y="21"/>
                    <a:pt x="175" y="49"/>
                  </a:cubicBezTo>
                  <a:lnTo>
                    <a:pt x="175" y="49"/>
                  </a:lnTo>
                  <a:cubicBezTo>
                    <a:pt x="139" y="52"/>
                    <a:pt x="103" y="60"/>
                    <a:pt x="69" y="75"/>
                  </a:cubicBezTo>
                  <a:cubicBezTo>
                    <a:pt x="18" y="101"/>
                    <a:pt x="1" y="169"/>
                    <a:pt x="35" y="221"/>
                  </a:cubicBezTo>
                  <a:cubicBezTo>
                    <a:pt x="91" y="286"/>
                    <a:pt x="173" y="321"/>
                    <a:pt x="253" y="321"/>
                  </a:cubicBezTo>
                  <a:cubicBezTo>
                    <a:pt x="320" y="321"/>
                    <a:pt x="387" y="297"/>
                    <a:pt x="437" y="246"/>
                  </a:cubicBezTo>
                  <a:cubicBezTo>
                    <a:pt x="480" y="212"/>
                    <a:pt x="480" y="152"/>
                    <a:pt x="454" y="118"/>
                  </a:cubicBezTo>
                  <a:cubicBezTo>
                    <a:pt x="412" y="67"/>
                    <a:pt x="352" y="24"/>
                    <a:pt x="292" y="7"/>
                  </a:cubicBezTo>
                  <a:cubicBezTo>
                    <a:pt x="279" y="2"/>
                    <a:pt x="267" y="0"/>
                    <a:pt x="2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3"/>
            <p:cNvSpPr/>
            <p:nvPr/>
          </p:nvSpPr>
          <p:spPr>
            <a:xfrm>
              <a:off x="2551777" y="4855329"/>
              <a:ext cx="44499" cy="41975"/>
            </a:xfrm>
            <a:custGeom>
              <a:avLst/>
              <a:gdLst/>
              <a:ahLst/>
              <a:cxnLst/>
              <a:rect l="l" t="t" r="r" b="b"/>
              <a:pathLst>
                <a:path w="441" h="416" extrusionOk="0">
                  <a:moveTo>
                    <a:pt x="236" y="0"/>
                  </a:moveTo>
                  <a:cubicBezTo>
                    <a:pt x="189" y="0"/>
                    <a:pt x="141" y="20"/>
                    <a:pt x="103" y="65"/>
                  </a:cubicBezTo>
                  <a:cubicBezTo>
                    <a:pt x="1" y="211"/>
                    <a:pt x="137" y="416"/>
                    <a:pt x="300" y="416"/>
                  </a:cubicBezTo>
                  <a:cubicBezTo>
                    <a:pt x="360" y="416"/>
                    <a:pt x="420" y="373"/>
                    <a:pt x="411" y="305"/>
                  </a:cubicBezTo>
                  <a:cubicBezTo>
                    <a:pt x="406" y="287"/>
                    <a:pt x="402" y="271"/>
                    <a:pt x="398" y="256"/>
                  </a:cubicBezTo>
                  <a:lnTo>
                    <a:pt x="398" y="256"/>
                  </a:lnTo>
                  <a:cubicBezTo>
                    <a:pt x="407" y="246"/>
                    <a:pt x="415" y="234"/>
                    <a:pt x="420" y="219"/>
                  </a:cubicBezTo>
                  <a:lnTo>
                    <a:pt x="411" y="219"/>
                  </a:lnTo>
                  <a:cubicBezTo>
                    <a:pt x="441" y="95"/>
                    <a:pt x="340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3"/>
            <p:cNvSpPr/>
            <p:nvPr/>
          </p:nvSpPr>
          <p:spPr>
            <a:xfrm>
              <a:off x="2629069" y="4957644"/>
              <a:ext cx="43793" cy="40260"/>
            </a:xfrm>
            <a:custGeom>
              <a:avLst/>
              <a:gdLst/>
              <a:ahLst/>
              <a:cxnLst/>
              <a:rect l="l" t="t" r="r" b="b"/>
              <a:pathLst>
                <a:path w="434" h="399" extrusionOk="0">
                  <a:moveTo>
                    <a:pt x="186" y="0"/>
                  </a:moveTo>
                  <a:cubicBezTo>
                    <a:pt x="165" y="0"/>
                    <a:pt x="143" y="7"/>
                    <a:pt x="124" y="18"/>
                  </a:cubicBezTo>
                  <a:cubicBezTo>
                    <a:pt x="119" y="23"/>
                    <a:pt x="115" y="29"/>
                    <a:pt x="111" y="35"/>
                  </a:cubicBezTo>
                  <a:lnTo>
                    <a:pt x="111" y="35"/>
                  </a:lnTo>
                  <a:cubicBezTo>
                    <a:pt x="43" y="74"/>
                    <a:pt x="0" y="152"/>
                    <a:pt x="13" y="240"/>
                  </a:cubicBezTo>
                  <a:cubicBezTo>
                    <a:pt x="40" y="336"/>
                    <a:pt x="127" y="398"/>
                    <a:pt x="222" y="398"/>
                  </a:cubicBezTo>
                  <a:cubicBezTo>
                    <a:pt x="246" y="398"/>
                    <a:pt x="271" y="394"/>
                    <a:pt x="295" y="386"/>
                  </a:cubicBezTo>
                  <a:cubicBezTo>
                    <a:pt x="306" y="381"/>
                    <a:pt x="315" y="375"/>
                    <a:pt x="323" y="369"/>
                  </a:cubicBezTo>
                  <a:lnTo>
                    <a:pt x="323" y="369"/>
                  </a:lnTo>
                  <a:cubicBezTo>
                    <a:pt x="326" y="369"/>
                    <a:pt x="329" y="370"/>
                    <a:pt x="332" y="370"/>
                  </a:cubicBezTo>
                  <a:cubicBezTo>
                    <a:pt x="382" y="370"/>
                    <a:pt x="433" y="332"/>
                    <a:pt x="424" y="266"/>
                  </a:cubicBezTo>
                  <a:lnTo>
                    <a:pt x="424" y="249"/>
                  </a:lnTo>
                  <a:cubicBezTo>
                    <a:pt x="408" y="132"/>
                    <a:pt x="350" y="22"/>
                    <a:pt x="230" y="10"/>
                  </a:cubicBezTo>
                  <a:lnTo>
                    <a:pt x="230" y="10"/>
                  </a:lnTo>
                  <a:cubicBezTo>
                    <a:pt x="216" y="3"/>
                    <a:pt x="202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3"/>
            <p:cNvSpPr/>
            <p:nvPr/>
          </p:nvSpPr>
          <p:spPr>
            <a:xfrm>
              <a:off x="2549154" y="5166008"/>
              <a:ext cx="38142" cy="41269"/>
            </a:xfrm>
            <a:custGeom>
              <a:avLst/>
              <a:gdLst/>
              <a:ahLst/>
              <a:cxnLst/>
              <a:rect l="l" t="t" r="r" b="b"/>
              <a:pathLst>
                <a:path w="378" h="409" extrusionOk="0">
                  <a:moveTo>
                    <a:pt x="171" y="0"/>
                  </a:moveTo>
                  <a:cubicBezTo>
                    <a:pt x="126" y="0"/>
                    <a:pt x="80" y="20"/>
                    <a:pt x="44" y="66"/>
                  </a:cubicBezTo>
                  <a:cubicBezTo>
                    <a:pt x="1" y="126"/>
                    <a:pt x="1" y="211"/>
                    <a:pt x="35" y="280"/>
                  </a:cubicBezTo>
                  <a:cubicBezTo>
                    <a:pt x="86" y="357"/>
                    <a:pt x="172" y="408"/>
                    <a:pt x="266" y="408"/>
                  </a:cubicBezTo>
                  <a:cubicBezTo>
                    <a:pt x="317" y="408"/>
                    <a:pt x="369" y="374"/>
                    <a:pt x="369" y="322"/>
                  </a:cubicBezTo>
                  <a:cubicBezTo>
                    <a:pt x="377" y="245"/>
                    <a:pt x="360" y="168"/>
                    <a:pt x="334" y="100"/>
                  </a:cubicBezTo>
                  <a:cubicBezTo>
                    <a:pt x="327" y="82"/>
                    <a:pt x="316" y="69"/>
                    <a:pt x="302" y="61"/>
                  </a:cubicBezTo>
                  <a:lnTo>
                    <a:pt x="302" y="61"/>
                  </a:lnTo>
                  <a:cubicBezTo>
                    <a:pt x="270" y="24"/>
                    <a:pt x="221" y="0"/>
                    <a:pt x="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3"/>
            <p:cNvSpPr/>
            <p:nvPr/>
          </p:nvSpPr>
          <p:spPr>
            <a:xfrm>
              <a:off x="2410210" y="5154909"/>
              <a:ext cx="55901" cy="39352"/>
            </a:xfrm>
            <a:custGeom>
              <a:avLst/>
              <a:gdLst/>
              <a:ahLst/>
              <a:cxnLst/>
              <a:rect l="l" t="t" r="r" b="b"/>
              <a:pathLst>
                <a:path w="554" h="390" extrusionOk="0">
                  <a:moveTo>
                    <a:pt x="179" y="1"/>
                  </a:moveTo>
                  <a:cubicBezTo>
                    <a:pt x="140" y="1"/>
                    <a:pt x="104" y="16"/>
                    <a:pt x="78" y="56"/>
                  </a:cubicBezTo>
                  <a:cubicBezTo>
                    <a:pt x="1" y="167"/>
                    <a:pt x="120" y="313"/>
                    <a:pt x="223" y="364"/>
                  </a:cubicBezTo>
                  <a:cubicBezTo>
                    <a:pt x="255" y="381"/>
                    <a:pt x="288" y="389"/>
                    <a:pt x="321" y="389"/>
                  </a:cubicBezTo>
                  <a:cubicBezTo>
                    <a:pt x="404" y="389"/>
                    <a:pt x="483" y="338"/>
                    <a:pt x="514" y="253"/>
                  </a:cubicBezTo>
                  <a:cubicBezTo>
                    <a:pt x="554" y="141"/>
                    <a:pt x="467" y="29"/>
                    <a:pt x="350" y="29"/>
                  </a:cubicBezTo>
                  <a:cubicBezTo>
                    <a:pt x="342" y="29"/>
                    <a:pt x="334" y="29"/>
                    <a:pt x="326" y="30"/>
                  </a:cubicBezTo>
                  <a:cubicBezTo>
                    <a:pt x="316" y="31"/>
                    <a:pt x="308" y="32"/>
                    <a:pt x="300" y="35"/>
                  </a:cubicBezTo>
                  <a:lnTo>
                    <a:pt x="300" y="35"/>
                  </a:lnTo>
                  <a:cubicBezTo>
                    <a:pt x="259" y="15"/>
                    <a:pt x="217" y="1"/>
                    <a:pt x="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3"/>
            <p:cNvSpPr/>
            <p:nvPr/>
          </p:nvSpPr>
          <p:spPr>
            <a:xfrm>
              <a:off x="2587194" y="5312419"/>
              <a:ext cx="53278" cy="44195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97" y="1"/>
                  </a:moveTo>
                  <a:cubicBezTo>
                    <a:pt x="174" y="5"/>
                    <a:pt x="154" y="17"/>
                    <a:pt x="140" y="35"/>
                  </a:cubicBezTo>
                  <a:lnTo>
                    <a:pt x="140" y="35"/>
                  </a:lnTo>
                  <a:cubicBezTo>
                    <a:pt x="136" y="35"/>
                    <a:pt x="132" y="35"/>
                    <a:pt x="129" y="35"/>
                  </a:cubicBezTo>
                  <a:cubicBezTo>
                    <a:pt x="123" y="34"/>
                    <a:pt x="118" y="34"/>
                    <a:pt x="113" y="34"/>
                  </a:cubicBezTo>
                  <a:cubicBezTo>
                    <a:pt x="67" y="34"/>
                    <a:pt x="25" y="66"/>
                    <a:pt x="17" y="112"/>
                  </a:cubicBezTo>
                  <a:cubicBezTo>
                    <a:pt x="0" y="266"/>
                    <a:pt x="111" y="411"/>
                    <a:pt x="265" y="437"/>
                  </a:cubicBezTo>
                  <a:cubicBezTo>
                    <a:pt x="269" y="438"/>
                    <a:pt x="273" y="438"/>
                    <a:pt x="277" y="438"/>
                  </a:cubicBezTo>
                  <a:cubicBezTo>
                    <a:pt x="312" y="438"/>
                    <a:pt x="346" y="415"/>
                    <a:pt x="364" y="385"/>
                  </a:cubicBezTo>
                  <a:lnTo>
                    <a:pt x="364" y="385"/>
                  </a:lnTo>
                  <a:cubicBezTo>
                    <a:pt x="376" y="389"/>
                    <a:pt x="389" y="391"/>
                    <a:pt x="401" y="391"/>
                  </a:cubicBezTo>
                  <a:cubicBezTo>
                    <a:pt x="465" y="391"/>
                    <a:pt x="528" y="334"/>
                    <a:pt x="488" y="266"/>
                  </a:cubicBezTo>
                  <a:lnTo>
                    <a:pt x="488" y="257"/>
                  </a:lnTo>
                  <a:cubicBezTo>
                    <a:pt x="442" y="176"/>
                    <a:pt x="376" y="113"/>
                    <a:pt x="299" y="76"/>
                  </a:cubicBezTo>
                  <a:lnTo>
                    <a:pt x="299" y="76"/>
                  </a:lnTo>
                  <a:cubicBezTo>
                    <a:pt x="290" y="34"/>
                    <a:pt x="247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3"/>
            <p:cNvSpPr/>
            <p:nvPr/>
          </p:nvSpPr>
          <p:spPr>
            <a:xfrm>
              <a:off x="2556116" y="5237549"/>
              <a:ext cx="41775" cy="46617"/>
            </a:xfrm>
            <a:custGeom>
              <a:avLst/>
              <a:gdLst/>
              <a:ahLst/>
              <a:cxnLst/>
              <a:rect l="l" t="t" r="r" b="b"/>
              <a:pathLst>
                <a:path w="414" h="462" extrusionOk="0">
                  <a:moveTo>
                    <a:pt x="206" y="178"/>
                  </a:moveTo>
                  <a:cubicBezTo>
                    <a:pt x="193" y="194"/>
                    <a:pt x="186" y="213"/>
                    <a:pt x="185" y="232"/>
                  </a:cubicBezTo>
                  <a:lnTo>
                    <a:pt x="185" y="232"/>
                  </a:lnTo>
                  <a:cubicBezTo>
                    <a:pt x="179" y="218"/>
                    <a:pt x="179" y="203"/>
                    <a:pt x="188" y="187"/>
                  </a:cubicBezTo>
                  <a:lnTo>
                    <a:pt x="197" y="178"/>
                  </a:lnTo>
                  <a:close/>
                  <a:moveTo>
                    <a:pt x="207" y="0"/>
                  </a:moveTo>
                  <a:cubicBezTo>
                    <a:pt x="184" y="0"/>
                    <a:pt x="160" y="5"/>
                    <a:pt x="137" y="16"/>
                  </a:cubicBezTo>
                  <a:cubicBezTo>
                    <a:pt x="52" y="50"/>
                    <a:pt x="0" y="135"/>
                    <a:pt x="0" y="229"/>
                  </a:cubicBezTo>
                  <a:cubicBezTo>
                    <a:pt x="9" y="315"/>
                    <a:pt x="60" y="392"/>
                    <a:pt x="137" y="443"/>
                  </a:cubicBezTo>
                  <a:cubicBezTo>
                    <a:pt x="153" y="454"/>
                    <a:pt x="172" y="461"/>
                    <a:pt x="193" y="461"/>
                  </a:cubicBezTo>
                  <a:cubicBezTo>
                    <a:pt x="205" y="461"/>
                    <a:pt x="218" y="458"/>
                    <a:pt x="231" y="452"/>
                  </a:cubicBezTo>
                  <a:cubicBezTo>
                    <a:pt x="317" y="401"/>
                    <a:pt x="385" y="315"/>
                    <a:pt x="402" y="212"/>
                  </a:cubicBezTo>
                  <a:cubicBezTo>
                    <a:pt x="414" y="173"/>
                    <a:pt x="399" y="140"/>
                    <a:pt x="372" y="121"/>
                  </a:cubicBezTo>
                  <a:lnTo>
                    <a:pt x="372" y="121"/>
                  </a:lnTo>
                  <a:cubicBezTo>
                    <a:pt x="367" y="105"/>
                    <a:pt x="360" y="90"/>
                    <a:pt x="351" y="75"/>
                  </a:cubicBezTo>
                  <a:cubicBezTo>
                    <a:pt x="315" y="27"/>
                    <a:pt x="262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3"/>
            <p:cNvSpPr/>
            <p:nvPr/>
          </p:nvSpPr>
          <p:spPr>
            <a:xfrm>
              <a:off x="2680530" y="5337442"/>
              <a:ext cx="56709" cy="36527"/>
            </a:xfrm>
            <a:custGeom>
              <a:avLst/>
              <a:gdLst/>
              <a:ahLst/>
              <a:cxnLst/>
              <a:rect l="l" t="t" r="r" b="b"/>
              <a:pathLst>
                <a:path w="562" h="362" extrusionOk="0">
                  <a:moveTo>
                    <a:pt x="292" y="1"/>
                  </a:moveTo>
                  <a:cubicBezTo>
                    <a:pt x="252" y="1"/>
                    <a:pt x="213" y="28"/>
                    <a:pt x="199" y="66"/>
                  </a:cubicBezTo>
                  <a:lnTo>
                    <a:pt x="199" y="66"/>
                  </a:lnTo>
                  <a:cubicBezTo>
                    <a:pt x="172" y="62"/>
                    <a:pt x="146" y="61"/>
                    <a:pt x="119" y="61"/>
                  </a:cubicBezTo>
                  <a:cubicBezTo>
                    <a:pt x="68" y="61"/>
                    <a:pt x="8" y="86"/>
                    <a:pt x="8" y="146"/>
                  </a:cubicBezTo>
                  <a:cubicBezTo>
                    <a:pt x="1" y="269"/>
                    <a:pt x="103" y="361"/>
                    <a:pt x="218" y="361"/>
                  </a:cubicBezTo>
                  <a:cubicBezTo>
                    <a:pt x="239" y="361"/>
                    <a:pt x="260" y="358"/>
                    <a:pt x="281" y="352"/>
                  </a:cubicBezTo>
                  <a:cubicBezTo>
                    <a:pt x="310" y="339"/>
                    <a:pt x="334" y="321"/>
                    <a:pt x="353" y="299"/>
                  </a:cubicBezTo>
                  <a:lnTo>
                    <a:pt x="353" y="299"/>
                  </a:lnTo>
                  <a:cubicBezTo>
                    <a:pt x="369" y="304"/>
                    <a:pt x="385" y="311"/>
                    <a:pt x="401" y="317"/>
                  </a:cubicBezTo>
                  <a:cubicBezTo>
                    <a:pt x="413" y="322"/>
                    <a:pt x="423" y="324"/>
                    <a:pt x="434" y="324"/>
                  </a:cubicBezTo>
                  <a:cubicBezTo>
                    <a:pt x="517" y="324"/>
                    <a:pt x="561" y="184"/>
                    <a:pt x="470" y="146"/>
                  </a:cubicBezTo>
                  <a:lnTo>
                    <a:pt x="478" y="146"/>
                  </a:lnTo>
                  <a:cubicBezTo>
                    <a:pt x="451" y="135"/>
                    <a:pt x="424" y="124"/>
                    <a:pt x="397" y="114"/>
                  </a:cubicBezTo>
                  <a:lnTo>
                    <a:pt x="397" y="114"/>
                  </a:lnTo>
                  <a:cubicBezTo>
                    <a:pt x="391" y="89"/>
                    <a:pt x="382" y="65"/>
                    <a:pt x="367" y="44"/>
                  </a:cubicBezTo>
                  <a:cubicBezTo>
                    <a:pt x="346" y="13"/>
                    <a:pt x="319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3"/>
            <p:cNvSpPr/>
            <p:nvPr/>
          </p:nvSpPr>
          <p:spPr>
            <a:xfrm>
              <a:off x="2661157" y="5065913"/>
              <a:ext cx="47829" cy="52671"/>
            </a:xfrm>
            <a:custGeom>
              <a:avLst/>
              <a:gdLst/>
              <a:ahLst/>
              <a:cxnLst/>
              <a:rect l="l" t="t" r="r" b="b"/>
              <a:pathLst>
                <a:path w="474" h="522" extrusionOk="0">
                  <a:moveTo>
                    <a:pt x="209" y="299"/>
                  </a:moveTo>
                  <a:lnTo>
                    <a:pt x="209" y="299"/>
                  </a:lnTo>
                  <a:cubicBezTo>
                    <a:pt x="215" y="309"/>
                    <a:pt x="220" y="320"/>
                    <a:pt x="225" y="331"/>
                  </a:cubicBezTo>
                  <a:lnTo>
                    <a:pt x="200" y="331"/>
                  </a:lnTo>
                  <a:cubicBezTo>
                    <a:pt x="208" y="331"/>
                    <a:pt x="206" y="333"/>
                    <a:pt x="203" y="333"/>
                  </a:cubicBezTo>
                  <a:cubicBezTo>
                    <a:pt x="200" y="333"/>
                    <a:pt x="195" y="331"/>
                    <a:pt x="200" y="322"/>
                  </a:cubicBezTo>
                  <a:cubicBezTo>
                    <a:pt x="205" y="308"/>
                    <a:pt x="207" y="301"/>
                    <a:pt x="209" y="299"/>
                  </a:cubicBezTo>
                  <a:close/>
                  <a:moveTo>
                    <a:pt x="225" y="331"/>
                  </a:moveTo>
                  <a:cubicBezTo>
                    <a:pt x="229" y="341"/>
                    <a:pt x="229" y="344"/>
                    <a:pt x="229" y="344"/>
                  </a:cubicBezTo>
                  <a:cubicBezTo>
                    <a:pt x="229" y="344"/>
                    <a:pt x="225" y="336"/>
                    <a:pt x="225" y="331"/>
                  </a:cubicBezTo>
                  <a:close/>
                  <a:moveTo>
                    <a:pt x="187" y="1"/>
                  </a:moveTo>
                  <a:cubicBezTo>
                    <a:pt x="166" y="1"/>
                    <a:pt x="146" y="8"/>
                    <a:pt x="131" y="23"/>
                  </a:cubicBezTo>
                  <a:cubicBezTo>
                    <a:pt x="89" y="57"/>
                    <a:pt x="89" y="108"/>
                    <a:pt x="114" y="151"/>
                  </a:cubicBezTo>
                  <a:cubicBezTo>
                    <a:pt x="116" y="153"/>
                    <a:pt x="117" y="155"/>
                    <a:pt x="119" y="157"/>
                  </a:cubicBezTo>
                  <a:lnTo>
                    <a:pt x="119" y="157"/>
                  </a:lnTo>
                  <a:cubicBezTo>
                    <a:pt x="28" y="219"/>
                    <a:pt x="0" y="346"/>
                    <a:pt x="63" y="450"/>
                  </a:cubicBezTo>
                  <a:cubicBezTo>
                    <a:pt x="101" y="497"/>
                    <a:pt x="159" y="521"/>
                    <a:pt x="217" y="521"/>
                  </a:cubicBezTo>
                  <a:cubicBezTo>
                    <a:pt x="275" y="521"/>
                    <a:pt x="332" y="497"/>
                    <a:pt x="371" y="450"/>
                  </a:cubicBezTo>
                  <a:cubicBezTo>
                    <a:pt x="376" y="444"/>
                    <a:pt x="380" y="438"/>
                    <a:pt x="384" y="432"/>
                  </a:cubicBezTo>
                  <a:lnTo>
                    <a:pt x="384" y="432"/>
                  </a:lnTo>
                  <a:cubicBezTo>
                    <a:pt x="429" y="423"/>
                    <a:pt x="469" y="388"/>
                    <a:pt x="465" y="331"/>
                  </a:cubicBezTo>
                  <a:lnTo>
                    <a:pt x="465" y="331"/>
                  </a:lnTo>
                  <a:lnTo>
                    <a:pt x="473" y="339"/>
                  </a:lnTo>
                  <a:cubicBezTo>
                    <a:pt x="463" y="252"/>
                    <a:pt x="406" y="178"/>
                    <a:pt x="331" y="143"/>
                  </a:cubicBezTo>
                  <a:lnTo>
                    <a:pt x="331" y="143"/>
                  </a:lnTo>
                  <a:cubicBezTo>
                    <a:pt x="306" y="104"/>
                    <a:pt x="279" y="66"/>
                    <a:pt x="260" y="31"/>
                  </a:cubicBezTo>
                  <a:cubicBezTo>
                    <a:pt x="240" y="12"/>
                    <a:pt x="213" y="1"/>
                    <a:pt x="1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3"/>
            <p:cNvSpPr/>
            <p:nvPr/>
          </p:nvSpPr>
          <p:spPr>
            <a:xfrm>
              <a:off x="2752878" y="5190931"/>
              <a:ext cx="39857" cy="59028"/>
            </a:xfrm>
            <a:custGeom>
              <a:avLst/>
              <a:gdLst/>
              <a:ahLst/>
              <a:cxnLst/>
              <a:rect l="l" t="t" r="r" b="b"/>
              <a:pathLst>
                <a:path w="395" h="585" extrusionOk="0">
                  <a:moveTo>
                    <a:pt x="133" y="1"/>
                  </a:moveTo>
                  <a:cubicBezTo>
                    <a:pt x="121" y="1"/>
                    <a:pt x="108" y="3"/>
                    <a:pt x="95" y="7"/>
                  </a:cubicBezTo>
                  <a:cubicBezTo>
                    <a:pt x="52" y="33"/>
                    <a:pt x="26" y="84"/>
                    <a:pt x="52" y="135"/>
                  </a:cubicBezTo>
                  <a:cubicBezTo>
                    <a:pt x="71" y="164"/>
                    <a:pt x="87" y="197"/>
                    <a:pt x="99" y="233"/>
                  </a:cubicBezTo>
                  <a:lnTo>
                    <a:pt x="99" y="233"/>
                  </a:lnTo>
                  <a:cubicBezTo>
                    <a:pt x="91" y="239"/>
                    <a:pt x="83" y="247"/>
                    <a:pt x="78" y="255"/>
                  </a:cubicBezTo>
                  <a:cubicBezTo>
                    <a:pt x="18" y="315"/>
                    <a:pt x="1" y="409"/>
                    <a:pt x="26" y="495"/>
                  </a:cubicBezTo>
                  <a:cubicBezTo>
                    <a:pt x="52" y="551"/>
                    <a:pt x="109" y="585"/>
                    <a:pt x="169" y="585"/>
                  </a:cubicBezTo>
                  <a:cubicBezTo>
                    <a:pt x="190" y="585"/>
                    <a:pt x="212" y="581"/>
                    <a:pt x="232" y="572"/>
                  </a:cubicBezTo>
                  <a:cubicBezTo>
                    <a:pt x="252" y="562"/>
                    <a:pt x="268" y="548"/>
                    <a:pt x="280" y="531"/>
                  </a:cubicBezTo>
                  <a:lnTo>
                    <a:pt x="280" y="531"/>
                  </a:lnTo>
                  <a:cubicBezTo>
                    <a:pt x="285" y="532"/>
                    <a:pt x="290" y="532"/>
                    <a:pt x="295" y="532"/>
                  </a:cubicBezTo>
                  <a:cubicBezTo>
                    <a:pt x="344" y="532"/>
                    <a:pt x="394" y="497"/>
                    <a:pt x="394" y="435"/>
                  </a:cubicBezTo>
                  <a:cubicBezTo>
                    <a:pt x="385" y="372"/>
                    <a:pt x="351" y="315"/>
                    <a:pt x="302" y="274"/>
                  </a:cubicBezTo>
                  <a:lnTo>
                    <a:pt x="302" y="274"/>
                  </a:lnTo>
                  <a:cubicBezTo>
                    <a:pt x="289" y="197"/>
                    <a:pt x="261" y="121"/>
                    <a:pt x="223" y="58"/>
                  </a:cubicBezTo>
                  <a:cubicBezTo>
                    <a:pt x="204" y="20"/>
                    <a:pt x="170" y="1"/>
                    <a:pt x="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3"/>
            <p:cNvSpPr/>
            <p:nvPr/>
          </p:nvSpPr>
          <p:spPr>
            <a:xfrm>
              <a:off x="2689914" y="4998106"/>
              <a:ext cx="33702" cy="45810"/>
            </a:xfrm>
            <a:custGeom>
              <a:avLst/>
              <a:gdLst/>
              <a:ahLst/>
              <a:cxnLst/>
              <a:rect l="l" t="t" r="r" b="b"/>
              <a:pathLst>
                <a:path w="334" h="454" extrusionOk="0">
                  <a:moveTo>
                    <a:pt x="107" y="1"/>
                  </a:moveTo>
                  <a:cubicBezTo>
                    <a:pt x="52" y="1"/>
                    <a:pt x="1" y="49"/>
                    <a:pt x="9" y="104"/>
                  </a:cubicBezTo>
                  <a:cubicBezTo>
                    <a:pt x="17" y="207"/>
                    <a:pt x="52" y="310"/>
                    <a:pt x="103" y="395"/>
                  </a:cubicBezTo>
                  <a:cubicBezTo>
                    <a:pt x="120" y="434"/>
                    <a:pt x="154" y="453"/>
                    <a:pt x="188" y="453"/>
                  </a:cubicBezTo>
                  <a:cubicBezTo>
                    <a:pt x="223" y="453"/>
                    <a:pt x="257" y="434"/>
                    <a:pt x="274" y="395"/>
                  </a:cubicBezTo>
                  <a:cubicBezTo>
                    <a:pt x="292" y="357"/>
                    <a:pt x="303" y="316"/>
                    <a:pt x="309" y="276"/>
                  </a:cubicBezTo>
                  <a:lnTo>
                    <a:pt x="309" y="276"/>
                  </a:lnTo>
                  <a:cubicBezTo>
                    <a:pt x="322" y="259"/>
                    <a:pt x="329" y="236"/>
                    <a:pt x="325" y="207"/>
                  </a:cubicBezTo>
                  <a:lnTo>
                    <a:pt x="334" y="199"/>
                  </a:lnTo>
                  <a:cubicBezTo>
                    <a:pt x="327" y="157"/>
                    <a:pt x="308" y="119"/>
                    <a:pt x="281" y="87"/>
                  </a:cubicBezTo>
                  <a:lnTo>
                    <a:pt x="281" y="87"/>
                  </a:lnTo>
                  <a:cubicBezTo>
                    <a:pt x="275" y="80"/>
                    <a:pt x="269" y="73"/>
                    <a:pt x="262" y="68"/>
                  </a:cubicBezTo>
                  <a:lnTo>
                    <a:pt x="262" y="68"/>
                  </a:lnTo>
                  <a:cubicBezTo>
                    <a:pt x="223" y="31"/>
                    <a:pt x="173" y="6"/>
                    <a:pt x="120" y="2"/>
                  </a:cubicBezTo>
                  <a:cubicBezTo>
                    <a:pt x="116" y="1"/>
                    <a:pt x="111" y="1"/>
                    <a:pt x="1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3"/>
            <p:cNvSpPr/>
            <p:nvPr/>
          </p:nvSpPr>
          <p:spPr>
            <a:xfrm>
              <a:off x="2449058" y="4622949"/>
              <a:ext cx="45508" cy="39049"/>
            </a:xfrm>
            <a:custGeom>
              <a:avLst/>
              <a:gdLst/>
              <a:ahLst/>
              <a:cxnLst/>
              <a:rect l="l" t="t" r="r" b="b"/>
              <a:pathLst>
                <a:path w="451" h="387" extrusionOk="0">
                  <a:moveTo>
                    <a:pt x="200" y="178"/>
                  </a:moveTo>
                  <a:cubicBezTo>
                    <a:pt x="200" y="178"/>
                    <a:pt x="200" y="179"/>
                    <a:pt x="201" y="179"/>
                  </a:cubicBezTo>
                  <a:lnTo>
                    <a:pt x="201" y="179"/>
                  </a:lnTo>
                  <a:cubicBezTo>
                    <a:pt x="201" y="180"/>
                    <a:pt x="201" y="180"/>
                    <a:pt x="201" y="180"/>
                  </a:cubicBezTo>
                  <a:lnTo>
                    <a:pt x="201" y="180"/>
                  </a:lnTo>
                  <a:cubicBezTo>
                    <a:pt x="200" y="179"/>
                    <a:pt x="200" y="178"/>
                    <a:pt x="200" y="178"/>
                  </a:cubicBezTo>
                  <a:close/>
                  <a:moveTo>
                    <a:pt x="253" y="1"/>
                  </a:moveTo>
                  <a:cubicBezTo>
                    <a:pt x="241" y="1"/>
                    <a:pt x="229" y="3"/>
                    <a:pt x="218" y="6"/>
                  </a:cubicBezTo>
                  <a:lnTo>
                    <a:pt x="218" y="6"/>
                  </a:lnTo>
                  <a:cubicBezTo>
                    <a:pt x="210" y="5"/>
                    <a:pt x="202" y="5"/>
                    <a:pt x="193" y="5"/>
                  </a:cubicBezTo>
                  <a:cubicBezTo>
                    <a:pt x="183" y="5"/>
                    <a:pt x="173" y="6"/>
                    <a:pt x="163" y="7"/>
                  </a:cubicBezTo>
                  <a:cubicBezTo>
                    <a:pt x="95" y="15"/>
                    <a:pt x="35" y="58"/>
                    <a:pt x="9" y="127"/>
                  </a:cubicBezTo>
                  <a:cubicBezTo>
                    <a:pt x="0" y="187"/>
                    <a:pt x="9" y="246"/>
                    <a:pt x="43" y="298"/>
                  </a:cubicBezTo>
                  <a:cubicBezTo>
                    <a:pt x="80" y="357"/>
                    <a:pt x="140" y="387"/>
                    <a:pt x="201" y="387"/>
                  </a:cubicBezTo>
                  <a:cubicBezTo>
                    <a:pt x="256" y="387"/>
                    <a:pt x="311" y="363"/>
                    <a:pt x="351" y="315"/>
                  </a:cubicBezTo>
                  <a:cubicBezTo>
                    <a:pt x="352" y="314"/>
                    <a:pt x="353" y="312"/>
                    <a:pt x="354" y="311"/>
                  </a:cubicBezTo>
                  <a:lnTo>
                    <a:pt x="354" y="311"/>
                  </a:lnTo>
                  <a:cubicBezTo>
                    <a:pt x="402" y="309"/>
                    <a:pt x="450" y="274"/>
                    <a:pt x="445" y="212"/>
                  </a:cubicBezTo>
                  <a:lnTo>
                    <a:pt x="428" y="212"/>
                  </a:lnTo>
                  <a:cubicBezTo>
                    <a:pt x="422" y="164"/>
                    <a:pt x="401" y="121"/>
                    <a:pt x="370" y="86"/>
                  </a:cubicBezTo>
                  <a:lnTo>
                    <a:pt x="370" y="86"/>
                  </a:lnTo>
                  <a:cubicBezTo>
                    <a:pt x="355" y="59"/>
                    <a:pt x="335" y="35"/>
                    <a:pt x="308" y="15"/>
                  </a:cubicBezTo>
                  <a:cubicBezTo>
                    <a:pt x="292" y="5"/>
                    <a:pt x="272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3"/>
            <p:cNvSpPr/>
            <p:nvPr/>
          </p:nvSpPr>
          <p:spPr>
            <a:xfrm>
              <a:off x="2576902" y="4697012"/>
              <a:ext cx="50049" cy="35820"/>
            </a:xfrm>
            <a:custGeom>
              <a:avLst/>
              <a:gdLst/>
              <a:ahLst/>
              <a:cxnLst/>
              <a:rect l="l" t="t" r="r" b="b"/>
              <a:pathLst>
                <a:path w="496" h="355" extrusionOk="0">
                  <a:moveTo>
                    <a:pt x="308" y="0"/>
                  </a:moveTo>
                  <a:cubicBezTo>
                    <a:pt x="268" y="0"/>
                    <a:pt x="239" y="17"/>
                    <a:pt x="223" y="41"/>
                  </a:cubicBezTo>
                  <a:lnTo>
                    <a:pt x="223" y="41"/>
                  </a:lnTo>
                  <a:cubicBezTo>
                    <a:pt x="189" y="34"/>
                    <a:pt x="154" y="28"/>
                    <a:pt x="119" y="26"/>
                  </a:cubicBezTo>
                  <a:cubicBezTo>
                    <a:pt x="116" y="25"/>
                    <a:pt x="112" y="25"/>
                    <a:pt x="109" y="25"/>
                  </a:cubicBezTo>
                  <a:cubicBezTo>
                    <a:pt x="46" y="25"/>
                    <a:pt x="1" y="98"/>
                    <a:pt x="25" y="163"/>
                  </a:cubicBezTo>
                  <a:cubicBezTo>
                    <a:pt x="56" y="256"/>
                    <a:pt x="160" y="354"/>
                    <a:pt x="264" y="354"/>
                  </a:cubicBezTo>
                  <a:cubicBezTo>
                    <a:pt x="303" y="354"/>
                    <a:pt x="341" y="341"/>
                    <a:pt x="376" y="308"/>
                  </a:cubicBezTo>
                  <a:cubicBezTo>
                    <a:pt x="383" y="302"/>
                    <a:pt x="390" y="295"/>
                    <a:pt x="396" y="288"/>
                  </a:cubicBezTo>
                  <a:lnTo>
                    <a:pt x="396" y="288"/>
                  </a:lnTo>
                  <a:cubicBezTo>
                    <a:pt x="420" y="286"/>
                    <a:pt x="443" y="275"/>
                    <a:pt x="462" y="257"/>
                  </a:cubicBezTo>
                  <a:cubicBezTo>
                    <a:pt x="496" y="214"/>
                    <a:pt x="487" y="154"/>
                    <a:pt x="444" y="128"/>
                  </a:cubicBezTo>
                  <a:lnTo>
                    <a:pt x="439" y="128"/>
                  </a:lnTo>
                  <a:cubicBezTo>
                    <a:pt x="427" y="64"/>
                    <a:pt x="382" y="9"/>
                    <a:pt x="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3"/>
            <p:cNvSpPr/>
            <p:nvPr/>
          </p:nvSpPr>
          <p:spPr>
            <a:xfrm>
              <a:off x="2652782" y="4689141"/>
              <a:ext cx="51159" cy="43287"/>
            </a:xfrm>
            <a:custGeom>
              <a:avLst/>
              <a:gdLst/>
              <a:ahLst/>
              <a:cxnLst/>
              <a:rect l="l" t="t" r="r" b="b"/>
              <a:pathLst>
                <a:path w="507" h="429" extrusionOk="0">
                  <a:moveTo>
                    <a:pt x="239" y="0"/>
                  </a:moveTo>
                  <a:cubicBezTo>
                    <a:pt x="217" y="0"/>
                    <a:pt x="194" y="3"/>
                    <a:pt x="172" y="10"/>
                  </a:cubicBezTo>
                  <a:cubicBezTo>
                    <a:pt x="60" y="52"/>
                    <a:pt x="0" y="164"/>
                    <a:pt x="26" y="275"/>
                  </a:cubicBezTo>
                  <a:cubicBezTo>
                    <a:pt x="44" y="371"/>
                    <a:pt x="125" y="429"/>
                    <a:pt x="207" y="429"/>
                  </a:cubicBezTo>
                  <a:cubicBezTo>
                    <a:pt x="242" y="429"/>
                    <a:pt x="277" y="418"/>
                    <a:pt x="308" y="395"/>
                  </a:cubicBezTo>
                  <a:cubicBezTo>
                    <a:pt x="344" y="361"/>
                    <a:pt x="363" y="325"/>
                    <a:pt x="370" y="287"/>
                  </a:cubicBezTo>
                  <a:lnTo>
                    <a:pt x="370" y="287"/>
                  </a:lnTo>
                  <a:cubicBezTo>
                    <a:pt x="372" y="287"/>
                    <a:pt x="374" y="287"/>
                    <a:pt x="375" y="287"/>
                  </a:cubicBezTo>
                  <a:cubicBezTo>
                    <a:pt x="440" y="287"/>
                    <a:pt x="507" y="224"/>
                    <a:pt x="462" y="147"/>
                  </a:cubicBezTo>
                  <a:lnTo>
                    <a:pt x="462" y="147"/>
                  </a:lnTo>
                  <a:lnTo>
                    <a:pt x="462" y="155"/>
                  </a:lnTo>
                  <a:cubicBezTo>
                    <a:pt x="428" y="58"/>
                    <a:pt x="337" y="0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3"/>
            <p:cNvSpPr/>
            <p:nvPr/>
          </p:nvSpPr>
          <p:spPr>
            <a:xfrm>
              <a:off x="2420603" y="4547575"/>
              <a:ext cx="66194" cy="38141"/>
            </a:xfrm>
            <a:custGeom>
              <a:avLst/>
              <a:gdLst/>
              <a:ahLst/>
              <a:cxnLst/>
              <a:rect l="l" t="t" r="r" b="b"/>
              <a:pathLst>
                <a:path w="656" h="378" extrusionOk="0">
                  <a:moveTo>
                    <a:pt x="107" y="0"/>
                  </a:moveTo>
                  <a:cubicBezTo>
                    <a:pt x="52" y="0"/>
                    <a:pt x="1" y="48"/>
                    <a:pt x="9" y="104"/>
                  </a:cubicBezTo>
                  <a:cubicBezTo>
                    <a:pt x="24" y="260"/>
                    <a:pt x="155" y="377"/>
                    <a:pt x="307" y="377"/>
                  </a:cubicBezTo>
                  <a:cubicBezTo>
                    <a:pt x="330" y="377"/>
                    <a:pt x="353" y="375"/>
                    <a:pt x="377" y="369"/>
                  </a:cubicBezTo>
                  <a:cubicBezTo>
                    <a:pt x="404" y="364"/>
                    <a:pt x="426" y="351"/>
                    <a:pt x="440" y="331"/>
                  </a:cubicBezTo>
                  <a:lnTo>
                    <a:pt x="440" y="331"/>
                  </a:lnTo>
                  <a:cubicBezTo>
                    <a:pt x="444" y="335"/>
                    <a:pt x="449" y="339"/>
                    <a:pt x="454" y="343"/>
                  </a:cubicBezTo>
                  <a:cubicBezTo>
                    <a:pt x="472" y="364"/>
                    <a:pt x="495" y="373"/>
                    <a:pt x="517" y="373"/>
                  </a:cubicBezTo>
                  <a:cubicBezTo>
                    <a:pt x="588" y="373"/>
                    <a:pt x="655" y="288"/>
                    <a:pt x="590" y="224"/>
                  </a:cubicBezTo>
                  <a:lnTo>
                    <a:pt x="599" y="224"/>
                  </a:lnTo>
                  <a:cubicBezTo>
                    <a:pt x="529" y="153"/>
                    <a:pt x="446" y="99"/>
                    <a:pt x="356" y="61"/>
                  </a:cubicBezTo>
                  <a:lnTo>
                    <a:pt x="356" y="61"/>
                  </a:lnTo>
                  <a:cubicBezTo>
                    <a:pt x="352" y="55"/>
                    <a:pt x="347" y="49"/>
                    <a:pt x="342" y="44"/>
                  </a:cubicBezTo>
                  <a:cubicBezTo>
                    <a:pt x="324" y="19"/>
                    <a:pt x="300" y="8"/>
                    <a:pt x="276" y="8"/>
                  </a:cubicBezTo>
                  <a:cubicBezTo>
                    <a:pt x="261" y="8"/>
                    <a:pt x="246" y="13"/>
                    <a:pt x="233" y="20"/>
                  </a:cubicBezTo>
                  <a:lnTo>
                    <a:pt x="233" y="20"/>
                  </a:lnTo>
                  <a:cubicBezTo>
                    <a:pt x="196" y="11"/>
                    <a:pt x="158" y="5"/>
                    <a:pt x="120" y="1"/>
                  </a:cubicBezTo>
                  <a:cubicBezTo>
                    <a:pt x="116" y="0"/>
                    <a:pt x="111" y="0"/>
                    <a:pt x="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3"/>
            <p:cNvSpPr/>
            <p:nvPr/>
          </p:nvSpPr>
          <p:spPr>
            <a:xfrm>
              <a:off x="2220310" y="4451818"/>
              <a:ext cx="48434" cy="39856"/>
            </a:xfrm>
            <a:custGeom>
              <a:avLst/>
              <a:gdLst/>
              <a:ahLst/>
              <a:cxnLst/>
              <a:rect l="l" t="t" r="r" b="b"/>
              <a:pathLst>
                <a:path w="480" h="395" extrusionOk="0">
                  <a:moveTo>
                    <a:pt x="214" y="197"/>
                  </a:moveTo>
                  <a:cubicBezTo>
                    <a:pt x="214" y="197"/>
                    <a:pt x="206" y="206"/>
                    <a:pt x="197" y="214"/>
                  </a:cubicBezTo>
                  <a:cubicBezTo>
                    <a:pt x="197" y="214"/>
                    <a:pt x="194" y="214"/>
                    <a:pt x="194" y="216"/>
                  </a:cubicBezTo>
                  <a:lnTo>
                    <a:pt x="194" y="216"/>
                  </a:lnTo>
                  <a:cubicBezTo>
                    <a:pt x="193" y="210"/>
                    <a:pt x="197" y="204"/>
                    <a:pt x="197" y="197"/>
                  </a:cubicBezTo>
                  <a:cubicBezTo>
                    <a:pt x="197" y="199"/>
                    <a:pt x="198" y="200"/>
                    <a:pt x="199" y="200"/>
                  </a:cubicBezTo>
                  <a:cubicBezTo>
                    <a:pt x="200" y="200"/>
                    <a:pt x="202" y="199"/>
                    <a:pt x="204" y="197"/>
                  </a:cubicBezTo>
                  <a:close/>
                  <a:moveTo>
                    <a:pt x="214" y="1"/>
                  </a:moveTo>
                  <a:cubicBezTo>
                    <a:pt x="103" y="1"/>
                    <a:pt x="18" y="86"/>
                    <a:pt x="9" y="197"/>
                  </a:cubicBezTo>
                  <a:cubicBezTo>
                    <a:pt x="0" y="300"/>
                    <a:pt x="86" y="385"/>
                    <a:pt x="189" y="394"/>
                  </a:cubicBezTo>
                  <a:cubicBezTo>
                    <a:pt x="194" y="394"/>
                    <a:pt x="199" y="395"/>
                    <a:pt x="204" y="395"/>
                  </a:cubicBezTo>
                  <a:cubicBezTo>
                    <a:pt x="264" y="395"/>
                    <a:pt x="319" y="366"/>
                    <a:pt x="357" y="322"/>
                  </a:cubicBezTo>
                  <a:lnTo>
                    <a:pt x="357" y="322"/>
                  </a:lnTo>
                  <a:cubicBezTo>
                    <a:pt x="363" y="323"/>
                    <a:pt x="369" y="324"/>
                    <a:pt x="376" y="324"/>
                  </a:cubicBezTo>
                  <a:cubicBezTo>
                    <a:pt x="388" y="324"/>
                    <a:pt x="400" y="321"/>
                    <a:pt x="411" y="317"/>
                  </a:cubicBezTo>
                  <a:cubicBezTo>
                    <a:pt x="462" y="300"/>
                    <a:pt x="480" y="240"/>
                    <a:pt x="462" y="197"/>
                  </a:cubicBezTo>
                  <a:lnTo>
                    <a:pt x="454" y="189"/>
                  </a:lnTo>
                  <a:cubicBezTo>
                    <a:pt x="411" y="95"/>
                    <a:pt x="326" y="18"/>
                    <a:pt x="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3"/>
            <p:cNvSpPr/>
            <p:nvPr/>
          </p:nvSpPr>
          <p:spPr>
            <a:xfrm>
              <a:off x="2316976" y="4399651"/>
              <a:ext cx="58727" cy="41875"/>
            </a:xfrm>
            <a:custGeom>
              <a:avLst/>
              <a:gdLst/>
              <a:ahLst/>
              <a:cxnLst/>
              <a:rect l="l" t="t" r="r" b="b"/>
              <a:pathLst>
                <a:path w="582" h="415" extrusionOk="0">
                  <a:moveTo>
                    <a:pt x="225" y="184"/>
                  </a:moveTo>
                  <a:cubicBezTo>
                    <a:pt x="227" y="190"/>
                    <a:pt x="229" y="195"/>
                    <a:pt x="232" y="201"/>
                  </a:cubicBezTo>
                  <a:cubicBezTo>
                    <a:pt x="235" y="220"/>
                    <a:pt x="224" y="229"/>
                    <a:pt x="213" y="229"/>
                  </a:cubicBezTo>
                  <a:cubicBezTo>
                    <a:pt x="199" y="229"/>
                    <a:pt x="187" y="216"/>
                    <a:pt x="206" y="192"/>
                  </a:cubicBezTo>
                  <a:cubicBezTo>
                    <a:pt x="211" y="188"/>
                    <a:pt x="217" y="185"/>
                    <a:pt x="225" y="184"/>
                  </a:cubicBezTo>
                  <a:close/>
                  <a:moveTo>
                    <a:pt x="241" y="1"/>
                  </a:moveTo>
                  <a:cubicBezTo>
                    <a:pt x="224" y="1"/>
                    <a:pt x="206" y="2"/>
                    <a:pt x="189" y="4"/>
                  </a:cubicBezTo>
                  <a:cubicBezTo>
                    <a:pt x="78" y="21"/>
                    <a:pt x="1" y="133"/>
                    <a:pt x="18" y="252"/>
                  </a:cubicBezTo>
                  <a:cubicBezTo>
                    <a:pt x="39" y="345"/>
                    <a:pt x="121" y="415"/>
                    <a:pt x="212" y="415"/>
                  </a:cubicBezTo>
                  <a:cubicBezTo>
                    <a:pt x="230" y="415"/>
                    <a:pt x="248" y="412"/>
                    <a:pt x="266" y="406"/>
                  </a:cubicBezTo>
                  <a:cubicBezTo>
                    <a:pt x="334" y="387"/>
                    <a:pt x="383" y="337"/>
                    <a:pt x="403" y="276"/>
                  </a:cubicBezTo>
                  <a:lnTo>
                    <a:pt x="403" y="276"/>
                  </a:lnTo>
                  <a:cubicBezTo>
                    <a:pt x="418" y="286"/>
                    <a:pt x="433" y="290"/>
                    <a:pt x="448" y="290"/>
                  </a:cubicBezTo>
                  <a:cubicBezTo>
                    <a:pt x="523" y="290"/>
                    <a:pt x="581" y="178"/>
                    <a:pt x="505" y="115"/>
                  </a:cubicBezTo>
                  <a:lnTo>
                    <a:pt x="514" y="115"/>
                  </a:lnTo>
                  <a:cubicBezTo>
                    <a:pt x="441" y="42"/>
                    <a:pt x="343" y="1"/>
                    <a:pt x="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3"/>
            <p:cNvSpPr/>
            <p:nvPr/>
          </p:nvSpPr>
          <p:spPr>
            <a:xfrm>
              <a:off x="2205679" y="4363730"/>
              <a:ext cx="50957" cy="37334"/>
            </a:xfrm>
            <a:custGeom>
              <a:avLst/>
              <a:gdLst/>
              <a:ahLst/>
              <a:cxnLst/>
              <a:rect l="l" t="t" r="r" b="b"/>
              <a:pathLst>
                <a:path w="505" h="370" extrusionOk="0">
                  <a:moveTo>
                    <a:pt x="317" y="1"/>
                  </a:moveTo>
                  <a:cubicBezTo>
                    <a:pt x="283" y="1"/>
                    <a:pt x="257" y="16"/>
                    <a:pt x="241" y="38"/>
                  </a:cubicBezTo>
                  <a:lnTo>
                    <a:pt x="241" y="38"/>
                  </a:lnTo>
                  <a:cubicBezTo>
                    <a:pt x="224" y="35"/>
                    <a:pt x="206" y="33"/>
                    <a:pt x="188" y="33"/>
                  </a:cubicBezTo>
                  <a:cubicBezTo>
                    <a:pt x="137" y="33"/>
                    <a:pt x="86" y="48"/>
                    <a:pt x="43" y="78"/>
                  </a:cubicBezTo>
                  <a:cubicBezTo>
                    <a:pt x="17" y="104"/>
                    <a:pt x="0" y="146"/>
                    <a:pt x="17" y="189"/>
                  </a:cubicBezTo>
                  <a:cubicBezTo>
                    <a:pt x="51" y="258"/>
                    <a:pt x="120" y="317"/>
                    <a:pt x="197" y="352"/>
                  </a:cubicBezTo>
                  <a:cubicBezTo>
                    <a:pt x="223" y="363"/>
                    <a:pt x="251" y="369"/>
                    <a:pt x="278" y="369"/>
                  </a:cubicBezTo>
                  <a:cubicBezTo>
                    <a:pt x="329" y="369"/>
                    <a:pt x="380" y="348"/>
                    <a:pt x="419" y="309"/>
                  </a:cubicBezTo>
                  <a:cubicBezTo>
                    <a:pt x="505" y="206"/>
                    <a:pt x="479" y="9"/>
                    <a:pt x="325" y="1"/>
                  </a:cubicBezTo>
                  <a:cubicBezTo>
                    <a:pt x="322" y="1"/>
                    <a:pt x="320" y="1"/>
                    <a:pt x="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3"/>
            <p:cNvSpPr/>
            <p:nvPr/>
          </p:nvSpPr>
          <p:spPr>
            <a:xfrm>
              <a:off x="2099428" y="4348392"/>
              <a:ext cx="58828" cy="34509"/>
            </a:xfrm>
            <a:custGeom>
              <a:avLst/>
              <a:gdLst/>
              <a:ahLst/>
              <a:cxnLst/>
              <a:rect l="l" t="t" r="r" b="b"/>
              <a:pathLst>
                <a:path w="583" h="342" extrusionOk="0">
                  <a:moveTo>
                    <a:pt x="223" y="1"/>
                  </a:moveTo>
                  <a:cubicBezTo>
                    <a:pt x="160" y="1"/>
                    <a:pt x="97" y="22"/>
                    <a:pt x="44" y="59"/>
                  </a:cubicBezTo>
                  <a:cubicBezTo>
                    <a:pt x="1" y="93"/>
                    <a:pt x="1" y="170"/>
                    <a:pt x="44" y="204"/>
                  </a:cubicBezTo>
                  <a:cubicBezTo>
                    <a:pt x="163" y="290"/>
                    <a:pt x="300" y="341"/>
                    <a:pt x="446" y="341"/>
                  </a:cubicBezTo>
                  <a:cubicBezTo>
                    <a:pt x="488" y="341"/>
                    <a:pt x="531" y="315"/>
                    <a:pt x="548" y="281"/>
                  </a:cubicBezTo>
                  <a:cubicBezTo>
                    <a:pt x="582" y="179"/>
                    <a:pt x="540" y="76"/>
                    <a:pt x="454" y="25"/>
                  </a:cubicBezTo>
                  <a:cubicBezTo>
                    <a:pt x="436" y="10"/>
                    <a:pt x="415" y="3"/>
                    <a:pt x="395" y="3"/>
                  </a:cubicBezTo>
                  <a:cubicBezTo>
                    <a:pt x="373" y="3"/>
                    <a:pt x="351" y="12"/>
                    <a:pt x="335" y="29"/>
                  </a:cubicBezTo>
                  <a:lnTo>
                    <a:pt x="335" y="29"/>
                  </a:lnTo>
                  <a:cubicBezTo>
                    <a:pt x="332" y="27"/>
                    <a:pt x="329" y="26"/>
                    <a:pt x="326" y="25"/>
                  </a:cubicBezTo>
                  <a:lnTo>
                    <a:pt x="334" y="25"/>
                  </a:lnTo>
                  <a:cubicBezTo>
                    <a:pt x="299" y="8"/>
                    <a:pt x="261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3"/>
            <p:cNvSpPr/>
            <p:nvPr/>
          </p:nvSpPr>
          <p:spPr>
            <a:xfrm>
              <a:off x="2411118" y="4384919"/>
              <a:ext cx="51865" cy="35820"/>
            </a:xfrm>
            <a:custGeom>
              <a:avLst/>
              <a:gdLst/>
              <a:ahLst/>
              <a:cxnLst/>
              <a:rect l="l" t="t" r="r" b="b"/>
              <a:pathLst>
                <a:path w="514" h="355" extrusionOk="0">
                  <a:moveTo>
                    <a:pt x="207" y="183"/>
                  </a:moveTo>
                  <a:cubicBezTo>
                    <a:pt x="209" y="183"/>
                    <a:pt x="211" y="184"/>
                    <a:pt x="214" y="184"/>
                  </a:cubicBezTo>
                  <a:lnTo>
                    <a:pt x="205" y="184"/>
                  </a:lnTo>
                  <a:cubicBezTo>
                    <a:pt x="205" y="184"/>
                    <a:pt x="206" y="184"/>
                    <a:pt x="207" y="183"/>
                  </a:cubicBezTo>
                  <a:close/>
                  <a:moveTo>
                    <a:pt x="247" y="1"/>
                  </a:moveTo>
                  <a:cubicBezTo>
                    <a:pt x="234" y="1"/>
                    <a:pt x="220" y="2"/>
                    <a:pt x="205" y="5"/>
                  </a:cubicBezTo>
                  <a:cubicBezTo>
                    <a:pt x="69" y="22"/>
                    <a:pt x="0" y="176"/>
                    <a:pt x="86" y="287"/>
                  </a:cubicBezTo>
                  <a:cubicBezTo>
                    <a:pt x="120" y="333"/>
                    <a:pt x="171" y="355"/>
                    <a:pt x="221" y="355"/>
                  </a:cubicBezTo>
                  <a:cubicBezTo>
                    <a:pt x="270" y="355"/>
                    <a:pt x="319" y="334"/>
                    <a:pt x="352" y="293"/>
                  </a:cubicBezTo>
                  <a:lnTo>
                    <a:pt x="352" y="293"/>
                  </a:lnTo>
                  <a:cubicBezTo>
                    <a:pt x="371" y="309"/>
                    <a:pt x="394" y="318"/>
                    <a:pt x="417" y="318"/>
                  </a:cubicBezTo>
                  <a:cubicBezTo>
                    <a:pt x="426" y="318"/>
                    <a:pt x="436" y="316"/>
                    <a:pt x="445" y="313"/>
                  </a:cubicBezTo>
                  <a:cubicBezTo>
                    <a:pt x="496" y="287"/>
                    <a:pt x="513" y="236"/>
                    <a:pt x="496" y="184"/>
                  </a:cubicBezTo>
                  <a:lnTo>
                    <a:pt x="496" y="184"/>
                  </a:lnTo>
                  <a:lnTo>
                    <a:pt x="496" y="193"/>
                  </a:lnTo>
                  <a:cubicBezTo>
                    <a:pt x="443" y="93"/>
                    <a:pt x="362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3"/>
            <p:cNvSpPr/>
            <p:nvPr/>
          </p:nvSpPr>
          <p:spPr>
            <a:xfrm>
              <a:off x="2644104" y="4524872"/>
              <a:ext cx="37234" cy="33197"/>
            </a:xfrm>
            <a:custGeom>
              <a:avLst/>
              <a:gdLst/>
              <a:ahLst/>
              <a:cxnLst/>
              <a:rect l="l" t="t" r="r" b="b"/>
              <a:pathLst>
                <a:path w="369" h="329" extrusionOk="0">
                  <a:moveTo>
                    <a:pt x="178" y="1"/>
                  </a:moveTo>
                  <a:cubicBezTo>
                    <a:pt x="129" y="1"/>
                    <a:pt x="82" y="22"/>
                    <a:pt x="52" y="64"/>
                  </a:cubicBezTo>
                  <a:cubicBezTo>
                    <a:pt x="1" y="123"/>
                    <a:pt x="1" y="209"/>
                    <a:pt x="52" y="260"/>
                  </a:cubicBezTo>
                  <a:cubicBezTo>
                    <a:pt x="81" y="306"/>
                    <a:pt x="128" y="329"/>
                    <a:pt x="180" y="329"/>
                  </a:cubicBezTo>
                  <a:cubicBezTo>
                    <a:pt x="205" y="329"/>
                    <a:pt x="232" y="323"/>
                    <a:pt x="258" y="312"/>
                  </a:cubicBezTo>
                  <a:cubicBezTo>
                    <a:pt x="261" y="309"/>
                    <a:pt x="265" y="307"/>
                    <a:pt x="268" y="304"/>
                  </a:cubicBezTo>
                  <a:lnTo>
                    <a:pt x="268" y="304"/>
                  </a:lnTo>
                  <a:cubicBezTo>
                    <a:pt x="269" y="304"/>
                    <a:pt x="269" y="304"/>
                    <a:pt x="270" y="304"/>
                  </a:cubicBezTo>
                  <a:cubicBezTo>
                    <a:pt x="274" y="304"/>
                    <a:pt x="279" y="304"/>
                    <a:pt x="283" y="303"/>
                  </a:cubicBezTo>
                  <a:cubicBezTo>
                    <a:pt x="335" y="295"/>
                    <a:pt x="369" y="243"/>
                    <a:pt x="360" y="192"/>
                  </a:cubicBezTo>
                  <a:lnTo>
                    <a:pt x="360" y="192"/>
                  </a:lnTo>
                  <a:lnTo>
                    <a:pt x="360" y="209"/>
                  </a:lnTo>
                  <a:cubicBezTo>
                    <a:pt x="352" y="175"/>
                    <a:pt x="335" y="141"/>
                    <a:pt x="326" y="106"/>
                  </a:cubicBezTo>
                  <a:cubicBezTo>
                    <a:pt x="317" y="55"/>
                    <a:pt x="283" y="21"/>
                    <a:pt x="240" y="12"/>
                  </a:cubicBezTo>
                  <a:cubicBezTo>
                    <a:pt x="220" y="5"/>
                    <a:pt x="199" y="1"/>
                    <a:pt x="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3"/>
            <p:cNvSpPr/>
            <p:nvPr/>
          </p:nvSpPr>
          <p:spPr>
            <a:xfrm>
              <a:off x="1952715" y="4518313"/>
              <a:ext cx="54791" cy="30674"/>
            </a:xfrm>
            <a:custGeom>
              <a:avLst/>
              <a:gdLst/>
              <a:ahLst/>
              <a:cxnLst/>
              <a:rect l="l" t="t" r="r" b="b"/>
              <a:pathLst>
                <a:path w="543" h="304" extrusionOk="0">
                  <a:moveTo>
                    <a:pt x="351" y="0"/>
                  </a:moveTo>
                  <a:cubicBezTo>
                    <a:pt x="332" y="0"/>
                    <a:pt x="316" y="5"/>
                    <a:pt x="302" y="12"/>
                  </a:cubicBezTo>
                  <a:lnTo>
                    <a:pt x="302" y="12"/>
                  </a:lnTo>
                  <a:cubicBezTo>
                    <a:pt x="212" y="22"/>
                    <a:pt x="125" y="58"/>
                    <a:pt x="52" y="120"/>
                  </a:cubicBezTo>
                  <a:cubicBezTo>
                    <a:pt x="0" y="163"/>
                    <a:pt x="9" y="248"/>
                    <a:pt x="77" y="274"/>
                  </a:cubicBezTo>
                  <a:cubicBezTo>
                    <a:pt x="125" y="294"/>
                    <a:pt x="173" y="304"/>
                    <a:pt x="221" y="304"/>
                  </a:cubicBezTo>
                  <a:cubicBezTo>
                    <a:pt x="294" y="304"/>
                    <a:pt x="366" y="281"/>
                    <a:pt x="428" y="240"/>
                  </a:cubicBezTo>
                  <a:cubicBezTo>
                    <a:pt x="442" y="230"/>
                    <a:pt x="453" y="218"/>
                    <a:pt x="461" y="206"/>
                  </a:cubicBezTo>
                  <a:lnTo>
                    <a:pt x="461" y="206"/>
                  </a:lnTo>
                  <a:cubicBezTo>
                    <a:pt x="542" y="185"/>
                    <a:pt x="542" y="40"/>
                    <a:pt x="445" y="17"/>
                  </a:cubicBezTo>
                  <a:cubicBezTo>
                    <a:pt x="430" y="14"/>
                    <a:pt x="414" y="12"/>
                    <a:pt x="398" y="11"/>
                  </a:cubicBezTo>
                  <a:lnTo>
                    <a:pt x="398" y="11"/>
                  </a:lnTo>
                  <a:cubicBezTo>
                    <a:pt x="384" y="5"/>
                    <a:pt x="368" y="1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3"/>
            <p:cNvSpPr/>
            <p:nvPr/>
          </p:nvSpPr>
          <p:spPr>
            <a:xfrm>
              <a:off x="2076422" y="4503783"/>
              <a:ext cx="59029" cy="43893"/>
            </a:xfrm>
            <a:custGeom>
              <a:avLst/>
              <a:gdLst/>
              <a:ahLst/>
              <a:cxnLst/>
              <a:rect l="l" t="t" r="r" b="b"/>
              <a:pathLst>
                <a:path w="585" h="435" extrusionOk="0">
                  <a:moveTo>
                    <a:pt x="262" y="0"/>
                  </a:moveTo>
                  <a:cubicBezTo>
                    <a:pt x="231" y="0"/>
                    <a:pt x="199" y="8"/>
                    <a:pt x="169" y="24"/>
                  </a:cubicBezTo>
                  <a:cubicBezTo>
                    <a:pt x="144" y="36"/>
                    <a:pt x="128" y="54"/>
                    <a:pt x="120" y="74"/>
                  </a:cubicBezTo>
                  <a:lnTo>
                    <a:pt x="120" y="74"/>
                  </a:lnTo>
                  <a:cubicBezTo>
                    <a:pt x="108" y="74"/>
                    <a:pt x="96" y="75"/>
                    <a:pt x="83" y="76"/>
                  </a:cubicBezTo>
                  <a:cubicBezTo>
                    <a:pt x="41" y="84"/>
                    <a:pt x="15" y="119"/>
                    <a:pt x="6" y="161"/>
                  </a:cubicBezTo>
                  <a:cubicBezTo>
                    <a:pt x="0" y="313"/>
                    <a:pt x="123" y="434"/>
                    <a:pt x="253" y="434"/>
                  </a:cubicBezTo>
                  <a:cubicBezTo>
                    <a:pt x="307" y="434"/>
                    <a:pt x="361" y="414"/>
                    <a:pt x="408" y="367"/>
                  </a:cubicBezTo>
                  <a:cubicBezTo>
                    <a:pt x="425" y="348"/>
                    <a:pt x="439" y="327"/>
                    <a:pt x="449" y="305"/>
                  </a:cubicBezTo>
                  <a:lnTo>
                    <a:pt x="449" y="305"/>
                  </a:lnTo>
                  <a:cubicBezTo>
                    <a:pt x="450" y="305"/>
                    <a:pt x="451" y="305"/>
                    <a:pt x="452" y="305"/>
                  </a:cubicBezTo>
                  <a:cubicBezTo>
                    <a:pt x="541" y="305"/>
                    <a:pt x="584" y="165"/>
                    <a:pt x="485" y="127"/>
                  </a:cubicBezTo>
                  <a:cubicBezTo>
                    <a:pt x="473" y="123"/>
                    <a:pt x="460" y="119"/>
                    <a:pt x="448" y="115"/>
                  </a:cubicBezTo>
                  <a:lnTo>
                    <a:pt x="448" y="115"/>
                  </a:lnTo>
                  <a:cubicBezTo>
                    <a:pt x="444" y="108"/>
                    <a:pt x="439" y="100"/>
                    <a:pt x="434" y="93"/>
                  </a:cubicBezTo>
                  <a:cubicBezTo>
                    <a:pt x="393" y="35"/>
                    <a:pt x="329" y="0"/>
                    <a:pt x="2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3"/>
            <p:cNvSpPr/>
            <p:nvPr/>
          </p:nvSpPr>
          <p:spPr>
            <a:xfrm>
              <a:off x="1971685" y="4395514"/>
              <a:ext cx="54489" cy="43287"/>
            </a:xfrm>
            <a:custGeom>
              <a:avLst/>
              <a:gdLst/>
              <a:ahLst/>
              <a:cxnLst/>
              <a:rect l="l" t="t" r="r" b="b"/>
              <a:pathLst>
                <a:path w="540" h="429" extrusionOk="0">
                  <a:moveTo>
                    <a:pt x="241" y="0"/>
                  </a:moveTo>
                  <a:cubicBezTo>
                    <a:pt x="229" y="0"/>
                    <a:pt x="218" y="1"/>
                    <a:pt x="206" y="2"/>
                  </a:cubicBezTo>
                  <a:cubicBezTo>
                    <a:pt x="86" y="20"/>
                    <a:pt x="1" y="131"/>
                    <a:pt x="9" y="251"/>
                  </a:cubicBezTo>
                  <a:cubicBezTo>
                    <a:pt x="16" y="353"/>
                    <a:pt x="99" y="428"/>
                    <a:pt x="193" y="428"/>
                  </a:cubicBezTo>
                  <a:cubicBezTo>
                    <a:pt x="217" y="428"/>
                    <a:pt x="242" y="423"/>
                    <a:pt x="266" y="413"/>
                  </a:cubicBezTo>
                  <a:cubicBezTo>
                    <a:pt x="308" y="395"/>
                    <a:pt x="334" y="363"/>
                    <a:pt x="346" y="328"/>
                  </a:cubicBezTo>
                  <a:lnTo>
                    <a:pt x="420" y="328"/>
                  </a:lnTo>
                  <a:cubicBezTo>
                    <a:pt x="488" y="328"/>
                    <a:pt x="540" y="259"/>
                    <a:pt x="514" y="191"/>
                  </a:cubicBezTo>
                  <a:cubicBezTo>
                    <a:pt x="467" y="81"/>
                    <a:pt x="363" y="0"/>
                    <a:pt x="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3"/>
            <p:cNvSpPr/>
            <p:nvPr/>
          </p:nvSpPr>
          <p:spPr>
            <a:xfrm>
              <a:off x="1867250" y="4576837"/>
              <a:ext cx="53581" cy="44801"/>
            </a:xfrm>
            <a:custGeom>
              <a:avLst/>
              <a:gdLst/>
              <a:ahLst/>
              <a:cxnLst/>
              <a:rect l="l" t="t" r="r" b="b"/>
              <a:pathLst>
                <a:path w="531" h="444" extrusionOk="0">
                  <a:moveTo>
                    <a:pt x="240" y="198"/>
                  </a:moveTo>
                  <a:lnTo>
                    <a:pt x="240" y="198"/>
                  </a:lnTo>
                  <a:cubicBezTo>
                    <a:pt x="247" y="202"/>
                    <a:pt x="256" y="205"/>
                    <a:pt x="266" y="207"/>
                  </a:cubicBezTo>
                  <a:cubicBezTo>
                    <a:pt x="273" y="207"/>
                    <a:pt x="292" y="256"/>
                    <a:pt x="268" y="256"/>
                  </a:cubicBezTo>
                  <a:cubicBezTo>
                    <a:pt x="263" y="256"/>
                    <a:pt x="257" y="254"/>
                    <a:pt x="249" y="250"/>
                  </a:cubicBezTo>
                  <a:cubicBezTo>
                    <a:pt x="226" y="243"/>
                    <a:pt x="223" y="216"/>
                    <a:pt x="240" y="198"/>
                  </a:cubicBezTo>
                  <a:close/>
                  <a:moveTo>
                    <a:pt x="273" y="1"/>
                  </a:moveTo>
                  <a:cubicBezTo>
                    <a:pt x="224" y="1"/>
                    <a:pt x="173" y="15"/>
                    <a:pt x="129" y="45"/>
                  </a:cubicBezTo>
                  <a:cubicBezTo>
                    <a:pt x="0" y="130"/>
                    <a:pt x="9" y="319"/>
                    <a:pt x="137" y="404"/>
                  </a:cubicBezTo>
                  <a:cubicBezTo>
                    <a:pt x="175" y="431"/>
                    <a:pt x="218" y="443"/>
                    <a:pt x="260" y="443"/>
                  </a:cubicBezTo>
                  <a:cubicBezTo>
                    <a:pt x="351" y="443"/>
                    <a:pt x="439" y="384"/>
                    <a:pt x="462" y="284"/>
                  </a:cubicBezTo>
                  <a:cubicBezTo>
                    <a:pt x="464" y="278"/>
                    <a:pt x="465" y="272"/>
                    <a:pt x="466" y="266"/>
                  </a:cubicBezTo>
                  <a:lnTo>
                    <a:pt x="466" y="266"/>
                  </a:lnTo>
                  <a:cubicBezTo>
                    <a:pt x="514" y="239"/>
                    <a:pt x="531" y="189"/>
                    <a:pt x="514" y="147"/>
                  </a:cubicBezTo>
                  <a:lnTo>
                    <a:pt x="505" y="147"/>
                  </a:lnTo>
                  <a:cubicBezTo>
                    <a:pt x="460" y="52"/>
                    <a:pt x="368" y="1"/>
                    <a:pt x="2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3"/>
            <p:cNvSpPr/>
            <p:nvPr/>
          </p:nvSpPr>
          <p:spPr>
            <a:xfrm>
              <a:off x="1688752" y="4534054"/>
              <a:ext cx="55195" cy="42076"/>
            </a:xfrm>
            <a:custGeom>
              <a:avLst/>
              <a:gdLst/>
              <a:ahLst/>
              <a:cxnLst/>
              <a:rect l="l" t="t" r="r" b="b"/>
              <a:pathLst>
                <a:path w="547" h="417" extrusionOk="0">
                  <a:moveTo>
                    <a:pt x="310" y="0"/>
                  </a:moveTo>
                  <a:cubicBezTo>
                    <a:pt x="275" y="0"/>
                    <a:pt x="238" y="11"/>
                    <a:pt x="204" y="32"/>
                  </a:cubicBezTo>
                  <a:cubicBezTo>
                    <a:pt x="201" y="34"/>
                    <a:pt x="197" y="36"/>
                    <a:pt x="194" y="38"/>
                  </a:cubicBezTo>
                  <a:lnTo>
                    <a:pt x="194" y="38"/>
                  </a:lnTo>
                  <a:cubicBezTo>
                    <a:pt x="130" y="43"/>
                    <a:pt x="77" y="81"/>
                    <a:pt x="50" y="135"/>
                  </a:cubicBezTo>
                  <a:cubicBezTo>
                    <a:pt x="0" y="285"/>
                    <a:pt x="152" y="417"/>
                    <a:pt x="294" y="417"/>
                  </a:cubicBezTo>
                  <a:cubicBezTo>
                    <a:pt x="322" y="417"/>
                    <a:pt x="349" y="412"/>
                    <a:pt x="375" y="400"/>
                  </a:cubicBezTo>
                  <a:cubicBezTo>
                    <a:pt x="520" y="332"/>
                    <a:pt x="546" y="135"/>
                    <a:pt x="409" y="32"/>
                  </a:cubicBezTo>
                  <a:cubicBezTo>
                    <a:pt x="379" y="11"/>
                    <a:pt x="345" y="0"/>
                    <a:pt x="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3"/>
            <p:cNvSpPr/>
            <p:nvPr/>
          </p:nvSpPr>
          <p:spPr>
            <a:xfrm>
              <a:off x="1743846" y="4585514"/>
              <a:ext cx="64781" cy="57212"/>
            </a:xfrm>
            <a:custGeom>
              <a:avLst/>
              <a:gdLst/>
              <a:ahLst/>
              <a:cxnLst/>
              <a:rect l="l" t="t" r="r" b="b"/>
              <a:pathLst>
                <a:path w="642" h="567" extrusionOk="0">
                  <a:moveTo>
                    <a:pt x="276" y="210"/>
                  </a:moveTo>
                  <a:cubicBezTo>
                    <a:pt x="276" y="220"/>
                    <a:pt x="278" y="231"/>
                    <a:pt x="282" y="241"/>
                  </a:cubicBezTo>
                  <a:cubicBezTo>
                    <a:pt x="295" y="280"/>
                    <a:pt x="332" y="299"/>
                    <a:pt x="368" y="299"/>
                  </a:cubicBezTo>
                  <a:cubicBezTo>
                    <a:pt x="380" y="299"/>
                    <a:pt x="392" y="297"/>
                    <a:pt x="402" y="292"/>
                  </a:cubicBezTo>
                  <a:lnTo>
                    <a:pt x="411" y="301"/>
                  </a:lnTo>
                  <a:cubicBezTo>
                    <a:pt x="412" y="300"/>
                    <a:pt x="413" y="299"/>
                    <a:pt x="415" y="299"/>
                  </a:cubicBezTo>
                  <a:lnTo>
                    <a:pt x="415" y="299"/>
                  </a:lnTo>
                  <a:cubicBezTo>
                    <a:pt x="407" y="342"/>
                    <a:pt x="368" y="378"/>
                    <a:pt x="321" y="378"/>
                  </a:cubicBezTo>
                  <a:cubicBezTo>
                    <a:pt x="303" y="378"/>
                    <a:pt x="284" y="373"/>
                    <a:pt x="265" y="361"/>
                  </a:cubicBezTo>
                  <a:cubicBezTo>
                    <a:pt x="223" y="335"/>
                    <a:pt x="214" y="284"/>
                    <a:pt x="240" y="241"/>
                  </a:cubicBezTo>
                  <a:cubicBezTo>
                    <a:pt x="251" y="230"/>
                    <a:pt x="262" y="219"/>
                    <a:pt x="276" y="210"/>
                  </a:cubicBezTo>
                  <a:close/>
                  <a:moveTo>
                    <a:pt x="332" y="0"/>
                  </a:moveTo>
                  <a:cubicBezTo>
                    <a:pt x="313" y="0"/>
                    <a:pt x="293" y="4"/>
                    <a:pt x="274" y="10"/>
                  </a:cubicBezTo>
                  <a:cubicBezTo>
                    <a:pt x="103" y="44"/>
                    <a:pt x="0" y="224"/>
                    <a:pt x="60" y="386"/>
                  </a:cubicBezTo>
                  <a:cubicBezTo>
                    <a:pt x="107" y="499"/>
                    <a:pt x="220" y="566"/>
                    <a:pt x="333" y="566"/>
                  </a:cubicBezTo>
                  <a:cubicBezTo>
                    <a:pt x="383" y="566"/>
                    <a:pt x="434" y="553"/>
                    <a:pt x="479" y="523"/>
                  </a:cubicBezTo>
                  <a:cubicBezTo>
                    <a:pt x="608" y="421"/>
                    <a:pt x="642" y="233"/>
                    <a:pt x="539" y="104"/>
                  </a:cubicBezTo>
                  <a:cubicBezTo>
                    <a:pt x="522" y="80"/>
                    <a:pt x="499" y="70"/>
                    <a:pt x="476" y="70"/>
                  </a:cubicBezTo>
                  <a:cubicBezTo>
                    <a:pt x="474" y="70"/>
                    <a:pt x="471" y="70"/>
                    <a:pt x="469" y="70"/>
                  </a:cubicBezTo>
                  <a:lnTo>
                    <a:pt x="469" y="70"/>
                  </a:lnTo>
                  <a:cubicBezTo>
                    <a:pt x="436" y="24"/>
                    <a:pt x="385" y="0"/>
                    <a:pt x="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3"/>
            <p:cNvSpPr/>
            <p:nvPr/>
          </p:nvSpPr>
          <p:spPr>
            <a:xfrm>
              <a:off x="2626849" y="5399901"/>
              <a:ext cx="54489" cy="53176"/>
            </a:xfrm>
            <a:custGeom>
              <a:avLst/>
              <a:gdLst/>
              <a:ahLst/>
              <a:cxnLst/>
              <a:rect l="l" t="t" r="r" b="b"/>
              <a:pathLst>
                <a:path w="540" h="527" extrusionOk="0">
                  <a:moveTo>
                    <a:pt x="249" y="177"/>
                  </a:moveTo>
                  <a:cubicBezTo>
                    <a:pt x="270" y="188"/>
                    <a:pt x="288" y="202"/>
                    <a:pt x="302" y="221"/>
                  </a:cubicBezTo>
                  <a:lnTo>
                    <a:pt x="302" y="221"/>
                  </a:lnTo>
                  <a:cubicBezTo>
                    <a:pt x="288" y="226"/>
                    <a:pt x="273" y="232"/>
                    <a:pt x="259" y="239"/>
                  </a:cubicBezTo>
                  <a:lnTo>
                    <a:pt x="259" y="239"/>
                  </a:lnTo>
                  <a:cubicBezTo>
                    <a:pt x="263" y="218"/>
                    <a:pt x="260" y="196"/>
                    <a:pt x="248" y="177"/>
                  </a:cubicBezTo>
                  <a:lnTo>
                    <a:pt x="248" y="177"/>
                  </a:lnTo>
                  <a:cubicBezTo>
                    <a:pt x="248" y="177"/>
                    <a:pt x="249" y="177"/>
                    <a:pt x="249" y="177"/>
                  </a:cubicBezTo>
                  <a:close/>
                  <a:moveTo>
                    <a:pt x="233" y="0"/>
                  </a:moveTo>
                  <a:cubicBezTo>
                    <a:pt x="195" y="0"/>
                    <a:pt x="157" y="8"/>
                    <a:pt x="121" y="23"/>
                  </a:cubicBezTo>
                  <a:cubicBezTo>
                    <a:pt x="1" y="83"/>
                    <a:pt x="9" y="263"/>
                    <a:pt x="138" y="314"/>
                  </a:cubicBezTo>
                  <a:cubicBezTo>
                    <a:pt x="140" y="315"/>
                    <a:pt x="142" y="316"/>
                    <a:pt x="144" y="316"/>
                  </a:cubicBezTo>
                  <a:lnTo>
                    <a:pt x="144" y="316"/>
                  </a:lnTo>
                  <a:cubicBezTo>
                    <a:pt x="133" y="326"/>
                    <a:pt x="122" y="337"/>
                    <a:pt x="112" y="349"/>
                  </a:cubicBezTo>
                  <a:cubicBezTo>
                    <a:pt x="86" y="391"/>
                    <a:pt x="95" y="443"/>
                    <a:pt x="138" y="477"/>
                  </a:cubicBezTo>
                  <a:cubicBezTo>
                    <a:pt x="178" y="509"/>
                    <a:pt x="230" y="526"/>
                    <a:pt x="281" y="526"/>
                  </a:cubicBezTo>
                  <a:cubicBezTo>
                    <a:pt x="339" y="526"/>
                    <a:pt x="396" y="505"/>
                    <a:pt x="437" y="460"/>
                  </a:cubicBezTo>
                  <a:cubicBezTo>
                    <a:pt x="531" y="366"/>
                    <a:pt x="540" y="220"/>
                    <a:pt x="454" y="118"/>
                  </a:cubicBezTo>
                  <a:cubicBezTo>
                    <a:pt x="401" y="40"/>
                    <a:pt x="318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3"/>
            <p:cNvSpPr/>
            <p:nvPr/>
          </p:nvSpPr>
          <p:spPr>
            <a:xfrm>
              <a:off x="2461166" y="5352174"/>
              <a:ext cx="61350" cy="62257"/>
            </a:xfrm>
            <a:custGeom>
              <a:avLst/>
              <a:gdLst/>
              <a:ahLst/>
              <a:cxnLst/>
              <a:rect l="l" t="t" r="r" b="b"/>
              <a:pathLst>
                <a:path w="608" h="617" extrusionOk="0">
                  <a:moveTo>
                    <a:pt x="373" y="397"/>
                  </a:moveTo>
                  <a:cubicBezTo>
                    <a:pt x="382" y="406"/>
                    <a:pt x="392" y="412"/>
                    <a:pt x="402" y="416"/>
                  </a:cubicBezTo>
                  <a:lnTo>
                    <a:pt x="402" y="416"/>
                  </a:lnTo>
                  <a:lnTo>
                    <a:pt x="402" y="428"/>
                  </a:lnTo>
                  <a:cubicBezTo>
                    <a:pt x="402" y="428"/>
                    <a:pt x="406" y="432"/>
                    <a:pt x="404" y="432"/>
                  </a:cubicBezTo>
                  <a:cubicBezTo>
                    <a:pt x="402" y="432"/>
                    <a:pt x="399" y="431"/>
                    <a:pt x="394" y="428"/>
                  </a:cubicBezTo>
                  <a:lnTo>
                    <a:pt x="385" y="411"/>
                  </a:lnTo>
                  <a:cubicBezTo>
                    <a:pt x="381" y="407"/>
                    <a:pt x="377" y="402"/>
                    <a:pt x="373" y="397"/>
                  </a:cubicBezTo>
                  <a:close/>
                  <a:moveTo>
                    <a:pt x="411" y="0"/>
                  </a:moveTo>
                  <a:cubicBezTo>
                    <a:pt x="384" y="0"/>
                    <a:pt x="357" y="14"/>
                    <a:pt x="338" y="34"/>
                  </a:cubicBezTo>
                  <a:lnTo>
                    <a:pt x="338" y="34"/>
                  </a:lnTo>
                  <a:cubicBezTo>
                    <a:pt x="334" y="33"/>
                    <a:pt x="329" y="33"/>
                    <a:pt x="325" y="33"/>
                  </a:cubicBezTo>
                  <a:cubicBezTo>
                    <a:pt x="319" y="33"/>
                    <a:pt x="314" y="33"/>
                    <a:pt x="308" y="34"/>
                  </a:cubicBezTo>
                  <a:cubicBezTo>
                    <a:pt x="0" y="60"/>
                    <a:pt x="137" y="539"/>
                    <a:pt x="351" y="608"/>
                  </a:cubicBezTo>
                  <a:cubicBezTo>
                    <a:pt x="370" y="614"/>
                    <a:pt x="389" y="616"/>
                    <a:pt x="406" y="616"/>
                  </a:cubicBezTo>
                  <a:cubicBezTo>
                    <a:pt x="509" y="616"/>
                    <a:pt x="569" y="514"/>
                    <a:pt x="591" y="411"/>
                  </a:cubicBezTo>
                  <a:cubicBezTo>
                    <a:pt x="608" y="274"/>
                    <a:pt x="565" y="137"/>
                    <a:pt x="479" y="34"/>
                  </a:cubicBezTo>
                  <a:cubicBezTo>
                    <a:pt x="460" y="10"/>
                    <a:pt x="435" y="0"/>
                    <a:pt x="4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3"/>
            <p:cNvSpPr/>
            <p:nvPr/>
          </p:nvSpPr>
          <p:spPr>
            <a:xfrm>
              <a:off x="2442197" y="5468616"/>
              <a:ext cx="51865" cy="50350"/>
            </a:xfrm>
            <a:custGeom>
              <a:avLst/>
              <a:gdLst/>
              <a:ahLst/>
              <a:cxnLst/>
              <a:rect l="l" t="t" r="r" b="b"/>
              <a:pathLst>
                <a:path w="514" h="499" extrusionOk="0">
                  <a:moveTo>
                    <a:pt x="134" y="0"/>
                  </a:moveTo>
                  <a:cubicBezTo>
                    <a:pt x="89" y="0"/>
                    <a:pt x="59" y="47"/>
                    <a:pt x="43" y="87"/>
                  </a:cubicBezTo>
                  <a:cubicBezTo>
                    <a:pt x="0" y="283"/>
                    <a:pt x="137" y="472"/>
                    <a:pt x="334" y="497"/>
                  </a:cubicBezTo>
                  <a:cubicBezTo>
                    <a:pt x="338" y="498"/>
                    <a:pt x="343" y="498"/>
                    <a:pt x="347" y="498"/>
                  </a:cubicBezTo>
                  <a:cubicBezTo>
                    <a:pt x="402" y="498"/>
                    <a:pt x="453" y="450"/>
                    <a:pt x="445" y="395"/>
                  </a:cubicBezTo>
                  <a:lnTo>
                    <a:pt x="443" y="381"/>
                  </a:lnTo>
                  <a:lnTo>
                    <a:pt x="443" y="381"/>
                  </a:lnTo>
                  <a:cubicBezTo>
                    <a:pt x="447" y="380"/>
                    <a:pt x="450" y="379"/>
                    <a:pt x="453" y="378"/>
                  </a:cubicBezTo>
                  <a:cubicBezTo>
                    <a:pt x="496" y="352"/>
                    <a:pt x="513" y="301"/>
                    <a:pt x="496" y="249"/>
                  </a:cubicBezTo>
                  <a:lnTo>
                    <a:pt x="496" y="249"/>
                  </a:lnTo>
                  <a:lnTo>
                    <a:pt x="496" y="258"/>
                  </a:lnTo>
                  <a:cubicBezTo>
                    <a:pt x="473" y="219"/>
                    <a:pt x="445" y="184"/>
                    <a:pt x="414" y="152"/>
                  </a:cubicBezTo>
                  <a:lnTo>
                    <a:pt x="414" y="152"/>
                  </a:lnTo>
                  <a:lnTo>
                    <a:pt x="411" y="129"/>
                  </a:lnTo>
                  <a:cubicBezTo>
                    <a:pt x="407" y="76"/>
                    <a:pt x="367" y="51"/>
                    <a:pt x="326" y="51"/>
                  </a:cubicBezTo>
                  <a:cubicBezTo>
                    <a:pt x="314" y="51"/>
                    <a:pt x="301" y="54"/>
                    <a:pt x="290" y="58"/>
                  </a:cubicBezTo>
                  <a:lnTo>
                    <a:pt x="290" y="58"/>
                  </a:lnTo>
                  <a:cubicBezTo>
                    <a:pt x="245" y="32"/>
                    <a:pt x="196" y="13"/>
                    <a:pt x="145" y="1"/>
                  </a:cubicBezTo>
                  <a:cubicBezTo>
                    <a:pt x="142" y="1"/>
                    <a:pt x="138" y="0"/>
                    <a:pt x="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3"/>
            <p:cNvSpPr/>
            <p:nvPr/>
          </p:nvSpPr>
          <p:spPr>
            <a:xfrm>
              <a:off x="1364853" y="4640002"/>
              <a:ext cx="1069694" cy="1154224"/>
            </a:xfrm>
            <a:custGeom>
              <a:avLst/>
              <a:gdLst/>
              <a:ahLst/>
              <a:cxnLst/>
              <a:rect l="l" t="t" r="r" b="b"/>
              <a:pathLst>
                <a:path w="10601" h="11439" extrusionOk="0">
                  <a:moveTo>
                    <a:pt x="2875" y="0"/>
                  </a:moveTo>
                  <a:cubicBezTo>
                    <a:pt x="1267" y="745"/>
                    <a:pt x="197" y="2456"/>
                    <a:pt x="103" y="4227"/>
                  </a:cubicBezTo>
                  <a:cubicBezTo>
                    <a:pt x="1" y="6006"/>
                    <a:pt x="317" y="8341"/>
                    <a:pt x="1592" y="9573"/>
                  </a:cubicBezTo>
                  <a:cubicBezTo>
                    <a:pt x="3063" y="10993"/>
                    <a:pt x="4595" y="11413"/>
                    <a:pt x="6631" y="11438"/>
                  </a:cubicBezTo>
                  <a:cubicBezTo>
                    <a:pt x="6655" y="11439"/>
                    <a:pt x="6680" y="11439"/>
                    <a:pt x="6705" y="11439"/>
                  </a:cubicBezTo>
                  <a:cubicBezTo>
                    <a:pt x="7679" y="11439"/>
                    <a:pt x="9392" y="11274"/>
                    <a:pt x="9984" y="10557"/>
                  </a:cubicBezTo>
                  <a:cubicBezTo>
                    <a:pt x="10309" y="10164"/>
                    <a:pt x="10600" y="9856"/>
                    <a:pt x="10343" y="9779"/>
                  </a:cubicBezTo>
                  <a:lnTo>
                    <a:pt x="10369" y="9744"/>
                  </a:lnTo>
                  <a:lnTo>
                    <a:pt x="7897" y="6203"/>
                  </a:lnTo>
                  <a:cubicBezTo>
                    <a:pt x="7358" y="5407"/>
                    <a:pt x="6785" y="4646"/>
                    <a:pt x="6160" y="3919"/>
                  </a:cubicBezTo>
                  <a:cubicBezTo>
                    <a:pt x="5022" y="2635"/>
                    <a:pt x="3594" y="1557"/>
                    <a:pt x="2875" y="0"/>
                  </a:cubicBezTo>
                  <a:close/>
                </a:path>
              </a:pathLst>
            </a:custGeom>
            <a:solidFill>
              <a:srgbClr val="FDD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4" name="Google Shape;3004;p23"/>
          <p:cNvGrpSpPr/>
          <p:nvPr/>
        </p:nvGrpSpPr>
        <p:grpSpPr>
          <a:xfrm>
            <a:off x="7079943" y="-789822"/>
            <a:ext cx="2722695" cy="2573826"/>
            <a:chOff x="6851343" y="-180222"/>
            <a:chExt cx="2722695" cy="2573826"/>
          </a:xfrm>
        </p:grpSpPr>
        <p:sp>
          <p:nvSpPr>
            <p:cNvPr id="3005" name="Google Shape;3005;p23"/>
            <p:cNvSpPr/>
            <p:nvPr/>
          </p:nvSpPr>
          <p:spPr>
            <a:xfrm>
              <a:off x="7701251" y="-35124"/>
              <a:ext cx="1746766" cy="1367229"/>
            </a:xfrm>
            <a:custGeom>
              <a:avLst/>
              <a:gdLst/>
              <a:ahLst/>
              <a:cxnLst/>
              <a:rect l="l" t="t" r="r" b="b"/>
              <a:pathLst>
                <a:path w="17311" h="13550" extrusionOk="0">
                  <a:moveTo>
                    <a:pt x="2032" y="12084"/>
                  </a:moveTo>
                  <a:cubicBezTo>
                    <a:pt x="1975" y="12102"/>
                    <a:pt x="1920" y="12130"/>
                    <a:pt x="1869" y="12170"/>
                  </a:cubicBezTo>
                  <a:lnTo>
                    <a:pt x="2219" y="12213"/>
                  </a:lnTo>
                  <a:cubicBezTo>
                    <a:pt x="2155" y="12172"/>
                    <a:pt x="2093" y="12129"/>
                    <a:pt x="2032" y="12084"/>
                  </a:cubicBezTo>
                  <a:close/>
                  <a:moveTo>
                    <a:pt x="12878" y="0"/>
                  </a:moveTo>
                  <a:cubicBezTo>
                    <a:pt x="12348" y="0"/>
                    <a:pt x="11804" y="120"/>
                    <a:pt x="11279" y="211"/>
                  </a:cubicBezTo>
                  <a:cubicBezTo>
                    <a:pt x="10377" y="346"/>
                    <a:pt x="9471" y="417"/>
                    <a:pt x="8564" y="417"/>
                  </a:cubicBezTo>
                  <a:cubicBezTo>
                    <a:pt x="8155" y="417"/>
                    <a:pt x="7745" y="402"/>
                    <a:pt x="7335" y="373"/>
                  </a:cubicBezTo>
                  <a:cubicBezTo>
                    <a:pt x="6846" y="343"/>
                    <a:pt x="6357" y="303"/>
                    <a:pt x="5870" y="303"/>
                  </a:cubicBezTo>
                  <a:cubicBezTo>
                    <a:pt x="5539" y="303"/>
                    <a:pt x="5209" y="321"/>
                    <a:pt x="4880" y="373"/>
                  </a:cubicBezTo>
                  <a:cubicBezTo>
                    <a:pt x="4076" y="502"/>
                    <a:pt x="3263" y="878"/>
                    <a:pt x="2818" y="1562"/>
                  </a:cubicBezTo>
                  <a:cubicBezTo>
                    <a:pt x="2065" y="2700"/>
                    <a:pt x="2519" y="4283"/>
                    <a:pt x="1937" y="5515"/>
                  </a:cubicBezTo>
                  <a:cubicBezTo>
                    <a:pt x="1706" y="6011"/>
                    <a:pt x="1313" y="6430"/>
                    <a:pt x="1013" y="6901"/>
                  </a:cubicBezTo>
                  <a:cubicBezTo>
                    <a:pt x="1" y="8547"/>
                    <a:pt x="485" y="10938"/>
                    <a:pt x="2032" y="12084"/>
                  </a:cubicBezTo>
                  <a:lnTo>
                    <a:pt x="2032" y="12084"/>
                  </a:lnTo>
                  <a:cubicBezTo>
                    <a:pt x="2096" y="12064"/>
                    <a:pt x="2164" y="12056"/>
                    <a:pt x="2234" y="12056"/>
                  </a:cubicBezTo>
                  <a:cubicBezTo>
                    <a:pt x="2491" y="12056"/>
                    <a:pt x="2781" y="12163"/>
                    <a:pt x="3055" y="12163"/>
                  </a:cubicBezTo>
                  <a:cubicBezTo>
                    <a:pt x="3117" y="12163"/>
                    <a:pt x="3178" y="12158"/>
                    <a:pt x="3237" y="12145"/>
                  </a:cubicBezTo>
                  <a:cubicBezTo>
                    <a:pt x="3434" y="12102"/>
                    <a:pt x="3597" y="11982"/>
                    <a:pt x="3785" y="11905"/>
                  </a:cubicBezTo>
                  <a:cubicBezTo>
                    <a:pt x="3931" y="11845"/>
                    <a:pt x="4079" y="11819"/>
                    <a:pt x="4228" y="11819"/>
                  </a:cubicBezTo>
                  <a:cubicBezTo>
                    <a:pt x="4803" y="11819"/>
                    <a:pt x="5387" y="12210"/>
                    <a:pt x="5890" y="12564"/>
                  </a:cubicBezTo>
                  <a:cubicBezTo>
                    <a:pt x="6531" y="13026"/>
                    <a:pt x="7233" y="13462"/>
                    <a:pt x="8028" y="13539"/>
                  </a:cubicBezTo>
                  <a:cubicBezTo>
                    <a:pt x="8109" y="13546"/>
                    <a:pt x="8189" y="13550"/>
                    <a:pt x="8269" y="13550"/>
                  </a:cubicBezTo>
                  <a:cubicBezTo>
                    <a:pt x="9409" y="13550"/>
                    <a:pt x="10470" y="12853"/>
                    <a:pt x="11621" y="12701"/>
                  </a:cubicBezTo>
                  <a:cubicBezTo>
                    <a:pt x="12271" y="12607"/>
                    <a:pt x="12939" y="12701"/>
                    <a:pt x="13580" y="12598"/>
                  </a:cubicBezTo>
                  <a:cubicBezTo>
                    <a:pt x="15522" y="12307"/>
                    <a:pt x="16874" y="10357"/>
                    <a:pt x="17096" y="8415"/>
                  </a:cubicBezTo>
                  <a:cubicBezTo>
                    <a:pt x="17310" y="6464"/>
                    <a:pt x="16643" y="4539"/>
                    <a:pt x="15873" y="2734"/>
                  </a:cubicBezTo>
                  <a:cubicBezTo>
                    <a:pt x="15420" y="1648"/>
                    <a:pt x="14804" y="467"/>
                    <a:pt x="13683" y="117"/>
                  </a:cubicBezTo>
                  <a:cubicBezTo>
                    <a:pt x="13421" y="32"/>
                    <a:pt x="13151" y="0"/>
                    <a:pt x="128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3"/>
            <p:cNvSpPr/>
            <p:nvPr/>
          </p:nvSpPr>
          <p:spPr>
            <a:xfrm>
              <a:off x="8209198" y="1238775"/>
              <a:ext cx="1364841" cy="1154829"/>
            </a:xfrm>
            <a:custGeom>
              <a:avLst/>
              <a:gdLst/>
              <a:ahLst/>
              <a:cxnLst/>
              <a:rect l="l" t="t" r="r" b="b"/>
              <a:pathLst>
                <a:path w="13526" h="11445" extrusionOk="0">
                  <a:moveTo>
                    <a:pt x="3923" y="0"/>
                  </a:moveTo>
                  <a:cubicBezTo>
                    <a:pt x="3684" y="0"/>
                    <a:pt x="3444" y="27"/>
                    <a:pt x="3208" y="84"/>
                  </a:cubicBezTo>
                  <a:cubicBezTo>
                    <a:pt x="2173" y="332"/>
                    <a:pt x="1317" y="1137"/>
                    <a:pt x="881" y="2103"/>
                  </a:cubicBezTo>
                  <a:cubicBezTo>
                    <a:pt x="445" y="3070"/>
                    <a:pt x="394" y="4182"/>
                    <a:pt x="607" y="5226"/>
                  </a:cubicBezTo>
                  <a:cubicBezTo>
                    <a:pt x="821" y="6269"/>
                    <a:pt x="1275" y="7382"/>
                    <a:pt x="830" y="8340"/>
                  </a:cubicBezTo>
                  <a:cubicBezTo>
                    <a:pt x="710" y="8605"/>
                    <a:pt x="522" y="8844"/>
                    <a:pt x="411" y="9110"/>
                  </a:cubicBezTo>
                  <a:cubicBezTo>
                    <a:pt x="0" y="10136"/>
                    <a:pt x="950" y="11342"/>
                    <a:pt x="2045" y="11437"/>
                  </a:cubicBezTo>
                  <a:cubicBezTo>
                    <a:pt x="2106" y="11442"/>
                    <a:pt x="2166" y="11444"/>
                    <a:pt x="2227" y="11444"/>
                  </a:cubicBezTo>
                  <a:cubicBezTo>
                    <a:pt x="3253" y="11444"/>
                    <a:pt x="4204" y="10707"/>
                    <a:pt x="4697" y="9794"/>
                  </a:cubicBezTo>
                  <a:cubicBezTo>
                    <a:pt x="5005" y="9221"/>
                    <a:pt x="5261" y="8502"/>
                    <a:pt x="5886" y="8348"/>
                  </a:cubicBezTo>
                  <a:cubicBezTo>
                    <a:pt x="5973" y="8327"/>
                    <a:pt x="6059" y="8318"/>
                    <a:pt x="6145" y="8318"/>
                  </a:cubicBezTo>
                  <a:cubicBezTo>
                    <a:pt x="6536" y="8318"/>
                    <a:pt x="6924" y="8503"/>
                    <a:pt x="7323" y="8545"/>
                  </a:cubicBezTo>
                  <a:cubicBezTo>
                    <a:pt x="7373" y="8550"/>
                    <a:pt x="7423" y="8552"/>
                    <a:pt x="7472" y="8552"/>
                  </a:cubicBezTo>
                  <a:cubicBezTo>
                    <a:pt x="7875" y="8552"/>
                    <a:pt x="8267" y="8400"/>
                    <a:pt x="8563" y="8126"/>
                  </a:cubicBezTo>
                  <a:cubicBezTo>
                    <a:pt x="9282" y="7809"/>
                    <a:pt x="10078" y="7775"/>
                    <a:pt x="10848" y="7621"/>
                  </a:cubicBezTo>
                  <a:cubicBezTo>
                    <a:pt x="11609" y="7476"/>
                    <a:pt x="12413" y="7168"/>
                    <a:pt x="12824" y="6500"/>
                  </a:cubicBezTo>
                  <a:cubicBezTo>
                    <a:pt x="13525" y="5346"/>
                    <a:pt x="12704" y="3874"/>
                    <a:pt x="11831" y="2848"/>
                  </a:cubicBezTo>
                  <a:cubicBezTo>
                    <a:pt x="11677" y="2659"/>
                    <a:pt x="11506" y="2471"/>
                    <a:pt x="11275" y="2386"/>
                  </a:cubicBezTo>
                  <a:cubicBezTo>
                    <a:pt x="11185" y="2354"/>
                    <a:pt x="11096" y="2340"/>
                    <a:pt x="11006" y="2340"/>
                  </a:cubicBezTo>
                  <a:cubicBezTo>
                    <a:pt x="10544" y="2340"/>
                    <a:pt x="10088" y="2707"/>
                    <a:pt x="9607" y="2822"/>
                  </a:cubicBezTo>
                  <a:cubicBezTo>
                    <a:pt x="9491" y="2850"/>
                    <a:pt x="9377" y="2863"/>
                    <a:pt x="9265" y="2863"/>
                  </a:cubicBezTo>
                  <a:cubicBezTo>
                    <a:pt x="8293" y="2863"/>
                    <a:pt x="7491" y="1869"/>
                    <a:pt x="6716" y="1171"/>
                  </a:cubicBezTo>
                  <a:cubicBezTo>
                    <a:pt x="5948" y="479"/>
                    <a:pt x="4934" y="0"/>
                    <a:pt x="3923" y="0"/>
                  </a:cubicBezTo>
                  <a:close/>
                </a:path>
              </a:pathLst>
            </a:custGeom>
            <a:solidFill>
              <a:srgbClr val="FDD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3"/>
            <p:cNvSpPr/>
            <p:nvPr/>
          </p:nvSpPr>
          <p:spPr>
            <a:xfrm>
              <a:off x="8227259" y="1115270"/>
              <a:ext cx="1330332" cy="1177028"/>
            </a:xfrm>
            <a:custGeom>
              <a:avLst/>
              <a:gdLst/>
              <a:ahLst/>
              <a:cxnLst/>
              <a:rect l="l" t="t" r="r" b="b"/>
              <a:pathLst>
                <a:path w="13184" h="11665" extrusionOk="0">
                  <a:moveTo>
                    <a:pt x="3739" y="232"/>
                  </a:moveTo>
                  <a:cubicBezTo>
                    <a:pt x="4280" y="232"/>
                    <a:pt x="4826" y="368"/>
                    <a:pt x="5330" y="607"/>
                  </a:cubicBezTo>
                  <a:cubicBezTo>
                    <a:pt x="6263" y="1052"/>
                    <a:pt x="6879" y="1856"/>
                    <a:pt x="7674" y="2489"/>
                  </a:cubicBezTo>
                  <a:cubicBezTo>
                    <a:pt x="8114" y="2839"/>
                    <a:pt x="8593" y="3078"/>
                    <a:pt x="9109" y="3078"/>
                  </a:cubicBezTo>
                  <a:cubicBezTo>
                    <a:pt x="9326" y="3078"/>
                    <a:pt x="9549" y="3036"/>
                    <a:pt x="9779" y="2942"/>
                  </a:cubicBezTo>
                  <a:cubicBezTo>
                    <a:pt x="10124" y="2798"/>
                    <a:pt x="10472" y="2584"/>
                    <a:pt x="10815" y="2584"/>
                  </a:cubicBezTo>
                  <a:cubicBezTo>
                    <a:pt x="10999" y="2584"/>
                    <a:pt x="11182" y="2646"/>
                    <a:pt x="11362" y="2814"/>
                  </a:cubicBezTo>
                  <a:cubicBezTo>
                    <a:pt x="11747" y="3165"/>
                    <a:pt x="12063" y="3644"/>
                    <a:pt x="12320" y="4097"/>
                  </a:cubicBezTo>
                  <a:cubicBezTo>
                    <a:pt x="12619" y="4628"/>
                    <a:pt x="12850" y="5252"/>
                    <a:pt x="12782" y="5877"/>
                  </a:cubicBezTo>
                  <a:cubicBezTo>
                    <a:pt x="12705" y="6501"/>
                    <a:pt x="12285" y="6989"/>
                    <a:pt x="11729" y="7271"/>
                  </a:cubicBezTo>
                  <a:cubicBezTo>
                    <a:pt x="10687" y="7809"/>
                    <a:pt x="9464" y="7686"/>
                    <a:pt x="8383" y="8120"/>
                  </a:cubicBezTo>
                  <a:lnTo>
                    <a:pt x="8383" y="8120"/>
                  </a:lnTo>
                  <a:cubicBezTo>
                    <a:pt x="8356" y="8121"/>
                    <a:pt x="8329" y="8133"/>
                    <a:pt x="8307" y="8161"/>
                  </a:cubicBezTo>
                  <a:cubicBezTo>
                    <a:pt x="8019" y="8415"/>
                    <a:pt x="7647" y="8554"/>
                    <a:pt x="7268" y="8554"/>
                  </a:cubicBezTo>
                  <a:cubicBezTo>
                    <a:pt x="7175" y="8554"/>
                    <a:pt x="7082" y="8545"/>
                    <a:pt x="6990" y="8529"/>
                  </a:cubicBezTo>
                  <a:cubicBezTo>
                    <a:pt x="6656" y="8469"/>
                    <a:pt x="6348" y="8332"/>
                    <a:pt x="6006" y="8323"/>
                  </a:cubicBezTo>
                  <a:cubicBezTo>
                    <a:pt x="5993" y="8323"/>
                    <a:pt x="5980" y="8323"/>
                    <a:pt x="5967" y="8323"/>
                  </a:cubicBezTo>
                  <a:cubicBezTo>
                    <a:pt x="5458" y="8323"/>
                    <a:pt x="5101" y="8650"/>
                    <a:pt x="4843" y="9059"/>
                  </a:cubicBezTo>
                  <a:cubicBezTo>
                    <a:pt x="4501" y="9598"/>
                    <a:pt x="4295" y="10171"/>
                    <a:pt x="3842" y="10633"/>
                  </a:cubicBezTo>
                  <a:cubicBezTo>
                    <a:pt x="3348" y="11127"/>
                    <a:pt x="2714" y="11443"/>
                    <a:pt x="2021" y="11443"/>
                  </a:cubicBezTo>
                  <a:cubicBezTo>
                    <a:pt x="1970" y="11443"/>
                    <a:pt x="1918" y="11441"/>
                    <a:pt x="1866" y="11437"/>
                  </a:cubicBezTo>
                  <a:lnTo>
                    <a:pt x="1866" y="11437"/>
                  </a:lnTo>
                  <a:cubicBezTo>
                    <a:pt x="1866" y="11437"/>
                    <a:pt x="1866" y="11437"/>
                    <a:pt x="1866" y="11437"/>
                  </a:cubicBezTo>
                  <a:cubicBezTo>
                    <a:pt x="916" y="11326"/>
                    <a:pt x="1" y="10342"/>
                    <a:pt x="309" y="9350"/>
                  </a:cubicBezTo>
                  <a:cubicBezTo>
                    <a:pt x="463" y="8854"/>
                    <a:pt x="830" y="8486"/>
                    <a:pt x="916" y="7955"/>
                  </a:cubicBezTo>
                  <a:cubicBezTo>
                    <a:pt x="993" y="7468"/>
                    <a:pt x="925" y="6989"/>
                    <a:pt x="822" y="6510"/>
                  </a:cubicBezTo>
                  <a:cubicBezTo>
                    <a:pt x="574" y="5380"/>
                    <a:pt x="274" y="4311"/>
                    <a:pt x="514" y="3148"/>
                  </a:cubicBezTo>
                  <a:cubicBezTo>
                    <a:pt x="728" y="2130"/>
                    <a:pt x="1318" y="1180"/>
                    <a:pt x="2225" y="641"/>
                  </a:cubicBezTo>
                  <a:cubicBezTo>
                    <a:pt x="2696" y="359"/>
                    <a:pt x="3215" y="232"/>
                    <a:pt x="3739" y="232"/>
                  </a:cubicBezTo>
                  <a:close/>
                  <a:moveTo>
                    <a:pt x="3731" y="1"/>
                  </a:moveTo>
                  <a:cubicBezTo>
                    <a:pt x="3336" y="1"/>
                    <a:pt x="2942" y="70"/>
                    <a:pt x="2567" y="222"/>
                  </a:cubicBezTo>
                  <a:cubicBezTo>
                    <a:pt x="1643" y="598"/>
                    <a:pt x="916" y="1385"/>
                    <a:pt x="540" y="2301"/>
                  </a:cubicBezTo>
                  <a:cubicBezTo>
                    <a:pt x="78" y="3430"/>
                    <a:pt x="138" y="4645"/>
                    <a:pt x="420" y="5808"/>
                  </a:cubicBezTo>
                  <a:cubicBezTo>
                    <a:pt x="600" y="6535"/>
                    <a:pt x="848" y="7322"/>
                    <a:pt x="668" y="8075"/>
                  </a:cubicBezTo>
                  <a:cubicBezTo>
                    <a:pt x="514" y="8674"/>
                    <a:pt x="26" y="9102"/>
                    <a:pt x="26" y="9743"/>
                  </a:cubicBezTo>
                  <a:cubicBezTo>
                    <a:pt x="35" y="10730"/>
                    <a:pt x="906" y="11539"/>
                    <a:pt x="1849" y="11658"/>
                  </a:cubicBezTo>
                  <a:lnTo>
                    <a:pt x="1849" y="11658"/>
                  </a:lnTo>
                  <a:cubicBezTo>
                    <a:pt x="1854" y="11659"/>
                    <a:pt x="1860" y="11659"/>
                    <a:pt x="1866" y="11660"/>
                  </a:cubicBezTo>
                  <a:cubicBezTo>
                    <a:pt x="1866" y="11660"/>
                    <a:pt x="1866" y="11660"/>
                    <a:pt x="1866" y="11660"/>
                  </a:cubicBezTo>
                  <a:lnTo>
                    <a:pt x="1866" y="11660"/>
                  </a:lnTo>
                  <a:cubicBezTo>
                    <a:pt x="1871" y="11660"/>
                    <a:pt x="1876" y="11661"/>
                    <a:pt x="1881" y="11661"/>
                  </a:cubicBezTo>
                  <a:cubicBezTo>
                    <a:pt x="1881" y="11661"/>
                    <a:pt x="1881" y="11661"/>
                    <a:pt x="1881" y="11661"/>
                  </a:cubicBezTo>
                  <a:lnTo>
                    <a:pt x="1881" y="11661"/>
                  </a:lnTo>
                  <a:cubicBezTo>
                    <a:pt x="1931" y="11663"/>
                    <a:pt x="1980" y="11665"/>
                    <a:pt x="2028" y="11665"/>
                  </a:cubicBezTo>
                  <a:cubicBezTo>
                    <a:pt x="3313" y="11665"/>
                    <a:pt x="4241" y="10699"/>
                    <a:pt x="4791" y="9607"/>
                  </a:cubicBezTo>
                  <a:cubicBezTo>
                    <a:pt x="4937" y="9333"/>
                    <a:pt x="5082" y="9033"/>
                    <a:pt x="5313" y="8811"/>
                  </a:cubicBezTo>
                  <a:cubicBezTo>
                    <a:pt x="5516" y="8617"/>
                    <a:pt x="5740" y="8551"/>
                    <a:pt x="5977" y="8551"/>
                  </a:cubicBezTo>
                  <a:cubicBezTo>
                    <a:pt x="6168" y="8551"/>
                    <a:pt x="6368" y="8595"/>
                    <a:pt x="6571" y="8648"/>
                  </a:cubicBezTo>
                  <a:cubicBezTo>
                    <a:pt x="6824" y="8716"/>
                    <a:pt x="7064" y="8754"/>
                    <a:pt x="7293" y="8754"/>
                  </a:cubicBezTo>
                  <a:cubicBezTo>
                    <a:pt x="7690" y="8754"/>
                    <a:pt x="8058" y="8638"/>
                    <a:pt x="8418" y="8350"/>
                  </a:cubicBezTo>
                  <a:lnTo>
                    <a:pt x="8418" y="8350"/>
                  </a:lnTo>
                  <a:cubicBezTo>
                    <a:pt x="8427" y="8348"/>
                    <a:pt x="8436" y="8345"/>
                    <a:pt x="8444" y="8340"/>
                  </a:cubicBezTo>
                  <a:cubicBezTo>
                    <a:pt x="9565" y="7861"/>
                    <a:pt x="10865" y="8024"/>
                    <a:pt x="11943" y="7408"/>
                  </a:cubicBezTo>
                  <a:cubicBezTo>
                    <a:pt x="12833" y="6903"/>
                    <a:pt x="13184" y="5962"/>
                    <a:pt x="12927" y="4987"/>
                  </a:cubicBezTo>
                  <a:cubicBezTo>
                    <a:pt x="12782" y="4456"/>
                    <a:pt x="12542" y="3960"/>
                    <a:pt x="12217" y="3515"/>
                  </a:cubicBezTo>
                  <a:cubicBezTo>
                    <a:pt x="11943" y="3122"/>
                    <a:pt x="11610" y="2574"/>
                    <a:pt x="11139" y="2395"/>
                  </a:cubicBezTo>
                  <a:cubicBezTo>
                    <a:pt x="11038" y="2359"/>
                    <a:pt x="10938" y="2343"/>
                    <a:pt x="10838" y="2343"/>
                  </a:cubicBezTo>
                  <a:cubicBezTo>
                    <a:pt x="10512" y="2343"/>
                    <a:pt x="10193" y="2505"/>
                    <a:pt x="9899" y="2643"/>
                  </a:cubicBezTo>
                  <a:cubicBezTo>
                    <a:pt x="9611" y="2775"/>
                    <a:pt x="9340" y="2845"/>
                    <a:pt x="9073" y="2845"/>
                  </a:cubicBezTo>
                  <a:cubicBezTo>
                    <a:pt x="8768" y="2845"/>
                    <a:pt x="8468" y="2753"/>
                    <a:pt x="8153" y="2557"/>
                  </a:cubicBezTo>
                  <a:cubicBezTo>
                    <a:pt x="7221" y="1976"/>
                    <a:pt x="6596" y="1017"/>
                    <a:pt x="5604" y="496"/>
                  </a:cubicBezTo>
                  <a:cubicBezTo>
                    <a:pt x="5030" y="187"/>
                    <a:pt x="4379" y="1"/>
                    <a:pt x="3731" y="1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3"/>
            <p:cNvSpPr/>
            <p:nvPr/>
          </p:nvSpPr>
          <p:spPr>
            <a:xfrm>
              <a:off x="6851343" y="-180222"/>
              <a:ext cx="1366758" cy="1339279"/>
            </a:xfrm>
            <a:custGeom>
              <a:avLst/>
              <a:gdLst/>
              <a:ahLst/>
              <a:cxnLst/>
              <a:rect l="l" t="t" r="r" b="b"/>
              <a:pathLst>
                <a:path w="13545" h="13273" extrusionOk="0">
                  <a:moveTo>
                    <a:pt x="8894" y="0"/>
                  </a:moveTo>
                  <a:cubicBezTo>
                    <a:pt x="8877" y="0"/>
                    <a:pt x="8859" y="6"/>
                    <a:pt x="8842" y="19"/>
                  </a:cubicBezTo>
                  <a:lnTo>
                    <a:pt x="8842" y="19"/>
                  </a:lnTo>
                  <a:lnTo>
                    <a:pt x="8829" y="6"/>
                  </a:lnTo>
                  <a:cubicBezTo>
                    <a:pt x="8738" y="115"/>
                    <a:pt x="8648" y="225"/>
                    <a:pt x="8558" y="335"/>
                  </a:cubicBezTo>
                  <a:lnTo>
                    <a:pt x="8558" y="335"/>
                  </a:lnTo>
                  <a:cubicBezTo>
                    <a:pt x="6498" y="2642"/>
                    <a:pt x="4543" y="5031"/>
                    <a:pt x="2681" y="7501"/>
                  </a:cubicBezTo>
                  <a:lnTo>
                    <a:pt x="2681" y="7501"/>
                  </a:lnTo>
                  <a:cubicBezTo>
                    <a:pt x="4023" y="5219"/>
                    <a:pt x="5565" y="3061"/>
                    <a:pt x="7298" y="1058"/>
                  </a:cubicBezTo>
                  <a:lnTo>
                    <a:pt x="7287" y="1047"/>
                  </a:lnTo>
                  <a:lnTo>
                    <a:pt x="7287" y="1047"/>
                  </a:lnTo>
                  <a:cubicBezTo>
                    <a:pt x="7293" y="1040"/>
                    <a:pt x="7300" y="1032"/>
                    <a:pt x="7306" y="1024"/>
                  </a:cubicBezTo>
                  <a:cubicBezTo>
                    <a:pt x="7365" y="951"/>
                    <a:pt x="7297" y="848"/>
                    <a:pt x="7224" y="848"/>
                  </a:cubicBezTo>
                  <a:cubicBezTo>
                    <a:pt x="7202" y="848"/>
                    <a:pt x="7180" y="857"/>
                    <a:pt x="7161" y="879"/>
                  </a:cubicBezTo>
                  <a:cubicBezTo>
                    <a:pt x="6406" y="1750"/>
                    <a:pt x="5688" y="2650"/>
                    <a:pt x="5006" y="3576"/>
                  </a:cubicBezTo>
                  <a:lnTo>
                    <a:pt x="5006" y="3576"/>
                  </a:lnTo>
                  <a:cubicBezTo>
                    <a:pt x="3977" y="4883"/>
                    <a:pt x="2974" y="6209"/>
                    <a:pt x="1995" y="7553"/>
                  </a:cubicBezTo>
                  <a:lnTo>
                    <a:pt x="1995" y="7553"/>
                  </a:lnTo>
                  <a:cubicBezTo>
                    <a:pt x="3496" y="5113"/>
                    <a:pt x="5091" y="2736"/>
                    <a:pt x="6784" y="425"/>
                  </a:cubicBezTo>
                  <a:cubicBezTo>
                    <a:pt x="6845" y="353"/>
                    <a:pt x="6773" y="280"/>
                    <a:pt x="6698" y="280"/>
                  </a:cubicBezTo>
                  <a:cubicBezTo>
                    <a:pt x="6678" y="280"/>
                    <a:pt x="6658" y="285"/>
                    <a:pt x="6640" y="297"/>
                  </a:cubicBezTo>
                  <a:lnTo>
                    <a:pt x="6640" y="297"/>
                  </a:lnTo>
                  <a:lnTo>
                    <a:pt x="6613" y="280"/>
                  </a:lnTo>
                  <a:cubicBezTo>
                    <a:pt x="6433" y="525"/>
                    <a:pt x="6254" y="772"/>
                    <a:pt x="6076" y="1019"/>
                  </a:cubicBezTo>
                  <a:lnTo>
                    <a:pt x="6076" y="1019"/>
                  </a:lnTo>
                  <a:lnTo>
                    <a:pt x="2562" y="5579"/>
                  </a:lnTo>
                  <a:lnTo>
                    <a:pt x="2562" y="5579"/>
                  </a:lnTo>
                  <a:cubicBezTo>
                    <a:pt x="3727" y="3807"/>
                    <a:pt x="4934" y="2064"/>
                    <a:pt x="6177" y="348"/>
                  </a:cubicBezTo>
                  <a:cubicBezTo>
                    <a:pt x="6229" y="277"/>
                    <a:pt x="6153" y="191"/>
                    <a:pt x="6083" y="191"/>
                  </a:cubicBezTo>
                  <a:cubicBezTo>
                    <a:pt x="6062" y="191"/>
                    <a:pt x="6041" y="199"/>
                    <a:pt x="6025" y="218"/>
                  </a:cubicBezTo>
                  <a:lnTo>
                    <a:pt x="6025" y="218"/>
                  </a:lnTo>
                  <a:lnTo>
                    <a:pt x="6006" y="203"/>
                  </a:lnTo>
                  <a:cubicBezTo>
                    <a:pt x="5952" y="278"/>
                    <a:pt x="5897" y="353"/>
                    <a:pt x="5843" y="428"/>
                  </a:cubicBezTo>
                  <a:lnTo>
                    <a:pt x="5843" y="428"/>
                  </a:lnTo>
                  <a:cubicBezTo>
                    <a:pt x="4197" y="2338"/>
                    <a:pt x="2638" y="4320"/>
                    <a:pt x="1170" y="6368"/>
                  </a:cubicBezTo>
                  <a:lnTo>
                    <a:pt x="1170" y="6368"/>
                  </a:lnTo>
                  <a:cubicBezTo>
                    <a:pt x="2149" y="4584"/>
                    <a:pt x="3253" y="2871"/>
                    <a:pt x="4474" y="1238"/>
                  </a:cubicBezTo>
                  <a:lnTo>
                    <a:pt x="4453" y="1225"/>
                  </a:lnTo>
                  <a:lnTo>
                    <a:pt x="4453" y="1225"/>
                  </a:lnTo>
                  <a:cubicBezTo>
                    <a:pt x="4460" y="1215"/>
                    <a:pt x="4467" y="1205"/>
                    <a:pt x="4474" y="1195"/>
                  </a:cubicBezTo>
                  <a:cubicBezTo>
                    <a:pt x="4529" y="1116"/>
                    <a:pt x="4458" y="1045"/>
                    <a:pt x="4385" y="1045"/>
                  </a:cubicBezTo>
                  <a:cubicBezTo>
                    <a:pt x="4355" y="1045"/>
                    <a:pt x="4325" y="1057"/>
                    <a:pt x="4303" y="1084"/>
                  </a:cubicBezTo>
                  <a:cubicBezTo>
                    <a:pt x="3856" y="1683"/>
                    <a:pt x="3423" y="2293"/>
                    <a:pt x="3008" y="2914"/>
                  </a:cubicBezTo>
                  <a:lnTo>
                    <a:pt x="3008" y="2914"/>
                  </a:lnTo>
                  <a:cubicBezTo>
                    <a:pt x="2174" y="4042"/>
                    <a:pt x="1326" y="5159"/>
                    <a:pt x="460" y="6263"/>
                  </a:cubicBezTo>
                  <a:lnTo>
                    <a:pt x="460" y="6263"/>
                  </a:lnTo>
                  <a:cubicBezTo>
                    <a:pt x="1090" y="4672"/>
                    <a:pt x="1873" y="3138"/>
                    <a:pt x="2789" y="1691"/>
                  </a:cubicBezTo>
                  <a:cubicBezTo>
                    <a:pt x="2815" y="1619"/>
                    <a:pt x="2756" y="1552"/>
                    <a:pt x="2688" y="1552"/>
                  </a:cubicBezTo>
                  <a:cubicBezTo>
                    <a:pt x="2670" y="1552"/>
                    <a:pt x="2652" y="1556"/>
                    <a:pt x="2635" y="1566"/>
                  </a:cubicBezTo>
                  <a:lnTo>
                    <a:pt x="2635" y="1566"/>
                  </a:lnTo>
                  <a:lnTo>
                    <a:pt x="2609" y="1546"/>
                  </a:lnTo>
                  <a:cubicBezTo>
                    <a:pt x="2584" y="1586"/>
                    <a:pt x="2558" y="1627"/>
                    <a:pt x="2533" y="1667"/>
                  </a:cubicBezTo>
                  <a:lnTo>
                    <a:pt x="2533" y="1667"/>
                  </a:lnTo>
                  <a:cubicBezTo>
                    <a:pt x="1704" y="2522"/>
                    <a:pt x="932" y="3439"/>
                    <a:pt x="231" y="4403"/>
                  </a:cubicBezTo>
                  <a:cubicBezTo>
                    <a:pt x="176" y="4483"/>
                    <a:pt x="247" y="4553"/>
                    <a:pt x="321" y="4553"/>
                  </a:cubicBezTo>
                  <a:cubicBezTo>
                    <a:pt x="350" y="4553"/>
                    <a:pt x="380" y="4542"/>
                    <a:pt x="402" y="4515"/>
                  </a:cubicBezTo>
                  <a:lnTo>
                    <a:pt x="402" y="4472"/>
                  </a:lnTo>
                  <a:cubicBezTo>
                    <a:pt x="929" y="3745"/>
                    <a:pt x="1496" y="3050"/>
                    <a:pt x="2099" y="2387"/>
                  </a:cubicBezTo>
                  <a:lnTo>
                    <a:pt x="2099" y="2387"/>
                  </a:lnTo>
                  <a:cubicBezTo>
                    <a:pt x="1281" y="3791"/>
                    <a:pt x="588" y="5267"/>
                    <a:pt x="26" y="6790"/>
                  </a:cubicBezTo>
                  <a:cubicBezTo>
                    <a:pt x="1" y="6859"/>
                    <a:pt x="71" y="6923"/>
                    <a:pt x="134" y="6923"/>
                  </a:cubicBezTo>
                  <a:cubicBezTo>
                    <a:pt x="158" y="6923"/>
                    <a:pt x="181" y="6914"/>
                    <a:pt x="197" y="6893"/>
                  </a:cubicBezTo>
                  <a:cubicBezTo>
                    <a:pt x="201" y="6887"/>
                    <a:pt x="205" y="6882"/>
                    <a:pt x="210" y="6876"/>
                  </a:cubicBezTo>
                  <a:lnTo>
                    <a:pt x="210" y="6876"/>
                  </a:lnTo>
                  <a:lnTo>
                    <a:pt x="223" y="6884"/>
                  </a:lnTo>
                  <a:cubicBezTo>
                    <a:pt x="228" y="6869"/>
                    <a:pt x="234" y="6854"/>
                    <a:pt x="239" y="6839"/>
                  </a:cubicBezTo>
                  <a:lnTo>
                    <a:pt x="239" y="6839"/>
                  </a:lnTo>
                  <a:cubicBezTo>
                    <a:pt x="771" y="6161"/>
                    <a:pt x="1297" y="5479"/>
                    <a:pt x="1816" y="4795"/>
                  </a:cubicBezTo>
                  <a:lnTo>
                    <a:pt x="1816" y="4795"/>
                  </a:lnTo>
                  <a:cubicBezTo>
                    <a:pt x="1255" y="5733"/>
                    <a:pt x="729" y="6693"/>
                    <a:pt x="240" y="7671"/>
                  </a:cubicBezTo>
                  <a:cubicBezTo>
                    <a:pt x="236" y="7682"/>
                    <a:pt x="235" y="7692"/>
                    <a:pt x="234" y="7701"/>
                  </a:cubicBezTo>
                  <a:lnTo>
                    <a:pt x="234" y="7701"/>
                  </a:lnTo>
                  <a:cubicBezTo>
                    <a:pt x="233" y="7703"/>
                    <a:pt x="232" y="7704"/>
                    <a:pt x="231" y="7705"/>
                  </a:cubicBezTo>
                  <a:lnTo>
                    <a:pt x="234" y="7707"/>
                  </a:lnTo>
                  <a:lnTo>
                    <a:pt x="234" y="7707"/>
                  </a:lnTo>
                  <a:cubicBezTo>
                    <a:pt x="235" y="7764"/>
                    <a:pt x="285" y="7805"/>
                    <a:pt x="338" y="7805"/>
                  </a:cubicBezTo>
                  <a:cubicBezTo>
                    <a:pt x="351" y="7805"/>
                    <a:pt x="365" y="7802"/>
                    <a:pt x="378" y="7797"/>
                  </a:cubicBezTo>
                  <a:lnTo>
                    <a:pt x="378" y="7797"/>
                  </a:lnTo>
                  <a:lnTo>
                    <a:pt x="411" y="7817"/>
                  </a:lnTo>
                  <a:cubicBezTo>
                    <a:pt x="437" y="7764"/>
                    <a:pt x="464" y="7712"/>
                    <a:pt x="490" y="7659"/>
                  </a:cubicBezTo>
                  <a:lnTo>
                    <a:pt x="490" y="7659"/>
                  </a:lnTo>
                  <a:cubicBezTo>
                    <a:pt x="1782" y="5789"/>
                    <a:pt x="3146" y="3969"/>
                    <a:pt x="4582" y="2204"/>
                  </a:cubicBezTo>
                  <a:lnTo>
                    <a:pt x="4582" y="2204"/>
                  </a:lnTo>
                  <a:cubicBezTo>
                    <a:pt x="3362" y="3952"/>
                    <a:pt x="2179" y="5728"/>
                    <a:pt x="1035" y="7526"/>
                  </a:cubicBezTo>
                  <a:cubicBezTo>
                    <a:pt x="987" y="7605"/>
                    <a:pt x="1059" y="7676"/>
                    <a:pt x="1133" y="7676"/>
                  </a:cubicBezTo>
                  <a:cubicBezTo>
                    <a:pt x="1154" y="7676"/>
                    <a:pt x="1175" y="7670"/>
                    <a:pt x="1193" y="7658"/>
                  </a:cubicBezTo>
                  <a:lnTo>
                    <a:pt x="1193" y="7658"/>
                  </a:lnTo>
                  <a:lnTo>
                    <a:pt x="1215" y="7671"/>
                  </a:lnTo>
                  <a:cubicBezTo>
                    <a:pt x="1255" y="7608"/>
                    <a:pt x="1295" y="7544"/>
                    <a:pt x="1335" y="7481"/>
                  </a:cubicBezTo>
                  <a:lnTo>
                    <a:pt x="1335" y="7481"/>
                  </a:lnTo>
                  <a:lnTo>
                    <a:pt x="3968" y="4061"/>
                  </a:lnTo>
                  <a:lnTo>
                    <a:pt x="3968" y="4061"/>
                  </a:lnTo>
                  <a:cubicBezTo>
                    <a:pt x="2772" y="5852"/>
                    <a:pt x="1631" y="7680"/>
                    <a:pt x="548" y="9536"/>
                  </a:cubicBezTo>
                  <a:cubicBezTo>
                    <a:pt x="500" y="9620"/>
                    <a:pt x="569" y="9691"/>
                    <a:pt x="639" y="9691"/>
                  </a:cubicBezTo>
                  <a:cubicBezTo>
                    <a:pt x="660" y="9691"/>
                    <a:pt x="681" y="9685"/>
                    <a:pt x="699" y="9670"/>
                  </a:cubicBezTo>
                  <a:lnTo>
                    <a:pt x="699" y="9670"/>
                  </a:lnTo>
                  <a:lnTo>
                    <a:pt x="719" y="9682"/>
                  </a:lnTo>
                  <a:cubicBezTo>
                    <a:pt x="759" y="9613"/>
                    <a:pt x="799" y="9545"/>
                    <a:pt x="839" y="9477"/>
                  </a:cubicBezTo>
                  <a:lnTo>
                    <a:pt x="839" y="9477"/>
                  </a:lnTo>
                  <a:cubicBezTo>
                    <a:pt x="1605" y="8389"/>
                    <a:pt x="2388" y="7313"/>
                    <a:pt x="3187" y="6248"/>
                  </a:cubicBezTo>
                  <a:lnTo>
                    <a:pt x="3187" y="6248"/>
                  </a:lnTo>
                  <a:cubicBezTo>
                    <a:pt x="2673" y="7066"/>
                    <a:pt x="2187" y="7900"/>
                    <a:pt x="1728" y="8749"/>
                  </a:cubicBezTo>
                  <a:cubicBezTo>
                    <a:pt x="1703" y="8825"/>
                    <a:pt x="1766" y="8886"/>
                    <a:pt x="1832" y="8886"/>
                  </a:cubicBezTo>
                  <a:cubicBezTo>
                    <a:pt x="1848" y="8886"/>
                    <a:pt x="1864" y="8883"/>
                    <a:pt x="1880" y="8874"/>
                  </a:cubicBezTo>
                  <a:lnTo>
                    <a:pt x="1880" y="8874"/>
                  </a:lnTo>
                  <a:lnTo>
                    <a:pt x="1899" y="8886"/>
                  </a:lnTo>
                  <a:cubicBezTo>
                    <a:pt x="1917" y="8853"/>
                    <a:pt x="1935" y="8820"/>
                    <a:pt x="1953" y="8787"/>
                  </a:cubicBezTo>
                  <a:lnTo>
                    <a:pt x="1953" y="8787"/>
                  </a:lnTo>
                  <a:cubicBezTo>
                    <a:pt x="3346" y="6885"/>
                    <a:pt x="4800" y="5030"/>
                    <a:pt x="6312" y="3222"/>
                  </a:cubicBezTo>
                  <a:lnTo>
                    <a:pt x="6312" y="3222"/>
                  </a:lnTo>
                  <a:cubicBezTo>
                    <a:pt x="4686" y="5413"/>
                    <a:pt x="3158" y="7678"/>
                    <a:pt x="1634" y="9938"/>
                  </a:cubicBezTo>
                  <a:lnTo>
                    <a:pt x="1640" y="9942"/>
                  </a:lnTo>
                  <a:lnTo>
                    <a:pt x="1640" y="9942"/>
                  </a:lnTo>
                  <a:cubicBezTo>
                    <a:pt x="1635" y="9949"/>
                    <a:pt x="1630" y="9957"/>
                    <a:pt x="1626" y="9964"/>
                  </a:cubicBezTo>
                  <a:cubicBezTo>
                    <a:pt x="1577" y="10036"/>
                    <a:pt x="1652" y="10113"/>
                    <a:pt x="1725" y="10113"/>
                  </a:cubicBezTo>
                  <a:cubicBezTo>
                    <a:pt x="1755" y="10113"/>
                    <a:pt x="1785" y="10099"/>
                    <a:pt x="1805" y="10067"/>
                  </a:cubicBezTo>
                  <a:cubicBezTo>
                    <a:pt x="2057" y="9694"/>
                    <a:pt x="2309" y="9321"/>
                    <a:pt x="2561" y="8948"/>
                  </a:cubicBezTo>
                  <a:lnTo>
                    <a:pt x="2561" y="8948"/>
                  </a:lnTo>
                  <a:cubicBezTo>
                    <a:pt x="3669" y="7364"/>
                    <a:pt x="4838" y="5823"/>
                    <a:pt x="6032" y="4301"/>
                  </a:cubicBezTo>
                  <a:lnTo>
                    <a:pt x="6032" y="4301"/>
                  </a:lnTo>
                  <a:cubicBezTo>
                    <a:pt x="4722" y="6203"/>
                    <a:pt x="3476" y="8148"/>
                    <a:pt x="2293" y="10135"/>
                  </a:cubicBezTo>
                  <a:cubicBezTo>
                    <a:pt x="2248" y="10205"/>
                    <a:pt x="2317" y="10289"/>
                    <a:pt x="2387" y="10289"/>
                  </a:cubicBezTo>
                  <a:cubicBezTo>
                    <a:pt x="2411" y="10289"/>
                    <a:pt x="2436" y="10279"/>
                    <a:pt x="2455" y="10255"/>
                  </a:cubicBezTo>
                  <a:cubicBezTo>
                    <a:pt x="2457" y="10253"/>
                    <a:pt x="2458" y="10252"/>
                    <a:pt x="2459" y="10250"/>
                  </a:cubicBezTo>
                  <a:lnTo>
                    <a:pt x="2459" y="10250"/>
                  </a:lnTo>
                  <a:lnTo>
                    <a:pt x="2464" y="10255"/>
                  </a:lnTo>
                  <a:cubicBezTo>
                    <a:pt x="2474" y="10238"/>
                    <a:pt x="2484" y="10222"/>
                    <a:pt x="2493" y="10206"/>
                  </a:cubicBezTo>
                  <a:lnTo>
                    <a:pt x="2493" y="10206"/>
                  </a:lnTo>
                  <a:cubicBezTo>
                    <a:pt x="4714" y="7323"/>
                    <a:pt x="7031" y="4523"/>
                    <a:pt x="9431" y="1794"/>
                  </a:cubicBezTo>
                  <a:lnTo>
                    <a:pt x="9431" y="1794"/>
                  </a:lnTo>
                  <a:cubicBezTo>
                    <a:pt x="7329" y="4821"/>
                    <a:pt x="5200" y="7834"/>
                    <a:pt x="3046" y="10828"/>
                  </a:cubicBezTo>
                  <a:cubicBezTo>
                    <a:pt x="2995" y="10898"/>
                    <a:pt x="3072" y="10982"/>
                    <a:pt x="3142" y="10982"/>
                  </a:cubicBezTo>
                  <a:cubicBezTo>
                    <a:pt x="3167" y="10982"/>
                    <a:pt x="3191" y="10972"/>
                    <a:pt x="3208" y="10948"/>
                  </a:cubicBezTo>
                  <a:cubicBezTo>
                    <a:pt x="3210" y="10945"/>
                    <a:pt x="3212" y="10942"/>
                    <a:pt x="3215" y="10940"/>
                  </a:cubicBezTo>
                  <a:lnTo>
                    <a:pt x="3215" y="10940"/>
                  </a:lnTo>
                  <a:lnTo>
                    <a:pt x="3225" y="10948"/>
                  </a:lnTo>
                  <a:cubicBezTo>
                    <a:pt x="3289" y="10860"/>
                    <a:pt x="3352" y="10772"/>
                    <a:pt x="3415" y="10684"/>
                  </a:cubicBezTo>
                  <a:lnTo>
                    <a:pt x="3415" y="10684"/>
                  </a:lnTo>
                  <a:cubicBezTo>
                    <a:pt x="5064" y="8574"/>
                    <a:pt x="6728" y="6479"/>
                    <a:pt x="8412" y="4401"/>
                  </a:cubicBezTo>
                  <a:lnTo>
                    <a:pt x="8412" y="4401"/>
                  </a:lnTo>
                  <a:cubicBezTo>
                    <a:pt x="6708" y="6885"/>
                    <a:pt x="5044" y="9396"/>
                    <a:pt x="3422" y="11932"/>
                  </a:cubicBezTo>
                  <a:cubicBezTo>
                    <a:pt x="3378" y="12002"/>
                    <a:pt x="3447" y="12086"/>
                    <a:pt x="3516" y="12086"/>
                  </a:cubicBezTo>
                  <a:cubicBezTo>
                    <a:pt x="3541" y="12086"/>
                    <a:pt x="3565" y="12076"/>
                    <a:pt x="3585" y="12051"/>
                  </a:cubicBezTo>
                  <a:cubicBezTo>
                    <a:pt x="3586" y="12050"/>
                    <a:pt x="3587" y="12049"/>
                    <a:pt x="3588" y="12047"/>
                  </a:cubicBezTo>
                  <a:lnTo>
                    <a:pt x="3588" y="12047"/>
                  </a:lnTo>
                  <a:cubicBezTo>
                    <a:pt x="3590" y="12049"/>
                    <a:pt x="3592" y="12050"/>
                    <a:pt x="3593" y="12051"/>
                  </a:cubicBezTo>
                  <a:cubicBezTo>
                    <a:pt x="3603" y="12036"/>
                    <a:pt x="3614" y="12020"/>
                    <a:pt x="3624" y="12004"/>
                  </a:cubicBezTo>
                  <a:lnTo>
                    <a:pt x="3624" y="12004"/>
                  </a:lnTo>
                  <a:cubicBezTo>
                    <a:pt x="5638" y="9546"/>
                    <a:pt x="7659" y="7089"/>
                    <a:pt x="9676" y="4631"/>
                  </a:cubicBezTo>
                  <a:lnTo>
                    <a:pt x="9676" y="4631"/>
                  </a:lnTo>
                  <a:cubicBezTo>
                    <a:pt x="8250" y="6834"/>
                    <a:pt x="6882" y="9072"/>
                    <a:pt x="5569" y="11350"/>
                  </a:cubicBezTo>
                  <a:cubicBezTo>
                    <a:pt x="5566" y="11355"/>
                    <a:pt x="5564" y="11361"/>
                    <a:pt x="5561" y="11366"/>
                  </a:cubicBezTo>
                  <a:lnTo>
                    <a:pt x="5561" y="11366"/>
                  </a:lnTo>
                  <a:lnTo>
                    <a:pt x="5561" y="11367"/>
                  </a:lnTo>
                  <a:lnTo>
                    <a:pt x="5561" y="11367"/>
                  </a:lnTo>
                  <a:lnTo>
                    <a:pt x="5561" y="11367"/>
                  </a:lnTo>
                  <a:cubicBezTo>
                    <a:pt x="5530" y="11443"/>
                    <a:pt x="5592" y="11501"/>
                    <a:pt x="5657" y="11501"/>
                  </a:cubicBezTo>
                  <a:cubicBezTo>
                    <a:pt x="5685" y="11501"/>
                    <a:pt x="5713" y="11491"/>
                    <a:pt x="5736" y="11467"/>
                  </a:cubicBezTo>
                  <a:lnTo>
                    <a:pt x="5736" y="11467"/>
                  </a:lnTo>
                  <a:lnTo>
                    <a:pt x="5741" y="11470"/>
                  </a:lnTo>
                  <a:cubicBezTo>
                    <a:pt x="5747" y="11458"/>
                    <a:pt x="5754" y="11446"/>
                    <a:pt x="5761" y="11434"/>
                  </a:cubicBezTo>
                  <a:lnTo>
                    <a:pt x="5761" y="11434"/>
                  </a:lnTo>
                  <a:lnTo>
                    <a:pt x="11066" y="4478"/>
                  </a:lnTo>
                  <a:lnTo>
                    <a:pt x="6091" y="12265"/>
                  </a:lnTo>
                  <a:lnTo>
                    <a:pt x="6099" y="12270"/>
                  </a:lnTo>
                  <a:lnTo>
                    <a:pt x="6099" y="12270"/>
                  </a:lnTo>
                  <a:cubicBezTo>
                    <a:pt x="6096" y="12274"/>
                    <a:pt x="6094" y="12278"/>
                    <a:pt x="6091" y="12282"/>
                  </a:cubicBezTo>
                  <a:cubicBezTo>
                    <a:pt x="6037" y="12355"/>
                    <a:pt x="6110" y="12431"/>
                    <a:pt x="6182" y="12431"/>
                  </a:cubicBezTo>
                  <a:cubicBezTo>
                    <a:pt x="6212" y="12431"/>
                    <a:pt x="6242" y="12418"/>
                    <a:pt x="6262" y="12385"/>
                  </a:cubicBezTo>
                  <a:lnTo>
                    <a:pt x="6984" y="11258"/>
                  </a:lnTo>
                  <a:lnTo>
                    <a:pt x="6984" y="11258"/>
                  </a:lnTo>
                  <a:cubicBezTo>
                    <a:pt x="8136" y="9502"/>
                    <a:pt x="9350" y="7786"/>
                    <a:pt x="10622" y="6114"/>
                  </a:cubicBezTo>
                  <a:lnTo>
                    <a:pt x="10622" y="6114"/>
                  </a:lnTo>
                  <a:cubicBezTo>
                    <a:pt x="9515" y="7835"/>
                    <a:pt x="8481" y="9600"/>
                    <a:pt x="7520" y="11410"/>
                  </a:cubicBezTo>
                  <a:cubicBezTo>
                    <a:pt x="7495" y="11485"/>
                    <a:pt x="7558" y="11547"/>
                    <a:pt x="7623" y="11547"/>
                  </a:cubicBezTo>
                  <a:cubicBezTo>
                    <a:pt x="7645" y="11547"/>
                    <a:pt x="7666" y="11540"/>
                    <a:pt x="7685" y="11526"/>
                  </a:cubicBezTo>
                  <a:lnTo>
                    <a:pt x="7685" y="11526"/>
                  </a:lnTo>
                  <a:lnTo>
                    <a:pt x="7691" y="11530"/>
                  </a:lnTo>
                  <a:cubicBezTo>
                    <a:pt x="7698" y="11517"/>
                    <a:pt x="7704" y="11504"/>
                    <a:pt x="7711" y="11492"/>
                  </a:cubicBezTo>
                  <a:lnTo>
                    <a:pt x="7711" y="11492"/>
                  </a:lnTo>
                  <a:cubicBezTo>
                    <a:pt x="8975" y="9656"/>
                    <a:pt x="10274" y="7852"/>
                    <a:pt x="11615" y="6080"/>
                  </a:cubicBezTo>
                  <a:lnTo>
                    <a:pt x="11615" y="6080"/>
                  </a:lnTo>
                  <a:cubicBezTo>
                    <a:pt x="10394" y="7935"/>
                    <a:pt x="9211" y="9812"/>
                    <a:pt x="8067" y="11718"/>
                  </a:cubicBezTo>
                  <a:cubicBezTo>
                    <a:pt x="8020" y="11802"/>
                    <a:pt x="8093" y="11873"/>
                    <a:pt x="8165" y="11873"/>
                  </a:cubicBezTo>
                  <a:cubicBezTo>
                    <a:pt x="8196" y="11873"/>
                    <a:pt x="8227" y="11860"/>
                    <a:pt x="8247" y="11829"/>
                  </a:cubicBezTo>
                  <a:lnTo>
                    <a:pt x="11059" y="7746"/>
                  </a:lnTo>
                  <a:lnTo>
                    <a:pt x="11059" y="7746"/>
                  </a:lnTo>
                  <a:cubicBezTo>
                    <a:pt x="10173" y="9296"/>
                    <a:pt x="9305" y="10854"/>
                    <a:pt x="8452" y="12419"/>
                  </a:cubicBezTo>
                  <a:cubicBezTo>
                    <a:pt x="8434" y="12495"/>
                    <a:pt x="8493" y="12556"/>
                    <a:pt x="8557" y="12556"/>
                  </a:cubicBezTo>
                  <a:cubicBezTo>
                    <a:pt x="8580" y="12556"/>
                    <a:pt x="8603" y="12548"/>
                    <a:pt x="8624" y="12530"/>
                  </a:cubicBezTo>
                  <a:cubicBezTo>
                    <a:pt x="9367" y="11346"/>
                    <a:pt x="10139" y="10175"/>
                    <a:pt x="10939" y="9023"/>
                  </a:cubicBezTo>
                  <a:lnTo>
                    <a:pt x="10939" y="9023"/>
                  </a:lnTo>
                  <a:cubicBezTo>
                    <a:pt x="10152" y="10362"/>
                    <a:pt x="9414" y="11729"/>
                    <a:pt x="8726" y="13121"/>
                  </a:cubicBezTo>
                  <a:cubicBezTo>
                    <a:pt x="8685" y="13203"/>
                    <a:pt x="8749" y="13273"/>
                    <a:pt x="8815" y="13273"/>
                  </a:cubicBezTo>
                  <a:cubicBezTo>
                    <a:pt x="8843" y="13273"/>
                    <a:pt x="8872" y="13260"/>
                    <a:pt x="8893" y="13229"/>
                  </a:cubicBezTo>
                  <a:lnTo>
                    <a:pt x="8893" y="13229"/>
                  </a:lnTo>
                  <a:lnTo>
                    <a:pt x="8897" y="13232"/>
                  </a:lnTo>
                  <a:cubicBezTo>
                    <a:pt x="8909" y="13208"/>
                    <a:pt x="8921" y="13185"/>
                    <a:pt x="8933" y="13161"/>
                  </a:cubicBezTo>
                  <a:lnTo>
                    <a:pt x="8933" y="13161"/>
                  </a:lnTo>
                  <a:cubicBezTo>
                    <a:pt x="10064" y="11171"/>
                    <a:pt x="11336" y="9268"/>
                    <a:pt x="12737" y="7452"/>
                  </a:cubicBezTo>
                  <a:lnTo>
                    <a:pt x="12737" y="7452"/>
                  </a:lnTo>
                  <a:cubicBezTo>
                    <a:pt x="12116" y="8815"/>
                    <a:pt x="11453" y="10161"/>
                    <a:pt x="10754" y="11495"/>
                  </a:cubicBezTo>
                  <a:cubicBezTo>
                    <a:pt x="10706" y="11573"/>
                    <a:pt x="10778" y="11646"/>
                    <a:pt x="10847" y="11646"/>
                  </a:cubicBezTo>
                  <a:cubicBezTo>
                    <a:pt x="10877" y="11646"/>
                    <a:pt x="10907" y="11632"/>
                    <a:pt x="10925" y="11598"/>
                  </a:cubicBezTo>
                  <a:cubicBezTo>
                    <a:pt x="11755" y="10024"/>
                    <a:pt x="12533" y="8424"/>
                    <a:pt x="13260" y="6799"/>
                  </a:cubicBezTo>
                  <a:cubicBezTo>
                    <a:pt x="13292" y="6722"/>
                    <a:pt x="13229" y="6636"/>
                    <a:pt x="13163" y="6636"/>
                  </a:cubicBezTo>
                  <a:cubicBezTo>
                    <a:pt x="13140" y="6636"/>
                    <a:pt x="13117" y="6646"/>
                    <a:pt x="13098" y="6670"/>
                  </a:cubicBezTo>
                  <a:cubicBezTo>
                    <a:pt x="13093" y="6677"/>
                    <a:pt x="13088" y="6683"/>
                    <a:pt x="13083" y="6689"/>
                  </a:cubicBezTo>
                  <a:lnTo>
                    <a:pt x="13083" y="6689"/>
                  </a:lnTo>
                  <a:lnTo>
                    <a:pt x="13081" y="6687"/>
                  </a:lnTo>
                  <a:cubicBezTo>
                    <a:pt x="13079" y="6691"/>
                    <a:pt x="13078" y="6694"/>
                    <a:pt x="13076" y="6697"/>
                  </a:cubicBezTo>
                  <a:lnTo>
                    <a:pt x="13076" y="6697"/>
                  </a:lnTo>
                  <a:cubicBezTo>
                    <a:pt x="12127" y="7888"/>
                    <a:pt x="11234" y="9119"/>
                    <a:pt x="10399" y="10388"/>
                  </a:cubicBezTo>
                  <a:lnTo>
                    <a:pt x="10399" y="10388"/>
                  </a:lnTo>
                  <a:cubicBezTo>
                    <a:pt x="11130" y="9081"/>
                    <a:pt x="11904" y="7798"/>
                    <a:pt x="12721" y="6542"/>
                  </a:cubicBezTo>
                  <a:cubicBezTo>
                    <a:pt x="12770" y="6469"/>
                    <a:pt x="12698" y="6397"/>
                    <a:pt x="12625" y="6397"/>
                  </a:cubicBezTo>
                  <a:cubicBezTo>
                    <a:pt x="12597" y="6397"/>
                    <a:pt x="12568" y="6408"/>
                    <a:pt x="12546" y="6434"/>
                  </a:cubicBezTo>
                  <a:lnTo>
                    <a:pt x="12546" y="6434"/>
                  </a:lnTo>
                  <a:lnTo>
                    <a:pt x="12542" y="6431"/>
                  </a:lnTo>
                  <a:cubicBezTo>
                    <a:pt x="12526" y="6454"/>
                    <a:pt x="12511" y="6478"/>
                    <a:pt x="12496" y="6501"/>
                  </a:cubicBezTo>
                  <a:lnTo>
                    <a:pt x="12496" y="6501"/>
                  </a:lnTo>
                  <a:cubicBezTo>
                    <a:pt x="11633" y="7669"/>
                    <a:pt x="10795" y="8855"/>
                    <a:pt x="9986" y="10062"/>
                  </a:cubicBezTo>
                  <a:lnTo>
                    <a:pt x="9986" y="10062"/>
                  </a:lnTo>
                  <a:cubicBezTo>
                    <a:pt x="10813" y="8582"/>
                    <a:pt x="11655" y="7110"/>
                    <a:pt x="12507" y="5652"/>
                  </a:cubicBezTo>
                  <a:cubicBezTo>
                    <a:pt x="12555" y="5568"/>
                    <a:pt x="12486" y="5497"/>
                    <a:pt x="12416" y="5497"/>
                  </a:cubicBezTo>
                  <a:cubicBezTo>
                    <a:pt x="12387" y="5497"/>
                    <a:pt x="12357" y="5510"/>
                    <a:pt x="12336" y="5541"/>
                  </a:cubicBezTo>
                  <a:cubicBezTo>
                    <a:pt x="12336" y="5541"/>
                    <a:pt x="12336" y="5541"/>
                    <a:pt x="12336" y="5541"/>
                  </a:cubicBezTo>
                  <a:lnTo>
                    <a:pt x="12336" y="5541"/>
                  </a:lnTo>
                  <a:lnTo>
                    <a:pt x="10318" y="8465"/>
                  </a:lnTo>
                  <a:lnTo>
                    <a:pt x="10318" y="8465"/>
                  </a:lnTo>
                  <a:cubicBezTo>
                    <a:pt x="11347" y="6843"/>
                    <a:pt x="12408" y="5239"/>
                    <a:pt x="13500" y="3650"/>
                  </a:cubicBezTo>
                  <a:cubicBezTo>
                    <a:pt x="13544" y="3581"/>
                    <a:pt x="13471" y="3496"/>
                    <a:pt x="13402" y="3496"/>
                  </a:cubicBezTo>
                  <a:cubicBezTo>
                    <a:pt x="13378" y="3496"/>
                    <a:pt x="13355" y="3507"/>
                    <a:pt x="13337" y="3531"/>
                  </a:cubicBezTo>
                  <a:cubicBezTo>
                    <a:pt x="13334" y="3535"/>
                    <a:pt x="13330" y="3540"/>
                    <a:pt x="13327" y="3544"/>
                  </a:cubicBezTo>
                  <a:lnTo>
                    <a:pt x="13327" y="3544"/>
                  </a:lnTo>
                  <a:lnTo>
                    <a:pt x="13320" y="3539"/>
                  </a:lnTo>
                  <a:cubicBezTo>
                    <a:pt x="13298" y="3572"/>
                    <a:pt x="13276" y="3604"/>
                    <a:pt x="13253" y="3637"/>
                  </a:cubicBezTo>
                  <a:lnTo>
                    <a:pt x="13253" y="3637"/>
                  </a:lnTo>
                  <a:cubicBezTo>
                    <a:pt x="11651" y="5669"/>
                    <a:pt x="10103" y="7738"/>
                    <a:pt x="8612" y="9849"/>
                  </a:cubicBezTo>
                  <a:lnTo>
                    <a:pt x="8612" y="9849"/>
                  </a:lnTo>
                  <a:cubicBezTo>
                    <a:pt x="9761" y="7817"/>
                    <a:pt x="11008" y="5840"/>
                    <a:pt x="12345" y="3933"/>
                  </a:cubicBezTo>
                  <a:cubicBezTo>
                    <a:pt x="12390" y="3861"/>
                    <a:pt x="12318" y="3775"/>
                    <a:pt x="12246" y="3775"/>
                  </a:cubicBezTo>
                  <a:cubicBezTo>
                    <a:pt x="12223" y="3775"/>
                    <a:pt x="12201" y="3784"/>
                    <a:pt x="12182" y="3804"/>
                  </a:cubicBezTo>
                  <a:cubicBezTo>
                    <a:pt x="12179" y="3809"/>
                    <a:pt x="12175" y="3813"/>
                    <a:pt x="12171" y="3818"/>
                  </a:cubicBezTo>
                  <a:lnTo>
                    <a:pt x="12171" y="3818"/>
                  </a:lnTo>
                  <a:lnTo>
                    <a:pt x="12165" y="3813"/>
                  </a:lnTo>
                  <a:cubicBezTo>
                    <a:pt x="12144" y="3843"/>
                    <a:pt x="12123" y="3874"/>
                    <a:pt x="12102" y="3904"/>
                  </a:cubicBezTo>
                  <a:lnTo>
                    <a:pt x="12102" y="3904"/>
                  </a:lnTo>
                  <a:cubicBezTo>
                    <a:pt x="11283" y="4918"/>
                    <a:pt x="10486" y="5949"/>
                    <a:pt x="9711" y="6998"/>
                  </a:cubicBezTo>
                  <a:lnTo>
                    <a:pt x="9711" y="6998"/>
                  </a:lnTo>
                  <a:lnTo>
                    <a:pt x="12610" y="2470"/>
                  </a:lnTo>
                  <a:cubicBezTo>
                    <a:pt x="12658" y="2386"/>
                    <a:pt x="12588" y="2319"/>
                    <a:pt x="12515" y="2319"/>
                  </a:cubicBezTo>
                  <a:cubicBezTo>
                    <a:pt x="12489" y="2319"/>
                    <a:pt x="12462" y="2328"/>
                    <a:pt x="12441" y="2348"/>
                  </a:cubicBezTo>
                  <a:lnTo>
                    <a:pt x="12441" y="2348"/>
                  </a:lnTo>
                  <a:lnTo>
                    <a:pt x="12430" y="2342"/>
                  </a:lnTo>
                  <a:lnTo>
                    <a:pt x="12363" y="2447"/>
                  </a:lnTo>
                  <a:lnTo>
                    <a:pt x="6589" y="10018"/>
                  </a:lnTo>
                  <a:lnTo>
                    <a:pt x="6589" y="10018"/>
                  </a:lnTo>
                  <a:cubicBezTo>
                    <a:pt x="7950" y="7719"/>
                    <a:pt x="9370" y="5450"/>
                    <a:pt x="10848" y="3223"/>
                  </a:cubicBezTo>
                  <a:cubicBezTo>
                    <a:pt x="10892" y="3153"/>
                    <a:pt x="10823" y="3069"/>
                    <a:pt x="10754" y="3069"/>
                  </a:cubicBezTo>
                  <a:cubicBezTo>
                    <a:pt x="10729" y="3069"/>
                    <a:pt x="10705" y="3079"/>
                    <a:pt x="10685" y="3103"/>
                  </a:cubicBezTo>
                  <a:lnTo>
                    <a:pt x="10682" y="3107"/>
                  </a:lnTo>
                  <a:lnTo>
                    <a:pt x="10677" y="3103"/>
                  </a:lnTo>
                  <a:cubicBezTo>
                    <a:pt x="10665" y="3121"/>
                    <a:pt x="10653" y="3139"/>
                    <a:pt x="10641" y="3157"/>
                  </a:cubicBezTo>
                  <a:lnTo>
                    <a:pt x="10641" y="3157"/>
                  </a:lnTo>
                  <a:lnTo>
                    <a:pt x="4512" y="10624"/>
                  </a:lnTo>
                  <a:lnTo>
                    <a:pt x="4512" y="10624"/>
                  </a:lnTo>
                  <a:cubicBezTo>
                    <a:pt x="6320" y="7835"/>
                    <a:pt x="8178" y="5077"/>
                    <a:pt x="10086" y="2350"/>
                  </a:cubicBezTo>
                  <a:cubicBezTo>
                    <a:pt x="10138" y="2286"/>
                    <a:pt x="10064" y="2197"/>
                    <a:pt x="9994" y="2197"/>
                  </a:cubicBezTo>
                  <a:cubicBezTo>
                    <a:pt x="9972" y="2197"/>
                    <a:pt x="9949" y="2207"/>
                    <a:pt x="9932" y="2230"/>
                  </a:cubicBezTo>
                  <a:cubicBezTo>
                    <a:pt x="9930" y="2233"/>
                    <a:pt x="9928" y="2236"/>
                    <a:pt x="9926" y="2239"/>
                  </a:cubicBezTo>
                  <a:lnTo>
                    <a:pt x="9926" y="2239"/>
                  </a:lnTo>
                  <a:lnTo>
                    <a:pt x="9915" y="2230"/>
                  </a:lnTo>
                  <a:cubicBezTo>
                    <a:pt x="9882" y="2278"/>
                    <a:pt x="9849" y="2326"/>
                    <a:pt x="9815" y="2373"/>
                  </a:cubicBezTo>
                  <a:lnTo>
                    <a:pt x="9815" y="2373"/>
                  </a:lnTo>
                  <a:cubicBezTo>
                    <a:pt x="8424" y="4073"/>
                    <a:pt x="7048" y="5782"/>
                    <a:pt x="5683" y="7501"/>
                  </a:cubicBezTo>
                  <a:lnTo>
                    <a:pt x="5683" y="7501"/>
                  </a:lnTo>
                  <a:cubicBezTo>
                    <a:pt x="7322" y="5189"/>
                    <a:pt x="8949" y="2866"/>
                    <a:pt x="10565" y="537"/>
                  </a:cubicBezTo>
                  <a:cubicBezTo>
                    <a:pt x="10610" y="466"/>
                    <a:pt x="10540" y="386"/>
                    <a:pt x="10470" y="386"/>
                  </a:cubicBezTo>
                  <a:cubicBezTo>
                    <a:pt x="10446" y="386"/>
                    <a:pt x="10422" y="395"/>
                    <a:pt x="10403" y="417"/>
                  </a:cubicBezTo>
                  <a:cubicBezTo>
                    <a:pt x="10401" y="419"/>
                    <a:pt x="10398" y="422"/>
                    <a:pt x="10396" y="425"/>
                  </a:cubicBezTo>
                  <a:lnTo>
                    <a:pt x="10396" y="425"/>
                  </a:lnTo>
                  <a:cubicBezTo>
                    <a:pt x="10392" y="422"/>
                    <a:pt x="10389" y="419"/>
                    <a:pt x="10386" y="417"/>
                  </a:cubicBezTo>
                  <a:cubicBezTo>
                    <a:pt x="10367" y="444"/>
                    <a:pt x="10348" y="472"/>
                    <a:pt x="10329" y="499"/>
                  </a:cubicBezTo>
                  <a:lnTo>
                    <a:pt x="10329" y="499"/>
                  </a:lnTo>
                  <a:cubicBezTo>
                    <a:pt x="7915" y="3189"/>
                    <a:pt x="5589" y="5960"/>
                    <a:pt x="3346" y="8802"/>
                  </a:cubicBezTo>
                  <a:lnTo>
                    <a:pt x="3346" y="8802"/>
                  </a:lnTo>
                  <a:cubicBezTo>
                    <a:pt x="4963" y="6185"/>
                    <a:pt x="6694" y="3642"/>
                    <a:pt x="8529" y="1178"/>
                  </a:cubicBezTo>
                  <a:cubicBezTo>
                    <a:pt x="8581" y="1107"/>
                    <a:pt x="8505" y="1021"/>
                    <a:pt x="8435" y="1021"/>
                  </a:cubicBezTo>
                  <a:cubicBezTo>
                    <a:pt x="8413" y="1021"/>
                    <a:pt x="8392" y="1029"/>
                    <a:pt x="8375" y="1050"/>
                  </a:cubicBezTo>
                  <a:cubicBezTo>
                    <a:pt x="8372" y="1054"/>
                    <a:pt x="8368" y="1059"/>
                    <a:pt x="8365" y="1063"/>
                  </a:cubicBezTo>
                  <a:lnTo>
                    <a:pt x="8365" y="1063"/>
                  </a:lnTo>
                  <a:lnTo>
                    <a:pt x="8358" y="1058"/>
                  </a:lnTo>
                  <a:cubicBezTo>
                    <a:pt x="8313" y="1118"/>
                    <a:pt x="8269" y="1178"/>
                    <a:pt x="8224" y="1239"/>
                  </a:cubicBezTo>
                  <a:lnTo>
                    <a:pt x="8224" y="1239"/>
                  </a:lnTo>
                  <a:cubicBezTo>
                    <a:pt x="7423" y="2236"/>
                    <a:pt x="6623" y="3233"/>
                    <a:pt x="5834" y="4239"/>
                  </a:cubicBezTo>
                  <a:lnTo>
                    <a:pt x="5834" y="4239"/>
                  </a:lnTo>
                  <a:cubicBezTo>
                    <a:pt x="6839" y="2853"/>
                    <a:pt x="7878" y="1493"/>
                    <a:pt x="8974" y="177"/>
                  </a:cubicBezTo>
                  <a:cubicBezTo>
                    <a:pt x="9033" y="99"/>
                    <a:pt x="8967" y="0"/>
                    <a:pt x="8894" y="0"/>
                  </a:cubicBezTo>
                  <a:close/>
                </a:path>
              </a:pathLst>
            </a:custGeom>
            <a:solidFill>
              <a:srgbClr val="FDD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3"/>
            <p:cNvSpPr/>
            <p:nvPr/>
          </p:nvSpPr>
          <p:spPr>
            <a:xfrm>
              <a:off x="7973992" y="340033"/>
              <a:ext cx="76890" cy="87785"/>
            </a:xfrm>
            <a:custGeom>
              <a:avLst/>
              <a:gdLst/>
              <a:ahLst/>
              <a:cxnLst/>
              <a:rect l="l" t="t" r="r" b="b"/>
              <a:pathLst>
                <a:path w="762" h="870" extrusionOk="0">
                  <a:moveTo>
                    <a:pt x="267" y="1"/>
                  </a:moveTo>
                  <a:cubicBezTo>
                    <a:pt x="175" y="1"/>
                    <a:pt x="88" y="61"/>
                    <a:pt x="64" y="163"/>
                  </a:cubicBezTo>
                  <a:cubicBezTo>
                    <a:pt x="62" y="167"/>
                    <a:pt x="61" y="172"/>
                    <a:pt x="60" y="176"/>
                  </a:cubicBezTo>
                  <a:lnTo>
                    <a:pt x="60" y="176"/>
                  </a:lnTo>
                  <a:cubicBezTo>
                    <a:pt x="18" y="229"/>
                    <a:pt x="0" y="300"/>
                    <a:pt x="21" y="368"/>
                  </a:cubicBezTo>
                  <a:lnTo>
                    <a:pt x="21" y="359"/>
                  </a:lnTo>
                  <a:cubicBezTo>
                    <a:pt x="22" y="363"/>
                    <a:pt x="24" y="367"/>
                    <a:pt x="25" y="371"/>
                  </a:cubicBezTo>
                  <a:lnTo>
                    <a:pt x="25" y="371"/>
                  </a:lnTo>
                  <a:cubicBezTo>
                    <a:pt x="15" y="548"/>
                    <a:pt x="59" y="737"/>
                    <a:pt x="209" y="821"/>
                  </a:cubicBezTo>
                  <a:cubicBezTo>
                    <a:pt x="259" y="849"/>
                    <a:pt x="307" y="861"/>
                    <a:pt x="354" y="861"/>
                  </a:cubicBezTo>
                  <a:cubicBezTo>
                    <a:pt x="372" y="861"/>
                    <a:pt x="390" y="859"/>
                    <a:pt x="407" y="856"/>
                  </a:cubicBezTo>
                  <a:lnTo>
                    <a:pt x="407" y="856"/>
                  </a:lnTo>
                  <a:cubicBezTo>
                    <a:pt x="429" y="865"/>
                    <a:pt x="452" y="869"/>
                    <a:pt x="474" y="869"/>
                  </a:cubicBezTo>
                  <a:cubicBezTo>
                    <a:pt x="587" y="869"/>
                    <a:pt x="691" y="758"/>
                    <a:pt x="697" y="642"/>
                  </a:cubicBezTo>
                  <a:cubicBezTo>
                    <a:pt x="698" y="627"/>
                    <a:pt x="698" y="611"/>
                    <a:pt x="697" y="596"/>
                  </a:cubicBezTo>
                  <a:lnTo>
                    <a:pt x="697" y="596"/>
                  </a:lnTo>
                  <a:cubicBezTo>
                    <a:pt x="714" y="558"/>
                    <a:pt x="725" y="518"/>
                    <a:pt x="731" y="479"/>
                  </a:cubicBezTo>
                  <a:cubicBezTo>
                    <a:pt x="761" y="277"/>
                    <a:pt x="634" y="55"/>
                    <a:pt x="429" y="55"/>
                  </a:cubicBezTo>
                  <a:cubicBezTo>
                    <a:pt x="423" y="55"/>
                    <a:pt x="416" y="55"/>
                    <a:pt x="410" y="55"/>
                  </a:cubicBezTo>
                  <a:lnTo>
                    <a:pt x="410" y="55"/>
                  </a:lnTo>
                  <a:cubicBezTo>
                    <a:pt x="401" y="48"/>
                    <a:pt x="391" y="41"/>
                    <a:pt x="381" y="34"/>
                  </a:cubicBezTo>
                  <a:cubicBezTo>
                    <a:pt x="345" y="11"/>
                    <a:pt x="305" y="1"/>
                    <a:pt x="267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3"/>
            <p:cNvSpPr/>
            <p:nvPr/>
          </p:nvSpPr>
          <p:spPr>
            <a:xfrm>
              <a:off x="8101231" y="260623"/>
              <a:ext cx="95254" cy="85565"/>
            </a:xfrm>
            <a:custGeom>
              <a:avLst/>
              <a:gdLst/>
              <a:ahLst/>
              <a:cxnLst/>
              <a:rect l="l" t="t" r="r" b="b"/>
              <a:pathLst>
                <a:path w="944" h="848" extrusionOk="0">
                  <a:moveTo>
                    <a:pt x="249" y="0"/>
                  </a:moveTo>
                  <a:cubicBezTo>
                    <a:pt x="103" y="0"/>
                    <a:pt x="1" y="137"/>
                    <a:pt x="35" y="274"/>
                  </a:cubicBezTo>
                  <a:cubicBezTo>
                    <a:pt x="69" y="465"/>
                    <a:pt x="180" y="626"/>
                    <a:pt x="334" y="729"/>
                  </a:cubicBezTo>
                  <a:lnTo>
                    <a:pt x="334" y="729"/>
                  </a:lnTo>
                  <a:cubicBezTo>
                    <a:pt x="410" y="800"/>
                    <a:pt x="505" y="848"/>
                    <a:pt x="603" y="848"/>
                  </a:cubicBezTo>
                  <a:cubicBezTo>
                    <a:pt x="610" y="848"/>
                    <a:pt x="618" y="848"/>
                    <a:pt x="625" y="847"/>
                  </a:cubicBezTo>
                  <a:cubicBezTo>
                    <a:pt x="636" y="846"/>
                    <a:pt x="646" y="845"/>
                    <a:pt x="656" y="844"/>
                  </a:cubicBezTo>
                  <a:lnTo>
                    <a:pt x="656" y="844"/>
                  </a:lnTo>
                  <a:cubicBezTo>
                    <a:pt x="736" y="844"/>
                    <a:pt x="814" y="799"/>
                    <a:pt x="854" y="729"/>
                  </a:cubicBezTo>
                  <a:lnTo>
                    <a:pt x="854" y="729"/>
                  </a:lnTo>
                  <a:cubicBezTo>
                    <a:pt x="940" y="613"/>
                    <a:pt x="943" y="436"/>
                    <a:pt x="856" y="300"/>
                  </a:cubicBezTo>
                  <a:cubicBezTo>
                    <a:pt x="711" y="111"/>
                    <a:pt x="488" y="0"/>
                    <a:pt x="249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3"/>
            <p:cNvSpPr/>
            <p:nvPr/>
          </p:nvSpPr>
          <p:spPr>
            <a:xfrm>
              <a:off x="8273271" y="141053"/>
              <a:ext cx="91319" cy="93436"/>
            </a:xfrm>
            <a:custGeom>
              <a:avLst/>
              <a:gdLst/>
              <a:ahLst/>
              <a:cxnLst/>
              <a:rect l="l" t="t" r="r" b="b"/>
              <a:pathLst>
                <a:path w="905" h="926" extrusionOk="0">
                  <a:moveTo>
                    <a:pt x="286" y="1"/>
                  </a:moveTo>
                  <a:cubicBezTo>
                    <a:pt x="211" y="1"/>
                    <a:pt x="141" y="39"/>
                    <a:pt x="101" y="107"/>
                  </a:cubicBezTo>
                  <a:cubicBezTo>
                    <a:pt x="88" y="126"/>
                    <a:pt x="79" y="146"/>
                    <a:pt x="74" y="167"/>
                  </a:cubicBezTo>
                  <a:lnTo>
                    <a:pt x="74" y="167"/>
                  </a:lnTo>
                  <a:cubicBezTo>
                    <a:pt x="48" y="203"/>
                    <a:pt x="30" y="247"/>
                    <a:pt x="24" y="295"/>
                  </a:cubicBezTo>
                  <a:cubicBezTo>
                    <a:pt x="14" y="357"/>
                    <a:pt x="17" y="420"/>
                    <a:pt x="30" y="479"/>
                  </a:cubicBezTo>
                  <a:lnTo>
                    <a:pt x="30" y="479"/>
                  </a:lnTo>
                  <a:cubicBezTo>
                    <a:pt x="0" y="727"/>
                    <a:pt x="236" y="926"/>
                    <a:pt x="474" y="926"/>
                  </a:cubicBezTo>
                  <a:cubicBezTo>
                    <a:pt x="527" y="926"/>
                    <a:pt x="581" y="916"/>
                    <a:pt x="631" y="894"/>
                  </a:cubicBezTo>
                  <a:cubicBezTo>
                    <a:pt x="828" y="809"/>
                    <a:pt x="905" y="561"/>
                    <a:pt x="785" y="381"/>
                  </a:cubicBezTo>
                  <a:cubicBezTo>
                    <a:pt x="771" y="355"/>
                    <a:pt x="755" y="330"/>
                    <a:pt x="737" y="306"/>
                  </a:cubicBezTo>
                  <a:lnTo>
                    <a:pt x="737" y="306"/>
                  </a:lnTo>
                  <a:cubicBezTo>
                    <a:pt x="711" y="255"/>
                    <a:pt x="672" y="212"/>
                    <a:pt x="625" y="180"/>
                  </a:cubicBezTo>
                  <a:lnTo>
                    <a:pt x="625" y="180"/>
                  </a:lnTo>
                  <a:cubicBezTo>
                    <a:pt x="559" y="120"/>
                    <a:pt x="483" y="69"/>
                    <a:pt x="400" y="30"/>
                  </a:cubicBezTo>
                  <a:cubicBezTo>
                    <a:pt x="363" y="10"/>
                    <a:pt x="324" y="1"/>
                    <a:pt x="286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3"/>
            <p:cNvSpPr/>
            <p:nvPr/>
          </p:nvSpPr>
          <p:spPr>
            <a:xfrm>
              <a:off x="8398290" y="73246"/>
              <a:ext cx="107867" cy="108874"/>
            </a:xfrm>
            <a:custGeom>
              <a:avLst/>
              <a:gdLst/>
              <a:ahLst/>
              <a:cxnLst/>
              <a:rect l="l" t="t" r="r" b="b"/>
              <a:pathLst>
                <a:path w="1069" h="1079" extrusionOk="0">
                  <a:moveTo>
                    <a:pt x="282" y="1"/>
                  </a:moveTo>
                  <a:cubicBezTo>
                    <a:pt x="179" y="1"/>
                    <a:pt x="94" y="69"/>
                    <a:pt x="68" y="163"/>
                  </a:cubicBezTo>
                  <a:cubicBezTo>
                    <a:pt x="0" y="481"/>
                    <a:pt x="195" y="820"/>
                    <a:pt x="494" y="923"/>
                  </a:cubicBezTo>
                  <a:lnTo>
                    <a:pt x="494" y="923"/>
                  </a:lnTo>
                  <a:cubicBezTo>
                    <a:pt x="586" y="1019"/>
                    <a:pt x="714" y="1079"/>
                    <a:pt x="855" y="1079"/>
                  </a:cubicBezTo>
                  <a:cubicBezTo>
                    <a:pt x="975" y="1079"/>
                    <a:pt x="1069" y="984"/>
                    <a:pt x="1069" y="865"/>
                  </a:cubicBezTo>
                  <a:cubicBezTo>
                    <a:pt x="1069" y="420"/>
                    <a:pt x="727" y="43"/>
                    <a:pt x="282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3"/>
            <p:cNvSpPr/>
            <p:nvPr/>
          </p:nvSpPr>
          <p:spPr>
            <a:xfrm>
              <a:off x="8237652" y="357489"/>
              <a:ext cx="96263" cy="88895"/>
            </a:xfrm>
            <a:custGeom>
              <a:avLst/>
              <a:gdLst/>
              <a:ahLst/>
              <a:cxnLst/>
              <a:rect l="l" t="t" r="r" b="b"/>
              <a:pathLst>
                <a:path w="954" h="881" extrusionOk="0">
                  <a:moveTo>
                    <a:pt x="571" y="0"/>
                  </a:moveTo>
                  <a:cubicBezTo>
                    <a:pt x="536" y="0"/>
                    <a:pt x="499" y="10"/>
                    <a:pt x="462" y="32"/>
                  </a:cubicBezTo>
                  <a:lnTo>
                    <a:pt x="454" y="32"/>
                  </a:lnTo>
                  <a:cubicBezTo>
                    <a:pt x="308" y="109"/>
                    <a:pt x="189" y="212"/>
                    <a:pt x="94" y="340"/>
                  </a:cubicBezTo>
                  <a:cubicBezTo>
                    <a:pt x="0" y="477"/>
                    <a:pt x="26" y="657"/>
                    <a:pt x="146" y="768"/>
                  </a:cubicBezTo>
                  <a:cubicBezTo>
                    <a:pt x="219" y="842"/>
                    <a:pt x="320" y="880"/>
                    <a:pt x="424" y="880"/>
                  </a:cubicBezTo>
                  <a:cubicBezTo>
                    <a:pt x="465" y="880"/>
                    <a:pt x="507" y="874"/>
                    <a:pt x="548" y="862"/>
                  </a:cubicBezTo>
                  <a:cubicBezTo>
                    <a:pt x="685" y="802"/>
                    <a:pt x="804" y="700"/>
                    <a:pt x="890" y="563"/>
                  </a:cubicBezTo>
                  <a:cubicBezTo>
                    <a:pt x="953" y="452"/>
                    <a:pt x="907" y="304"/>
                    <a:pt x="784" y="256"/>
                  </a:cubicBezTo>
                  <a:lnTo>
                    <a:pt x="784" y="256"/>
                  </a:lnTo>
                  <a:cubicBezTo>
                    <a:pt x="797" y="133"/>
                    <a:pt x="698" y="0"/>
                    <a:pt x="571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3"/>
            <p:cNvSpPr/>
            <p:nvPr/>
          </p:nvSpPr>
          <p:spPr>
            <a:xfrm>
              <a:off x="8128879" y="445275"/>
              <a:ext cx="91622" cy="86776"/>
            </a:xfrm>
            <a:custGeom>
              <a:avLst/>
              <a:gdLst/>
              <a:ahLst/>
              <a:cxnLst/>
              <a:rect l="l" t="t" r="r" b="b"/>
              <a:pathLst>
                <a:path w="908" h="860" extrusionOk="0">
                  <a:moveTo>
                    <a:pt x="413" y="467"/>
                  </a:moveTo>
                  <a:lnTo>
                    <a:pt x="413" y="467"/>
                  </a:lnTo>
                  <a:cubicBezTo>
                    <a:pt x="413" y="468"/>
                    <a:pt x="413" y="468"/>
                    <a:pt x="413" y="468"/>
                  </a:cubicBezTo>
                  <a:lnTo>
                    <a:pt x="413" y="468"/>
                  </a:lnTo>
                  <a:cubicBezTo>
                    <a:pt x="413" y="468"/>
                    <a:pt x="413" y="468"/>
                    <a:pt x="413" y="468"/>
                  </a:cubicBezTo>
                  <a:lnTo>
                    <a:pt x="413" y="468"/>
                  </a:lnTo>
                  <a:cubicBezTo>
                    <a:pt x="413" y="468"/>
                    <a:pt x="413" y="468"/>
                    <a:pt x="413" y="467"/>
                  </a:cubicBezTo>
                  <a:close/>
                  <a:moveTo>
                    <a:pt x="379" y="1"/>
                  </a:moveTo>
                  <a:cubicBezTo>
                    <a:pt x="359" y="1"/>
                    <a:pt x="338" y="3"/>
                    <a:pt x="317" y="9"/>
                  </a:cubicBezTo>
                  <a:cubicBezTo>
                    <a:pt x="264" y="26"/>
                    <a:pt x="221" y="61"/>
                    <a:pt x="193" y="106"/>
                  </a:cubicBezTo>
                  <a:lnTo>
                    <a:pt x="193" y="106"/>
                  </a:lnTo>
                  <a:cubicBezTo>
                    <a:pt x="140" y="138"/>
                    <a:pt x="95" y="182"/>
                    <a:pt x="60" y="232"/>
                  </a:cubicBezTo>
                  <a:cubicBezTo>
                    <a:pt x="0" y="334"/>
                    <a:pt x="35" y="471"/>
                    <a:pt x="137" y="531"/>
                  </a:cubicBezTo>
                  <a:cubicBezTo>
                    <a:pt x="172" y="551"/>
                    <a:pt x="210" y="561"/>
                    <a:pt x="247" y="561"/>
                  </a:cubicBezTo>
                  <a:cubicBezTo>
                    <a:pt x="252" y="561"/>
                    <a:pt x="256" y="561"/>
                    <a:pt x="260" y="560"/>
                  </a:cubicBezTo>
                  <a:lnTo>
                    <a:pt x="260" y="560"/>
                  </a:lnTo>
                  <a:lnTo>
                    <a:pt x="308" y="702"/>
                  </a:lnTo>
                  <a:cubicBezTo>
                    <a:pt x="339" y="801"/>
                    <a:pt x="427" y="859"/>
                    <a:pt x="518" y="859"/>
                  </a:cubicBezTo>
                  <a:cubicBezTo>
                    <a:pt x="554" y="859"/>
                    <a:pt x="591" y="850"/>
                    <a:pt x="625" y="831"/>
                  </a:cubicBezTo>
                  <a:cubicBezTo>
                    <a:pt x="856" y="694"/>
                    <a:pt x="907" y="377"/>
                    <a:pt x="736" y="172"/>
                  </a:cubicBezTo>
                  <a:cubicBezTo>
                    <a:pt x="676" y="112"/>
                    <a:pt x="599" y="68"/>
                    <a:pt x="516" y="51"/>
                  </a:cubicBezTo>
                  <a:lnTo>
                    <a:pt x="516" y="51"/>
                  </a:lnTo>
                  <a:cubicBezTo>
                    <a:pt x="479" y="19"/>
                    <a:pt x="431" y="1"/>
                    <a:pt x="379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3"/>
            <p:cNvSpPr/>
            <p:nvPr/>
          </p:nvSpPr>
          <p:spPr>
            <a:xfrm>
              <a:off x="8401217" y="259714"/>
              <a:ext cx="78201" cy="71943"/>
            </a:xfrm>
            <a:custGeom>
              <a:avLst/>
              <a:gdLst/>
              <a:ahLst/>
              <a:cxnLst/>
              <a:rect l="l" t="t" r="r" b="b"/>
              <a:pathLst>
                <a:path w="775" h="713" extrusionOk="0">
                  <a:moveTo>
                    <a:pt x="310" y="299"/>
                  </a:moveTo>
                  <a:cubicBezTo>
                    <a:pt x="310" y="299"/>
                    <a:pt x="302" y="305"/>
                    <a:pt x="296" y="309"/>
                  </a:cubicBezTo>
                  <a:lnTo>
                    <a:pt x="296" y="309"/>
                  </a:lnTo>
                  <a:cubicBezTo>
                    <a:pt x="296" y="309"/>
                    <a:pt x="296" y="309"/>
                    <a:pt x="296" y="309"/>
                  </a:cubicBezTo>
                  <a:cubicBezTo>
                    <a:pt x="306" y="302"/>
                    <a:pt x="310" y="299"/>
                    <a:pt x="310" y="299"/>
                  </a:cubicBezTo>
                  <a:close/>
                  <a:moveTo>
                    <a:pt x="398" y="416"/>
                  </a:moveTo>
                  <a:cubicBezTo>
                    <a:pt x="400" y="416"/>
                    <a:pt x="394" y="421"/>
                    <a:pt x="381" y="428"/>
                  </a:cubicBezTo>
                  <a:lnTo>
                    <a:pt x="381" y="428"/>
                  </a:lnTo>
                  <a:cubicBezTo>
                    <a:pt x="384" y="425"/>
                    <a:pt x="387" y="422"/>
                    <a:pt x="390" y="420"/>
                  </a:cubicBezTo>
                  <a:cubicBezTo>
                    <a:pt x="394" y="417"/>
                    <a:pt x="397" y="416"/>
                    <a:pt x="398" y="416"/>
                  </a:cubicBezTo>
                  <a:close/>
                  <a:moveTo>
                    <a:pt x="415" y="418"/>
                  </a:moveTo>
                  <a:cubicBezTo>
                    <a:pt x="408" y="426"/>
                    <a:pt x="399" y="432"/>
                    <a:pt x="390" y="437"/>
                  </a:cubicBezTo>
                  <a:cubicBezTo>
                    <a:pt x="399" y="431"/>
                    <a:pt x="407" y="425"/>
                    <a:pt x="415" y="418"/>
                  </a:cubicBezTo>
                  <a:close/>
                  <a:moveTo>
                    <a:pt x="356" y="1"/>
                  </a:moveTo>
                  <a:cubicBezTo>
                    <a:pt x="255" y="1"/>
                    <a:pt x="156" y="38"/>
                    <a:pt x="82" y="112"/>
                  </a:cubicBezTo>
                  <a:cubicBezTo>
                    <a:pt x="8" y="185"/>
                    <a:pt x="1" y="272"/>
                    <a:pt x="30" y="343"/>
                  </a:cubicBezTo>
                  <a:lnTo>
                    <a:pt x="30" y="343"/>
                  </a:lnTo>
                  <a:cubicBezTo>
                    <a:pt x="22" y="420"/>
                    <a:pt x="48" y="497"/>
                    <a:pt x="90" y="565"/>
                  </a:cubicBezTo>
                  <a:cubicBezTo>
                    <a:pt x="156" y="663"/>
                    <a:pt x="261" y="713"/>
                    <a:pt x="369" y="713"/>
                  </a:cubicBezTo>
                  <a:cubicBezTo>
                    <a:pt x="459" y="713"/>
                    <a:pt x="551" y="678"/>
                    <a:pt x="621" y="608"/>
                  </a:cubicBezTo>
                  <a:cubicBezTo>
                    <a:pt x="775" y="445"/>
                    <a:pt x="749" y="189"/>
                    <a:pt x="569" y="60"/>
                  </a:cubicBezTo>
                  <a:cubicBezTo>
                    <a:pt x="504" y="21"/>
                    <a:pt x="430" y="1"/>
                    <a:pt x="356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3"/>
            <p:cNvSpPr/>
            <p:nvPr/>
          </p:nvSpPr>
          <p:spPr>
            <a:xfrm>
              <a:off x="8083170" y="579980"/>
              <a:ext cx="78201" cy="88592"/>
            </a:xfrm>
            <a:custGeom>
              <a:avLst/>
              <a:gdLst/>
              <a:ahLst/>
              <a:cxnLst/>
              <a:rect l="l" t="t" r="r" b="b"/>
              <a:pathLst>
                <a:path w="775" h="878" extrusionOk="0">
                  <a:moveTo>
                    <a:pt x="490" y="0"/>
                  </a:moveTo>
                  <a:cubicBezTo>
                    <a:pt x="469" y="0"/>
                    <a:pt x="449" y="3"/>
                    <a:pt x="428" y="9"/>
                  </a:cubicBezTo>
                  <a:lnTo>
                    <a:pt x="436" y="18"/>
                  </a:lnTo>
                  <a:cubicBezTo>
                    <a:pt x="103" y="137"/>
                    <a:pt x="0" y="556"/>
                    <a:pt x="248" y="813"/>
                  </a:cubicBezTo>
                  <a:cubicBezTo>
                    <a:pt x="291" y="856"/>
                    <a:pt x="344" y="877"/>
                    <a:pt x="399" y="877"/>
                  </a:cubicBezTo>
                  <a:cubicBezTo>
                    <a:pt x="453" y="877"/>
                    <a:pt x="509" y="856"/>
                    <a:pt x="556" y="813"/>
                  </a:cubicBezTo>
                  <a:cubicBezTo>
                    <a:pt x="682" y="687"/>
                    <a:pt x="775" y="504"/>
                    <a:pt x="673" y="327"/>
                  </a:cubicBezTo>
                  <a:lnTo>
                    <a:pt x="673" y="327"/>
                  </a:lnTo>
                  <a:cubicBezTo>
                    <a:pt x="701" y="278"/>
                    <a:pt x="710" y="220"/>
                    <a:pt x="693" y="163"/>
                  </a:cubicBezTo>
                  <a:cubicBezTo>
                    <a:pt x="672" y="64"/>
                    <a:pt x="586" y="0"/>
                    <a:pt x="490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3"/>
            <p:cNvSpPr/>
            <p:nvPr/>
          </p:nvSpPr>
          <p:spPr>
            <a:xfrm>
              <a:off x="8380935" y="544563"/>
              <a:ext cx="84659" cy="87684"/>
            </a:xfrm>
            <a:custGeom>
              <a:avLst/>
              <a:gdLst/>
              <a:ahLst/>
              <a:cxnLst/>
              <a:rect l="l" t="t" r="r" b="b"/>
              <a:pathLst>
                <a:path w="839" h="869" extrusionOk="0">
                  <a:moveTo>
                    <a:pt x="432" y="0"/>
                  </a:moveTo>
                  <a:cubicBezTo>
                    <a:pt x="394" y="0"/>
                    <a:pt x="355" y="9"/>
                    <a:pt x="317" y="26"/>
                  </a:cubicBezTo>
                  <a:cubicBezTo>
                    <a:pt x="231" y="69"/>
                    <a:pt x="146" y="129"/>
                    <a:pt x="86" y="206"/>
                  </a:cubicBezTo>
                  <a:cubicBezTo>
                    <a:pt x="0" y="292"/>
                    <a:pt x="0" y="428"/>
                    <a:pt x="86" y="514"/>
                  </a:cubicBezTo>
                  <a:cubicBezTo>
                    <a:pt x="95" y="523"/>
                    <a:pt x="104" y="532"/>
                    <a:pt x="114" y="540"/>
                  </a:cubicBezTo>
                  <a:lnTo>
                    <a:pt x="114" y="540"/>
                  </a:lnTo>
                  <a:cubicBezTo>
                    <a:pt x="115" y="551"/>
                    <a:pt x="117" y="562"/>
                    <a:pt x="120" y="574"/>
                  </a:cubicBezTo>
                  <a:cubicBezTo>
                    <a:pt x="129" y="651"/>
                    <a:pt x="163" y="728"/>
                    <a:pt x="223" y="788"/>
                  </a:cubicBezTo>
                  <a:cubicBezTo>
                    <a:pt x="290" y="840"/>
                    <a:pt x="373" y="869"/>
                    <a:pt x="454" y="869"/>
                  </a:cubicBezTo>
                  <a:cubicBezTo>
                    <a:pt x="518" y="869"/>
                    <a:pt x="581" y="851"/>
                    <a:pt x="633" y="813"/>
                  </a:cubicBezTo>
                  <a:cubicBezTo>
                    <a:pt x="770" y="728"/>
                    <a:pt x="839" y="565"/>
                    <a:pt x="805" y="411"/>
                  </a:cubicBezTo>
                  <a:cubicBezTo>
                    <a:pt x="779" y="274"/>
                    <a:pt x="693" y="146"/>
                    <a:pt x="582" y="61"/>
                  </a:cubicBezTo>
                  <a:cubicBezTo>
                    <a:pt x="541" y="20"/>
                    <a:pt x="488" y="0"/>
                    <a:pt x="432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3"/>
            <p:cNvSpPr/>
            <p:nvPr/>
          </p:nvSpPr>
          <p:spPr>
            <a:xfrm>
              <a:off x="8452576" y="385338"/>
              <a:ext cx="88191" cy="77090"/>
            </a:xfrm>
            <a:custGeom>
              <a:avLst/>
              <a:gdLst/>
              <a:ahLst/>
              <a:cxnLst/>
              <a:rect l="l" t="t" r="r" b="b"/>
              <a:pathLst>
                <a:path w="874" h="764" extrusionOk="0">
                  <a:moveTo>
                    <a:pt x="438" y="321"/>
                  </a:moveTo>
                  <a:cubicBezTo>
                    <a:pt x="437" y="321"/>
                    <a:pt x="437" y="322"/>
                    <a:pt x="436" y="322"/>
                  </a:cubicBezTo>
                  <a:lnTo>
                    <a:pt x="436" y="322"/>
                  </a:lnTo>
                  <a:lnTo>
                    <a:pt x="437" y="321"/>
                  </a:lnTo>
                  <a:close/>
                  <a:moveTo>
                    <a:pt x="490" y="331"/>
                  </a:moveTo>
                  <a:cubicBezTo>
                    <a:pt x="490" y="332"/>
                    <a:pt x="490" y="333"/>
                    <a:pt x="489" y="333"/>
                  </a:cubicBezTo>
                  <a:lnTo>
                    <a:pt x="489" y="333"/>
                  </a:lnTo>
                  <a:cubicBezTo>
                    <a:pt x="489" y="333"/>
                    <a:pt x="489" y="333"/>
                    <a:pt x="490" y="332"/>
                  </a:cubicBezTo>
                  <a:lnTo>
                    <a:pt x="490" y="332"/>
                  </a:lnTo>
                  <a:cubicBezTo>
                    <a:pt x="490" y="332"/>
                    <a:pt x="490" y="332"/>
                    <a:pt x="490" y="331"/>
                  </a:cubicBezTo>
                  <a:close/>
                  <a:moveTo>
                    <a:pt x="297" y="1"/>
                  </a:moveTo>
                  <a:cubicBezTo>
                    <a:pt x="222" y="1"/>
                    <a:pt x="152" y="39"/>
                    <a:pt x="112" y="107"/>
                  </a:cubicBezTo>
                  <a:lnTo>
                    <a:pt x="95" y="116"/>
                  </a:lnTo>
                  <a:cubicBezTo>
                    <a:pt x="0" y="287"/>
                    <a:pt x="26" y="501"/>
                    <a:pt x="154" y="646"/>
                  </a:cubicBezTo>
                  <a:cubicBezTo>
                    <a:pt x="233" y="725"/>
                    <a:pt x="334" y="763"/>
                    <a:pt x="436" y="763"/>
                  </a:cubicBezTo>
                  <a:cubicBezTo>
                    <a:pt x="523" y="763"/>
                    <a:pt x="610" y="735"/>
                    <a:pt x="685" y="680"/>
                  </a:cubicBezTo>
                  <a:cubicBezTo>
                    <a:pt x="856" y="552"/>
                    <a:pt x="873" y="313"/>
                    <a:pt x="728" y="159"/>
                  </a:cubicBezTo>
                  <a:cubicBezTo>
                    <a:pt x="658" y="85"/>
                    <a:pt x="564" y="48"/>
                    <a:pt x="471" y="48"/>
                  </a:cubicBezTo>
                  <a:cubicBezTo>
                    <a:pt x="461" y="48"/>
                    <a:pt x="450" y="49"/>
                    <a:pt x="439" y="50"/>
                  </a:cubicBezTo>
                  <a:lnTo>
                    <a:pt x="439" y="50"/>
                  </a:lnTo>
                  <a:cubicBezTo>
                    <a:pt x="431" y="43"/>
                    <a:pt x="421" y="36"/>
                    <a:pt x="411" y="30"/>
                  </a:cubicBezTo>
                  <a:cubicBezTo>
                    <a:pt x="374" y="10"/>
                    <a:pt x="335" y="1"/>
                    <a:pt x="297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3"/>
            <p:cNvSpPr/>
            <p:nvPr/>
          </p:nvSpPr>
          <p:spPr>
            <a:xfrm>
              <a:off x="8594749" y="192513"/>
              <a:ext cx="77192" cy="76484"/>
            </a:xfrm>
            <a:custGeom>
              <a:avLst/>
              <a:gdLst/>
              <a:ahLst/>
              <a:cxnLst/>
              <a:rect l="l" t="t" r="r" b="b"/>
              <a:pathLst>
                <a:path w="765" h="758" extrusionOk="0">
                  <a:moveTo>
                    <a:pt x="431" y="461"/>
                  </a:moveTo>
                  <a:cubicBezTo>
                    <a:pt x="431" y="465"/>
                    <a:pt x="429" y="469"/>
                    <a:pt x="427" y="474"/>
                  </a:cubicBezTo>
                  <a:lnTo>
                    <a:pt x="427" y="474"/>
                  </a:lnTo>
                  <a:cubicBezTo>
                    <a:pt x="428" y="470"/>
                    <a:pt x="430" y="466"/>
                    <a:pt x="431" y="461"/>
                  </a:cubicBezTo>
                  <a:close/>
                  <a:moveTo>
                    <a:pt x="262" y="0"/>
                  </a:moveTo>
                  <a:cubicBezTo>
                    <a:pt x="194" y="0"/>
                    <a:pt x="126" y="33"/>
                    <a:pt x="80" y="110"/>
                  </a:cubicBezTo>
                  <a:lnTo>
                    <a:pt x="89" y="102"/>
                  </a:lnTo>
                  <a:lnTo>
                    <a:pt x="89" y="102"/>
                  </a:lnTo>
                  <a:cubicBezTo>
                    <a:pt x="43" y="184"/>
                    <a:pt x="10" y="280"/>
                    <a:pt x="5" y="375"/>
                  </a:cubicBezTo>
                  <a:lnTo>
                    <a:pt x="5" y="375"/>
                  </a:lnTo>
                  <a:cubicBezTo>
                    <a:pt x="1" y="403"/>
                    <a:pt x="2" y="430"/>
                    <a:pt x="7" y="454"/>
                  </a:cubicBezTo>
                  <a:lnTo>
                    <a:pt x="7" y="454"/>
                  </a:lnTo>
                  <a:cubicBezTo>
                    <a:pt x="16" y="528"/>
                    <a:pt x="46" y="599"/>
                    <a:pt x="106" y="658"/>
                  </a:cubicBezTo>
                  <a:cubicBezTo>
                    <a:pt x="174" y="726"/>
                    <a:pt x="259" y="758"/>
                    <a:pt x="345" y="758"/>
                  </a:cubicBezTo>
                  <a:cubicBezTo>
                    <a:pt x="464" y="758"/>
                    <a:pt x="583" y="696"/>
                    <a:pt x="653" y="581"/>
                  </a:cubicBezTo>
                  <a:cubicBezTo>
                    <a:pt x="764" y="393"/>
                    <a:pt x="662" y="154"/>
                    <a:pt x="449" y="94"/>
                  </a:cubicBezTo>
                  <a:lnTo>
                    <a:pt x="449" y="94"/>
                  </a:lnTo>
                  <a:cubicBezTo>
                    <a:pt x="406" y="37"/>
                    <a:pt x="334" y="0"/>
                    <a:pt x="262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3"/>
            <p:cNvSpPr/>
            <p:nvPr/>
          </p:nvSpPr>
          <p:spPr>
            <a:xfrm>
              <a:off x="8760735" y="38636"/>
              <a:ext cx="82137" cy="75576"/>
            </a:xfrm>
            <a:custGeom>
              <a:avLst/>
              <a:gdLst/>
              <a:ahLst/>
              <a:cxnLst/>
              <a:rect l="l" t="t" r="r" b="b"/>
              <a:pathLst>
                <a:path w="814" h="749" extrusionOk="0">
                  <a:moveTo>
                    <a:pt x="338" y="531"/>
                  </a:moveTo>
                  <a:lnTo>
                    <a:pt x="338" y="531"/>
                  </a:lnTo>
                  <a:cubicBezTo>
                    <a:pt x="339" y="531"/>
                    <a:pt x="341" y="531"/>
                    <a:pt x="342" y="531"/>
                  </a:cubicBezTo>
                  <a:lnTo>
                    <a:pt x="342" y="531"/>
                  </a:lnTo>
                  <a:cubicBezTo>
                    <a:pt x="342" y="531"/>
                    <a:pt x="343" y="532"/>
                    <a:pt x="343" y="532"/>
                  </a:cubicBezTo>
                  <a:cubicBezTo>
                    <a:pt x="341" y="531"/>
                    <a:pt x="339" y="531"/>
                    <a:pt x="338" y="531"/>
                  </a:cubicBezTo>
                  <a:close/>
                  <a:moveTo>
                    <a:pt x="382" y="0"/>
                  </a:moveTo>
                  <a:cubicBezTo>
                    <a:pt x="247" y="0"/>
                    <a:pt x="116" y="72"/>
                    <a:pt x="43" y="207"/>
                  </a:cubicBezTo>
                  <a:cubicBezTo>
                    <a:pt x="38" y="216"/>
                    <a:pt x="33" y="226"/>
                    <a:pt x="29" y="235"/>
                  </a:cubicBezTo>
                  <a:lnTo>
                    <a:pt x="29" y="235"/>
                  </a:lnTo>
                  <a:cubicBezTo>
                    <a:pt x="25" y="245"/>
                    <a:pt x="21" y="256"/>
                    <a:pt x="18" y="267"/>
                  </a:cubicBezTo>
                  <a:cubicBezTo>
                    <a:pt x="1" y="327"/>
                    <a:pt x="1" y="395"/>
                    <a:pt x="18" y="463"/>
                  </a:cubicBezTo>
                  <a:cubicBezTo>
                    <a:pt x="60" y="641"/>
                    <a:pt x="217" y="748"/>
                    <a:pt x="384" y="748"/>
                  </a:cubicBezTo>
                  <a:cubicBezTo>
                    <a:pt x="451" y="748"/>
                    <a:pt x="519" y="731"/>
                    <a:pt x="582" y="694"/>
                  </a:cubicBezTo>
                  <a:cubicBezTo>
                    <a:pt x="788" y="558"/>
                    <a:pt x="813" y="267"/>
                    <a:pt x="634" y="96"/>
                  </a:cubicBezTo>
                  <a:cubicBezTo>
                    <a:pt x="559" y="31"/>
                    <a:pt x="470" y="0"/>
                    <a:pt x="382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3"/>
            <p:cNvSpPr/>
            <p:nvPr/>
          </p:nvSpPr>
          <p:spPr>
            <a:xfrm>
              <a:off x="8565689" y="82731"/>
              <a:ext cx="57213" cy="63266"/>
            </a:xfrm>
            <a:custGeom>
              <a:avLst/>
              <a:gdLst/>
              <a:ahLst/>
              <a:cxnLst/>
              <a:rect l="l" t="t" r="r" b="b"/>
              <a:pathLst>
                <a:path w="567" h="627" extrusionOk="0">
                  <a:moveTo>
                    <a:pt x="448" y="263"/>
                  </a:moveTo>
                  <a:lnTo>
                    <a:pt x="448" y="263"/>
                  </a:lnTo>
                  <a:cubicBezTo>
                    <a:pt x="449" y="265"/>
                    <a:pt x="449" y="268"/>
                    <a:pt x="450" y="271"/>
                  </a:cubicBezTo>
                  <a:lnTo>
                    <a:pt x="450" y="271"/>
                  </a:lnTo>
                  <a:cubicBezTo>
                    <a:pt x="449" y="275"/>
                    <a:pt x="447" y="279"/>
                    <a:pt x="445" y="283"/>
                  </a:cubicBezTo>
                  <a:lnTo>
                    <a:pt x="445" y="275"/>
                  </a:lnTo>
                  <a:cubicBezTo>
                    <a:pt x="446" y="271"/>
                    <a:pt x="447" y="267"/>
                    <a:pt x="448" y="263"/>
                  </a:cubicBezTo>
                  <a:close/>
                  <a:moveTo>
                    <a:pt x="94" y="300"/>
                  </a:moveTo>
                  <a:cubicBezTo>
                    <a:pt x="94" y="304"/>
                    <a:pt x="94" y="306"/>
                    <a:pt x="94" y="308"/>
                  </a:cubicBezTo>
                  <a:lnTo>
                    <a:pt x="94" y="308"/>
                  </a:lnTo>
                  <a:cubicBezTo>
                    <a:pt x="84" y="364"/>
                    <a:pt x="96" y="422"/>
                    <a:pt x="128" y="471"/>
                  </a:cubicBezTo>
                  <a:lnTo>
                    <a:pt x="128" y="471"/>
                  </a:lnTo>
                  <a:cubicBezTo>
                    <a:pt x="125" y="468"/>
                    <a:pt x="122" y="465"/>
                    <a:pt x="120" y="463"/>
                  </a:cubicBezTo>
                  <a:lnTo>
                    <a:pt x="94" y="411"/>
                  </a:lnTo>
                  <a:cubicBezTo>
                    <a:pt x="94" y="394"/>
                    <a:pt x="94" y="377"/>
                    <a:pt x="86" y="352"/>
                  </a:cubicBezTo>
                  <a:lnTo>
                    <a:pt x="86" y="352"/>
                  </a:lnTo>
                  <a:cubicBezTo>
                    <a:pt x="86" y="337"/>
                    <a:pt x="87" y="322"/>
                    <a:pt x="94" y="300"/>
                  </a:cubicBezTo>
                  <a:close/>
                  <a:moveTo>
                    <a:pt x="152" y="502"/>
                  </a:moveTo>
                  <a:cubicBezTo>
                    <a:pt x="155" y="505"/>
                    <a:pt x="159" y="509"/>
                    <a:pt x="162" y="512"/>
                  </a:cubicBezTo>
                  <a:lnTo>
                    <a:pt x="162" y="512"/>
                  </a:lnTo>
                  <a:lnTo>
                    <a:pt x="154" y="506"/>
                  </a:lnTo>
                  <a:cubicBezTo>
                    <a:pt x="154" y="504"/>
                    <a:pt x="153" y="503"/>
                    <a:pt x="152" y="502"/>
                  </a:cubicBezTo>
                  <a:close/>
                  <a:moveTo>
                    <a:pt x="232" y="0"/>
                  </a:moveTo>
                  <a:cubicBezTo>
                    <a:pt x="194" y="0"/>
                    <a:pt x="156" y="10"/>
                    <a:pt x="129" y="26"/>
                  </a:cubicBezTo>
                  <a:cubicBezTo>
                    <a:pt x="77" y="61"/>
                    <a:pt x="43" y="103"/>
                    <a:pt x="26" y="155"/>
                  </a:cubicBezTo>
                  <a:lnTo>
                    <a:pt x="17" y="180"/>
                  </a:lnTo>
                  <a:cubicBezTo>
                    <a:pt x="0" y="257"/>
                    <a:pt x="9" y="334"/>
                    <a:pt x="26" y="411"/>
                  </a:cubicBezTo>
                  <a:cubicBezTo>
                    <a:pt x="52" y="514"/>
                    <a:pt x="146" y="600"/>
                    <a:pt x="248" y="625"/>
                  </a:cubicBezTo>
                  <a:cubicBezTo>
                    <a:pt x="256" y="626"/>
                    <a:pt x="263" y="626"/>
                    <a:pt x="271" y="626"/>
                  </a:cubicBezTo>
                  <a:cubicBezTo>
                    <a:pt x="366" y="626"/>
                    <a:pt x="457" y="576"/>
                    <a:pt x="505" y="497"/>
                  </a:cubicBezTo>
                  <a:cubicBezTo>
                    <a:pt x="566" y="390"/>
                    <a:pt x="538" y="262"/>
                    <a:pt x="452" y="187"/>
                  </a:cubicBezTo>
                  <a:lnTo>
                    <a:pt x="452" y="187"/>
                  </a:lnTo>
                  <a:cubicBezTo>
                    <a:pt x="447" y="158"/>
                    <a:pt x="437" y="129"/>
                    <a:pt x="419" y="103"/>
                  </a:cubicBezTo>
                  <a:cubicBezTo>
                    <a:pt x="394" y="61"/>
                    <a:pt x="351" y="18"/>
                    <a:pt x="291" y="9"/>
                  </a:cubicBezTo>
                  <a:cubicBezTo>
                    <a:pt x="273" y="3"/>
                    <a:pt x="253" y="0"/>
                    <a:pt x="232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3"/>
            <p:cNvSpPr/>
            <p:nvPr/>
          </p:nvSpPr>
          <p:spPr>
            <a:xfrm>
              <a:off x="8109001" y="763825"/>
              <a:ext cx="96768" cy="81227"/>
            </a:xfrm>
            <a:custGeom>
              <a:avLst/>
              <a:gdLst/>
              <a:ahLst/>
              <a:cxnLst/>
              <a:rect l="l" t="t" r="r" b="b"/>
              <a:pathLst>
                <a:path w="959" h="805" extrusionOk="0">
                  <a:moveTo>
                    <a:pt x="511" y="422"/>
                  </a:moveTo>
                  <a:cubicBezTo>
                    <a:pt x="510" y="427"/>
                    <a:pt x="507" y="429"/>
                    <a:pt x="506" y="429"/>
                  </a:cubicBezTo>
                  <a:cubicBezTo>
                    <a:pt x="506" y="429"/>
                    <a:pt x="507" y="427"/>
                    <a:pt x="511" y="422"/>
                  </a:cubicBezTo>
                  <a:close/>
                  <a:moveTo>
                    <a:pt x="506" y="442"/>
                  </a:moveTo>
                  <a:cubicBezTo>
                    <a:pt x="506" y="442"/>
                    <a:pt x="505" y="442"/>
                    <a:pt x="503" y="443"/>
                  </a:cubicBezTo>
                  <a:lnTo>
                    <a:pt x="503" y="443"/>
                  </a:lnTo>
                  <a:cubicBezTo>
                    <a:pt x="503" y="442"/>
                    <a:pt x="504" y="442"/>
                    <a:pt x="504" y="442"/>
                  </a:cubicBezTo>
                  <a:lnTo>
                    <a:pt x="504" y="442"/>
                  </a:lnTo>
                  <a:cubicBezTo>
                    <a:pt x="505" y="442"/>
                    <a:pt x="506" y="442"/>
                    <a:pt x="506" y="442"/>
                  </a:cubicBezTo>
                  <a:close/>
                  <a:moveTo>
                    <a:pt x="482" y="0"/>
                  </a:moveTo>
                  <a:cubicBezTo>
                    <a:pt x="330" y="0"/>
                    <a:pt x="179" y="89"/>
                    <a:pt x="112" y="249"/>
                  </a:cubicBezTo>
                  <a:cubicBezTo>
                    <a:pt x="1" y="514"/>
                    <a:pt x="197" y="805"/>
                    <a:pt x="488" y="805"/>
                  </a:cubicBezTo>
                  <a:cubicBezTo>
                    <a:pt x="779" y="805"/>
                    <a:pt x="959" y="463"/>
                    <a:pt x="830" y="214"/>
                  </a:cubicBezTo>
                  <a:cubicBezTo>
                    <a:pt x="826" y="207"/>
                    <a:pt x="822" y="200"/>
                    <a:pt x="818" y="194"/>
                  </a:cubicBezTo>
                  <a:lnTo>
                    <a:pt x="818" y="194"/>
                  </a:lnTo>
                  <a:cubicBezTo>
                    <a:pt x="807" y="171"/>
                    <a:pt x="791" y="150"/>
                    <a:pt x="771" y="129"/>
                  </a:cubicBezTo>
                  <a:lnTo>
                    <a:pt x="762" y="120"/>
                  </a:lnTo>
                  <a:cubicBezTo>
                    <a:pt x="684" y="39"/>
                    <a:pt x="583" y="0"/>
                    <a:pt x="482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3"/>
            <p:cNvSpPr/>
            <p:nvPr/>
          </p:nvSpPr>
          <p:spPr>
            <a:xfrm>
              <a:off x="8526639" y="506220"/>
              <a:ext cx="87485" cy="79612"/>
            </a:xfrm>
            <a:custGeom>
              <a:avLst/>
              <a:gdLst/>
              <a:ahLst/>
              <a:cxnLst/>
              <a:rect l="l" t="t" r="r" b="b"/>
              <a:pathLst>
                <a:path w="867" h="789" extrusionOk="0">
                  <a:moveTo>
                    <a:pt x="420" y="0"/>
                  </a:moveTo>
                  <a:cubicBezTo>
                    <a:pt x="382" y="0"/>
                    <a:pt x="344" y="10"/>
                    <a:pt x="310" y="30"/>
                  </a:cubicBezTo>
                  <a:lnTo>
                    <a:pt x="319" y="13"/>
                  </a:lnTo>
                  <a:lnTo>
                    <a:pt x="319" y="13"/>
                  </a:lnTo>
                  <a:cubicBezTo>
                    <a:pt x="288" y="33"/>
                    <a:pt x="259" y="54"/>
                    <a:pt x="232" y="78"/>
                  </a:cubicBezTo>
                  <a:lnTo>
                    <a:pt x="232" y="78"/>
                  </a:lnTo>
                  <a:cubicBezTo>
                    <a:pt x="176" y="108"/>
                    <a:pt x="125" y="147"/>
                    <a:pt x="79" y="192"/>
                  </a:cubicBezTo>
                  <a:cubicBezTo>
                    <a:pt x="17" y="255"/>
                    <a:pt x="0" y="344"/>
                    <a:pt x="28" y="421"/>
                  </a:cubicBezTo>
                  <a:lnTo>
                    <a:pt x="28" y="421"/>
                  </a:lnTo>
                  <a:cubicBezTo>
                    <a:pt x="18" y="463"/>
                    <a:pt x="12" y="507"/>
                    <a:pt x="11" y="552"/>
                  </a:cubicBezTo>
                  <a:cubicBezTo>
                    <a:pt x="11" y="646"/>
                    <a:pt x="79" y="740"/>
                    <a:pt x="173" y="766"/>
                  </a:cubicBezTo>
                  <a:cubicBezTo>
                    <a:pt x="231" y="781"/>
                    <a:pt x="289" y="789"/>
                    <a:pt x="347" y="789"/>
                  </a:cubicBezTo>
                  <a:cubicBezTo>
                    <a:pt x="451" y="789"/>
                    <a:pt x="553" y="764"/>
                    <a:pt x="652" y="714"/>
                  </a:cubicBezTo>
                  <a:cubicBezTo>
                    <a:pt x="789" y="629"/>
                    <a:pt x="866" y="466"/>
                    <a:pt x="849" y="304"/>
                  </a:cubicBezTo>
                  <a:cubicBezTo>
                    <a:pt x="816" y="130"/>
                    <a:pt x="671" y="4"/>
                    <a:pt x="506" y="4"/>
                  </a:cubicBezTo>
                  <a:cubicBezTo>
                    <a:pt x="501" y="4"/>
                    <a:pt x="495" y="4"/>
                    <a:pt x="490" y="4"/>
                  </a:cubicBezTo>
                  <a:cubicBezTo>
                    <a:pt x="483" y="5"/>
                    <a:pt x="476" y="5"/>
                    <a:pt x="469" y="6"/>
                  </a:cubicBezTo>
                  <a:lnTo>
                    <a:pt x="469" y="6"/>
                  </a:lnTo>
                  <a:cubicBezTo>
                    <a:pt x="453" y="2"/>
                    <a:pt x="437" y="0"/>
                    <a:pt x="420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3"/>
            <p:cNvSpPr/>
            <p:nvPr/>
          </p:nvSpPr>
          <p:spPr>
            <a:xfrm>
              <a:off x="7935548" y="546279"/>
              <a:ext cx="67909" cy="70834"/>
            </a:xfrm>
            <a:custGeom>
              <a:avLst/>
              <a:gdLst/>
              <a:ahLst/>
              <a:cxnLst/>
              <a:rect l="l" t="t" r="r" b="b"/>
              <a:pathLst>
                <a:path w="673" h="702" extrusionOk="0">
                  <a:moveTo>
                    <a:pt x="431" y="360"/>
                  </a:moveTo>
                  <a:lnTo>
                    <a:pt x="431" y="360"/>
                  </a:lnTo>
                  <a:cubicBezTo>
                    <a:pt x="431" y="360"/>
                    <a:pt x="431" y="361"/>
                    <a:pt x="431" y="361"/>
                  </a:cubicBezTo>
                  <a:lnTo>
                    <a:pt x="431" y="361"/>
                  </a:lnTo>
                  <a:cubicBezTo>
                    <a:pt x="431" y="361"/>
                    <a:pt x="431" y="360"/>
                    <a:pt x="431" y="360"/>
                  </a:cubicBezTo>
                  <a:lnTo>
                    <a:pt x="431" y="360"/>
                  </a:lnTo>
                  <a:cubicBezTo>
                    <a:pt x="431" y="360"/>
                    <a:pt x="431" y="360"/>
                    <a:pt x="431" y="360"/>
                  </a:cubicBezTo>
                  <a:close/>
                  <a:moveTo>
                    <a:pt x="430" y="366"/>
                  </a:moveTo>
                  <a:lnTo>
                    <a:pt x="434" y="368"/>
                  </a:lnTo>
                  <a:lnTo>
                    <a:pt x="434" y="368"/>
                  </a:lnTo>
                  <a:cubicBezTo>
                    <a:pt x="435" y="369"/>
                    <a:pt x="435" y="371"/>
                    <a:pt x="436" y="373"/>
                  </a:cubicBezTo>
                  <a:lnTo>
                    <a:pt x="436" y="373"/>
                  </a:lnTo>
                  <a:cubicBezTo>
                    <a:pt x="435" y="375"/>
                    <a:pt x="435" y="379"/>
                    <a:pt x="434" y="384"/>
                  </a:cubicBezTo>
                  <a:lnTo>
                    <a:pt x="434" y="384"/>
                  </a:lnTo>
                  <a:cubicBezTo>
                    <a:pt x="431" y="381"/>
                    <a:pt x="430" y="372"/>
                    <a:pt x="430" y="366"/>
                  </a:cubicBezTo>
                  <a:close/>
                  <a:moveTo>
                    <a:pt x="436" y="377"/>
                  </a:moveTo>
                  <a:cubicBezTo>
                    <a:pt x="437" y="380"/>
                    <a:pt x="437" y="382"/>
                    <a:pt x="438" y="384"/>
                  </a:cubicBezTo>
                  <a:lnTo>
                    <a:pt x="438" y="384"/>
                  </a:lnTo>
                  <a:cubicBezTo>
                    <a:pt x="438" y="384"/>
                    <a:pt x="437" y="384"/>
                    <a:pt x="437" y="385"/>
                  </a:cubicBezTo>
                  <a:lnTo>
                    <a:pt x="437" y="385"/>
                  </a:lnTo>
                  <a:cubicBezTo>
                    <a:pt x="437" y="382"/>
                    <a:pt x="436" y="379"/>
                    <a:pt x="436" y="377"/>
                  </a:cubicBezTo>
                  <a:close/>
                  <a:moveTo>
                    <a:pt x="337" y="0"/>
                  </a:moveTo>
                  <a:cubicBezTo>
                    <a:pt x="316" y="0"/>
                    <a:pt x="295" y="3"/>
                    <a:pt x="274" y="9"/>
                  </a:cubicBezTo>
                  <a:lnTo>
                    <a:pt x="282" y="18"/>
                  </a:lnTo>
                  <a:cubicBezTo>
                    <a:pt x="163" y="61"/>
                    <a:pt x="69" y="155"/>
                    <a:pt x="34" y="275"/>
                  </a:cubicBezTo>
                  <a:cubicBezTo>
                    <a:pt x="0" y="377"/>
                    <a:pt x="9" y="497"/>
                    <a:pt x="69" y="591"/>
                  </a:cubicBezTo>
                  <a:cubicBezTo>
                    <a:pt x="110" y="660"/>
                    <a:pt x="185" y="701"/>
                    <a:pt x="261" y="701"/>
                  </a:cubicBezTo>
                  <a:cubicBezTo>
                    <a:pt x="280" y="701"/>
                    <a:pt x="298" y="699"/>
                    <a:pt x="317" y="694"/>
                  </a:cubicBezTo>
                  <a:cubicBezTo>
                    <a:pt x="471" y="659"/>
                    <a:pt x="590" y="540"/>
                    <a:pt x="642" y="386"/>
                  </a:cubicBezTo>
                  <a:cubicBezTo>
                    <a:pt x="672" y="288"/>
                    <a:pt x="625" y="186"/>
                    <a:pt x="542" y="139"/>
                  </a:cubicBezTo>
                  <a:lnTo>
                    <a:pt x="542" y="139"/>
                  </a:lnTo>
                  <a:cubicBezTo>
                    <a:pt x="509" y="56"/>
                    <a:pt x="427" y="0"/>
                    <a:pt x="337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3"/>
            <p:cNvSpPr/>
            <p:nvPr/>
          </p:nvSpPr>
          <p:spPr>
            <a:xfrm>
              <a:off x="7949271" y="731940"/>
              <a:ext cx="92530" cy="81126"/>
            </a:xfrm>
            <a:custGeom>
              <a:avLst/>
              <a:gdLst/>
              <a:ahLst/>
              <a:cxnLst/>
              <a:rect l="l" t="t" r="r" b="b"/>
              <a:pathLst>
                <a:path w="917" h="804" extrusionOk="0">
                  <a:moveTo>
                    <a:pt x="498" y="434"/>
                  </a:moveTo>
                  <a:lnTo>
                    <a:pt x="498" y="434"/>
                  </a:lnTo>
                  <a:cubicBezTo>
                    <a:pt x="498" y="434"/>
                    <a:pt x="498" y="434"/>
                    <a:pt x="498" y="434"/>
                  </a:cubicBezTo>
                  <a:cubicBezTo>
                    <a:pt x="498" y="434"/>
                    <a:pt x="498" y="434"/>
                    <a:pt x="498" y="434"/>
                  </a:cubicBezTo>
                  <a:lnTo>
                    <a:pt x="498" y="434"/>
                  </a:lnTo>
                  <a:cubicBezTo>
                    <a:pt x="498" y="434"/>
                    <a:pt x="498" y="434"/>
                    <a:pt x="498" y="434"/>
                  </a:cubicBezTo>
                  <a:close/>
                  <a:moveTo>
                    <a:pt x="490" y="435"/>
                  </a:moveTo>
                  <a:cubicBezTo>
                    <a:pt x="490" y="435"/>
                    <a:pt x="489" y="436"/>
                    <a:pt x="489" y="436"/>
                  </a:cubicBezTo>
                  <a:cubicBezTo>
                    <a:pt x="489" y="436"/>
                    <a:pt x="490" y="435"/>
                    <a:pt x="490" y="435"/>
                  </a:cubicBezTo>
                  <a:lnTo>
                    <a:pt x="490" y="435"/>
                  </a:lnTo>
                  <a:cubicBezTo>
                    <a:pt x="490" y="435"/>
                    <a:pt x="490" y="435"/>
                    <a:pt x="490" y="435"/>
                  </a:cubicBezTo>
                  <a:close/>
                  <a:moveTo>
                    <a:pt x="463" y="0"/>
                  </a:moveTo>
                  <a:lnTo>
                    <a:pt x="454" y="9"/>
                  </a:lnTo>
                  <a:cubicBezTo>
                    <a:pt x="189" y="9"/>
                    <a:pt x="1" y="257"/>
                    <a:pt x="78" y="513"/>
                  </a:cubicBezTo>
                  <a:cubicBezTo>
                    <a:pt x="132" y="695"/>
                    <a:pt x="293" y="803"/>
                    <a:pt x="462" y="803"/>
                  </a:cubicBezTo>
                  <a:cubicBezTo>
                    <a:pt x="532" y="803"/>
                    <a:pt x="603" y="785"/>
                    <a:pt x="668" y="744"/>
                  </a:cubicBezTo>
                  <a:cubicBezTo>
                    <a:pt x="882" y="607"/>
                    <a:pt x="916" y="257"/>
                    <a:pt x="685" y="120"/>
                  </a:cubicBezTo>
                  <a:cubicBezTo>
                    <a:pt x="672" y="112"/>
                    <a:pt x="658" y="105"/>
                    <a:pt x="644" y="99"/>
                  </a:cubicBezTo>
                  <a:lnTo>
                    <a:pt x="644" y="99"/>
                  </a:lnTo>
                  <a:cubicBezTo>
                    <a:pt x="610" y="41"/>
                    <a:pt x="550" y="0"/>
                    <a:pt x="463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3"/>
            <p:cNvSpPr/>
            <p:nvPr/>
          </p:nvSpPr>
          <p:spPr>
            <a:xfrm>
              <a:off x="8474170" y="693395"/>
              <a:ext cx="85567" cy="83144"/>
            </a:xfrm>
            <a:custGeom>
              <a:avLst/>
              <a:gdLst/>
              <a:ahLst/>
              <a:cxnLst/>
              <a:rect l="l" t="t" r="r" b="b"/>
              <a:pathLst>
                <a:path w="848" h="824" extrusionOk="0">
                  <a:moveTo>
                    <a:pt x="448" y="395"/>
                  </a:moveTo>
                  <a:cubicBezTo>
                    <a:pt x="453" y="397"/>
                    <a:pt x="459" y="399"/>
                    <a:pt x="462" y="400"/>
                  </a:cubicBezTo>
                  <a:lnTo>
                    <a:pt x="462" y="400"/>
                  </a:lnTo>
                  <a:cubicBezTo>
                    <a:pt x="462" y="400"/>
                    <a:pt x="462" y="400"/>
                    <a:pt x="462" y="401"/>
                  </a:cubicBezTo>
                  <a:lnTo>
                    <a:pt x="462" y="401"/>
                  </a:lnTo>
                  <a:cubicBezTo>
                    <a:pt x="461" y="400"/>
                    <a:pt x="460" y="400"/>
                    <a:pt x="459" y="400"/>
                  </a:cubicBezTo>
                  <a:lnTo>
                    <a:pt x="459" y="400"/>
                  </a:lnTo>
                  <a:cubicBezTo>
                    <a:pt x="460" y="399"/>
                    <a:pt x="459" y="399"/>
                    <a:pt x="454" y="399"/>
                  </a:cubicBezTo>
                  <a:cubicBezTo>
                    <a:pt x="451" y="397"/>
                    <a:pt x="449" y="396"/>
                    <a:pt x="448" y="395"/>
                  </a:cubicBezTo>
                  <a:close/>
                  <a:moveTo>
                    <a:pt x="462" y="400"/>
                  </a:moveTo>
                  <a:lnTo>
                    <a:pt x="462" y="400"/>
                  </a:lnTo>
                  <a:cubicBezTo>
                    <a:pt x="463" y="401"/>
                    <a:pt x="463" y="401"/>
                    <a:pt x="463" y="401"/>
                  </a:cubicBezTo>
                  <a:lnTo>
                    <a:pt x="463" y="401"/>
                  </a:lnTo>
                  <a:cubicBezTo>
                    <a:pt x="463" y="401"/>
                    <a:pt x="462" y="401"/>
                    <a:pt x="462" y="401"/>
                  </a:cubicBezTo>
                  <a:lnTo>
                    <a:pt x="462" y="401"/>
                  </a:lnTo>
                  <a:lnTo>
                    <a:pt x="462" y="400"/>
                  </a:lnTo>
                  <a:close/>
                  <a:moveTo>
                    <a:pt x="463" y="401"/>
                  </a:moveTo>
                  <a:lnTo>
                    <a:pt x="463" y="401"/>
                  </a:lnTo>
                  <a:cubicBezTo>
                    <a:pt x="463" y="401"/>
                    <a:pt x="463" y="401"/>
                    <a:pt x="463" y="401"/>
                  </a:cubicBezTo>
                  <a:lnTo>
                    <a:pt x="463" y="401"/>
                  </a:lnTo>
                  <a:cubicBezTo>
                    <a:pt x="463" y="401"/>
                    <a:pt x="463" y="401"/>
                    <a:pt x="463" y="401"/>
                  </a:cubicBezTo>
                  <a:lnTo>
                    <a:pt x="463" y="401"/>
                  </a:lnTo>
                  <a:cubicBezTo>
                    <a:pt x="463" y="401"/>
                    <a:pt x="463" y="401"/>
                    <a:pt x="463" y="401"/>
                  </a:cubicBezTo>
                  <a:close/>
                  <a:moveTo>
                    <a:pt x="464" y="402"/>
                  </a:moveTo>
                  <a:cubicBezTo>
                    <a:pt x="465" y="403"/>
                    <a:pt x="466" y="403"/>
                    <a:pt x="467" y="403"/>
                  </a:cubicBezTo>
                  <a:lnTo>
                    <a:pt x="467" y="403"/>
                  </a:lnTo>
                  <a:cubicBezTo>
                    <a:pt x="468" y="404"/>
                    <a:pt x="469" y="404"/>
                    <a:pt x="468" y="404"/>
                  </a:cubicBezTo>
                  <a:cubicBezTo>
                    <a:pt x="467" y="404"/>
                    <a:pt x="466" y="404"/>
                    <a:pt x="464" y="403"/>
                  </a:cubicBezTo>
                  <a:lnTo>
                    <a:pt x="464" y="403"/>
                  </a:lnTo>
                  <a:cubicBezTo>
                    <a:pt x="464" y="403"/>
                    <a:pt x="464" y="403"/>
                    <a:pt x="464" y="402"/>
                  </a:cubicBezTo>
                  <a:close/>
                  <a:moveTo>
                    <a:pt x="419" y="408"/>
                  </a:moveTo>
                  <a:lnTo>
                    <a:pt x="419" y="408"/>
                  </a:lnTo>
                  <a:cubicBezTo>
                    <a:pt x="417" y="410"/>
                    <a:pt x="415" y="411"/>
                    <a:pt x="415" y="411"/>
                  </a:cubicBezTo>
                  <a:cubicBezTo>
                    <a:pt x="414" y="411"/>
                    <a:pt x="416" y="410"/>
                    <a:pt x="419" y="408"/>
                  </a:cubicBezTo>
                  <a:close/>
                  <a:moveTo>
                    <a:pt x="292" y="0"/>
                  </a:moveTo>
                  <a:cubicBezTo>
                    <a:pt x="193" y="0"/>
                    <a:pt x="107" y="64"/>
                    <a:pt x="77" y="160"/>
                  </a:cubicBezTo>
                  <a:lnTo>
                    <a:pt x="86" y="160"/>
                  </a:lnTo>
                  <a:cubicBezTo>
                    <a:pt x="0" y="339"/>
                    <a:pt x="35" y="553"/>
                    <a:pt x="163" y="707"/>
                  </a:cubicBezTo>
                  <a:cubicBezTo>
                    <a:pt x="239" y="784"/>
                    <a:pt x="340" y="824"/>
                    <a:pt x="443" y="824"/>
                  </a:cubicBezTo>
                  <a:cubicBezTo>
                    <a:pt x="513" y="824"/>
                    <a:pt x="585" y="805"/>
                    <a:pt x="651" y="767"/>
                  </a:cubicBezTo>
                  <a:cubicBezTo>
                    <a:pt x="822" y="656"/>
                    <a:pt x="847" y="408"/>
                    <a:pt x="702" y="271"/>
                  </a:cubicBezTo>
                  <a:cubicBezTo>
                    <a:pt x="646" y="218"/>
                    <a:pt x="574" y="186"/>
                    <a:pt x="502" y="177"/>
                  </a:cubicBezTo>
                  <a:lnTo>
                    <a:pt x="502" y="177"/>
                  </a:lnTo>
                  <a:cubicBezTo>
                    <a:pt x="486" y="97"/>
                    <a:pt x="427" y="30"/>
                    <a:pt x="343" y="6"/>
                  </a:cubicBezTo>
                  <a:cubicBezTo>
                    <a:pt x="326" y="2"/>
                    <a:pt x="309" y="0"/>
                    <a:pt x="292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3"/>
            <p:cNvSpPr/>
            <p:nvPr/>
          </p:nvSpPr>
          <p:spPr>
            <a:xfrm>
              <a:off x="8258439" y="617011"/>
              <a:ext cx="85467" cy="82740"/>
            </a:xfrm>
            <a:custGeom>
              <a:avLst/>
              <a:gdLst/>
              <a:ahLst/>
              <a:cxnLst/>
              <a:rect l="l" t="t" r="r" b="b"/>
              <a:pathLst>
                <a:path w="847" h="820" extrusionOk="0">
                  <a:moveTo>
                    <a:pt x="436" y="429"/>
                  </a:moveTo>
                  <a:cubicBezTo>
                    <a:pt x="436" y="431"/>
                    <a:pt x="436" y="432"/>
                    <a:pt x="436" y="432"/>
                  </a:cubicBezTo>
                  <a:cubicBezTo>
                    <a:pt x="436" y="433"/>
                    <a:pt x="436" y="435"/>
                    <a:pt x="436" y="438"/>
                  </a:cubicBezTo>
                  <a:cubicBezTo>
                    <a:pt x="434" y="442"/>
                    <a:pt x="433" y="443"/>
                    <a:pt x="432" y="443"/>
                  </a:cubicBezTo>
                  <a:cubicBezTo>
                    <a:pt x="432" y="443"/>
                    <a:pt x="433" y="437"/>
                    <a:pt x="434" y="429"/>
                  </a:cubicBezTo>
                  <a:lnTo>
                    <a:pt x="434" y="429"/>
                  </a:lnTo>
                  <a:cubicBezTo>
                    <a:pt x="435" y="429"/>
                    <a:pt x="435" y="429"/>
                    <a:pt x="436" y="429"/>
                  </a:cubicBezTo>
                  <a:lnTo>
                    <a:pt x="436" y="429"/>
                  </a:lnTo>
                  <a:cubicBezTo>
                    <a:pt x="436" y="429"/>
                    <a:pt x="436" y="429"/>
                    <a:pt x="436" y="429"/>
                  </a:cubicBezTo>
                  <a:close/>
                  <a:moveTo>
                    <a:pt x="383" y="0"/>
                  </a:moveTo>
                  <a:cubicBezTo>
                    <a:pt x="362" y="0"/>
                    <a:pt x="340" y="3"/>
                    <a:pt x="316" y="10"/>
                  </a:cubicBezTo>
                  <a:lnTo>
                    <a:pt x="325" y="1"/>
                  </a:lnTo>
                  <a:lnTo>
                    <a:pt x="325" y="1"/>
                  </a:lnTo>
                  <a:cubicBezTo>
                    <a:pt x="120" y="57"/>
                    <a:pt x="1" y="238"/>
                    <a:pt x="3" y="423"/>
                  </a:cubicBezTo>
                  <a:lnTo>
                    <a:pt x="3" y="423"/>
                  </a:lnTo>
                  <a:cubicBezTo>
                    <a:pt x="2" y="444"/>
                    <a:pt x="4" y="466"/>
                    <a:pt x="8" y="487"/>
                  </a:cubicBezTo>
                  <a:lnTo>
                    <a:pt x="8" y="487"/>
                  </a:lnTo>
                  <a:cubicBezTo>
                    <a:pt x="21" y="566"/>
                    <a:pt x="57" y="645"/>
                    <a:pt x="119" y="711"/>
                  </a:cubicBezTo>
                  <a:cubicBezTo>
                    <a:pt x="194" y="785"/>
                    <a:pt x="294" y="820"/>
                    <a:pt x="397" y="820"/>
                  </a:cubicBezTo>
                  <a:cubicBezTo>
                    <a:pt x="590" y="820"/>
                    <a:pt x="787" y="699"/>
                    <a:pt x="821" y="497"/>
                  </a:cubicBezTo>
                  <a:cubicBezTo>
                    <a:pt x="847" y="403"/>
                    <a:pt x="804" y="301"/>
                    <a:pt x="727" y="249"/>
                  </a:cubicBezTo>
                  <a:cubicBezTo>
                    <a:pt x="684" y="224"/>
                    <a:pt x="638" y="204"/>
                    <a:pt x="591" y="191"/>
                  </a:cubicBezTo>
                  <a:lnTo>
                    <a:pt x="591" y="191"/>
                  </a:lnTo>
                  <a:cubicBezTo>
                    <a:pt x="576" y="91"/>
                    <a:pt x="500" y="0"/>
                    <a:pt x="383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3"/>
            <p:cNvSpPr/>
            <p:nvPr/>
          </p:nvSpPr>
          <p:spPr>
            <a:xfrm>
              <a:off x="7806998" y="698238"/>
              <a:ext cx="81128" cy="93436"/>
            </a:xfrm>
            <a:custGeom>
              <a:avLst/>
              <a:gdLst/>
              <a:ahLst/>
              <a:cxnLst/>
              <a:rect l="l" t="t" r="r" b="b"/>
              <a:pathLst>
                <a:path w="804" h="926" extrusionOk="0">
                  <a:moveTo>
                    <a:pt x="239" y="0"/>
                  </a:moveTo>
                  <a:cubicBezTo>
                    <a:pt x="128" y="0"/>
                    <a:pt x="34" y="95"/>
                    <a:pt x="25" y="214"/>
                  </a:cubicBezTo>
                  <a:cubicBezTo>
                    <a:pt x="23" y="249"/>
                    <a:pt x="24" y="284"/>
                    <a:pt x="27" y="318"/>
                  </a:cubicBezTo>
                  <a:lnTo>
                    <a:pt x="27" y="318"/>
                  </a:lnTo>
                  <a:cubicBezTo>
                    <a:pt x="1" y="396"/>
                    <a:pt x="1" y="482"/>
                    <a:pt x="25" y="565"/>
                  </a:cubicBezTo>
                  <a:cubicBezTo>
                    <a:pt x="50" y="646"/>
                    <a:pt x="121" y="705"/>
                    <a:pt x="204" y="720"/>
                  </a:cubicBezTo>
                  <a:lnTo>
                    <a:pt x="204" y="720"/>
                  </a:lnTo>
                  <a:cubicBezTo>
                    <a:pt x="287" y="812"/>
                    <a:pt x="396" y="881"/>
                    <a:pt x="521" y="916"/>
                  </a:cubicBezTo>
                  <a:cubicBezTo>
                    <a:pt x="543" y="922"/>
                    <a:pt x="564" y="925"/>
                    <a:pt x="585" y="925"/>
                  </a:cubicBezTo>
                  <a:cubicBezTo>
                    <a:pt x="704" y="925"/>
                    <a:pt x="804" y="826"/>
                    <a:pt x="804" y="702"/>
                  </a:cubicBezTo>
                  <a:cubicBezTo>
                    <a:pt x="798" y="517"/>
                    <a:pt x="710" y="344"/>
                    <a:pt x="572" y="227"/>
                  </a:cubicBezTo>
                  <a:lnTo>
                    <a:pt x="572" y="227"/>
                  </a:lnTo>
                  <a:cubicBezTo>
                    <a:pt x="556" y="210"/>
                    <a:pt x="536" y="196"/>
                    <a:pt x="515" y="184"/>
                  </a:cubicBezTo>
                  <a:lnTo>
                    <a:pt x="515" y="184"/>
                  </a:lnTo>
                  <a:cubicBezTo>
                    <a:pt x="491" y="168"/>
                    <a:pt x="466" y="154"/>
                    <a:pt x="440" y="141"/>
                  </a:cubicBezTo>
                  <a:lnTo>
                    <a:pt x="440" y="141"/>
                  </a:lnTo>
                  <a:cubicBezTo>
                    <a:pt x="411" y="58"/>
                    <a:pt x="333" y="0"/>
                    <a:pt x="239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3"/>
            <p:cNvSpPr/>
            <p:nvPr/>
          </p:nvSpPr>
          <p:spPr>
            <a:xfrm>
              <a:off x="8298093" y="813873"/>
              <a:ext cx="79513" cy="79511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244" y="0"/>
                  </a:moveTo>
                  <a:cubicBezTo>
                    <a:pt x="197" y="0"/>
                    <a:pt x="158" y="18"/>
                    <a:pt x="126" y="45"/>
                  </a:cubicBezTo>
                  <a:lnTo>
                    <a:pt x="126" y="45"/>
                  </a:lnTo>
                  <a:cubicBezTo>
                    <a:pt x="51" y="77"/>
                    <a:pt x="0" y="152"/>
                    <a:pt x="0" y="240"/>
                  </a:cubicBezTo>
                  <a:cubicBezTo>
                    <a:pt x="4" y="294"/>
                    <a:pt x="25" y="343"/>
                    <a:pt x="57" y="380"/>
                  </a:cubicBezTo>
                  <a:lnTo>
                    <a:pt x="57" y="380"/>
                  </a:lnTo>
                  <a:cubicBezTo>
                    <a:pt x="59" y="386"/>
                    <a:pt x="60" y="391"/>
                    <a:pt x="62" y="397"/>
                  </a:cubicBezTo>
                  <a:lnTo>
                    <a:pt x="62" y="397"/>
                  </a:lnTo>
                  <a:cubicBezTo>
                    <a:pt x="75" y="607"/>
                    <a:pt x="250" y="788"/>
                    <a:pt x="483" y="788"/>
                  </a:cubicBezTo>
                  <a:cubicBezTo>
                    <a:pt x="487" y="788"/>
                    <a:pt x="492" y="788"/>
                    <a:pt x="496" y="788"/>
                  </a:cubicBezTo>
                  <a:cubicBezTo>
                    <a:pt x="590" y="788"/>
                    <a:pt x="676" y="719"/>
                    <a:pt x="710" y="625"/>
                  </a:cubicBezTo>
                  <a:cubicBezTo>
                    <a:pt x="787" y="326"/>
                    <a:pt x="565" y="26"/>
                    <a:pt x="257" y="1"/>
                  </a:cubicBezTo>
                  <a:cubicBezTo>
                    <a:pt x="252" y="0"/>
                    <a:pt x="248" y="0"/>
                    <a:pt x="244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3"/>
            <p:cNvSpPr/>
            <p:nvPr/>
          </p:nvSpPr>
          <p:spPr>
            <a:xfrm>
              <a:off x="7842213" y="896714"/>
              <a:ext cx="83650" cy="91115"/>
            </a:xfrm>
            <a:custGeom>
              <a:avLst/>
              <a:gdLst/>
              <a:ahLst/>
              <a:cxnLst/>
              <a:rect l="l" t="t" r="r" b="b"/>
              <a:pathLst>
                <a:path w="829" h="903" extrusionOk="0">
                  <a:moveTo>
                    <a:pt x="553" y="1"/>
                  </a:moveTo>
                  <a:cubicBezTo>
                    <a:pt x="459" y="1"/>
                    <a:pt x="365" y="63"/>
                    <a:pt x="332" y="149"/>
                  </a:cubicBezTo>
                  <a:lnTo>
                    <a:pt x="332" y="149"/>
                  </a:lnTo>
                  <a:cubicBezTo>
                    <a:pt x="247" y="173"/>
                    <a:pt x="173" y="229"/>
                    <a:pt x="128" y="308"/>
                  </a:cubicBezTo>
                  <a:lnTo>
                    <a:pt x="128" y="308"/>
                  </a:lnTo>
                  <a:cubicBezTo>
                    <a:pt x="96" y="334"/>
                    <a:pt x="73" y="369"/>
                    <a:pt x="61" y="412"/>
                  </a:cubicBezTo>
                  <a:cubicBezTo>
                    <a:pt x="0" y="662"/>
                    <a:pt x="218" y="902"/>
                    <a:pt x="451" y="902"/>
                  </a:cubicBezTo>
                  <a:cubicBezTo>
                    <a:pt x="513" y="902"/>
                    <a:pt x="575" y="885"/>
                    <a:pt x="634" y="848"/>
                  </a:cubicBezTo>
                  <a:cubicBezTo>
                    <a:pt x="768" y="765"/>
                    <a:pt x="817" y="628"/>
                    <a:pt x="800" y="496"/>
                  </a:cubicBezTo>
                  <a:lnTo>
                    <a:pt x="800" y="496"/>
                  </a:lnTo>
                  <a:cubicBezTo>
                    <a:pt x="828" y="363"/>
                    <a:pt x="801" y="223"/>
                    <a:pt x="728" y="104"/>
                  </a:cubicBezTo>
                  <a:cubicBezTo>
                    <a:pt x="684" y="31"/>
                    <a:pt x="619" y="1"/>
                    <a:pt x="553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3"/>
            <p:cNvSpPr/>
            <p:nvPr/>
          </p:nvSpPr>
          <p:spPr>
            <a:xfrm>
              <a:off x="8100424" y="907713"/>
              <a:ext cx="97575" cy="86070"/>
            </a:xfrm>
            <a:custGeom>
              <a:avLst/>
              <a:gdLst/>
              <a:ahLst/>
              <a:cxnLst/>
              <a:rect l="l" t="t" r="r" b="b"/>
              <a:pathLst>
                <a:path w="967" h="853" extrusionOk="0">
                  <a:moveTo>
                    <a:pt x="480" y="1"/>
                  </a:moveTo>
                  <a:cubicBezTo>
                    <a:pt x="436" y="1"/>
                    <a:pt x="392" y="8"/>
                    <a:pt x="351" y="20"/>
                  </a:cubicBezTo>
                  <a:cubicBezTo>
                    <a:pt x="335" y="26"/>
                    <a:pt x="319" y="32"/>
                    <a:pt x="304" y="39"/>
                  </a:cubicBezTo>
                  <a:lnTo>
                    <a:pt x="304" y="39"/>
                  </a:lnTo>
                  <a:cubicBezTo>
                    <a:pt x="259" y="44"/>
                    <a:pt x="213" y="64"/>
                    <a:pt x="171" y="106"/>
                  </a:cubicBezTo>
                  <a:lnTo>
                    <a:pt x="163" y="106"/>
                  </a:lnTo>
                  <a:cubicBezTo>
                    <a:pt x="0" y="286"/>
                    <a:pt x="0" y="568"/>
                    <a:pt x="180" y="748"/>
                  </a:cubicBezTo>
                  <a:cubicBezTo>
                    <a:pt x="262" y="818"/>
                    <a:pt x="363" y="852"/>
                    <a:pt x="464" y="852"/>
                  </a:cubicBezTo>
                  <a:cubicBezTo>
                    <a:pt x="586" y="852"/>
                    <a:pt x="707" y="803"/>
                    <a:pt x="796" y="705"/>
                  </a:cubicBezTo>
                  <a:cubicBezTo>
                    <a:pt x="967" y="499"/>
                    <a:pt x="915" y="191"/>
                    <a:pt x="693" y="63"/>
                  </a:cubicBezTo>
                  <a:cubicBezTo>
                    <a:pt x="629" y="20"/>
                    <a:pt x="554" y="1"/>
                    <a:pt x="480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2" name="Google Shape;3032;p23"/>
          <p:cNvGrpSpPr/>
          <p:nvPr/>
        </p:nvGrpSpPr>
        <p:grpSpPr>
          <a:xfrm>
            <a:off x="-322039" y="-473822"/>
            <a:ext cx="2430897" cy="2337004"/>
            <a:chOff x="-17239" y="-169022"/>
            <a:chExt cx="2430897" cy="2337004"/>
          </a:xfrm>
        </p:grpSpPr>
        <p:sp>
          <p:nvSpPr>
            <p:cNvPr id="3033" name="Google Shape;3033;p23"/>
            <p:cNvSpPr/>
            <p:nvPr/>
          </p:nvSpPr>
          <p:spPr>
            <a:xfrm>
              <a:off x="284765" y="3926"/>
              <a:ext cx="2128894" cy="591188"/>
            </a:xfrm>
            <a:custGeom>
              <a:avLst/>
              <a:gdLst/>
              <a:ahLst/>
              <a:cxnLst/>
              <a:rect l="l" t="t" r="r" b="b"/>
              <a:pathLst>
                <a:path w="21098" h="5859" extrusionOk="0">
                  <a:moveTo>
                    <a:pt x="11407" y="0"/>
                  </a:moveTo>
                  <a:cubicBezTo>
                    <a:pt x="9700" y="0"/>
                    <a:pt x="7998" y="259"/>
                    <a:pt x="6358" y="773"/>
                  </a:cubicBezTo>
                  <a:cubicBezTo>
                    <a:pt x="4852" y="1252"/>
                    <a:pt x="3457" y="1988"/>
                    <a:pt x="2080" y="2767"/>
                  </a:cubicBezTo>
                  <a:cubicBezTo>
                    <a:pt x="1875" y="2767"/>
                    <a:pt x="1669" y="2784"/>
                    <a:pt x="1464" y="2826"/>
                  </a:cubicBezTo>
                  <a:lnTo>
                    <a:pt x="172" y="3032"/>
                  </a:lnTo>
                  <a:cubicBezTo>
                    <a:pt x="1" y="3056"/>
                    <a:pt x="56" y="3307"/>
                    <a:pt x="217" y="3307"/>
                  </a:cubicBezTo>
                  <a:cubicBezTo>
                    <a:pt x="225" y="3307"/>
                    <a:pt x="233" y="3307"/>
                    <a:pt x="241" y="3305"/>
                  </a:cubicBezTo>
                  <a:lnTo>
                    <a:pt x="1353" y="3126"/>
                  </a:lnTo>
                  <a:cubicBezTo>
                    <a:pt x="1541" y="3100"/>
                    <a:pt x="1738" y="3057"/>
                    <a:pt x="1926" y="3040"/>
                  </a:cubicBezTo>
                  <a:cubicBezTo>
                    <a:pt x="1949" y="3080"/>
                    <a:pt x="1993" y="3100"/>
                    <a:pt x="2038" y="3100"/>
                  </a:cubicBezTo>
                  <a:cubicBezTo>
                    <a:pt x="2062" y="3100"/>
                    <a:pt x="2085" y="3095"/>
                    <a:pt x="2106" y="3083"/>
                  </a:cubicBezTo>
                  <a:lnTo>
                    <a:pt x="2149" y="3057"/>
                  </a:lnTo>
                  <a:cubicBezTo>
                    <a:pt x="2303" y="3100"/>
                    <a:pt x="2439" y="3160"/>
                    <a:pt x="2576" y="3237"/>
                  </a:cubicBezTo>
                  <a:cubicBezTo>
                    <a:pt x="3184" y="3562"/>
                    <a:pt x="3808" y="3853"/>
                    <a:pt x="4441" y="4118"/>
                  </a:cubicBezTo>
                  <a:cubicBezTo>
                    <a:pt x="5750" y="4657"/>
                    <a:pt x="7102" y="5068"/>
                    <a:pt x="8479" y="5350"/>
                  </a:cubicBezTo>
                  <a:cubicBezTo>
                    <a:pt x="9822" y="5632"/>
                    <a:pt x="11182" y="5795"/>
                    <a:pt x="12551" y="5846"/>
                  </a:cubicBezTo>
                  <a:cubicBezTo>
                    <a:pt x="12778" y="5854"/>
                    <a:pt x="13004" y="5858"/>
                    <a:pt x="13229" y="5858"/>
                  </a:cubicBezTo>
                  <a:cubicBezTo>
                    <a:pt x="14480" y="5858"/>
                    <a:pt x="15702" y="5727"/>
                    <a:pt x="16906" y="5350"/>
                  </a:cubicBezTo>
                  <a:cubicBezTo>
                    <a:pt x="18377" y="4880"/>
                    <a:pt x="19772" y="4161"/>
                    <a:pt x="21003" y="3228"/>
                  </a:cubicBezTo>
                  <a:cubicBezTo>
                    <a:pt x="21098" y="3177"/>
                    <a:pt x="21098" y="3040"/>
                    <a:pt x="21003" y="2989"/>
                  </a:cubicBezTo>
                  <a:cubicBezTo>
                    <a:pt x="18899" y="1518"/>
                    <a:pt x="16478" y="559"/>
                    <a:pt x="13946" y="192"/>
                  </a:cubicBezTo>
                  <a:cubicBezTo>
                    <a:pt x="13103" y="64"/>
                    <a:pt x="12255" y="0"/>
                    <a:pt x="11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3"/>
            <p:cNvSpPr/>
            <p:nvPr/>
          </p:nvSpPr>
          <p:spPr>
            <a:xfrm>
              <a:off x="493735" y="245588"/>
              <a:ext cx="1669574" cy="61752"/>
            </a:xfrm>
            <a:custGeom>
              <a:avLst/>
              <a:gdLst/>
              <a:ahLst/>
              <a:cxnLst/>
              <a:rect l="l" t="t" r="r" b="b"/>
              <a:pathLst>
                <a:path w="16546" h="612" extrusionOk="0">
                  <a:moveTo>
                    <a:pt x="9685" y="1"/>
                  </a:moveTo>
                  <a:cubicBezTo>
                    <a:pt x="6480" y="1"/>
                    <a:pt x="3277" y="158"/>
                    <a:pt x="86" y="474"/>
                  </a:cubicBezTo>
                  <a:cubicBezTo>
                    <a:pt x="3" y="482"/>
                    <a:pt x="1" y="611"/>
                    <a:pt x="79" y="611"/>
                  </a:cubicBezTo>
                  <a:cubicBezTo>
                    <a:pt x="81" y="611"/>
                    <a:pt x="83" y="611"/>
                    <a:pt x="86" y="611"/>
                  </a:cubicBezTo>
                  <a:cubicBezTo>
                    <a:pt x="3302" y="293"/>
                    <a:pt x="6530" y="132"/>
                    <a:pt x="9759" y="132"/>
                  </a:cubicBezTo>
                  <a:cubicBezTo>
                    <a:pt x="11993" y="132"/>
                    <a:pt x="14228" y="209"/>
                    <a:pt x="16460" y="363"/>
                  </a:cubicBezTo>
                  <a:cubicBezTo>
                    <a:pt x="16463" y="363"/>
                    <a:pt x="16465" y="363"/>
                    <a:pt x="16468" y="363"/>
                  </a:cubicBezTo>
                  <a:cubicBezTo>
                    <a:pt x="16546" y="363"/>
                    <a:pt x="16543" y="235"/>
                    <a:pt x="16460" y="235"/>
                  </a:cubicBezTo>
                  <a:cubicBezTo>
                    <a:pt x="14203" y="79"/>
                    <a:pt x="11944" y="1"/>
                    <a:pt x="9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3"/>
            <p:cNvSpPr/>
            <p:nvPr/>
          </p:nvSpPr>
          <p:spPr>
            <a:xfrm>
              <a:off x="942048" y="258806"/>
              <a:ext cx="395749" cy="158215"/>
            </a:xfrm>
            <a:custGeom>
              <a:avLst/>
              <a:gdLst/>
              <a:ahLst/>
              <a:cxnLst/>
              <a:rect l="l" t="t" r="r" b="b"/>
              <a:pathLst>
                <a:path w="3922" h="1568" extrusionOk="0">
                  <a:moveTo>
                    <a:pt x="100" y="1"/>
                  </a:moveTo>
                  <a:cubicBezTo>
                    <a:pt x="29" y="1"/>
                    <a:pt x="0" y="105"/>
                    <a:pt x="74" y="129"/>
                  </a:cubicBezTo>
                  <a:cubicBezTo>
                    <a:pt x="1358" y="497"/>
                    <a:pt x="2598" y="968"/>
                    <a:pt x="3787" y="1558"/>
                  </a:cubicBezTo>
                  <a:cubicBezTo>
                    <a:pt x="3799" y="1564"/>
                    <a:pt x="3810" y="1567"/>
                    <a:pt x="3821" y="1567"/>
                  </a:cubicBezTo>
                  <a:cubicBezTo>
                    <a:pt x="3881" y="1567"/>
                    <a:pt x="3921" y="1476"/>
                    <a:pt x="3856" y="1447"/>
                  </a:cubicBezTo>
                  <a:cubicBezTo>
                    <a:pt x="2658" y="848"/>
                    <a:pt x="1401" y="369"/>
                    <a:pt x="109" y="1"/>
                  </a:cubicBezTo>
                  <a:cubicBezTo>
                    <a:pt x="106" y="1"/>
                    <a:pt x="103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3"/>
            <p:cNvSpPr/>
            <p:nvPr/>
          </p:nvSpPr>
          <p:spPr>
            <a:xfrm>
              <a:off x="1668955" y="250936"/>
              <a:ext cx="242172" cy="131274"/>
            </a:xfrm>
            <a:custGeom>
              <a:avLst/>
              <a:gdLst/>
              <a:ahLst/>
              <a:cxnLst/>
              <a:rect l="l" t="t" r="r" b="b"/>
              <a:pathLst>
                <a:path w="2400" h="1301" extrusionOk="0">
                  <a:moveTo>
                    <a:pt x="99" y="1"/>
                  </a:moveTo>
                  <a:cubicBezTo>
                    <a:pt x="39" y="1"/>
                    <a:pt x="0" y="86"/>
                    <a:pt x="65" y="122"/>
                  </a:cubicBezTo>
                  <a:lnTo>
                    <a:pt x="2264" y="1294"/>
                  </a:lnTo>
                  <a:cubicBezTo>
                    <a:pt x="2274" y="1298"/>
                    <a:pt x="2284" y="1300"/>
                    <a:pt x="2293" y="1300"/>
                  </a:cubicBezTo>
                  <a:cubicBezTo>
                    <a:pt x="2356" y="1300"/>
                    <a:pt x="2399" y="1211"/>
                    <a:pt x="2332" y="1174"/>
                  </a:cubicBezTo>
                  <a:lnTo>
                    <a:pt x="134" y="11"/>
                  </a:lnTo>
                  <a:cubicBezTo>
                    <a:pt x="122" y="4"/>
                    <a:pt x="110" y="1"/>
                    <a:pt x="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3"/>
            <p:cNvSpPr/>
            <p:nvPr/>
          </p:nvSpPr>
          <p:spPr>
            <a:xfrm>
              <a:off x="1383903" y="250129"/>
              <a:ext cx="249942" cy="151354"/>
            </a:xfrm>
            <a:custGeom>
              <a:avLst/>
              <a:gdLst/>
              <a:ahLst/>
              <a:cxnLst/>
              <a:rect l="l" t="t" r="r" b="b"/>
              <a:pathLst>
                <a:path w="2477" h="1500" extrusionOk="0">
                  <a:moveTo>
                    <a:pt x="97" y="1"/>
                  </a:moveTo>
                  <a:cubicBezTo>
                    <a:pt x="41" y="1"/>
                    <a:pt x="0" y="93"/>
                    <a:pt x="58" y="130"/>
                  </a:cubicBezTo>
                  <a:cubicBezTo>
                    <a:pt x="803" y="609"/>
                    <a:pt x="1564" y="1062"/>
                    <a:pt x="2343" y="1490"/>
                  </a:cubicBezTo>
                  <a:cubicBezTo>
                    <a:pt x="2354" y="1496"/>
                    <a:pt x="2365" y="1499"/>
                    <a:pt x="2376" y="1499"/>
                  </a:cubicBezTo>
                  <a:cubicBezTo>
                    <a:pt x="2437" y="1499"/>
                    <a:pt x="2477" y="1407"/>
                    <a:pt x="2411" y="1370"/>
                  </a:cubicBezTo>
                  <a:cubicBezTo>
                    <a:pt x="1633" y="942"/>
                    <a:pt x="871" y="489"/>
                    <a:pt x="127" y="10"/>
                  </a:cubicBezTo>
                  <a:cubicBezTo>
                    <a:pt x="117" y="4"/>
                    <a:pt x="107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3"/>
            <p:cNvSpPr/>
            <p:nvPr/>
          </p:nvSpPr>
          <p:spPr>
            <a:xfrm>
              <a:off x="671627" y="268594"/>
              <a:ext cx="196765" cy="86776"/>
            </a:xfrm>
            <a:custGeom>
              <a:avLst/>
              <a:gdLst/>
              <a:ahLst/>
              <a:cxnLst/>
              <a:rect l="l" t="t" r="r" b="b"/>
              <a:pathLst>
                <a:path w="1950" h="860" extrusionOk="0">
                  <a:moveTo>
                    <a:pt x="78" y="1"/>
                  </a:moveTo>
                  <a:cubicBezTo>
                    <a:pt x="19" y="1"/>
                    <a:pt x="0" y="105"/>
                    <a:pt x="68" y="135"/>
                  </a:cubicBezTo>
                  <a:lnTo>
                    <a:pt x="1839" y="854"/>
                  </a:lnTo>
                  <a:cubicBezTo>
                    <a:pt x="1849" y="858"/>
                    <a:pt x="1858" y="859"/>
                    <a:pt x="1867" y="859"/>
                  </a:cubicBezTo>
                  <a:cubicBezTo>
                    <a:pt x="1931" y="859"/>
                    <a:pt x="1950" y="756"/>
                    <a:pt x="1882" y="725"/>
                  </a:cubicBezTo>
                  <a:lnTo>
                    <a:pt x="102" y="7"/>
                  </a:lnTo>
                  <a:cubicBezTo>
                    <a:pt x="94" y="3"/>
                    <a:pt x="85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3"/>
            <p:cNvSpPr/>
            <p:nvPr/>
          </p:nvSpPr>
          <p:spPr>
            <a:xfrm>
              <a:off x="1187445" y="79905"/>
              <a:ext cx="158623" cy="176680"/>
            </a:xfrm>
            <a:custGeom>
              <a:avLst/>
              <a:gdLst/>
              <a:ahLst/>
              <a:cxnLst/>
              <a:rect l="l" t="t" r="r" b="b"/>
              <a:pathLst>
                <a:path w="1572" h="1751" extrusionOk="0">
                  <a:moveTo>
                    <a:pt x="1472" y="0"/>
                  </a:moveTo>
                  <a:cubicBezTo>
                    <a:pt x="1451" y="0"/>
                    <a:pt x="1430" y="9"/>
                    <a:pt x="1415" y="29"/>
                  </a:cubicBezTo>
                  <a:cubicBezTo>
                    <a:pt x="996" y="602"/>
                    <a:pt x="543" y="1132"/>
                    <a:pt x="46" y="1637"/>
                  </a:cubicBezTo>
                  <a:cubicBezTo>
                    <a:pt x="0" y="1683"/>
                    <a:pt x="46" y="1750"/>
                    <a:pt x="97" y="1750"/>
                  </a:cubicBezTo>
                  <a:cubicBezTo>
                    <a:pt x="112" y="1750"/>
                    <a:pt x="127" y="1745"/>
                    <a:pt x="141" y="1731"/>
                  </a:cubicBezTo>
                  <a:cubicBezTo>
                    <a:pt x="645" y="1218"/>
                    <a:pt x="1107" y="679"/>
                    <a:pt x="1535" y="97"/>
                  </a:cubicBezTo>
                  <a:cubicBezTo>
                    <a:pt x="1571" y="49"/>
                    <a:pt x="1522" y="0"/>
                    <a:pt x="1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3"/>
            <p:cNvSpPr/>
            <p:nvPr/>
          </p:nvSpPr>
          <p:spPr>
            <a:xfrm>
              <a:off x="1553320" y="103819"/>
              <a:ext cx="145000" cy="156702"/>
            </a:xfrm>
            <a:custGeom>
              <a:avLst/>
              <a:gdLst/>
              <a:ahLst/>
              <a:cxnLst/>
              <a:rect l="l" t="t" r="r" b="b"/>
              <a:pathLst>
                <a:path w="1437" h="1553" extrusionOk="0">
                  <a:moveTo>
                    <a:pt x="1342" y="0"/>
                  </a:moveTo>
                  <a:cubicBezTo>
                    <a:pt x="1327" y="0"/>
                    <a:pt x="1311" y="7"/>
                    <a:pt x="1297" y="23"/>
                  </a:cubicBezTo>
                  <a:lnTo>
                    <a:pt x="39" y="1434"/>
                  </a:lnTo>
                  <a:cubicBezTo>
                    <a:pt x="0" y="1486"/>
                    <a:pt x="44" y="1552"/>
                    <a:pt x="91" y="1552"/>
                  </a:cubicBezTo>
                  <a:cubicBezTo>
                    <a:pt x="105" y="1552"/>
                    <a:pt x="121" y="1545"/>
                    <a:pt x="133" y="1528"/>
                  </a:cubicBezTo>
                  <a:cubicBezTo>
                    <a:pt x="552" y="1058"/>
                    <a:pt x="972" y="587"/>
                    <a:pt x="1391" y="117"/>
                  </a:cubicBezTo>
                  <a:cubicBezTo>
                    <a:pt x="1437" y="71"/>
                    <a:pt x="1392" y="0"/>
                    <a:pt x="1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3"/>
            <p:cNvSpPr/>
            <p:nvPr/>
          </p:nvSpPr>
          <p:spPr>
            <a:xfrm>
              <a:off x="1913544" y="164159"/>
              <a:ext cx="125929" cy="107058"/>
            </a:xfrm>
            <a:custGeom>
              <a:avLst/>
              <a:gdLst/>
              <a:ahLst/>
              <a:cxnLst/>
              <a:rect l="l" t="t" r="r" b="b"/>
              <a:pathLst>
                <a:path w="1248" h="1061" extrusionOk="0">
                  <a:moveTo>
                    <a:pt x="1145" y="0"/>
                  </a:moveTo>
                  <a:cubicBezTo>
                    <a:pt x="1131" y="0"/>
                    <a:pt x="1118" y="5"/>
                    <a:pt x="1106" y="15"/>
                  </a:cubicBezTo>
                  <a:lnTo>
                    <a:pt x="54" y="948"/>
                  </a:lnTo>
                  <a:cubicBezTo>
                    <a:pt x="1" y="994"/>
                    <a:pt x="45" y="1061"/>
                    <a:pt x="100" y="1061"/>
                  </a:cubicBezTo>
                  <a:cubicBezTo>
                    <a:pt x="116" y="1061"/>
                    <a:pt x="132" y="1055"/>
                    <a:pt x="148" y="1042"/>
                  </a:cubicBezTo>
                  <a:lnTo>
                    <a:pt x="1200" y="118"/>
                  </a:lnTo>
                  <a:cubicBezTo>
                    <a:pt x="1248" y="70"/>
                    <a:pt x="1197" y="0"/>
                    <a:pt x="1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3"/>
            <p:cNvSpPr/>
            <p:nvPr/>
          </p:nvSpPr>
          <p:spPr>
            <a:xfrm>
              <a:off x="816928" y="108865"/>
              <a:ext cx="168511" cy="162352"/>
            </a:xfrm>
            <a:custGeom>
              <a:avLst/>
              <a:gdLst/>
              <a:ahLst/>
              <a:cxnLst/>
              <a:rect l="l" t="t" r="r" b="b"/>
              <a:pathLst>
                <a:path w="1670" h="1609" extrusionOk="0">
                  <a:moveTo>
                    <a:pt x="1580" y="0"/>
                  </a:moveTo>
                  <a:cubicBezTo>
                    <a:pt x="1565" y="0"/>
                    <a:pt x="1550" y="7"/>
                    <a:pt x="1537" y="24"/>
                  </a:cubicBezTo>
                  <a:lnTo>
                    <a:pt x="870" y="760"/>
                  </a:lnTo>
                  <a:cubicBezTo>
                    <a:pt x="780" y="849"/>
                    <a:pt x="318" y="1475"/>
                    <a:pt x="156" y="1475"/>
                  </a:cubicBezTo>
                  <a:cubicBezTo>
                    <a:pt x="148" y="1475"/>
                    <a:pt x="140" y="1473"/>
                    <a:pt x="134" y="1470"/>
                  </a:cubicBezTo>
                  <a:cubicBezTo>
                    <a:pt x="122" y="1463"/>
                    <a:pt x="110" y="1460"/>
                    <a:pt x="99" y="1460"/>
                  </a:cubicBezTo>
                  <a:cubicBezTo>
                    <a:pt x="39" y="1460"/>
                    <a:pt x="1" y="1545"/>
                    <a:pt x="65" y="1581"/>
                  </a:cubicBezTo>
                  <a:cubicBezTo>
                    <a:pt x="102" y="1600"/>
                    <a:pt x="138" y="1608"/>
                    <a:pt x="172" y="1608"/>
                  </a:cubicBezTo>
                  <a:cubicBezTo>
                    <a:pt x="372" y="1608"/>
                    <a:pt x="538" y="1329"/>
                    <a:pt x="647" y="1205"/>
                  </a:cubicBezTo>
                  <a:lnTo>
                    <a:pt x="1631" y="118"/>
                  </a:lnTo>
                  <a:cubicBezTo>
                    <a:pt x="1670" y="67"/>
                    <a:pt x="1626" y="0"/>
                    <a:pt x="1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3"/>
            <p:cNvSpPr/>
            <p:nvPr/>
          </p:nvSpPr>
          <p:spPr>
            <a:xfrm>
              <a:off x="21609" y="49130"/>
              <a:ext cx="614713" cy="2118852"/>
            </a:xfrm>
            <a:custGeom>
              <a:avLst/>
              <a:gdLst/>
              <a:ahLst/>
              <a:cxnLst/>
              <a:rect l="l" t="t" r="r" b="b"/>
              <a:pathLst>
                <a:path w="6092" h="20999" extrusionOk="0">
                  <a:moveTo>
                    <a:pt x="2753" y="1"/>
                  </a:moveTo>
                  <a:cubicBezTo>
                    <a:pt x="2671" y="1"/>
                    <a:pt x="2580" y="72"/>
                    <a:pt x="2601" y="180"/>
                  </a:cubicBezTo>
                  <a:lnTo>
                    <a:pt x="2772" y="1292"/>
                  </a:lnTo>
                  <a:cubicBezTo>
                    <a:pt x="2797" y="1480"/>
                    <a:pt x="2840" y="1668"/>
                    <a:pt x="2857" y="1857"/>
                  </a:cubicBezTo>
                  <a:cubicBezTo>
                    <a:pt x="2797" y="1899"/>
                    <a:pt x="2780" y="1976"/>
                    <a:pt x="2815" y="2036"/>
                  </a:cubicBezTo>
                  <a:lnTo>
                    <a:pt x="2840" y="2088"/>
                  </a:lnTo>
                  <a:cubicBezTo>
                    <a:pt x="2797" y="2233"/>
                    <a:pt x="2738" y="2378"/>
                    <a:pt x="2661" y="2507"/>
                  </a:cubicBezTo>
                  <a:cubicBezTo>
                    <a:pt x="2335" y="3114"/>
                    <a:pt x="2045" y="3739"/>
                    <a:pt x="1779" y="4380"/>
                  </a:cubicBezTo>
                  <a:cubicBezTo>
                    <a:pt x="1240" y="5681"/>
                    <a:pt x="830" y="7032"/>
                    <a:pt x="548" y="8418"/>
                  </a:cubicBezTo>
                  <a:cubicBezTo>
                    <a:pt x="265" y="9761"/>
                    <a:pt x="103" y="11121"/>
                    <a:pt x="51" y="12490"/>
                  </a:cubicBezTo>
                  <a:cubicBezTo>
                    <a:pt x="0" y="13970"/>
                    <a:pt x="103" y="15416"/>
                    <a:pt x="556" y="16836"/>
                  </a:cubicBezTo>
                  <a:cubicBezTo>
                    <a:pt x="1018" y="18308"/>
                    <a:pt x="1737" y="19693"/>
                    <a:pt x="2669" y="20934"/>
                  </a:cubicBezTo>
                  <a:cubicBezTo>
                    <a:pt x="2695" y="20977"/>
                    <a:pt x="2742" y="20998"/>
                    <a:pt x="2789" y="20998"/>
                  </a:cubicBezTo>
                  <a:cubicBezTo>
                    <a:pt x="2836" y="20998"/>
                    <a:pt x="2883" y="20977"/>
                    <a:pt x="2909" y="20934"/>
                  </a:cubicBezTo>
                  <a:cubicBezTo>
                    <a:pt x="4380" y="18829"/>
                    <a:pt x="5338" y="16417"/>
                    <a:pt x="5706" y="13876"/>
                  </a:cubicBezTo>
                  <a:cubicBezTo>
                    <a:pt x="6091" y="11335"/>
                    <a:pt x="5894" y="8743"/>
                    <a:pt x="5124" y="6297"/>
                  </a:cubicBezTo>
                  <a:cubicBezTo>
                    <a:pt x="4645" y="4782"/>
                    <a:pt x="3910" y="3388"/>
                    <a:pt x="3131" y="2019"/>
                  </a:cubicBezTo>
                  <a:cubicBezTo>
                    <a:pt x="3131" y="1805"/>
                    <a:pt x="3114" y="1600"/>
                    <a:pt x="3071" y="1403"/>
                  </a:cubicBezTo>
                  <a:cubicBezTo>
                    <a:pt x="3003" y="967"/>
                    <a:pt x="2934" y="539"/>
                    <a:pt x="2866" y="103"/>
                  </a:cubicBezTo>
                  <a:cubicBezTo>
                    <a:pt x="2856" y="31"/>
                    <a:pt x="2806" y="1"/>
                    <a:pt x="2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3"/>
            <p:cNvSpPr/>
            <p:nvPr/>
          </p:nvSpPr>
          <p:spPr>
            <a:xfrm>
              <a:off x="312917" y="253257"/>
              <a:ext cx="76486" cy="1665194"/>
            </a:xfrm>
            <a:custGeom>
              <a:avLst/>
              <a:gdLst/>
              <a:ahLst/>
              <a:cxnLst/>
              <a:rect l="l" t="t" r="r" b="b"/>
              <a:pathLst>
                <a:path w="758" h="16503" extrusionOk="0">
                  <a:moveTo>
                    <a:pt x="67" y="0"/>
                  </a:moveTo>
                  <a:cubicBezTo>
                    <a:pt x="32" y="0"/>
                    <a:pt x="0" y="22"/>
                    <a:pt x="5" y="65"/>
                  </a:cubicBezTo>
                  <a:cubicBezTo>
                    <a:pt x="544" y="5505"/>
                    <a:pt x="629" y="10981"/>
                    <a:pt x="253" y="16439"/>
                  </a:cubicBezTo>
                  <a:cubicBezTo>
                    <a:pt x="248" y="16481"/>
                    <a:pt x="280" y="16503"/>
                    <a:pt x="314" y="16503"/>
                  </a:cubicBezTo>
                  <a:cubicBezTo>
                    <a:pt x="347" y="16503"/>
                    <a:pt x="381" y="16481"/>
                    <a:pt x="381" y="16439"/>
                  </a:cubicBezTo>
                  <a:cubicBezTo>
                    <a:pt x="757" y="10981"/>
                    <a:pt x="680" y="5505"/>
                    <a:pt x="141" y="65"/>
                  </a:cubicBezTo>
                  <a:cubicBezTo>
                    <a:pt x="137" y="22"/>
                    <a:pt x="101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3"/>
            <p:cNvSpPr/>
            <p:nvPr/>
          </p:nvSpPr>
          <p:spPr>
            <a:xfrm>
              <a:off x="202226" y="702577"/>
              <a:ext cx="160035" cy="389282"/>
            </a:xfrm>
            <a:custGeom>
              <a:avLst/>
              <a:gdLst/>
              <a:ahLst/>
              <a:cxnLst/>
              <a:rect l="l" t="t" r="r" b="b"/>
              <a:pathLst>
                <a:path w="1586" h="3858" extrusionOk="0">
                  <a:moveTo>
                    <a:pt x="1509" y="0"/>
                  </a:moveTo>
                  <a:cubicBezTo>
                    <a:pt x="1485" y="0"/>
                    <a:pt x="1462" y="13"/>
                    <a:pt x="1452" y="43"/>
                  </a:cubicBezTo>
                  <a:cubicBezTo>
                    <a:pt x="1084" y="1326"/>
                    <a:pt x="614" y="2567"/>
                    <a:pt x="24" y="3756"/>
                  </a:cubicBezTo>
                  <a:cubicBezTo>
                    <a:pt x="0" y="3809"/>
                    <a:pt x="46" y="3858"/>
                    <a:pt x="87" y="3858"/>
                  </a:cubicBezTo>
                  <a:cubicBezTo>
                    <a:pt x="106" y="3858"/>
                    <a:pt x="124" y="3848"/>
                    <a:pt x="135" y="3824"/>
                  </a:cubicBezTo>
                  <a:cubicBezTo>
                    <a:pt x="734" y="2627"/>
                    <a:pt x="1213" y="1369"/>
                    <a:pt x="1581" y="86"/>
                  </a:cubicBezTo>
                  <a:cubicBezTo>
                    <a:pt x="1586" y="33"/>
                    <a:pt x="1546" y="0"/>
                    <a:pt x="1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3"/>
            <p:cNvSpPr/>
            <p:nvPr/>
          </p:nvSpPr>
          <p:spPr>
            <a:xfrm>
              <a:off x="236936" y="1429381"/>
              <a:ext cx="134708" cy="235708"/>
            </a:xfrm>
            <a:custGeom>
              <a:avLst/>
              <a:gdLst/>
              <a:ahLst/>
              <a:cxnLst/>
              <a:rect l="l" t="t" r="r" b="b"/>
              <a:pathLst>
                <a:path w="1335" h="2336" extrusionOk="0">
                  <a:moveTo>
                    <a:pt x="1243" y="1"/>
                  </a:moveTo>
                  <a:cubicBezTo>
                    <a:pt x="1223" y="1"/>
                    <a:pt x="1204" y="11"/>
                    <a:pt x="1194" y="35"/>
                  </a:cubicBezTo>
                  <a:cubicBezTo>
                    <a:pt x="800" y="770"/>
                    <a:pt x="415" y="1506"/>
                    <a:pt x="30" y="2233"/>
                  </a:cubicBezTo>
                  <a:cubicBezTo>
                    <a:pt x="1" y="2286"/>
                    <a:pt x="45" y="2335"/>
                    <a:pt x="89" y="2335"/>
                  </a:cubicBezTo>
                  <a:cubicBezTo>
                    <a:pt x="109" y="2335"/>
                    <a:pt x="128" y="2325"/>
                    <a:pt x="142" y="2302"/>
                  </a:cubicBezTo>
                  <a:lnTo>
                    <a:pt x="1305" y="103"/>
                  </a:lnTo>
                  <a:cubicBezTo>
                    <a:pt x="1335" y="50"/>
                    <a:pt x="1287" y="1"/>
                    <a:pt x="1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3"/>
            <p:cNvSpPr/>
            <p:nvPr/>
          </p:nvSpPr>
          <p:spPr>
            <a:xfrm>
              <a:off x="217967" y="1144229"/>
              <a:ext cx="155192" cy="243780"/>
            </a:xfrm>
            <a:custGeom>
              <a:avLst/>
              <a:gdLst/>
              <a:ahLst/>
              <a:cxnLst/>
              <a:rect l="l" t="t" r="r" b="b"/>
              <a:pathLst>
                <a:path w="1538" h="2416" extrusionOk="0">
                  <a:moveTo>
                    <a:pt x="1442" y="1"/>
                  </a:moveTo>
                  <a:cubicBezTo>
                    <a:pt x="1422" y="1"/>
                    <a:pt x="1403" y="9"/>
                    <a:pt x="1390" y="29"/>
                  </a:cubicBezTo>
                  <a:cubicBezTo>
                    <a:pt x="903" y="773"/>
                    <a:pt x="449" y="1535"/>
                    <a:pt x="30" y="2313"/>
                  </a:cubicBezTo>
                  <a:cubicBezTo>
                    <a:pt x="1" y="2366"/>
                    <a:pt x="44" y="2415"/>
                    <a:pt x="89" y="2415"/>
                  </a:cubicBezTo>
                  <a:cubicBezTo>
                    <a:pt x="108" y="2415"/>
                    <a:pt x="128" y="2405"/>
                    <a:pt x="141" y="2382"/>
                  </a:cubicBezTo>
                  <a:cubicBezTo>
                    <a:pt x="569" y="1603"/>
                    <a:pt x="1023" y="842"/>
                    <a:pt x="1502" y="97"/>
                  </a:cubicBezTo>
                  <a:cubicBezTo>
                    <a:pt x="1538" y="49"/>
                    <a:pt x="1489" y="1"/>
                    <a:pt x="1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3"/>
            <p:cNvSpPr/>
            <p:nvPr/>
          </p:nvSpPr>
          <p:spPr>
            <a:xfrm>
              <a:off x="263777" y="431451"/>
              <a:ext cx="89705" cy="191816"/>
            </a:xfrm>
            <a:custGeom>
              <a:avLst/>
              <a:gdLst/>
              <a:ahLst/>
              <a:cxnLst/>
              <a:rect l="l" t="t" r="r" b="b"/>
              <a:pathLst>
                <a:path w="889" h="1901" extrusionOk="0">
                  <a:moveTo>
                    <a:pt x="808" y="0"/>
                  </a:moveTo>
                  <a:cubicBezTo>
                    <a:pt x="781" y="0"/>
                    <a:pt x="753" y="13"/>
                    <a:pt x="740" y="44"/>
                  </a:cubicBezTo>
                  <a:cubicBezTo>
                    <a:pt x="500" y="634"/>
                    <a:pt x="261" y="1224"/>
                    <a:pt x="21" y="1815"/>
                  </a:cubicBezTo>
                  <a:cubicBezTo>
                    <a:pt x="0" y="1867"/>
                    <a:pt x="40" y="1900"/>
                    <a:pt x="82" y="1900"/>
                  </a:cubicBezTo>
                  <a:cubicBezTo>
                    <a:pt x="109" y="1900"/>
                    <a:pt x="136" y="1887"/>
                    <a:pt x="149" y="1857"/>
                  </a:cubicBezTo>
                  <a:cubicBezTo>
                    <a:pt x="389" y="1267"/>
                    <a:pt x="628" y="668"/>
                    <a:pt x="868" y="78"/>
                  </a:cubicBezTo>
                  <a:cubicBezTo>
                    <a:pt x="889" y="31"/>
                    <a:pt x="850" y="0"/>
                    <a:pt x="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3"/>
            <p:cNvSpPr/>
            <p:nvPr/>
          </p:nvSpPr>
          <p:spPr>
            <a:xfrm>
              <a:off x="361350" y="947468"/>
              <a:ext cx="182234" cy="153473"/>
            </a:xfrm>
            <a:custGeom>
              <a:avLst/>
              <a:gdLst/>
              <a:ahLst/>
              <a:cxnLst/>
              <a:rect l="l" t="t" r="r" b="b"/>
              <a:pathLst>
                <a:path w="1806" h="1521" extrusionOk="0">
                  <a:moveTo>
                    <a:pt x="97" y="1"/>
                  </a:moveTo>
                  <a:cubicBezTo>
                    <a:pt x="46" y="1"/>
                    <a:pt x="0" y="68"/>
                    <a:pt x="46" y="114"/>
                  </a:cubicBezTo>
                  <a:cubicBezTo>
                    <a:pt x="560" y="619"/>
                    <a:pt x="1099" y="1081"/>
                    <a:pt x="1680" y="1508"/>
                  </a:cubicBezTo>
                  <a:cubicBezTo>
                    <a:pt x="1692" y="1517"/>
                    <a:pt x="1704" y="1521"/>
                    <a:pt x="1715" y="1521"/>
                  </a:cubicBezTo>
                  <a:cubicBezTo>
                    <a:pt x="1768" y="1521"/>
                    <a:pt x="1806" y="1431"/>
                    <a:pt x="1749" y="1389"/>
                  </a:cubicBezTo>
                  <a:cubicBezTo>
                    <a:pt x="1176" y="969"/>
                    <a:pt x="645" y="516"/>
                    <a:pt x="141" y="20"/>
                  </a:cubicBezTo>
                  <a:cubicBezTo>
                    <a:pt x="127" y="6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3"/>
            <p:cNvSpPr/>
            <p:nvPr/>
          </p:nvSpPr>
          <p:spPr>
            <a:xfrm>
              <a:off x="357011" y="1313040"/>
              <a:ext cx="162861" cy="139952"/>
            </a:xfrm>
            <a:custGeom>
              <a:avLst/>
              <a:gdLst/>
              <a:ahLst/>
              <a:cxnLst/>
              <a:rect l="l" t="t" r="r" b="b"/>
              <a:pathLst>
                <a:path w="1614" h="1387" extrusionOk="0">
                  <a:moveTo>
                    <a:pt x="106" y="1"/>
                  </a:moveTo>
                  <a:cubicBezTo>
                    <a:pt x="50" y="1"/>
                    <a:pt x="1" y="70"/>
                    <a:pt x="55" y="118"/>
                  </a:cubicBezTo>
                  <a:lnTo>
                    <a:pt x="1467" y="1367"/>
                  </a:lnTo>
                  <a:cubicBezTo>
                    <a:pt x="1480" y="1381"/>
                    <a:pt x="1496" y="1386"/>
                    <a:pt x="1511" y="1386"/>
                  </a:cubicBezTo>
                  <a:cubicBezTo>
                    <a:pt x="1564" y="1386"/>
                    <a:pt x="1614" y="1320"/>
                    <a:pt x="1561" y="1273"/>
                  </a:cubicBezTo>
                  <a:lnTo>
                    <a:pt x="149" y="16"/>
                  </a:lnTo>
                  <a:cubicBezTo>
                    <a:pt x="135" y="5"/>
                    <a:pt x="121" y="1"/>
                    <a:pt x="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3"/>
            <p:cNvSpPr/>
            <p:nvPr/>
          </p:nvSpPr>
          <p:spPr>
            <a:xfrm>
              <a:off x="347425" y="1673868"/>
              <a:ext cx="111601" cy="120074"/>
            </a:xfrm>
            <a:custGeom>
              <a:avLst/>
              <a:gdLst/>
              <a:ahLst/>
              <a:cxnLst/>
              <a:rect l="l" t="t" r="r" b="b"/>
              <a:pathLst>
                <a:path w="1106" h="1190" extrusionOk="0">
                  <a:moveTo>
                    <a:pt x="90" y="0"/>
                  </a:moveTo>
                  <a:cubicBezTo>
                    <a:pt x="44" y="0"/>
                    <a:pt x="0" y="67"/>
                    <a:pt x="39" y="118"/>
                  </a:cubicBezTo>
                  <a:lnTo>
                    <a:pt x="971" y="1170"/>
                  </a:lnTo>
                  <a:cubicBezTo>
                    <a:pt x="983" y="1184"/>
                    <a:pt x="997" y="1190"/>
                    <a:pt x="1011" y="1190"/>
                  </a:cubicBezTo>
                  <a:cubicBezTo>
                    <a:pt x="1058" y="1190"/>
                    <a:pt x="1105" y="1123"/>
                    <a:pt x="1066" y="1076"/>
                  </a:cubicBezTo>
                  <a:lnTo>
                    <a:pt x="133" y="24"/>
                  </a:lnTo>
                  <a:cubicBezTo>
                    <a:pt x="120" y="7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3"/>
            <p:cNvSpPr/>
            <p:nvPr/>
          </p:nvSpPr>
          <p:spPr>
            <a:xfrm>
              <a:off x="339252" y="577458"/>
              <a:ext cx="175676" cy="162958"/>
            </a:xfrm>
            <a:custGeom>
              <a:avLst/>
              <a:gdLst/>
              <a:ahLst/>
              <a:cxnLst/>
              <a:rect l="l" t="t" r="r" b="b"/>
              <a:pathLst>
                <a:path w="1741" h="1615" extrusionOk="0">
                  <a:moveTo>
                    <a:pt x="182" y="0"/>
                  </a:moveTo>
                  <a:cubicBezTo>
                    <a:pt x="162" y="0"/>
                    <a:pt x="142" y="10"/>
                    <a:pt x="129" y="34"/>
                  </a:cubicBezTo>
                  <a:cubicBezTo>
                    <a:pt x="0" y="282"/>
                    <a:pt x="360" y="487"/>
                    <a:pt x="513" y="616"/>
                  </a:cubicBezTo>
                  <a:lnTo>
                    <a:pt x="1591" y="1599"/>
                  </a:lnTo>
                  <a:cubicBezTo>
                    <a:pt x="1605" y="1610"/>
                    <a:pt x="1620" y="1614"/>
                    <a:pt x="1635" y="1614"/>
                  </a:cubicBezTo>
                  <a:cubicBezTo>
                    <a:pt x="1691" y="1614"/>
                    <a:pt x="1740" y="1546"/>
                    <a:pt x="1686" y="1505"/>
                  </a:cubicBezTo>
                  <a:lnTo>
                    <a:pt x="950" y="838"/>
                  </a:lnTo>
                  <a:cubicBezTo>
                    <a:pt x="856" y="744"/>
                    <a:pt x="171" y="239"/>
                    <a:pt x="248" y="102"/>
                  </a:cubicBezTo>
                  <a:cubicBezTo>
                    <a:pt x="272" y="49"/>
                    <a:pt x="226" y="0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3"/>
            <p:cNvSpPr/>
            <p:nvPr/>
          </p:nvSpPr>
          <p:spPr>
            <a:xfrm>
              <a:off x="-17239" y="-91831"/>
              <a:ext cx="1200770" cy="1215875"/>
            </a:xfrm>
            <a:custGeom>
              <a:avLst/>
              <a:gdLst/>
              <a:ahLst/>
              <a:cxnLst/>
              <a:rect l="l" t="t" r="r" b="b"/>
              <a:pathLst>
                <a:path w="11900" h="12050" extrusionOk="0">
                  <a:moveTo>
                    <a:pt x="6072" y="0"/>
                  </a:moveTo>
                  <a:cubicBezTo>
                    <a:pt x="5417" y="0"/>
                    <a:pt x="4762" y="20"/>
                    <a:pt x="4106" y="63"/>
                  </a:cubicBezTo>
                  <a:cubicBezTo>
                    <a:pt x="3063" y="131"/>
                    <a:pt x="2028" y="242"/>
                    <a:pt x="992" y="413"/>
                  </a:cubicBezTo>
                  <a:cubicBezTo>
                    <a:pt x="951" y="399"/>
                    <a:pt x="908" y="393"/>
                    <a:pt x="865" y="393"/>
                  </a:cubicBezTo>
                  <a:cubicBezTo>
                    <a:pt x="778" y="393"/>
                    <a:pt x="691" y="421"/>
                    <a:pt x="616" y="473"/>
                  </a:cubicBezTo>
                  <a:cubicBezTo>
                    <a:pt x="342" y="525"/>
                    <a:pt x="180" y="807"/>
                    <a:pt x="282" y="1072"/>
                  </a:cubicBezTo>
                  <a:cubicBezTo>
                    <a:pt x="240" y="1354"/>
                    <a:pt x="282" y="1654"/>
                    <a:pt x="257" y="1936"/>
                  </a:cubicBezTo>
                  <a:cubicBezTo>
                    <a:pt x="197" y="2552"/>
                    <a:pt x="163" y="3168"/>
                    <a:pt x="137" y="3784"/>
                  </a:cubicBezTo>
                  <a:cubicBezTo>
                    <a:pt x="86" y="5033"/>
                    <a:pt x="0" y="6299"/>
                    <a:pt x="111" y="7540"/>
                  </a:cubicBezTo>
                  <a:cubicBezTo>
                    <a:pt x="163" y="8130"/>
                    <a:pt x="257" y="8720"/>
                    <a:pt x="376" y="9302"/>
                  </a:cubicBezTo>
                  <a:cubicBezTo>
                    <a:pt x="496" y="9875"/>
                    <a:pt x="616" y="10474"/>
                    <a:pt x="838" y="11021"/>
                  </a:cubicBezTo>
                  <a:cubicBezTo>
                    <a:pt x="1044" y="11543"/>
                    <a:pt x="1429" y="12014"/>
                    <a:pt x="2019" y="12048"/>
                  </a:cubicBezTo>
                  <a:cubicBezTo>
                    <a:pt x="2038" y="12049"/>
                    <a:pt x="2058" y="12049"/>
                    <a:pt x="2077" y="12049"/>
                  </a:cubicBezTo>
                  <a:cubicBezTo>
                    <a:pt x="2615" y="12049"/>
                    <a:pt x="3055" y="11707"/>
                    <a:pt x="3319" y="11252"/>
                  </a:cubicBezTo>
                  <a:cubicBezTo>
                    <a:pt x="3533" y="10867"/>
                    <a:pt x="3662" y="10440"/>
                    <a:pt x="3704" y="10003"/>
                  </a:cubicBezTo>
                  <a:cubicBezTo>
                    <a:pt x="3764" y="10097"/>
                    <a:pt x="3833" y="10183"/>
                    <a:pt x="3910" y="10269"/>
                  </a:cubicBezTo>
                  <a:cubicBezTo>
                    <a:pt x="4240" y="10643"/>
                    <a:pt x="4720" y="10890"/>
                    <a:pt x="5203" y="10890"/>
                  </a:cubicBezTo>
                  <a:cubicBezTo>
                    <a:pt x="5469" y="10890"/>
                    <a:pt x="5737" y="10815"/>
                    <a:pt x="5980" y="10645"/>
                  </a:cubicBezTo>
                  <a:cubicBezTo>
                    <a:pt x="6699" y="10149"/>
                    <a:pt x="6493" y="9174"/>
                    <a:pt x="6279" y="8463"/>
                  </a:cubicBezTo>
                  <a:cubicBezTo>
                    <a:pt x="6254" y="8386"/>
                    <a:pt x="6237" y="8318"/>
                    <a:pt x="6211" y="8250"/>
                  </a:cubicBezTo>
                  <a:lnTo>
                    <a:pt x="6211" y="8250"/>
                  </a:lnTo>
                  <a:cubicBezTo>
                    <a:pt x="6570" y="8463"/>
                    <a:pt x="6955" y="8660"/>
                    <a:pt x="7340" y="8831"/>
                  </a:cubicBezTo>
                  <a:cubicBezTo>
                    <a:pt x="7673" y="8978"/>
                    <a:pt x="8153" y="9118"/>
                    <a:pt x="8590" y="9118"/>
                  </a:cubicBezTo>
                  <a:cubicBezTo>
                    <a:pt x="9120" y="9118"/>
                    <a:pt x="9588" y="8913"/>
                    <a:pt x="9658" y="8267"/>
                  </a:cubicBezTo>
                  <a:cubicBezTo>
                    <a:pt x="9701" y="7830"/>
                    <a:pt x="9539" y="7326"/>
                    <a:pt x="9376" y="6924"/>
                  </a:cubicBezTo>
                  <a:cubicBezTo>
                    <a:pt x="9214" y="6522"/>
                    <a:pt x="8991" y="6137"/>
                    <a:pt x="8735" y="5786"/>
                  </a:cubicBezTo>
                  <a:cubicBezTo>
                    <a:pt x="8692" y="5734"/>
                    <a:pt x="8649" y="5683"/>
                    <a:pt x="8606" y="5623"/>
                  </a:cubicBezTo>
                  <a:lnTo>
                    <a:pt x="8606" y="5623"/>
                  </a:lnTo>
                  <a:cubicBezTo>
                    <a:pt x="8709" y="5649"/>
                    <a:pt x="8820" y="5666"/>
                    <a:pt x="8923" y="5692"/>
                  </a:cubicBezTo>
                  <a:cubicBezTo>
                    <a:pt x="9248" y="5750"/>
                    <a:pt x="9690" y="5827"/>
                    <a:pt x="10122" y="5827"/>
                  </a:cubicBezTo>
                  <a:cubicBezTo>
                    <a:pt x="10703" y="5827"/>
                    <a:pt x="11266" y="5688"/>
                    <a:pt x="11506" y="5178"/>
                  </a:cubicBezTo>
                  <a:cubicBezTo>
                    <a:pt x="11900" y="4314"/>
                    <a:pt x="10950" y="3288"/>
                    <a:pt x="10309" y="2826"/>
                  </a:cubicBezTo>
                  <a:cubicBezTo>
                    <a:pt x="10103" y="2680"/>
                    <a:pt x="9889" y="2552"/>
                    <a:pt x="9667" y="2441"/>
                  </a:cubicBezTo>
                  <a:cubicBezTo>
                    <a:pt x="9975" y="2407"/>
                    <a:pt x="10274" y="2330"/>
                    <a:pt x="10565" y="2227"/>
                  </a:cubicBezTo>
                  <a:cubicBezTo>
                    <a:pt x="10976" y="2064"/>
                    <a:pt x="11515" y="1671"/>
                    <a:pt x="11369" y="1158"/>
                  </a:cubicBezTo>
                  <a:cubicBezTo>
                    <a:pt x="11233" y="713"/>
                    <a:pt x="10642" y="465"/>
                    <a:pt x="10240" y="336"/>
                  </a:cubicBezTo>
                  <a:cubicBezTo>
                    <a:pt x="9291" y="37"/>
                    <a:pt x="8221" y="54"/>
                    <a:pt x="7237" y="20"/>
                  </a:cubicBezTo>
                  <a:cubicBezTo>
                    <a:pt x="6849" y="7"/>
                    <a:pt x="6460" y="0"/>
                    <a:pt x="6072" y="0"/>
                  </a:cubicBezTo>
                  <a:close/>
                </a:path>
              </a:pathLst>
            </a:custGeom>
            <a:solidFill>
              <a:srgbClr val="FDD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3"/>
            <p:cNvSpPr/>
            <p:nvPr/>
          </p:nvSpPr>
          <p:spPr>
            <a:xfrm>
              <a:off x="833174" y="934654"/>
              <a:ext cx="117353" cy="115836"/>
            </a:xfrm>
            <a:custGeom>
              <a:avLst/>
              <a:gdLst/>
              <a:ahLst/>
              <a:cxnLst/>
              <a:rect l="l" t="t" r="r" b="b"/>
              <a:pathLst>
                <a:path w="1163" h="1148" extrusionOk="0">
                  <a:moveTo>
                    <a:pt x="551" y="1"/>
                  </a:moveTo>
                  <a:cubicBezTo>
                    <a:pt x="420" y="1"/>
                    <a:pt x="288" y="51"/>
                    <a:pt x="187" y="155"/>
                  </a:cubicBezTo>
                  <a:cubicBezTo>
                    <a:pt x="84" y="267"/>
                    <a:pt x="33" y="412"/>
                    <a:pt x="58" y="558"/>
                  </a:cubicBezTo>
                  <a:cubicBezTo>
                    <a:pt x="33" y="634"/>
                    <a:pt x="50" y="720"/>
                    <a:pt x="93" y="780"/>
                  </a:cubicBezTo>
                  <a:cubicBezTo>
                    <a:pt x="0" y="919"/>
                    <a:pt x="74" y="1148"/>
                    <a:pt x="259" y="1148"/>
                  </a:cubicBezTo>
                  <a:cubicBezTo>
                    <a:pt x="279" y="1148"/>
                    <a:pt x="301" y="1145"/>
                    <a:pt x="324" y="1139"/>
                  </a:cubicBezTo>
                  <a:cubicBezTo>
                    <a:pt x="409" y="1122"/>
                    <a:pt x="495" y="1088"/>
                    <a:pt x="580" y="1054"/>
                  </a:cubicBezTo>
                  <a:cubicBezTo>
                    <a:pt x="589" y="1054"/>
                    <a:pt x="598" y="1054"/>
                    <a:pt x="606" y="1054"/>
                  </a:cubicBezTo>
                  <a:cubicBezTo>
                    <a:pt x="786" y="1054"/>
                    <a:pt x="962" y="970"/>
                    <a:pt x="1077" y="823"/>
                  </a:cubicBezTo>
                  <a:cubicBezTo>
                    <a:pt x="1145" y="737"/>
                    <a:pt x="1162" y="626"/>
                    <a:pt x="1128" y="523"/>
                  </a:cubicBezTo>
                  <a:cubicBezTo>
                    <a:pt x="1145" y="421"/>
                    <a:pt x="1102" y="318"/>
                    <a:pt x="1008" y="267"/>
                  </a:cubicBezTo>
                  <a:cubicBezTo>
                    <a:pt x="909" y="94"/>
                    <a:pt x="73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3"/>
            <p:cNvSpPr/>
            <p:nvPr/>
          </p:nvSpPr>
          <p:spPr>
            <a:xfrm>
              <a:off x="1012579" y="722354"/>
              <a:ext cx="122600" cy="120377"/>
            </a:xfrm>
            <a:custGeom>
              <a:avLst/>
              <a:gdLst/>
              <a:ahLst/>
              <a:cxnLst/>
              <a:rect l="l" t="t" r="r" b="b"/>
              <a:pathLst>
                <a:path w="1215" h="1193" extrusionOk="0">
                  <a:moveTo>
                    <a:pt x="897" y="0"/>
                  </a:moveTo>
                  <a:cubicBezTo>
                    <a:pt x="846" y="0"/>
                    <a:pt x="794" y="14"/>
                    <a:pt x="753" y="44"/>
                  </a:cubicBezTo>
                  <a:cubicBezTo>
                    <a:pt x="599" y="155"/>
                    <a:pt x="385" y="181"/>
                    <a:pt x="231" y="300"/>
                  </a:cubicBezTo>
                  <a:cubicBezTo>
                    <a:pt x="103" y="412"/>
                    <a:pt x="26" y="557"/>
                    <a:pt x="17" y="720"/>
                  </a:cubicBezTo>
                  <a:cubicBezTo>
                    <a:pt x="0" y="882"/>
                    <a:pt x="68" y="1036"/>
                    <a:pt x="205" y="1130"/>
                  </a:cubicBezTo>
                  <a:cubicBezTo>
                    <a:pt x="273" y="1175"/>
                    <a:pt x="346" y="1192"/>
                    <a:pt x="421" y="1192"/>
                  </a:cubicBezTo>
                  <a:cubicBezTo>
                    <a:pt x="546" y="1192"/>
                    <a:pt x="675" y="1144"/>
                    <a:pt x="787" y="1096"/>
                  </a:cubicBezTo>
                  <a:cubicBezTo>
                    <a:pt x="967" y="1028"/>
                    <a:pt x="1112" y="882"/>
                    <a:pt x="1181" y="702"/>
                  </a:cubicBezTo>
                  <a:cubicBezTo>
                    <a:pt x="1215" y="574"/>
                    <a:pt x="1198" y="429"/>
                    <a:pt x="1121" y="309"/>
                  </a:cubicBezTo>
                  <a:cubicBezTo>
                    <a:pt x="1129" y="292"/>
                    <a:pt x="1129" y="266"/>
                    <a:pt x="1138" y="240"/>
                  </a:cubicBezTo>
                  <a:cubicBezTo>
                    <a:pt x="1156" y="88"/>
                    <a:pt x="1026" y="0"/>
                    <a:pt x="8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3"/>
            <p:cNvSpPr/>
            <p:nvPr/>
          </p:nvSpPr>
          <p:spPr>
            <a:xfrm>
              <a:off x="567092" y="873809"/>
              <a:ext cx="154687" cy="137732"/>
            </a:xfrm>
            <a:custGeom>
              <a:avLst/>
              <a:gdLst/>
              <a:ahLst/>
              <a:cxnLst/>
              <a:rect l="l" t="t" r="r" b="b"/>
              <a:pathLst>
                <a:path w="1533" h="1365" extrusionOk="0">
                  <a:moveTo>
                    <a:pt x="1138" y="0"/>
                  </a:moveTo>
                  <a:cubicBezTo>
                    <a:pt x="1121" y="0"/>
                    <a:pt x="1104" y="2"/>
                    <a:pt x="1087" y="6"/>
                  </a:cubicBezTo>
                  <a:cubicBezTo>
                    <a:pt x="873" y="40"/>
                    <a:pt x="642" y="91"/>
                    <a:pt x="488" y="271"/>
                  </a:cubicBezTo>
                  <a:cubicBezTo>
                    <a:pt x="454" y="314"/>
                    <a:pt x="428" y="356"/>
                    <a:pt x="403" y="408"/>
                  </a:cubicBezTo>
                  <a:cubicBezTo>
                    <a:pt x="240" y="459"/>
                    <a:pt x="103" y="579"/>
                    <a:pt x="35" y="733"/>
                  </a:cubicBezTo>
                  <a:cubicBezTo>
                    <a:pt x="1" y="835"/>
                    <a:pt x="35" y="947"/>
                    <a:pt x="120" y="1007"/>
                  </a:cubicBezTo>
                  <a:cubicBezTo>
                    <a:pt x="138" y="1015"/>
                    <a:pt x="155" y="1024"/>
                    <a:pt x="172" y="1032"/>
                  </a:cubicBezTo>
                  <a:cubicBezTo>
                    <a:pt x="223" y="1195"/>
                    <a:pt x="360" y="1314"/>
                    <a:pt x="523" y="1357"/>
                  </a:cubicBezTo>
                  <a:cubicBezTo>
                    <a:pt x="548" y="1362"/>
                    <a:pt x="574" y="1364"/>
                    <a:pt x="600" y="1364"/>
                  </a:cubicBezTo>
                  <a:cubicBezTo>
                    <a:pt x="760" y="1364"/>
                    <a:pt x="910" y="1274"/>
                    <a:pt x="976" y="1126"/>
                  </a:cubicBezTo>
                  <a:lnTo>
                    <a:pt x="1053" y="1101"/>
                  </a:lnTo>
                  <a:cubicBezTo>
                    <a:pt x="1083" y="1117"/>
                    <a:pt x="1115" y="1124"/>
                    <a:pt x="1147" y="1124"/>
                  </a:cubicBezTo>
                  <a:cubicBezTo>
                    <a:pt x="1217" y="1124"/>
                    <a:pt x="1286" y="1088"/>
                    <a:pt x="1327" y="1024"/>
                  </a:cubicBezTo>
                  <a:cubicBezTo>
                    <a:pt x="1532" y="741"/>
                    <a:pt x="1523" y="356"/>
                    <a:pt x="1310" y="83"/>
                  </a:cubicBezTo>
                  <a:cubicBezTo>
                    <a:pt x="1269" y="28"/>
                    <a:pt x="1206" y="0"/>
                    <a:pt x="1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3"/>
            <p:cNvSpPr/>
            <p:nvPr/>
          </p:nvSpPr>
          <p:spPr>
            <a:xfrm>
              <a:off x="749222" y="733857"/>
              <a:ext cx="126131" cy="102416"/>
            </a:xfrm>
            <a:custGeom>
              <a:avLst/>
              <a:gdLst/>
              <a:ahLst/>
              <a:cxnLst/>
              <a:rect l="l" t="t" r="r" b="b"/>
              <a:pathLst>
                <a:path w="1250" h="1015" extrusionOk="0">
                  <a:moveTo>
                    <a:pt x="396" y="468"/>
                  </a:moveTo>
                  <a:cubicBezTo>
                    <a:pt x="402" y="468"/>
                    <a:pt x="408" y="471"/>
                    <a:pt x="411" y="477"/>
                  </a:cubicBezTo>
                  <a:cubicBezTo>
                    <a:pt x="403" y="477"/>
                    <a:pt x="394" y="486"/>
                    <a:pt x="394" y="486"/>
                  </a:cubicBezTo>
                  <a:lnTo>
                    <a:pt x="369" y="486"/>
                  </a:lnTo>
                  <a:cubicBezTo>
                    <a:pt x="374" y="475"/>
                    <a:pt x="386" y="468"/>
                    <a:pt x="396" y="468"/>
                  </a:cubicBezTo>
                  <a:close/>
                  <a:moveTo>
                    <a:pt x="824" y="0"/>
                  </a:moveTo>
                  <a:cubicBezTo>
                    <a:pt x="688" y="0"/>
                    <a:pt x="557" y="52"/>
                    <a:pt x="446" y="144"/>
                  </a:cubicBezTo>
                  <a:cubicBezTo>
                    <a:pt x="300" y="246"/>
                    <a:pt x="86" y="383"/>
                    <a:pt x="35" y="571"/>
                  </a:cubicBezTo>
                  <a:cubicBezTo>
                    <a:pt x="1" y="742"/>
                    <a:pt x="121" y="922"/>
                    <a:pt x="300" y="948"/>
                  </a:cubicBezTo>
                  <a:cubicBezTo>
                    <a:pt x="345" y="993"/>
                    <a:pt x="402" y="1014"/>
                    <a:pt x="460" y="1014"/>
                  </a:cubicBezTo>
                  <a:cubicBezTo>
                    <a:pt x="512" y="1014"/>
                    <a:pt x="564" y="997"/>
                    <a:pt x="608" y="965"/>
                  </a:cubicBezTo>
                  <a:cubicBezTo>
                    <a:pt x="719" y="871"/>
                    <a:pt x="865" y="777"/>
                    <a:pt x="976" y="674"/>
                  </a:cubicBezTo>
                  <a:cubicBezTo>
                    <a:pt x="1121" y="571"/>
                    <a:pt x="1250" y="409"/>
                    <a:pt x="1164" y="229"/>
                  </a:cubicBezTo>
                  <a:cubicBezTo>
                    <a:pt x="1139" y="126"/>
                    <a:pt x="1053" y="41"/>
                    <a:pt x="950" y="15"/>
                  </a:cubicBezTo>
                  <a:cubicBezTo>
                    <a:pt x="908" y="5"/>
                    <a:pt x="866" y="0"/>
                    <a:pt x="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3"/>
            <p:cNvSpPr/>
            <p:nvPr/>
          </p:nvSpPr>
          <p:spPr>
            <a:xfrm>
              <a:off x="1064343" y="894898"/>
              <a:ext cx="126938" cy="108167"/>
            </a:xfrm>
            <a:custGeom>
              <a:avLst/>
              <a:gdLst/>
              <a:ahLst/>
              <a:cxnLst/>
              <a:rect l="l" t="t" r="r" b="b"/>
              <a:pathLst>
                <a:path w="1258" h="1072" extrusionOk="0">
                  <a:moveTo>
                    <a:pt x="611" y="0"/>
                  </a:moveTo>
                  <a:cubicBezTo>
                    <a:pt x="447" y="0"/>
                    <a:pt x="284" y="59"/>
                    <a:pt x="171" y="182"/>
                  </a:cubicBezTo>
                  <a:cubicBezTo>
                    <a:pt x="0" y="395"/>
                    <a:pt x="0" y="703"/>
                    <a:pt x="180" y="917"/>
                  </a:cubicBezTo>
                  <a:cubicBezTo>
                    <a:pt x="214" y="986"/>
                    <a:pt x="283" y="1037"/>
                    <a:pt x="360" y="1037"/>
                  </a:cubicBezTo>
                  <a:cubicBezTo>
                    <a:pt x="411" y="1060"/>
                    <a:pt x="466" y="1071"/>
                    <a:pt x="520" y="1071"/>
                  </a:cubicBezTo>
                  <a:cubicBezTo>
                    <a:pt x="547" y="1071"/>
                    <a:pt x="573" y="1068"/>
                    <a:pt x="599" y="1063"/>
                  </a:cubicBezTo>
                  <a:cubicBezTo>
                    <a:pt x="676" y="1054"/>
                    <a:pt x="753" y="1020"/>
                    <a:pt x="822" y="977"/>
                  </a:cubicBezTo>
                  <a:cubicBezTo>
                    <a:pt x="1070" y="892"/>
                    <a:pt x="1258" y="712"/>
                    <a:pt x="1189" y="413"/>
                  </a:cubicBezTo>
                  <a:cubicBezTo>
                    <a:pt x="1127" y="146"/>
                    <a:pt x="868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3"/>
            <p:cNvSpPr/>
            <p:nvPr/>
          </p:nvSpPr>
          <p:spPr>
            <a:xfrm>
              <a:off x="1255958" y="629221"/>
              <a:ext cx="102822" cy="93638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555" y="0"/>
                  </a:moveTo>
                  <a:cubicBezTo>
                    <a:pt x="448" y="0"/>
                    <a:pt x="341" y="39"/>
                    <a:pt x="257" y="120"/>
                  </a:cubicBezTo>
                  <a:cubicBezTo>
                    <a:pt x="0" y="334"/>
                    <a:pt x="52" y="736"/>
                    <a:pt x="351" y="873"/>
                  </a:cubicBezTo>
                  <a:cubicBezTo>
                    <a:pt x="394" y="890"/>
                    <a:pt x="437" y="898"/>
                    <a:pt x="488" y="907"/>
                  </a:cubicBezTo>
                  <a:cubicBezTo>
                    <a:pt x="519" y="919"/>
                    <a:pt x="555" y="927"/>
                    <a:pt x="592" y="927"/>
                  </a:cubicBezTo>
                  <a:cubicBezTo>
                    <a:pt x="606" y="927"/>
                    <a:pt x="620" y="926"/>
                    <a:pt x="634" y="924"/>
                  </a:cubicBezTo>
                  <a:cubicBezTo>
                    <a:pt x="719" y="898"/>
                    <a:pt x="796" y="856"/>
                    <a:pt x="865" y="787"/>
                  </a:cubicBezTo>
                  <a:cubicBezTo>
                    <a:pt x="950" y="719"/>
                    <a:pt x="1001" y="616"/>
                    <a:pt x="1019" y="496"/>
                  </a:cubicBezTo>
                  <a:cubicBezTo>
                    <a:pt x="1019" y="453"/>
                    <a:pt x="1010" y="411"/>
                    <a:pt x="993" y="368"/>
                  </a:cubicBezTo>
                  <a:cubicBezTo>
                    <a:pt x="984" y="334"/>
                    <a:pt x="976" y="299"/>
                    <a:pt x="959" y="257"/>
                  </a:cubicBezTo>
                  <a:cubicBezTo>
                    <a:pt x="881" y="91"/>
                    <a:pt x="719" y="0"/>
                    <a:pt x="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3"/>
            <p:cNvSpPr/>
            <p:nvPr/>
          </p:nvSpPr>
          <p:spPr>
            <a:xfrm>
              <a:off x="998756" y="527208"/>
              <a:ext cx="97575" cy="95857"/>
            </a:xfrm>
            <a:custGeom>
              <a:avLst/>
              <a:gdLst/>
              <a:ahLst/>
              <a:cxnLst/>
              <a:rect l="l" t="t" r="r" b="b"/>
              <a:pathLst>
                <a:path w="967" h="950" extrusionOk="0">
                  <a:moveTo>
                    <a:pt x="414" y="1"/>
                  </a:moveTo>
                  <a:cubicBezTo>
                    <a:pt x="279" y="1"/>
                    <a:pt x="145" y="62"/>
                    <a:pt x="60" y="173"/>
                  </a:cubicBezTo>
                  <a:cubicBezTo>
                    <a:pt x="17" y="224"/>
                    <a:pt x="0" y="301"/>
                    <a:pt x="9" y="369"/>
                  </a:cubicBezTo>
                  <a:cubicBezTo>
                    <a:pt x="9" y="404"/>
                    <a:pt x="0" y="438"/>
                    <a:pt x="0" y="472"/>
                  </a:cubicBezTo>
                  <a:cubicBezTo>
                    <a:pt x="0" y="532"/>
                    <a:pt x="17" y="592"/>
                    <a:pt x="43" y="652"/>
                  </a:cubicBezTo>
                  <a:cubicBezTo>
                    <a:pt x="7" y="810"/>
                    <a:pt x="128" y="950"/>
                    <a:pt x="279" y="950"/>
                  </a:cubicBezTo>
                  <a:cubicBezTo>
                    <a:pt x="308" y="950"/>
                    <a:pt x="338" y="945"/>
                    <a:pt x="368" y="934"/>
                  </a:cubicBezTo>
                  <a:cubicBezTo>
                    <a:pt x="428" y="908"/>
                    <a:pt x="479" y="874"/>
                    <a:pt x="531" y="831"/>
                  </a:cubicBezTo>
                  <a:cubicBezTo>
                    <a:pt x="590" y="814"/>
                    <a:pt x="650" y="780"/>
                    <a:pt x="702" y="746"/>
                  </a:cubicBezTo>
                  <a:cubicBezTo>
                    <a:pt x="967" y="532"/>
                    <a:pt x="873" y="104"/>
                    <a:pt x="539" y="19"/>
                  </a:cubicBezTo>
                  <a:cubicBezTo>
                    <a:pt x="498" y="6"/>
                    <a:pt x="456" y="1"/>
                    <a:pt x="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3"/>
            <p:cNvSpPr/>
            <p:nvPr/>
          </p:nvSpPr>
          <p:spPr>
            <a:xfrm>
              <a:off x="1205002" y="431451"/>
              <a:ext cx="100300" cy="93940"/>
            </a:xfrm>
            <a:custGeom>
              <a:avLst/>
              <a:gdLst/>
              <a:ahLst/>
              <a:cxnLst/>
              <a:rect l="l" t="t" r="r" b="b"/>
              <a:pathLst>
                <a:path w="994" h="931" extrusionOk="0">
                  <a:moveTo>
                    <a:pt x="420" y="0"/>
                  </a:moveTo>
                  <a:cubicBezTo>
                    <a:pt x="370" y="0"/>
                    <a:pt x="318" y="17"/>
                    <a:pt x="274" y="52"/>
                  </a:cubicBezTo>
                  <a:cubicBezTo>
                    <a:pt x="61" y="249"/>
                    <a:pt x="1" y="548"/>
                    <a:pt x="129" y="805"/>
                  </a:cubicBezTo>
                  <a:cubicBezTo>
                    <a:pt x="171" y="884"/>
                    <a:pt x="256" y="931"/>
                    <a:pt x="342" y="931"/>
                  </a:cubicBezTo>
                  <a:cubicBezTo>
                    <a:pt x="396" y="931"/>
                    <a:pt x="451" y="913"/>
                    <a:pt x="497" y="874"/>
                  </a:cubicBezTo>
                  <a:lnTo>
                    <a:pt x="890" y="591"/>
                  </a:lnTo>
                  <a:cubicBezTo>
                    <a:pt x="985" y="506"/>
                    <a:pt x="993" y="360"/>
                    <a:pt x="916" y="266"/>
                  </a:cubicBezTo>
                  <a:cubicBezTo>
                    <a:pt x="868" y="212"/>
                    <a:pt x="802" y="183"/>
                    <a:pt x="734" y="183"/>
                  </a:cubicBezTo>
                  <a:cubicBezTo>
                    <a:pt x="707" y="183"/>
                    <a:pt x="678" y="188"/>
                    <a:pt x="651" y="198"/>
                  </a:cubicBezTo>
                  <a:cubicBezTo>
                    <a:pt x="651" y="198"/>
                    <a:pt x="651" y="189"/>
                    <a:pt x="651" y="189"/>
                  </a:cubicBezTo>
                  <a:cubicBezTo>
                    <a:pt x="628" y="73"/>
                    <a:pt x="526" y="0"/>
                    <a:pt x="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3"/>
            <p:cNvSpPr/>
            <p:nvPr/>
          </p:nvSpPr>
          <p:spPr>
            <a:xfrm>
              <a:off x="1269782" y="809231"/>
              <a:ext cx="68313" cy="76888"/>
            </a:xfrm>
            <a:custGeom>
              <a:avLst/>
              <a:gdLst/>
              <a:ahLst/>
              <a:cxnLst/>
              <a:rect l="l" t="t" r="r" b="b"/>
              <a:pathLst>
                <a:path w="677" h="762" extrusionOk="0">
                  <a:moveTo>
                    <a:pt x="332" y="1"/>
                  </a:moveTo>
                  <a:cubicBezTo>
                    <a:pt x="319" y="1"/>
                    <a:pt x="305" y="2"/>
                    <a:pt x="291" y="4"/>
                  </a:cubicBezTo>
                  <a:cubicBezTo>
                    <a:pt x="129" y="30"/>
                    <a:pt x="9" y="175"/>
                    <a:pt x="17" y="338"/>
                  </a:cubicBezTo>
                  <a:cubicBezTo>
                    <a:pt x="17" y="372"/>
                    <a:pt x="17" y="406"/>
                    <a:pt x="26" y="440"/>
                  </a:cubicBezTo>
                  <a:cubicBezTo>
                    <a:pt x="0" y="500"/>
                    <a:pt x="0" y="577"/>
                    <a:pt x="26" y="637"/>
                  </a:cubicBezTo>
                  <a:cubicBezTo>
                    <a:pt x="69" y="717"/>
                    <a:pt x="151" y="761"/>
                    <a:pt x="239" y="761"/>
                  </a:cubicBezTo>
                  <a:cubicBezTo>
                    <a:pt x="273" y="761"/>
                    <a:pt x="309" y="754"/>
                    <a:pt x="343" y="740"/>
                  </a:cubicBezTo>
                  <a:cubicBezTo>
                    <a:pt x="454" y="688"/>
                    <a:pt x="548" y="594"/>
                    <a:pt x="582" y="474"/>
                  </a:cubicBezTo>
                  <a:lnTo>
                    <a:pt x="591" y="440"/>
                  </a:lnTo>
                  <a:cubicBezTo>
                    <a:pt x="599" y="406"/>
                    <a:pt x="616" y="363"/>
                    <a:pt x="633" y="329"/>
                  </a:cubicBezTo>
                  <a:cubicBezTo>
                    <a:pt x="676" y="201"/>
                    <a:pt x="616" y="72"/>
                    <a:pt x="488" y="30"/>
                  </a:cubicBezTo>
                  <a:cubicBezTo>
                    <a:pt x="479" y="21"/>
                    <a:pt x="462" y="21"/>
                    <a:pt x="437" y="21"/>
                  </a:cubicBezTo>
                  <a:cubicBezTo>
                    <a:pt x="405" y="9"/>
                    <a:pt x="369" y="1"/>
                    <a:pt x="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3"/>
            <p:cNvSpPr/>
            <p:nvPr/>
          </p:nvSpPr>
          <p:spPr>
            <a:xfrm>
              <a:off x="644989" y="133889"/>
              <a:ext cx="133396" cy="126935"/>
            </a:xfrm>
            <a:custGeom>
              <a:avLst/>
              <a:gdLst/>
              <a:ahLst/>
              <a:cxnLst/>
              <a:rect l="l" t="t" r="r" b="b"/>
              <a:pathLst>
                <a:path w="1322" h="1258" extrusionOk="0">
                  <a:moveTo>
                    <a:pt x="968" y="0"/>
                  </a:moveTo>
                  <a:cubicBezTo>
                    <a:pt x="945" y="0"/>
                    <a:pt x="921" y="12"/>
                    <a:pt x="905" y="41"/>
                  </a:cubicBezTo>
                  <a:cubicBezTo>
                    <a:pt x="846" y="144"/>
                    <a:pt x="786" y="255"/>
                    <a:pt x="734" y="366"/>
                  </a:cubicBezTo>
                  <a:cubicBezTo>
                    <a:pt x="700" y="375"/>
                    <a:pt x="674" y="392"/>
                    <a:pt x="666" y="426"/>
                  </a:cubicBezTo>
                  <a:lnTo>
                    <a:pt x="649" y="460"/>
                  </a:lnTo>
                  <a:cubicBezTo>
                    <a:pt x="495" y="307"/>
                    <a:pt x="332" y="161"/>
                    <a:pt x="153" y="33"/>
                  </a:cubicBezTo>
                  <a:cubicBezTo>
                    <a:pt x="140" y="24"/>
                    <a:pt x="126" y="20"/>
                    <a:pt x="114" y="20"/>
                  </a:cubicBezTo>
                  <a:cubicBezTo>
                    <a:pt x="51" y="20"/>
                    <a:pt x="0" y="111"/>
                    <a:pt x="50" y="161"/>
                  </a:cubicBezTo>
                  <a:lnTo>
                    <a:pt x="153" y="264"/>
                  </a:lnTo>
                  <a:cubicBezTo>
                    <a:pt x="136" y="289"/>
                    <a:pt x="144" y="315"/>
                    <a:pt x="170" y="332"/>
                  </a:cubicBezTo>
                  <a:lnTo>
                    <a:pt x="178" y="341"/>
                  </a:lnTo>
                  <a:cubicBezTo>
                    <a:pt x="178" y="358"/>
                    <a:pt x="187" y="383"/>
                    <a:pt x="204" y="392"/>
                  </a:cubicBezTo>
                  <a:cubicBezTo>
                    <a:pt x="289" y="495"/>
                    <a:pt x="384" y="589"/>
                    <a:pt x="486" y="674"/>
                  </a:cubicBezTo>
                  <a:cubicBezTo>
                    <a:pt x="409" y="794"/>
                    <a:pt x="366" y="922"/>
                    <a:pt x="332" y="1051"/>
                  </a:cubicBezTo>
                  <a:cubicBezTo>
                    <a:pt x="332" y="1076"/>
                    <a:pt x="332" y="1102"/>
                    <a:pt x="349" y="1119"/>
                  </a:cubicBezTo>
                  <a:cubicBezTo>
                    <a:pt x="332" y="1171"/>
                    <a:pt x="358" y="1222"/>
                    <a:pt x="409" y="1239"/>
                  </a:cubicBezTo>
                  <a:cubicBezTo>
                    <a:pt x="421" y="1251"/>
                    <a:pt x="437" y="1257"/>
                    <a:pt x="453" y="1257"/>
                  </a:cubicBezTo>
                  <a:cubicBezTo>
                    <a:pt x="471" y="1257"/>
                    <a:pt x="490" y="1249"/>
                    <a:pt x="503" y="1230"/>
                  </a:cubicBezTo>
                  <a:cubicBezTo>
                    <a:pt x="597" y="1136"/>
                    <a:pt x="683" y="1025"/>
                    <a:pt x="751" y="914"/>
                  </a:cubicBezTo>
                  <a:lnTo>
                    <a:pt x="846" y="982"/>
                  </a:lnTo>
                  <a:cubicBezTo>
                    <a:pt x="871" y="1017"/>
                    <a:pt x="905" y="1051"/>
                    <a:pt x="931" y="1094"/>
                  </a:cubicBezTo>
                  <a:cubicBezTo>
                    <a:pt x="942" y="1110"/>
                    <a:pt x="960" y="1120"/>
                    <a:pt x="979" y="1120"/>
                  </a:cubicBezTo>
                  <a:cubicBezTo>
                    <a:pt x="989" y="1120"/>
                    <a:pt x="999" y="1117"/>
                    <a:pt x="1008" y="1111"/>
                  </a:cubicBezTo>
                  <a:cubicBezTo>
                    <a:pt x="1059" y="1153"/>
                    <a:pt x="1119" y="1188"/>
                    <a:pt x="1171" y="1222"/>
                  </a:cubicBezTo>
                  <a:cubicBezTo>
                    <a:pt x="1184" y="1231"/>
                    <a:pt x="1197" y="1234"/>
                    <a:pt x="1210" y="1234"/>
                  </a:cubicBezTo>
                  <a:cubicBezTo>
                    <a:pt x="1272" y="1234"/>
                    <a:pt x="1322" y="1143"/>
                    <a:pt x="1265" y="1094"/>
                  </a:cubicBezTo>
                  <a:lnTo>
                    <a:pt x="1136" y="974"/>
                  </a:lnTo>
                  <a:cubicBezTo>
                    <a:pt x="1042" y="880"/>
                    <a:pt x="948" y="786"/>
                    <a:pt x="854" y="700"/>
                  </a:cubicBezTo>
                  <a:cubicBezTo>
                    <a:pt x="888" y="623"/>
                    <a:pt x="923" y="546"/>
                    <a:pt x="940" y="460"/>
                  </a:cubicBezTo>
                  <a:cubicBezTo>
                    <a:pt x="948" y="452"/>
                    <a:pt x="948" y="435"/>
                    <a:pt x="940" y="418"/>
                  </a:cubicBezTo>
                  <a:cubicBezTo>
                    <a:pt x="957" y="383"/>
                    <a:pt x="965" y="349"/>
                    <a:pt x="982" y="315"/>
                  </a:cubicBezTo>
                  <a:cubicBezTo>
                    <a:pt x="991" y="289"/>
                    <a:pt x="991" y="272"/>
                    <a:pt x="982" y="255"/>
                  </a:cubicBezTo>
                  <a:lnTo>
                    <a:pt x="1042" y="118"/>
                  </a:lnTo>
                  <a:cubicBezTo>
                    <a:pt x="1072" y="59"/>
                    <a:pt x="1020" y="0"/>
                    <a:pt x="968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3"/>
            <p:cNvSpPr/>
            <p:nvPr/>
          </p:nvSpPr>
          <p:spPr>
            <a:xfrm>
              <a:off x="446008" y="116331"/>
              <a:ext cx="139552" cy="118863"/>
            </a:xfrm>
            <a:custGeom>
              <a:avLst/>
              <a:gdLst/>
              <a:ahLst/>
              <a:cxnLst/>
              <a:rect l="l" t="t" r="r" b="b"/>
              <a:pathLst>
                <a:path w="1383" h="1178" extrusionOk="0">
                  <a:moveTo>
                    <a:pt x="992" y="0"/>
                  </a:moveTo>
                  <a:cubicBezTo>
                    <a:pt x="961" y="0"/>
                    <a:pt x="934" y="16"/>
                    <a:pt x="927" y="53"/>
                  </a:cubicBezTo>
                  <a:cubicBezTo>
                    <a:pt x="927" y="78"/>
                    <a:pt x="918" y="104"/>
                    <a:pt x="910" y="130"/>
                  </a:cubicBezTo>
                  <a:cubicBezTo>
                    <a:pt x="895" y="105"/>
                    <a:pt x="868" y="92"/>
                    <a:pt x="842" y="92"/>
                  </a:cubicBezTo>
                  <a:cubicBezTo>
                    <a:pt x="823" y="92"/>
                    <a:pt x="804" y="98"/>
                    <a:pt x="790" y="113"/>
                  </a:cubicBezTo>
                  <a:lnTo>
                    <a:pt x="764" y="138"/>
                  </a:lnTo>
                  <a:cubicBezTo>
                    <a:pt x="679" y="224"/>
                    <a:pt x="610" y="318"/>
                    <a:pt x="568" y="429"/>
                  </a:cubicBezTo>
                  <a:lnTo>
                    <a:pt x="157" y="173"/>
                  </a:lnTo>
                  <a:cubicBezTo>
                    <a:pt x="141" y="162"/>
                    <a:pt x="125" y="158"/>
                    <a:pt x="110" y="158"/>
                  </a:cubicBezTo>
                  <a:cubicBezTo>
                    <a:pt x="41" y="158"/>
                    <a:pt x="1" y="260"/>
                    <a:pt x="71" y="309"/>
                  </a:cubicBezTo>
                  <a:lnTo>
                    <a:pt x="337" y="506"/>
                  </a:lnTo>
                  <a:cubicBezTo>
                    <a:pt x="320" y="549"/>
                    <a:pt x="345" y="592"/>
                    <a:pt x="388" y="609"/>
                  </a:cubicBezTo>
                  <a:lnTo>
                    <a:pt x="508" y="652"/>
                  </a:lnTo>
                  <a:cubicBezTo>
                    <a:pt x="508" y="694"/>
                    <a:pt x="508" y="737"/>
                    <a:pt x="508" y="780"/>
                  </a:cubicBezTo>
                  <a:cubicBezTo>
                    <a:pt x="499" y="831"/>
                    <a:pt x="491" y="883"/>
                    <a:pt x="482" y="934"/>
                  </a:cubicBezTo>
                  <a:cubicBezTo>
                    <a:pt x="448" y="968"/>
                    <a:pt x="405" y="1011"/>
                    <a:pt x="362" y="1045"/>
                  </a:cubicBezTo>
                  <a:cubicBezTo>
                    <a:pt x="302" y="1098"/>
                    <a:pt x="357" y="1178"/>
                    <a:pt x="420" y="1178"/>
                  </a:cubicBezTo>
                  <a:cubicBezTo>
                    <a:pt x="438" y="1178"/>
                    <a:pt x="457" y="1171"/>
                    <a:pt x="474" y="1156"/>
                  </a:cubicBezTo>
                  <a:lnTo>
                    <a:pt x="482" y="1148"/>
                  </a:lnTo>
                  <a:cubicBezTo>
                    <a:pt x="500" y="1160"/>
                    <a:pt x="520" y="1166"/>
                    <a:pt x="538" y="1166"/>
                  </a:cubicBezTo>
                  <a:cubicBezTo>
                    <a:pt x="572" y="1166"/>
                    <a:pt x="602" y="1147"/>
                    <a:pt x="619" y="1114"/>
                  </a:cubicBezTo>
                  <a:lnTo>
                    <a:pt x="628" y="1096"/>
                  </a:lnTo>
                  <a:cubicBezTo>
                    <a:pt x="634" y="1098"/>
                    <a:pt x="639" y="1099"/>
                    <a:pt x="645" y="1099"/>
                  </a:cubicBezTo>
                  <a:cubicBezTo>
                    <a:pt x="671" y="1099"/>
                    <a:pt x="690" y="1083"/>
                    <a:pt x="705" y="1062"/>
                  </a:cubicBezTo>
                  <a:cubicBezTo>
                    <a:pt x="747" y="985"/>
                    <a:pt x="781" y="917"/>
                    <a:pt x="824" y="848"/>
                  </a:cubicBezTo>
                  <a:lnTo>
                    <a:pt x="1124" y="1062"/>
                  </a:lnTo>
                  <a:cubicBezTo>
                    <a:pt x="1138" y="1069"/>
                    <a:pt x="1152" y="1073"/>
                    <a:pt x="1166" y="1073"/>
                  </a:cubicBezTo>
                  <a:cubicBezTo>
                    <a:pt x="1185" y="1073"/>
                    <a:pt x="1203" y="1065"/>
                    <a:pt x="1218" y="1045"/>
                  </a:cubicBezTo>
                  <a:lnTo>
                    <a:pt x="1235" y="1054"/>
                  </a:lnTo>
                  <a:cubicBezTo>
                    <a:pt x="1250" y="1064"/>
                    <a:pt x="1264" y="1069"/>
                    <a:pt x="1278" y="1069"/>
                  </a:cubicBezTo>
                  <a:cubicBezTo>
                    <a:pt x="1342" y="1069"/>
                    <a:pt x="1383" y="966"/>
                    <a:pt x="1312" y="917"/>
                  </a:cubicBezTo>
                  <a:cubicBezTo>
                    <a:pt x="1278" y="891"/>
                    <a:pt x="1243" y="865"/>
                    <a:pt x="1209" y="840"/>
                  </a:cubicBezTo>
                  <a:cubicBezTo>
                    <a:pt x="1175" y="814"/>
                    <a:pt x="1158" y="806"/>
                    <a:pt x="1132" y="788"/>
                  </a:cubicBezTo>
                  <a:cubicBezTo>
                    <a:pt x="1124" y="780"/>
                    <a:pt x="1115" y="771"/>
                    <a:pt x="1107" y="763"/>
                  </a:cubicBezTo>
                  <a:cubicBezTo>
                    <a:pt x="1055" y="729"/>
                    <a:pt x="1004" y="694"/>
                    <a:pt x="944" y="660"/>
                  </a:cubicBezTo>
                  <a:lnTo>
                    <a:pt x="910" y="643"/>
                  </a:lnTo>
                  <a:cubicBezTo>
                    <a:pt x="987" y="472"/>
                    <a:pt x="1038" y="284"/>
                    <a:pt x="1081" y="96"/>
                  </a:cubicBezTo>
                  <a:cubicBezTo>
                    <a:pt x="1091" y="38"/>
                    <a:pt x="1038" y="0"/>
                    <a:pt x="992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3"/>
            <p:cNvSpPr/>
            <p:nvPr/>
          </p:nvSpPr>
          <p:spPr>
            <a:xfrm>
              <a:off x="537426" y="-24125"/>
              <a:ext cx="137937" cy="119469"/>
            </a:xfrm>
            <a:custGeom>
              <a:avLst/>
              <a:gdLst/>
              <a:ahLst/>
              <a:cxnLst/>
              <a:rect l="l" t="t" r="r" b="b"/>
              <a:pathLst>
                <a:path w="1367" h="1184" extrusionOk="0">
                  <a:moveTo>
                    <a:pt x="977" y="0"/>
                  </a:moveTo>
                  <a:cubicBezTo>
                    <a:pt x="946" y="0"/>
                    <a:pt x="917" y="18"/>
                    <a:pt x="911" y="59"/>
                  </a:cubicBezTo>
                  <a:cubicBezTo>
                    <a:pt x="911" y="85"/>
                    <a:pt x="902" y="102"/>
                    <a:pt x="894" y="127"/>
                  </a:cubicBezTo>
                  <a:cubicBezTo>
                    <a:pt x="880" y="105"/>
                    <a:pt x="857" y="94"/>
                    <a:pt x="833" y="94"/>
                  </a:cubicBezTo>
                  <a:cubicBezTo>
                    <a:pt x="812" y="94"/>
                    <a:pt x="790" y="103"/>
                    <a:pt x="774" y="119"/>
                  </a:cubicBezTo>
                  <a:lnTo>
                    <a:pt x="748" y="136"/>
                  </a:lnTo>
                  <a:cubicBezTo>
                    <a:pt x="663" y="221"/>
                    <a:pt x="603" y="324"/>
                    <a:pt x="551" y="427"/>
                  </a:cubicBezTo>
                  <a:lnTo>
                    <a:pt x="149" y="187"/>
                  </a:lnTo>
                  <a:cubicBezTo>
                    <a:pt x="134" y="177"/>
                    <a:pt x="120" y="172"/>
                    <a:pt x="106" y="172"/>
                  </a:cubicBezTo>
                  <a:cubicBezTo>
                    <a:pt x="42" y="172"/>
                    <a:pt x="0" y="275"/>
                    <a:pt x="64" y="324"/>
                  </a:cubicBezTo>
                  <a:lnTo>
                    <a:pt x="337" y="512"/>
                  </a:lnTo>
                  <a:cubicBezTo>
                    <a:pt x="320" y="555"/>
                    <a:pt x="346" y="606"/>
                    <a:pt x="389" y="623"/>
                  </a:cubicBezTo>
                  <a:lnTo>
                    <a:pt x="500" y="666"/>
                  </a:lnTo>
                  <a:cubicBezTo>
                    <a:pt x="500" y="709"/>
                    <a:pt x="500" y="752"/>
                    <a:pt x="500" y="795"/>
                  </a:cubicBezTo>
                  <a:cubicBezTo>
                    <a:pt x="491" y="846"/>
                    <a:pt x="483" y="889"/>
                    <a:pt x="474" y="940"/>
                  </a:cubicBezTo>
                  <a:cubicBezTo>
                    <a:pt x="440" y="983"/>
                    <a:pt x="397" y="1026"/>
                    <a:pt x="363" y="1060"/>
                  </a:cubicBezTo>
                  <a:cubicBezTo>
                    <a:pt x="297" y="1106"/>
                    <a:pt x="354" y="1184"/>
                    <a:pt x="415" y="1184"/>
                  </a:cubicBezTo>
                  <a:cubicBezTo>
                    <a:pt x="433" y="1184"/>
                    <a:pt x="451" y="1178"/>
                    <a:pt x="466" y="1162"/>
                  </a:cubicBezTo>
                  <a:cubicBezTo>
                    <a:pt x="466" y="1162"/>
                    <a:pt x="474" y="1162"/>
                    <a:pt x="474" y="1154"/>
                  </a:cubicBezTo>
                  <a:cubicBezTo>
                    <a:pt x="489" y="1166"/>
                    <a:pt x="508" y="1172"/>
                    <a:pt x="526" y="1172"/>
                  </a:cubicBezTo>
                  <a:cubicBezTo>
                    <a:pt x="560" y="1172"/>
                    <a:pt x="595" y="1153"/>
                    <a:pt x="611" y="1120"/>
                  </a:cubicBezTo>
                  <a:lnTo>
                    <a:pt x="611" y="1103"/>
                  </a:lnTo>
                  <a:cubicBezTo>
                    <a:pt x="617" y="1104"/>
                    <a:pt x="623" y="1105"/>
                    <a:pt x="629" y="1105"/>
                  </a:cubicBezTo>
                  <a:cubicBezTo>
                    <a:pt x="654" y="1105"/>
                    <a:pt x="674" y="1089"/>
                    <a:pt x="688" y="1068"/>
                  </a:cubicBezTo>
                  <a:cubicBezTo>
                    <a:pt x="731" y="991"/>
                    <a:pt x="774" y="923"/>
                    <a:pt x="808" y="854"/>
                  </a:cubicBezTo>
                  <a:lnTo>
                    <a:pt x="1107" y="1068"/>
                  </a:lnTo>
                  <a:cubicBezTo>
                    <a:pt x="1122" y="1075"/>
                    <a:pt x="1136" y="1080"/>
                    <a:pt x="1149" y="1080"/>
                  </a:cubicBezTo>
                  <a:cubicBezTo>
                    <a:pt x="1168" y="1080"/>
                    <a:pt x="1186" y="1071"/>
                    <a:pt x="1202" y="1051"/>
                  </a:cubicBezTo>
                  <a:lnTo>
                    <a:pt x="1219" y="1060"/>
                  </a:lnTo>
                  <a:cubicBezTo>
                    <a:pt x="1233" y="1070"/>
                    <a:pt x="1248" y="1075"/>
                    <a:pt x="1261" y="1075"/>
                  </a:cubicBezTo>
                  <a:cubicBezTo>
                    <a:pt x="1326" y="1075"/>
                    <a:pt x="1366" y="972"/>
                    <a:pt x="1296" y="923"/>
                  </a:cubicBezTo>
                  <a:cubicBezTo>
                    <a:pt x="1261" y="897"/>
                    <a:pt x="1227" y="872"/>
                    <a:pt x="1193" y="846"/>
                  </a:cubicBezTo>
                  <a:cubicBezTo>
                    <a:pt x="1159" y="820"/>
                    <a:pt x="1142" y="812"/>
                    <a:pt x="1116" y="795"/>
                  </a:cubicBezTo>
                  <a:cubicBezTo>
                    <a:pt x="1107" y="786"/>
                    <a:pt x="1099" y="777"/>
                    <a:pt x="1090" y="769"/>
                  </a:cubicBezTo>
                  <a:cubicBezTo>
                    <a:pt x="1039" y="735"/>
                    <a:pt x="988" y="700"/>
                    <a:pt x="928" y="666"/>
                  </a:cubicBezTo>
                  <a:lnTo>
                    <a:pt x="894" y="649"/>
                  </a:lnTo>
                  <a:cubicBezTo>
                    <a:pt x="971" y="470"/>
                    <a:pt x="1022" y="290"/>
                    <a:pt x="1065" y="102"/>
                  </a:cubicBezTo>
                  <a:cubicBezTo>
                    <a:pt x="1075" y="40"/>
                    <a:pt x="1024" y="0"/>
                    <a:pt x="977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3"/>
            <p:cNvSpPr/>
            <p:nvPr/>
          </p:nvSpPr>
          <p:spPr>
            <a:xfrm>
              <a:off x="480214" y="-131991"/>
              <a:ext cx="112005" cy="118359"/>
            </a:xfrm>
            <a:custGeom>
              <a:avLst/>
              <a:gdLst/>
              <a:ahLst/>
              <a:cxnLst/>
              <a:rect l="l" t="t" r="r" b="b"/>
              <a:pathLst>
                <a:path w="1110" h="1173" extrusionOk="0">
                  <a:moveTo>
                    <a:pt x="666" y="0"/>
                  </a:moveTo>
                  <a:cubicBezTo>
                    <a:pt x="643" y="0"/>
                    <a:pt x="621" y="12"/>
                    <a:pt x="605" y="41"/>
                  </a:cubicBezTo>
                  <a:cubicBezTo>
                    <a:pt x="554" y="127"/>
                    <a:pt x="511" y="221"/>
                    <a:pt x="477" y="307"/>
                  </a:cubicBezTo>
                  <a:cubicBezTo>
                    <a:pt x="468" y="332"/>
                    <a:pt x="460" y="349"/>
                    <a:pt x="451" y="375"/>
                  </a:cubicBezTo>
                  <a:cubicBezTo>
                    <a:pt x="408" y="358"/>
                    <a:pt x="366" y="349"/>
                    <a:pt x="323" y="341"/>
                  </a:cubicBezTo>
                  <a:cubicBezTo>
                    <a:pt x="315" y="338"/>
                    <a:pt x="308" y="337"/>
                    <a:pt x="300" y="337"/>
                  </a:cubicBezTo>
                  <a:cubicBezTo>
                    <a:pt x="283" y="337"/>
                    <a:pt x="266" y="343"/>
                    <a:pt x="254" y="349"/>
                  </a:cubicBezTo>
                  <a:lnTo>
                    <a:pt x="160" y="307"/>
                  </a:lnTo>
                  <a:cubicBezTo>
                    <a:pt x="148" y="301"/>
                    <a:pt x="136" y="298"/>
                    <a:pt x="125" y="298"/>
                  </a:cubicBezTo>
                  <a:cubicBezTo>
                    <a:pt x="54" y="298"/>
                    <a:pt x="1" y="399"/>
                    <a:pt x="75" y="443"/>
                  </a:cubicBezTo>
                  <a:cubicBezTo>
                    <a:pt x="177" y="503"/>
                    <a:pt x="280" y="563"/>
                    <a:pt x="383" y="606"/>
                  </a:cubicBezTo>
                  <a:cubicBezTo>
                    <a:pt x="383" y="615"/>
                    <a:pt x="383" y="615"/>
                    <a:pt x="383" y="623"/>
                  </a:cubicBezTo>
                  <a:cubicBezTo>
                    <a:pt x="357" y="760"/>
                    <a:pt x="340" y="905"/>
                    <a:pt x="340" y="1051"/>
                  </a:cubicBezTo>
                  <a:cubicBezTo>
                    <a:pt x="340" y="1077"/>
                    <a:pt x="348" y="1102"/>
                    <a:pt x="366" y="1111"/>
                  </a:cubicBezTo>
                  <a:cubicBezTo>
                    <a:pt x="372" y="1148"/>
                    <a:pt x="406" y="1172"/>
                    <a:pt x="440" y="1172"/>
                  </a:cubicBezTo>
                  <a:cubicBezTo>
                    <a:pt x="453" y="1172"/>
                    <a:pt x="465" y="1169"/>
                    <a:pt x="477" y="1162"/>
                  </a:cubicBezTo>
                  <a:cubicBezTo>
                    <a:pt x="614" y="1128"/>
                    <a:pt x="631" y="982"/>
                    <a:pt x="656" y="854"/>
                  </a:cubicBezTo>
                  <a:cubicBezTo>
                    <a:pt x="665" y="811"/>
                    <a:pt x="665" y="769"/>
                    <a:pt x="673" y="734"/>
                  </a:cubicBezTo>
                  <a:lnTo>
                    <a:pt x="759" y="760"/>
                  </a:lnTo>
                  <a:lnTo>
                    <a:pt x="904" y="828"/>
                  </a:lnTo>
                  <a:cubicBezTo>
                    <a:pt x="880" y="885"/>
                    <a:pt x="924" y="949"/>
                    <a:pt x="987" y="949"/>
                  </a:cubicBezTo>
                  <a:cubicBezTo>
                    <a:pt x="991" y="949"/>
                    <a:pt x="995" y="949"/>
                    <a:pt x="999" y="948"/>
                  </a:cubicBezTo>
                  <a:cubicBezTo>
                    <a:pt x="1110" y="931"/>
                    <a:pt x="1110" y="846"/>
                    <a:pt x="1076" y="777"/>
                  </a:cubicBezTo>
                  <a:cubicBezTo>
                    <a:pt x="1076" y="751"/>
                    <a:pt x="1058" y="726"/>
                    <a:pt x="1041" y="717"/>
                  </a:cubicBezTo>
                  <a:cubicBezTo>
                    <a:pt x="1033" y="709"/>
                    <a:pt x="1016" y="700"/>
                    <a:pt x="1007" y="683"/>
                  </a:cubicBezTo>
                  <a:cubicBezTo>
                    <a:pt x="930" y="632"/>
                    <a:pt x="845" y="572"/>
                    <a:pt x="750" y="529"/>
                  </a:cubicBezTo>
                  <a:lnTo>
                    <a:pt x="708" y="503"/>
                  </a:lnTo>
                  <a:cubicBezTo>
                    <a:pt x="716" y="461"/>
                    <a:pt x="725" y="409"/>
                    <a:pt x="733" y="366"/>
                  </a:cubicBezTo>
                  <a:cubicBezTo>
                    <a:pt x="742" y="349"/>
                    <a:pt x="733" y="324"/>
                    <a:pt x="716" y="307"/>
                  </a:cubicBezTo>
                  <a:lnTo>
                    <a:pt x="716" y="178"/>
                  </a:lnTo>
                  <a:lnTo>
                    <a:pt x="742" y="118"/>
                  </a:lnTo>
                  <a:cubicBezTo>
                    <a:pt x="766" y="59"/>
                    <a:pt x="716" y="0"/>
                    <a:pt x="666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3"/>
            <p:cNvSpPr/>
            <p:nvPr/>
          </p:nvSpPr>
          <p:spPr>
            <a:xfrm>
              <a:off x="332795" y="-2129"/>
              <a:ext cx="125627" cy="103425"/>
            </a:xfrm>
            <a:custGeom>
              <a:avLst/>
              <a:gdLst/>
              <a:ahLst/>
              <a:cxnLst/>
              <a:rect l="l" t="t" r="r" b="b"/>
              <a:pathLst>
                <a:path w="1245" h="1025" extrusionOk="0">
                  <a:moveTo>
                    <a:pt x="881" y="0"/>
                  </a:moveTo>
                  <a:cubicBezTo>
                    <a:pt x="856" y="0"/>
                    <a:pt x="832" y="12"/>
                    <a:pt x="817" y="38"/>
                  </a:cubicBezTo>
                  <a:cubicBezTo>
                    <a:pt x="800" y="80"/>
                    <a:pt x="783" y="115"/>
                    <a:pt x="766" y="149"/>
                  </a:cubicBezTo>
                  <a:cubicBezTo>
                    <a:pt x="723" y="183"/>
                    <a:pt x="680" y="226"/>
                    <a:pt x="646" y="277"/>
                  </a:cubicBezTo>
                  <a:cubicBezTo>
                    <a:pt x="535" y="209"/>
                    <a:pt x="424" y="157"/>
                    <a:pt x="304" y="115"/>
                  </a:cubicBezTo>
                  <a:cubicBezTo>
                    <a:pt x="294" y="109"/>
                    <a:pt x="283" y="106"/>
                    <a:pt x="272" y="106"/>
                  </a:cubicBezTo>
                  <a:cubicBezTo>
                    <a:pt x="236" y="106"/>
                    <a:pt x="201" y="135"/>
                    <a:pt x="201" y="175"/>
                  </a:cubicBezTo>
                  <a:lnTo>
                    <a:pt x="107" y="166"/>
                  </a:lnTo>
                  <a:cubicBezTo>
                    <a:pt x="102" y="165"/>
                    <a:pt x="97" y="165"/>
                    <a:pt x="93" y="165"/>
                  </a:cubicBezTo>
                  <a:cubicBezTo>
                    <a:pt x="11" y="165"/>
                    <a:pt x="0" y="304"/>
                    <a:pt x="81" y="320"/>
                  </a:cubicBezTo>
                  <a:cubicBezTo>
                    <a:pt x="244" y="354"/>
                    <a:pt x="398" y="405"/>
                    <a:pt x="552" y="465"/>
                  </a:cubicBezTo>
                  <a:cubicBezTo>
                    <a:pt x="526" y="542"/>
                    <a:pt x="518" y="636"/>
                    <a:pt x="518" y="722"/>
                  </a:cubicBezTo>
                  <a:lnTo>
                    <a:pt x="492" y="756"/>
                  </a:lnTo>
                  <a:cubicBezTo>
                    <a:pt x="475" y="790"/>
                    <a:pt x="483" y="833"/>
                    <a:pt x="518" y="859"/>
                  </a:cubicBezTo>
                  <a:lnTo>
                    <a:pt x="500" y="927"/>
                  </a:lnTo>
                  <a:cubicBezTo>
                    <a:pt x="488" y="983"/>
                    <a:pt x="534" y="1025"/>
                    <a:pt x="582" y="1025"/>
                  </a:cubicBezTo>
                  <a:cubicBezTo>
                    <a:pt x="601" y="1025"/>
                    <a:pt x="621" y="1019"/>
                    <a:pt x="637" y="1004"/>
                  </a:cubicBezTo>
                  <a:cubicBezTo>
                    <a:pt x="663" y="1004"/>
                    <a:pt x="680" y="996"/>
                    <a:pt x="706" y="979"/>
                  </a:cubicBezTo>
                  <a:cubicBezTo>
                    <a:pt x="791" y="876"/>
                    <a:pt x="860" y="765"/>
                    <a:pt x="903" y="636"/>
                  </a:cubicBezTo>
                  <a:lnTo>
                    <a:pt x="920" y="636"/>
                  </a:lnTo>
                  <a:cubicBezTo>
                    <a:pt x="971" y="679"/>
                    <a:pt x="1022" y="722"/>
                    <a:pt x="1074" y="765"/>
                  </a:cubicBezTo>
                  <a:cubicBezTo>
                    <a:pt x="1091" y="780"/>
                    <a:pt x="1109" y="786"/>
                    <a:pt x="1127" y="786"/>
                  </a:cubicBezTo>
                  <a:cubicBezTo>
                    <a:pt x="1191" y="786"/>
                    <a:pt x="1245" y="707"/>
                    <a:pt x="1185" y="654"/>
                  </a:cubicBezTo>
                  <a:lnTo>
                    <a:pt x="1125" y="611"/>
                  </a:lnTo>
                  <a:cubicBezTo>
                    <a:pt x="1125" y="577"/>
                    <a:pt x="1108" y="559"/>
                    <a:pt x="1091" y="542"/>
                  </a:cubicBezTo>
                  <a:cubicBezTo>
                    <a:pt x="1039" y="517"/>
                    <a:pt x="997" y="491"/>
                    <a:pt x="954" y="465"/>
                  </a:cubicBezTo>
                  <a:cubicBezTo>
                    <a:pt x="962" y="388"/>
                    <a:pt x="971" y="303"/>
                    <a:pt x="971" y="217"/>
                  </a:cubicBezTo>
                  <a:lnTo>
                    <a:pt x="988" y="175"/>
                  </a:lnTo>
                  <a:cubicBezTo>
                    <a:pt x="1005" y="132"/>
                    <a:pt x="997" y="89"/>
                    <a:pt x="962" y="63"/>
                  </a:cubicBezTo>
                  <a:lnTo>
                    <a:pt x="962" y="55"/>
                  </a:lnTo>
                  <a:cubicBezTo>
                    <a:pt x="948" y="21"/>
                    <a:pt x="914" y="0"/>
                    <a:pt x="881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3"/>
            <p:cNvSpPr/>
            <p:nvPr/>
          </p:nvSpPr>
          <p:spPr>
            <a:xfrm>
              <a:off x="291121" y="192917"/>
              <a:ext cx="118261" cy="96261"/>
            </a:xfrm>
            <a:custGeom>
              <a:avLst/>
              <a:gdLst/>
              <a:ahLst/>
              <a:cxnLst/>
              <a:rect l="l" t="t" r="r" b="b"/>
              <a:pathLst>
                <a:path w="1172" h="954" extrusionOk="0">
                  <a:moveTo>
                    <a:pt x="804" y="1"/>
                  </a:moveTo>
                  <a:cubicBezTo>
                    <a:pt x="778" y="1"/>
                    <a:pt x="753" y="12"/>
                    <a:pt x="734" y="38"/>
                  </a:cubicBezTo>
                  <a:cubicBezTo>
                    <a:pt x="691" y="115"/>
                    <a:pt x="640" y="192"/>
                    <a:pt x="606" y="278"/>
                  </a:cubicBezTo>
                  <a:lnTo>
                    <a:pt x="597" y="278"/>
                  </a:lnTo>
                  <a:lnTo>
                    <a:pt x="392" y="141"/>
                  </a:lnTo>
                  <a:cubicBezTo>
                    <a:pt x="380" y="134"/>
                    <a:pt x="367" y="131"/>
                    <a:pt x="355" y="131"/>
                  </a:cubicBezTo>
                  <a:cubicBezTo>
                    <a:pt x="320" y="131"/>
                    <a:pt x="284" y="154"/>
                    <a:pt x="272" y="192"/>
                  </a:cubicBezTo>
                  <a:cubicBezTo>
                    <a:pt x="229" y="183"/>
                    <a:pt x="186" y="166"/>
                    <a:pt x="135" y="158"/>
                  </a:cubicBezTo>
                  <a:cubicBezTo>
                    <a:pt x="132" y="157"/>
                    <a:pt x="129" y="157"/>
                    <a:pt x="125" y="157"/>
                  </a:cubicBezTo>
                  <a:cubicBezTo>
                    <a:pt x="60" y="157"/>
                    <a:pt x="1" y="238"/>
                    <a:pt x="58" y="295"/>
                  </a:cubicBezTo>
                  <a:lnTo>
                    <a:pt x="101" y="329"/>
                  </a:lnTo>
                  <a:cubicBezTo>
                    <a:pt x="115" y="343"/>
                    <a:pt x="134" y="349"/>
                    <a:pt x="154" y="349"/>
                  </a:cubicBezTo>
                  <a:cubicBezTo>
                    <a:pt x="171" y="349"/>
                    <a:pt x="188" y="345"/>
                    <a:pt x="203" y="337"/>
                  </a:cubicBezTo>
                  <a:cubicBezTo>
                    <a:pt x="306" y="363"/>
                    <a:pt x="417" y="397"/>
                    <a:pt x="520" y="440"/>
                  </a:cubicBezTo>
                  <a:cubicBezTo>
                    <a:pt x="469" y="543"/>
                    <a:pt x="426" y="654"/>
                    <a:pt x="392" y="765"/>
                  </a:cubicBezTo>
                  <a:cubicBezTo>
                    <a:pt x="366" y="782"/>
                    <a:pt x="349" y="808"/>
                    <a:pt x="323" y="825"/>
                  </a:cubicBezTo>
                  <a:cubicBezTo>
                    <a:pt x="262" y="873"/>
                    <a:pt x="320" y="953"/>
                    <a:pt x="386" y="953"/>
                  </a:cubicBezTo>
                  <a:cubicBezTo>
                    <a:pt x="402" y="953"/>
                    <a:pt x="419" y="948"/>
                    <a:pt x="434" y="936"/>
                  </a:cubicBezTo>
                  <a:cubicBezTo>
                    <a:pt x="563" y="834"/>
                    <a:pt x="665" y="705"/>
                    <a:pt x="742" y="568"/>
                  </a:cubicBezTo>
                  <a:lnTo>
                    <a:pt x="973" y="731"/>
                  </a:lnTo>
                  <a:cubicBezTo>
                    <a:pt x="985" y="739"/>
                    <a:pt x="1000" y="743"/>
                    <a:pt x="1014" y="743"/>
                  </a:cubicBezTo>
                  <a:cubicBezTo>
                    <a:pt x="1032" y="743"/>
                    <a:pt x="1050" y="737"/>
                    <a:pt x="1059" y="722"/>
                  </a:cubicBezTo>
                  <a:cubicBezTo>
                    <a:pt x="1069" y="726"/>
                    <a:pt x="1078" y="728"/>
                    <a:pt x="1086" y="728"/>
                  </a:cubicBezTo>
                  <a:cubicBezTo>
                    <a:pt x="1151" y="728"/>
                    <a:pt x="1172" y="623"/>
                    <a:pt x="1119" y="586"/>
                  </a:cubicBezTo>
                  <a:cubicBezTo>
                    <a:pt x="1016" y="517"/>
                    <a:pt x="922" y="457"/>
                    <a:pt x="819" y="406"/>
                  </a:cubicBezTo>
                  <a:cubicBezTo>
                    <a:pt x="862" y="303"/>
                    <a:pt x="888" y="192"/>
                    <a:pt x="896" y="81"/>
                  </a:cubicBezTo>
                  <a:cubicBezTo>
                    <a:pt x="905" y="38"/>
                    <a:pt x="871" y="4"/>
                    <a:pt x="828" y="4"/>
                  </a:cubicBezTo>
                  <a:cubicBezTo>
                    <a:pt x="820" y="2"/>
                    <a:pt x="812" y="1"/>
                    <a:pt x="804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3"/>
            <p:cNvSpPr/>
            <p:nvPr/>
          </p:nvSpPr>
          <p:spPr>
            <a:xfrm>
              <a:off x="653364" y="-121295"/>
              <a:ext cx="115334" cy="110993"/>
            </a:xfrm>
            <a:custGeom>
              <a:avLst/>
              <a:gdLst/>
              <a:ahLst/>
              <a:cxnLst/>
              <a:rect l="l" t="t" r="r" b="b"/>
              <a:pathLst>
                <a:path w="1143" h="1100" extrusionOk="0">
                  <a:moveTo>
                    <a:pt x="764" y="1"/>
                  </a:moveTo>
                  <a:cubicBezTo>
                    <a:pt x="746" y="1"/>
                    <a:pt x="727" y="9"/>
                    <a:pt x="711" y="30"/>
                  </a:cubicBezTo>
                  <a:lnTo>
                    <a:pt x="694" y="47"/>
                  </a:lnTo>
                  <a:lnTo>
                    <a:pt x="651" y="107"/>
                  </a:lnTo>
                  <a:cubicBezTo>
                    <a:pt x="634" y="86"/>
                    <a:pt x="611" y="76"/>
                    <a:pt x="589" y="76"/>
                  </a:cubicBezTo>
                  <a:cubicBezTo>
                    <a:pt x="556" y="76"/>
                    <a:pt x="525" y="97"/>
                    <a:pt x="514" y="132"/>
                  </a:cubicBezTo>
                  <a:cubicBezTo>
                    <a:pt x="497" y="192"/>
                    <a:pt x="489" y="252"/>
                    <a:pt x="472" y="303"/>
                  </a:cubicBezTo>
                  <a:lnTo>
                    <a:pt x="446" y="295"/>
                  </a:lnTo>
                  <a:cubicBezTo>
                    <a:pt x="378" y="243"/>
                    <a:pt x="309" y="201"/>
                    <a:pt x="241" y="149"/>
                  </a:cubicBezTo>
                  <a:cubicBezTo>
                    <a:pt x="228" y="136"/>
                    <a:pt x="212" y="131"/>
                    <a:pt x="197" y="131"/>
                  </a:cubicBezTo>
                  <a:cubicBezTo>
                    <a:pt x="172" y="131"/>
                    <a:pt x="149" y="145"/>
                    <a:pt x="138" y="166"/>
                  </a:cubicBezTo>
                  <a:cubicBezTo>
                    <a:pt x="129" y="163"/>
                    <a:pt x="121" y="161"/>
                    <a:pt x="112" y="161"/>
                  </a:cubicBezTo>
                  <a:cubicBezTo>
                    <a:pt x="42" y="161"/>
                    <a:pt x="1" y="281"/>
                    <a:pt x="70" y="312"/>
                  </a:cubicBezTo>
                  <a:cubicBezTo>
                    <a:pt x="189" y="380"/>
                    <a:pt x="301" y="449"/>
                    <a:pt x="420" y="517"/>
                  </a:cubicBezTo>
                  <a:cubicBezTo>
                    <a:pt x="352" y="671"/>
                    <a:pt x="301" y="834"/>
                    <a:pt x="275" y="996"/>
                  </a:cubicBezTo>
                  <a:cubicBezTo>
                    <a:pt x="270" y="1059"/>
                    <a:pt x="323" y="1100"/>
                    <a:pt x="368" y="1100"/>
                  </a:cubicBezTo>
                  <a:cubicBezTo>
                    <a:pt x="397" y="1100"/>
                    <a:pt x="422" y="1084"/>
                    <a:pt x="429" y="1048"/>
                  </a:cubicBezTo>
                  <a:cubicBezTo>
                    <a:pt x="440" y="1052"/>
                    <a:pt x="451" y="1054"/>
                    <a:pt x="462" y="1054"/>
                  </a:cubicBezTo>
                  <a:cubicBezTo>
                    <a:pt x="495" y="1054"/>
                    <a:pt x="527" y="1035"/>
                    <a:pt x="540" y="996"/>
                  </a:cubicBezTo>
                  <a:cubicBezTo>
                    <a:pt x="557" y="876"/>
                    <a:pt x="591" y="757"/>
                    <a:pt x="626" y="645"/>
                  </a:cubicBezTo>
                  <a:cubicBezTo>
                    <a:pt x="711" y="705"/>
                    <a:pt x="797" y="757"/>
                    <a:pt x="891" y="825"/>
                  </a:cubicBezTo>
                  <a:lnTo>
                    <a:pt x="942" y="859"/>
                  </a:lnTo>
                  <a:lnTo>
                    <a:pt x="951" y="868"/>
                  </a:lnTo>
                  <a:lnTo>
                    <a:pt x="994" y="894"/>
                  </a:lnTo>
                  <a:cubicBezTo>
                    <a:pt x="1008" y="904"/>
                    <a:pt x="1023" y="908"/>
                    <a:pt x="1036" y="908"/>
                  </a:cubicBezTo>
                  <a:cubicBezTo>
                    <a:pt x="1101" y="908"/>
                    <a:pt x="1143" y="806"/>
                    <a:pt x="1079" y="757"/>
                  </a:cubicBezTo>
                  <a:lnTo>
                    <a:pt x="1036" y="731"/>
                  </a:lnTo>
                  <a:lnTo>
                    <a:pt x="1028" y="714"/>
                  </a:lnTo>
                  <a:cubicBezTo>
                    <a:pt x="1036" y="714"/>
                    <a:pt x="1053" y="705"/>
                    <a:pt x="1062" y="697"/>
                  </a:cubicBezTo>
                  <a:cubicBezTo>
                    <a:pt x="1122" y="663"/>
                    <a:pt x="1105" y="568"/>
                    <a:pt x="1045" y="551"/>
                  </a:cubicBezTo>
                  <a:lnTo>
                    <a:pt x="711" y="406"/>
                  </a:lnTo>
                  <a:cubicBezTo>
                    <a:pt x="745" y="312"/>
                    <a:pt x="788" y="218"/>
                    <a:pt x="831" y="124"/>
                  </a:cubicBezTo>
                  <a:cubicBezTo>
                    <a:pt x="863" y="67"/>
                    <a:pt x="815" y="1"/>
                    <a:pt x="764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3"/>
            <p:cNvSpPr/>
            <p:nvPr/>
          </p:nvSpPr>
          <p:spPr>
            <a:xfrm>
              <a:off x="254897" y="-169022"/>
              <a:ext cx="107867" cy="104131"/>
            </a:xfrm>
            <a:custGeom>
              <a:avLst/>
              <a:gdLst/>
              <a:ahLst/>
              <a:cxnLst/>
              <a:rect l="l" t="t" r="r" b="b"/>
              <a:pathLst>
                <a:path w="1069" h="1032" extrusionOk="0">
                  <a:moveTo>
                    <a:pt x="684" y="0"/>
                  </a:moveTo>
                  <a:cubicBezTo>
                    <a:pt x="657" y="0"/>
                    <a:pt x="633" y="14"/>
                    <a:pt x="622" y="41"/>
                  </a:cubicBezTo>
                  <a:cubicBezTo>
                    <a:pt x="588" y="118"/>
                    <a:pt x="554" y="195"/>
                    <a:pt x="520" y="272"/>
                  </a:cubicBezTo>
                  <a:cubicBezTo>
                    <a:pt x="434" y="220"/>
                    <a:pt x="340" y="177"/>
                    <a:pt x="254" y="135"/>
                  </a:cubicBezTo>
                  <a:cubicBezTo>
                    <a:pt x="243" y="130"/>
                    <a:pt x="232" y="128"/>
                    <a:pt x="222" y="128"/>
                  </a:cubicBezTo>
                  <a:cubicBezTo>
                    <a:pt x="191" y="128"/>
                    <a:pt x="162" y="146"/>
                    <a:pt x="143" y="177"/>
                  </a:cubicBezTo>
                  <a:lnTo>
                    <a:pt x="109" y="169"/>
                  </a:lnTo>
                  <a:cubicBezTo>
                    <a:pt x="106" y="169"/>
                    <a:pt x="103" y="168"/>
                    <a:pt x="100" y="168"/>
                  </a:cubicBezTo>
                  <a:cubicBezTo>
                    <a:pt x="29" y="168"/>
                    <a:pt x="0" y="265"/>
                    <a:pt x="58" y="306"/>
                  </a:cubicBezTo>
                  <a:lnTo>
                    <a:pt x="451" y="460"/>
                  </a:lnTo>
                  <a:cubicBezTo>
                    <a:pt x="417" y="562"/>
                    <a:pt x="391" y="674"/>
                    <a:pt x="366" y="776"/>
                  </a:cubicBezTo>
                  <a:cubicBezTo>
                    <a:pt x="357" y="810"/>
                    <a:pt x="366" y="836"/>
                    <a:pt x="383" y="862"/>
                  </a:cubicBezTo>
                  <a:cubicBezTo>
                    <a:pt x="383" y="879"/>
                    <a:pt x="374" y="905"/>
                    <a:pt x="366" y="930"/>
                  </a:cubicBezTo>
                  <a:cubicBezTo>
                    <a:pt x="360" y="987"/>
                    <a:pt x="406" y="1032"/>
                    <a:pt x="451" y="1032"/>
                  </a:cubicBezTo>
                  <a:cubicBezTo>
                    <a:pt x="474" y="1032"/>
                    <a:pt x="496" y="1019"/>
                    <a:pt x="511" y="990"/>
                  </a:cubicBezTo>
                  <a:cubicBezTo>
                    <a:pt x="588" y="853"/>
                    <a:pt x="639" y="716"/>
                    <a:pt x="682" y="562"/>
                  </a:cubicBezTo>
                  <a:cubicBezTo>
                    <a:pt x="759" y="614"/>
                    <a:pt x="828" y="674"/>
                    <a:pt x="888" y="733"/>
                  </a:cubicBezTo>
                  <a:cubicBezTo>
                    <a:pt x="902" y="746"/>
                    <a:pt x="919" y="752"/>
                    <a:pt x="936" y="752"/>
                  </a:cubicBezTo>
                  <a:cubicBezTo>
                    <a:pt x="1001" y="752"/>
                    <a:pt x="1068" y="676"/>
                    <a:pt x="1007" y="622"/>
                  </a:cubicBezTo>
                  <a:lnTo>
                    <a:pt x="956" y="588"/>
                  </a:lnTo>
                  <a:cubicBezTo>
                    <a:pt x="990" y="554"/>
                    <a:pt x="973" y="494"/>
                    <a:pt x="930" y="477"/>
                  </a:cubicBezTo>
                  <a:cubicBezTo>
                    <a:pt x="862" y="443"/>
                    <a:pt x="793" y="408"/>
                    <a:pt x="734" y="374"/>
                  </a:cubicBezTo>
                  <a:cubicBezTo>
                    <a:pt x="734" y="357"/>
                    <a:pt x="734" y="340"/>
                    <a:pt x="742" y="323"/>
                  </a:cubicBezTo>
                  <a:lnTo>
                    <a:pt x="759" y="272"/>
                  </a:lnTo>
                  <a:cubicBezTo>
                    <a:pt x="759" y="272"/>
                    <a:pt x="759" y="263"/>
                    <a:pt x="759" y="263"/>
                  </a:cubicBezTo>
                  <a:cubicBezTo>
                    <a:pt x="785" y="220"/>
                    <a:pt x="811" y="169"/>
                    <a:pt x="836" y="126"/>
                  </a:cubicBezTo>
                  <a:cubicBezTo>
                    <a:pt x="865" y="68"/>
                    <a:pt x="820" y="9"/>
                    <a:pt x="763" y="9"/>
                  </a:cubicBezTo>
                  <a:cubicBezTo>
                    <a:pt x="754" y="9"/>
                    <a:pt x="744" y="11"/>
                    <a:pt x="734" y="15"/>
                  </a:cubicBezTo>
                  <a:cubicBezTo>
                    <a:pt x="717" y="5"/>
                    <a:pt x="700" y="0"/>
                    <a:pt x="684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3"/>
            <p:cNvSpPr/>
            <p:nvPr/>
          </p:nvSpPr>
          <p:spPr>
            <a:xfrm>
              <a:off x="175083" y="38838"/>
              <a:ext cx="120178" cy="120276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854" y="0"/>
                  </a:moveTo>
                  <a:cubicBezTo>
                    <a:pt x="831" y="0"/>
                    <a:pt x="807" y="10"/>
                    <a:pt x="789" y="34"/>
                  </a:cubicBezTo>
                  <a:cubicBezTo>
                    <a:pt x="755" y="76"/>
                    <a:pt x="720" y="128"/>
                    <a:pt x="695" y="179"/>
                  </a:cubicBezTo>
                  <a:cubicBezTo>
                    <a:pt x="660" y="179"/>
                    <a:pt x="635" y="205"/>
                    <a:pt x="626" y="230"/>
                  </a:cubicBezTo>
                  <a:cubicBezTo>
                    <a:pt x="592" y="316"/>
                    <a:pt x="558" y="402"/>
                    <a:pt x="532" y="487"/>
                  </a:cubicBezTo>
                  <a:lnTo>
                    <a:pt x="532" y="504"/>
                  </a:lnTo>
                  <a:cubicBezTo>
                    <a:pt x="489" y="496"/>
                    <a:pt x="455" y="479"/>
                    <a:pt x="421" y="470"/>
                  </a:cubicBezTo>
                  <a:cubicBezTo>
                    <a:pt x="387" y="461"/>
                    <a:pt x="207" y="444"/>
                    <a:pt x="173" y="402"/>
                  </a:cubicBezTo>
                  <a:cubicBezTo>
                    <a:pt x="157" y="384"/>
                    <a:pt x="139" y="377"/>
                    <a:pt x="121" y="377"/>
                  </a:cubicBezTo>
                  <a:cubicBezTo>
                    <a:pt x="60" y="377"/>
                    <a:pt x="0" y="462"/>
                    <a:pt x="53" y="521"/>
                  </a:cubicBezTo>
                  <a:cubicBezTo>
                    <a:pt x="130" y="607"/>
                    <a:pt x="353" y="615"/>
                    <a:pt x="464" y="650"/>
                  </a:cubicBezTo>
                  <a:cubicBezTo>
                    <a:pt x="447" y="710"/>
                    <a:pt x="421" y="769"/>
                    <a:pt x="404" y="829"/>
                  </a:cubicBezTo>
                  <a:cubicBezTo>
                    <a:pt x="361" y="906"/>
                    <a:pt x="318" y="992"/>
                    <a:pt x="276" y="1069"/>
                  </a:cubicBezTo>
                  <a:cubicBezTo>
                    <a:pt x="243" y="1128"/>
                    <a:pt x="295" y="1192"/>
                    <a:pt x="352" y="1192"/>
                  </a:cubicBezTo>
                  <a:cubicBezTo>
                    <a:pt x="370" y="1192"/>
                    <a:pt x="388" y="1186"/>
                    <a:pt x="404" y="1172"/>
                  </a:cubicBezTo>
                  <a:cubicBezTo>
                    <a:pt x="408" y="1173"/>
                    <a:pt x="413" y="1173"/>
                    <a:pt x="418" y="1173"/>
                  </a:cubicBezTo>
                  <a:cubicBezTo>
                    <a:pt x="451" y="1173"/>
                    <a:pt x="491" y="1149"/>
                    <a:pt x="498" y="1112"/>
                  </a:cubicBezTo>
                  <a:cubicBezTo>
                    <a:pt x="558" y="983"/>
                    <a:pt x="609" y="855"/>
                    <a:pt x="643" y="718"/>
                  </a:cubicBezTo>
                  <a:cubicBezTo>
                    <a:pt x="780" y="778"/>
                    <a:pt x="917" y="838"/>
                    <a:pt x="1045" y="915"/>
                  </a:cubicBezTo>
                  <a:cubicBezTo>
                    <a:pt x="1056" y="919"/>
                    <a:pt x="1066" y="921"/>
                    <a:pt x="1076" y="921"/>
                  </a:cubicBezTo>
                  <a:cubicBezTo>
                    <a:pt x="1145" y="921"/>
                    <a:pt x="1190" y="822"/>
                    <a:pt x="1122" y="769"/>
                  </a:cubicBezTo>
                  <a:cubicBezTo>
                    <a:pt x="994" y="701"/>
                    <a:pt x="857" y="633"/>
                    <a:pt x="712" y="573"/>
                  </a:cubicBezTo>
                  <a:cubicBezTo>
                    <a:pt x="780" y="419"/>
                    <a:pt x="857" y="265"/>
                    <a:pt x="926" y="111"/>
                  </a:cubicBezTo>
                  <a:cubicBezTo>
                    <a:pt x="955" y="51"/>
                    <a:pt x="907" y="0"/>
                    <a:pt x="854" y="0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3"/>
            <p:cNvSpPr/>
            <p:nvPr/>
          </p:nvSpPr>
          <p:spPr>
            <a:xfrm>
              <a:off x="749222" y="9879"/>
              <a:ext cx="112812" cy="113414"/>
            </a:xfrm>
            <a:custGeom>
              <a:avLst/>
              <a:gdLst/>
              <a:ahLst/>
              <a:cxnLst/>
              <a:rect l="l" t="t" r="r" b="b"/>
              <a:pathLst>
                <a:path w="1118" h="1124" extrusionOk="0">
                  <a:moveTo>
                    <a:pt x="596" y="1"/>
                  </a:moveTo>
                  <a:cubicBezTo>
                    <a:pt x="558" y="1"/>
                    <a:pt x="523" y="27"/>
                    <a:pt x="531" y="81"/>
                  </a:cubicBezTo>
                  <a:cubicBezTo>
                    <a:pt x="480" y="81"/>
                    <a:pt x="446" y="115"/>
                    <a:pt x="454" y="158"/>
                  </a:cubicBezTo>
                  <a:cubicBezTo>
                    <a:pt x="454" y="210"/>
                    <a:pt x="463" y="261"/>
                    <a:pt x="463" y="321"/>
                  </a:cubicBezTo>
                  <a:cubicBezTo>
                    <a:pt x="375" y="308"/>
                    <a:pt x="292" y="300"/>
                    <a:pt x="207" y="300"/>
                  </a:cubicBezTo>
                  <a:cubicBezTo>
                    <a:pt x="176" y="300"/>
                    <a:pt x="144" y="301"/>
                    <a:pt x="112" y="304"/>
                  </a:cubicBezTo>
                  <a:cubicBezTo>
                    <a:pt x="9" y="304"/>
                    <a:pt x="1" y="466"/>
                    <a:pt x="112" y="466"/>
                  </a:cubicBezTo>
                  <a:cubicBezTo>
                    <a:pt x="121" y="475"/>
                    <a:pt x="129" y="483"/>
                    <a:pt x="146" y="483"/>
                  </a:cubicBezTo>
                  <a:lnTo>
                    <a:pt x="463" y="603"/>
                  </a:lnTo>
                  <a:lnTo>
                    <a:pt x="463" y="757"/>
                  </a:lnTo>
                  <a:cubicBezTo>
                    <a:pt x="463" y="783"/>
                    <a:pt x="480" y="808"/>
                    <a:pt x="497" y="817"/>
                  </a:cubicBezTo>
                  <a:cubicBezTo>
                    <a:pt x="488" y="885"/>
                    <a:pt x="480" y="954"/>
                    <a:pt x="471" y="1022"/>
                  </a:cubicBezTo>
                  <a:cubicBezTo>
                    <a:pt x="456" y="1084"/>
                    <a:pt x="505" y="1124"/>
                    <a:pt x="553" y="1124"/>
                  </a:cubicBezTo>
                  <a:cubicBezTo>
                    <a:pt x="584" y="1124"/>
                    <a:pt x="615" y="1106"/>
                    <a:pt x="625" y="1065"/>
                  </a:cubicBezTo>
                  <a:cubicBezTo>
                    <a:pt x="651" y="937"/>
                    <a:pt x="659" y="808"/>
                    <a:pt x="668" y="671"/>
                  </a:cubicBezTo>
                  <a:cubicBezTo>
                    <a:pt x="728" y="714"/>
                    <a:pt x="788" y="757"/>
                    <a:pt x="848" y="808"/>
                  </a:cubicBezTo>
                  <a:cubicBezTo>
                    <a:pt x="865" y="826"/>
                    <a:pt x="885" y="833"/>
                    <a:pt x="904" y="833"/>
                  </a:cubicBezTo>
                  <a:cubicBezTo>
                    <a:pt x="933" y="833"/>
                    <a:pt x="961" y="817"/>
                    <a:pt x="976" y="791"/>
                  </a:cubicBezTo>
                  <a:lnTo>
                    <a:pt x="993" y="791"/>
                  </a:lnTo>
                  <a:cubicBezTo>
                    <a:pt x="999" y="793"/>
                    <a:pt x="1005" y="793"/>
                    <a:pt x="1011" y="793"/>
                  </a:cubicBezTo>
                  <a:cubicBezTo>
                    <a:pt x="1078" y="793"/>
                    <a:pt x="1117" y="709"/>
                    <a:pt x="1070" y="654"/>
                  </a:cubicBezTo>
                  <a:cubicBezTo>
                    <a:pt x="959" y="552"/>
                    <a:pt x="831" y="466"/>
                    <a:pt x="685" y="398"/>
                  </a:cubicBezTo>
                  <a:cubicBezTo>
                    <a:pt x="694" y="295"/>
                    <a:pt x="694" y="184"/>
                    <a:pt x="685" y="81"/>
                  </a:cubicBezTo>
                  <a:cubicBezTo>
                    <a:pt x="681" y="29"/>
                    <a:pt x="636" y="1"/>
                    <a:pt x="596" y="1"/>
                  </a:cubicBezTo>
                  <a:close/>
                </a:path>
              </a:pathLst>
            </a:custGeom>
            <a:solidFill>
              <a:srgbClr val="4C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3" name="Google Shape;3073;p23"/>
          <p:cNvSpPr txBox="1">
            <a:spLocks noGrp="1"/>
          </p:cNvSpPr>
          <p:nvPr>
            <p:ph type="title"/>
          </p:nvPr>
        </p:nvSpPr>
        <p:spPr>
          <a:xfrm>
            <a:off x="685800" y="380284"/>
            <a:ext cx="77865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b="1">
                <a:highlight>
                  <a:schemeClr val="accent4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ExtraLight"/>
                <a:ea typeface="Nunito ExtraLight"/>
                <a:cs typeface="Nunito ExtraLight"/>
                <a:sym typeface="Nunito ExtraLight"/>
              </a:defRPr>
            </a:lvl9pPr>
          </a:lstStyle>
          <a:p>
            <a:endParaRPr/>
          </a:p>
        </p:txBody>
      </p:sp>
      <p:sp>
        <p:nvSpPr>
          <p:cNvPr id="3074" name="Google Shape;3074;p23"/>
          <p:cNvSpPr txBox="1">
            <a:spLocks noGrp="1"/>
          </p:cNvSpPr>
          <p:nvPr>
            <p:ph type="subTitle" idx="1"/>
          </p:nvPr>
        </p:nvSpPr>
        <p:spPr>
          <a:xfrm>
            <a:off x="1136484" y="1859280"/>
            <a:ext cx="21489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ExtraBold"/>
              <a:buNone/>
              <a:defRPr sz="160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5" name="Google Shape;3075;p23"/>
          <p:cNvSpPr txBox="1">
            <a:spLocks noGrp="1"/>
          </p:cNvSpPr>
          <p:nvPr>
            <p:ph type="subTitle" idx="2"/>
          </p:nvPr>
        </p:nvSpPr>
        <p:spPr>
          <a:xfrm>
            <a:off x="3496050" y="2160951"/>
            <a:ext cx="21519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076" name="Google Shape;3076;p23"/>
          <p:cNvSpPr txBox="1">
            <a:spLocks noGrp="1"/>
          </p:cNvSpPr>
          <p:nvPr>
            <p:ph type="subTitle" idx="3"/>
          </p:nvPr>
        </p:nvSpPr>
        <p:spPr>
          <a:xfrm>
            <a:off x="2110695" y="3733754"/>
            <a:ext cx="214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077" name="Google Shape;3077;p23"/>
          <p:cNvSpPr txBox="1">
            <a:spLocks noGrp="1"/>
          </p:cNvSpPr>
          <p:nvPr>
            <p:ph type="subTitle" idx="4"/>
          </p:nvPr>
        </p:nvSpPr>
        <p:spPr>
          <a:xfrm>
            <a:off x="5869712" y="1868123"/>
            <a:ext cx="21519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ExtraBold"/>
              <a:buNone/>
              <a:defRPr sz="160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8" name="Google Shape;3078;p23"/>
          <p:cNvSpPr txBox="1">
            <a:spLocks noGrp="1"/>
          </p:cNvSpPr>
          <p:nvPr>
            <p:ph type="subTitle" idx="5"/>
          </p:nvPr>
        </p:nvSpPr>
        <p:spPr>
          <a:xfrm>
            <a:off x="5867875" y="2168976"/>
            <a:ext cx="21519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9" name="Google Shape;3079;p23"/>
          <p:cNvSpPr txBox="1">
            <a:spLocks noGrp="1"/>
          </p:cNvSpPr>
          <p:nvPr>
            <p:ph type="subTitle" idx="6"/>
          </p:nvPr>
        </p:nvSpPr>
        <p:spPr>
          <a:xfrm>
            <a:off x="2107170" y="3441192"/>
            <a:ext cx="21477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ExtraBold"/>
              <a:buNone/>
              <a:defRPr sz="160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0" name="Google Shape;3080;p23"/>
          <p:cNvSpPr txBox="1">
            <a:spLocks noGrp="1"/>
          </p:cNvSpPr>
          <p:nvPr>
            <p:ph type="subTitle" idx="7"/>
          </p:nvPr>
        </p:nvSpPr>
        <p:spPr>
          <a:xfrm>
            <a:off x="4885525" y="3441192"/>
            <a:ext cx="2151300" cy="3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ExtraBold"/>
              <a:buNone/>
              <a:defRPr sz="160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1" name="Google Shape;3081;p23"/>
          <p:cNvSpPr txBox="1">
            <a:spLocks noGrp="1"/>
          </p:cNvSpPr>
          <p:nvPr>
            <p:ph type="subTitle" idx="8"/>
          </p:nvPr>
        </p:nvSpPr>
        <p:spPr>
          <a:xfrm>
            <a:off x="4889050" y="3734446"/>
            <a:ext cx="21513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sz="12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sz="12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sz="12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sz="12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sz="12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sz="12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sz="12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  <a:defRPr sz="12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082" name="Google Shape;3082;p23"/>
          <p:cNvSpPr txBox="1">
            <a:spLocks noGrp="1"/>
          </p:cNvSpPr>
          <p:nvPr>
            <p:ph type="subTitle" idx="9"/>
          </p:nvPr>
        </p:nvSpPr>
        <p:spPr>
          <a:xfrm>
            <a:off x="1141134" y="2160138"/>
            <a:ext cx="21396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083" name="Google Shape;3083;p23"/>
          <p:cNvSpPr txBox="1">
            <a:spLocks noGrp="1"/>
          </p:cNvSpPr>
          <p:nvPr>
            <p:ph type="subTitle" idx="13"/>
          </p:nvPr>
        </p:nvSpPr>
        <p:spPr>
          <a:xfrm>
            <a:off x="3497888" y="1865792"/>
            <a:ext cx="21519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ExtraBold"/>
              <a:buNone/>
              <a:defRPr sz="160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matic SC"/>
              <a:buNone/>
              <a:defRPr sz="4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3" r:id="rId6"/>
    <p:sldLayoutId id="2147483665" r:id="rId7"/>
    <p:sldLayoutId id="2147483667" r:id="rId8"/>
    <p:sldLayoutId id="2147483669" r:id="rId9"/>
    <p:sldLayoutId id="2147483671" r:id="rId10"/>
    <p:sldLayoutId id="2147483677" r:id="rId11"/>
    <p:sldLayoutId id="2147483678" r:id="rId12"/>
    <p:sldLayoutId id="2147483679" r:id="rId13"/>
    <p:sldLayoutId id="2147483688" r:id="rId14"/>
    <p:sldLayoutId id="214748369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9" name="Google Shape;5659;p52"/>
          <p:cNvSpPr txBox="1">
            <a:spLocks noGrp="1"/>
          </p:cNvSpPr>
          <p:nvPr>
            <p:ph type="ctrTitle" idx="2"/>
          </p:nvPr>
        </p:nvSpPr>
        <p:spPr>
          <a:xfrm>
            <a:off x="2104500" y="1679664"/>
            <a:ext cx="4935000" cy="17841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dirty="0">
                <a:latin typeface="Comic Sans MS" panose="030F0702030302020204" pitchFamily="66" charset="0"/>
              </a:rPr>
              <a:t>Gunshot audio Classification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3" name="Google Shape;6623;p81"/>
          <p:cNvSpPr txBox="1">
            <a:spLocks noGrp="1"/>
          </p:cNvSpPr>
          <p:nvPr>
            <p:ph type="title"/>
          </p:nvPr>
        </p:nvSpPr>
        <p:spPr>
          <a:xfrm>
            <a:off x="3293802" y="138950"/>
            <a:ext cx="2556392" cy="776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dirty="0">
                <a:latin typeface="Comic Sans MS" panose="030F0702030302020204" pitchFamily="66" charset="0"/>
              </a:rPr>
              <a:t>Submission</a:t>
            </a:r>
            <a:endParaRPr lang="en" sz="3600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EA591-520D-CDA1-6214-32230CE76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886" y="915075"/>
            <a:ext cx="5092223" cy="4150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C0F802-FD47-AA2C-5EEE-3BDA76B4E5F4}"/>
              </a:ext>
            </a:extLst>
          </p:cNvPr>
          <p:cNvSpPr txBox="1"/>
          <p:nvPr/>
        </p:nvSpPr>
        <p:spPr>
          <a:xfrm>
            <a:off x="2025886" y="915075"/>
            <a:ext cx="5092223" cy="3945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4" name="Google Shape;5694;p56"/>
          <p:cNvSpPr txBox="1">
            <a:spLocks noGrp="1"/>
          </p:cNvSpPr>
          <p:nvPr>
            <p:ph type="title"/>
          </p:nvPr>
        </p:nvSpPr>
        <p:spPr>
          <a:xfrm>
            <a:off x="1300451" y="1765843"/>
            <a:ext cx="65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Comic Sans MS" panose="030F0702030302020204" pitchFamily="66" charset="0"/>
              </a:rPr>
              <a:t>Thank you</a:t>
            </a:r>
            <a:endParaRPr sz="72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6" name="Google Shape;5666;p53"/>
          <p:cNvSpPr txBox="1">
            <a:spLocks noGrp="1"/>
          </p:cNvSpPr>
          <p:nvPr>
            <p:ph type="title"/>
          </p:nvPr>
        </p:nvSpPr>
        <p:spPr>
          <a:xfrm>
            <a:off x="654600" y="522260"/>
            <a:ext cx="783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latin typeface="Comic Sans MS" panose="030F0702030302020204" pitchFamily="66" charset="0"/>
              </a:rPr>
              <a:t>Import </a:t>
            </a:r>
            <a:r>
              <a:rPr lang="en-US" sz="3600" dirty="0">
                <a:latin typeface="Comic Sans MS" panose="030F0702030302020204" pitchFamily="66" charset="0"/>
              </a:rPr>
              <a:t>library</a:t>
            </a:r>
            <a:endParaRPr sz="3600" dirty="0"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953E10-4142-7A39-1E04-B2377EB7D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858" y="1687753"/>
            <a:ext cx="6744284" cy="17679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" name="Google Shape;5672;p54"/>
          <p:cNvSpPr txBox="1">
            <a:spLocks noGrp="1"/>
          </p:cNvSpPr>
          <p:nvPr>
            <p:ph type="title"/>
          </p:nvPr>
        </p:nvSpPr>
        <p:spPr>
          <a:xfrm>
            <a:off x="685800" y="508538"/>
            <a:ext cx="77865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latin typeface="Comic Sans MS" panose="030F0702030302020204" pitchFamily="66" charset="0"/>
              </a:rPr>
              <a:t>Used librosa load file</a:t>
            </a:r>
            <a:endParaRPr sz="3600" dirty="0">
              <a:latin typeface="Comic Sans MS" panose="030F0702030302020204" pitchFamily="66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7FBCB8B-F78C-8E47-FC30-C11F60125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40" y="1541848"/>
            <a:ext cx="5540220" cy="2385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3" name="Google Shape;5933;p68"/>
          <p:cNvSpPr txBox="1">
            <a:spLocks noGrp="1"/>
          </p:cNvSpPr>
          <p:nvPr>
            <p:ph type="title"/>
          </p:nvPr>
        </p:nvSpPr>
        <p:spPr>
          <a:xfrm>
            <a:off x="685800" y="375262"/>
            <a:ext cx="77865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highlight>
                  <a:schemeClr val="lt2"/>
                </a:highlight>
                <a:latin typeface="Comic Sans MS" panose="030F0702030302020204" pitchFamily="66" charset="0"/>
              </a:rPr>
              <a:t>Librosa feature</a:t>
            </a:r>
            <a:endParaRPr sz="3600" dirty="0">
              <a:highlight>
                <a:schemeClr val="lt2"/>
              </a:highlight>
              <a:latin typeface="Comic Sans MS" panose="030F0702030302020204" pitchFamily="66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3C3D840-9770-ACE0-F29F-5CA479905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766" y="1363731"/>
            <a:ext cx="6048467" cy="29077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6" name="Google Shape;7236;p109"/>
          <p:cNvSpPr txBox="1">
            <a:spLocks noGrp="1"/>
          </p:cNvSpPr>
          <p:nvPr>
            <p:ph type="title"/>
          </p:nvPr>
        </p:nvSpPr>
        <p:spPr>
          <a:xfrm>
            <a:off x="685800" y="390075"/>
            <a:ext cx="778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highlight>
                  <a:schemeClr val="accent3"/>
                </a:highlight>
                <a:latin typeface="Comic Sans MS" panose="030F0702030302020204" pitchFamily="66" charset="0"/>
              </a:rPr>
              <a:t>StandardScaler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39ABE6-4B85-FD6B-3B2B-05065076D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594" y="1570270"/>
            <a:ext cx="4282811" cy="701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69038C-8136-BD83-8865-7FE142F81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352" y="2730896"/>
            <a:ext cx="5235394" cy="8154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6" name="Google Shape;5866;p66"/>
          <p:cNvSpPr txBox="1">
            <a:spLocks noGrp="1"/>
          </p:cNvSpPr>
          <p:nvPr>
            <p:ph type="title"/>
          </p:nvPr>
        </p:nvSpPr>
        <p:spPr>
          <a:xfrm>
            <a:off x="678750" y="481023"/>
            <a:ext cx="77865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Comic Sans MS" panose="030F0702030302020204" pitchFamily="66" charset="0"/>
              </a:rPr>
              <a:t>Train test split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D2D99C0-391D-8342-F72A-7368029EA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17" y="1964065"/>
            <a:ext cx="8687553" cy="5334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9" name="Google Shape;5809;p64"/>
          <p:cNvSpPr txBox="1">
            <a:spLocks noGrp="1"/>
          </p:cNvSpPr>
          <p:nvPr>
            <p:ph type="title"/>
          </p:nvPr>
        </p:nvSpPr>
        <p:spPr>
          <a:xfrm>
            <a:off x="685800" y="384675"/>
            <a:ext cx="783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highlight>
                  <a:schemeClr val="lt2"/>
                </a:highlight>
                <a:latin typeface="Comic Sans MS" panose="030F0702030302020204" pitchFamily="66" charset="0"/>
              </a:rPr>
              <a:t>GridSearchCV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66AD60-B53A-562B-99B4-EBA338A57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24" y="1318074"/>
            <a:ext cx="5220152" cy="15774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F2F752-D1F3-BACD-F9C8-A50C639D8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92" y="3256250"/>
            <a:ext cx="7572016" cy="6192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2" name="Google Shape;7152;p105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83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highlight>
                  <a:schemeClr val="accent3"/>
                </a:highlight>
                <a:latin typeface="Comic Sans MS" panose="030F0702030302020204" pitchFamily="66" charset="0"/>
              </a:rPr>
              <a:t>Fit model</a:t>
            </a:r>
            <a:endParaRPr sz="3600" dirty="0"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51DF0-2CEE-8E2F-272C-862DC489A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184" y="1510803"/>
            <a:ext cx="2834886" cy="541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0C57C4-422E-45F4-285C-0B24A5841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889" y="1621302"/>
            <a:ext cx="464860" cy="32006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5A36CDA-3AE2-675B-160C-08C1308A16B0}"/>
              </a:ext>
            </a:extLst>
          </p:cNvPr>
          <p:cNvSpPr/>
          <p:nvPr/>
        </p:nvSpPr>
        <p:spPr>
          <a:xfrm>
            <a:off x="5203252" y="1656522"/>
            <a:ext cx="418454" cy="2496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F9B07-8E26-9557-5E59-EC0C28DAE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2184" y="2440316"/>
            <a:ext cx="3795089" cy="495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FDC66C-2DF8-1262-C113-1A428FE6A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598" y="3202131"/>
            <a:ext cx="6492803" cy="6858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6" name="Google Shape;6276;p78"/>
          <p:cNvSpPr txBox="1">
            <a:spLocks noGrp="1"/>
          </p:cNvSpPr>
          <p:nvPr>
            <p:ph type="title"/>
          </p:nvPr>
        </p:nvSpPr>
        <p:spPr>
          <a:xfrm>
            <a:off x="678742" y="336296"/>
            <a:ext cx="778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highlight>
                  <a:schemeClr val="accent4"/>
                </a:highlight>
                <a:latin typeface="Comic Sans MS" panose="030F0702030302020204" pitchFamily="66" charset="0"/>
              </a:rPr>
              <a:t>Prediction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B735C-5860-B128-8295-65DED54C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103" y="1161659"/>
            <a:ext cx="3901778" cy="548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A954F-F550-90E1-19C6-A76841986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016" y="1837606"/>
            <a:ext cx="4701947" cy="5182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C34C6F-611F-CFD2-2D28-56A63CA1F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426" y="2483070"/>
            <a:ext cx="4397121" cy="510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5AE584-1AA0-87AF-CB8B-B42790FA7D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440" y="3110524"/>
            <a:ext cx="3353091" cy="4953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AC89DC-7E71-28E6-3D6A-BF5CF4D9C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2512" y="3722738"/>
            <a:ext cx="4038950" cy="5182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84FFF5-D109-CACF-769B-EF428021E5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0960" y="4380093"/>
            <a:ext cx="5182049" cy="480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loral Nonprofit Marketing Plan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9F4C7"/>
      </a:lt2>
      <a:accent1>
        <a:srgbClr val="FF7CAC"/>
      </a:accent1>
      <a:accent2>
        <a:srgbClr val="212121"/>
      </a:accent2>
      <a:accent3>
        <a:srgbClr val="D6E6DA"/>
      </a:accent3>
      <a:accent4>
        <a:srgbClr val="FEE2DC"/>
      </a:accent4>
      <a:accent5>
        <a:srgbClr val="7DA2CB"/>
      </a:accent5>
      <a:accent6>
        <a:srgbClr val="F9F4C7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22</Words>
  <Application>Microsoft Office PowerPoint</Application>
  <PresentationFormat>On-screen Show (16:9)</PresentationFormat>
  <Paragraphs>11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Nunito</vt:lpstr>
      <vt:lpstr>Amatic SC</vt:lpstr>
      <vt:lpstr>Nunito SemiBold</vt:lpstr>
      <vt:lpstr>Nunito ExtraLight</vt:lpstr>
      <vt:lpstr>Comic Sans MS</vt:lpstr>
      <vt:lpstr>Nunito ExtraBold</vt:lpstr>
      <vt:lpstr>Floral Nonprofit Marketing Plan XL by Slidesgo</vt:lpstr>
      <vt:lpstr>Gunshot audio Classification</vt:lpstr>
      <vt:lpstr>Import library</vt:lpstr>
      <vt:lpstr>Used librosa load file</vt:lpstr>
      <vt:lpstr>Librosa feature</vt:lpstr>
      <vt:lpstr>StandardScaler</vt:lpstr>
      <vt:lpstr>Train test split</vt:lpstr>
      <vt:lpstr>GridSearchCV</vt:lpstr>
      <vt:lpstr>Fit model</vt:lpstr>
      <vt:lpstr>Prediction</vt:lpstr>
      <vt:lpstr>Submission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AI4BA ML Final 2566_1 Ex2</dc:title>
  <dc:creator>user</dc:creator>
  <cp:lastModifiedBy>Watcharaporn Aiamlamai</cp:lastModifiedBy>
  <cp:revision>20</cp:revision>
  <dcterms:modified xsi:type="dcterms:W3CDTF">2024-01-28T12:32:37Z</dcterms:modified>
</cp:coreProperties>
</file>