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E31E431-BD81-4192-9193-8BB4D3CEE534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6C73318-72AE-4BDC-9613-58F7502D90F9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11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1825627"/>
            <a:ext cx="10515600" cy="435133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18477AB-FB8E-4871-92DA-835516439343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1BA6564-3D2F-4968-9A43-D538F73FEF87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08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D820E99-F78A-47B4-A4A9-E327378CC109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69CFAF8-2A3D-4280-8631-97627DF3E951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7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4BFF7D9-7988-4DA3-9079-704C08EF0F51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14C9FEA-776D-4D61-8E42-22ED63918298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4742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5727DA1-C737-4580-8D07-B1E932CB4140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C8EF770-6772-4756-AB60-57689A829100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53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C16C061-EB9C-4906-B805-40CBA8A1EFC2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6E99080-470A-4C4C-B05A-CA7EE7FDDDDE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8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84127AD-0538-48B7-9985-8DF999EA1833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8" name="Marcador de pie de página 7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9" name="Marcador de número de diapositiva 8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7236205-16B3-4F7B-A238-C7BE32AEBDC1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4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14CCE30-8997-4A55-8D6F-B30135674B77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4" name="Marcador de pie de página 3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5" name="Marcador de número de diapositiva 4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2F69AEA-E175-4510-A6A6-D5C9276213E9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80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EBF3D80-04E0-4C19-BCD7-B250E587E37F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3" name="Marcador de pie de página 2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4" name="Marcador de número de diapositiva 3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CCB63F6-DAE1-4924-B19E-2E48CF3252B7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10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7DF0160-BAB0-4A72-9494-7110003E78B3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C69BEE7-BDBD-4E27-B748-71A599804305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09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s-ES"/>
          </a:p>
        </p:txBody>
      </p:sp>
      <p:sp>
        <p:nvSpPr>
          <p:cNvPr id="4" name="Marcador de texto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837BE27-C867-4105-9112-8DD2B2F1F27E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6" name="Marcador de pie de página 5"/>
          <p:cNvSpPr txBox="1">
            <a:spLocks noGrp="1"/>
          </p:cNvSpPr>
          <p:nvPr>
            <p:ph type="ftr" sz="quarter" idx="9"/>
          </p:nvPr>
        </p:nvSpPr>
        <p:spPr>
          <a:xfrm>
            <a:off x="4038603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s-ES"/>
          </a:p>
        </p:txBody>
      </p:sp>
      <p:sp>
        <p:nvSpPr>
          <p:cNvPr id="7" name="Marcador de número de diapositiva 6"/>
          <p:cNvSpPr txBox="1"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E2EB5CE-5F34-400A-A131-1E2488B35B5F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19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FA416BF-75A6-4346-A2C7-7727B2F24C15}" type="datetime1">
              <a:rPr lang="es-ES"/>
              <a:pPr lvl="0"/>
              <a:t>14/3/16</a:t>
            </a:fld>
            <a:endParaRPr lang="es-ES"/>
          </a:p>
        </p:txBody>
      </p:sp>
      <p:sp>
        <p:nvSpPr>
          <p:cNvPr id="5" name="Marcador de pie de página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Marcador de número de diapositiva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E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14CCC5B-1111-45D5-BC3C-AD193F0241E2}" type="slidenum">
              <a:t>‹Nr.›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E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E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E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/>
          <a:lstStyle/>
          <a:p>
            <a:pPr lvl="0"/>
            <a:r>
              <a:rPr lang="es-ES" sz="9600">
                <a:latin typeface="Haettenschweiler" pitchFamily="34"/>
              </a:rPr>
              <a:t>Django vs Nodejs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/>
          <a:lstStyle/>
          <a:p>
            <a:pPr lvl="0"/>
            <a:r>
              <a:rPr lang="es-ES" sz="3200">
                <a:latin typeface="Haettenschweiler" pitchFamily="34"/>
              </a:rPr>
              <a:t>Webframeworks</a:t>
            </a:r>
            <a:endParaRPr lang="es-ES">
              <a:latin typeface="Haettenschweiler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es-ES" dirty="0"/>
              <a:t>Implementación</a:t>
            </a:r>
          </a:p>
        </p:txBody>
      </p:sp>
      <p:sp>
        <p:nvSpPr>
          <p:cNvPr id="3" name="Marcador de contenido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35133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Información</a:t>
            </a:r>
            <a:r>
              <a:rPr lang="es-ES" dirty="0" smtClean="0"/>
              <a:t> General Framework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Acelerar </a:t>
            </a:r>
            <a:r>
              <a:rPr lang="es-ES" dirty="0"/>
              <a:t>el proceso de desarrollo</a:t>
            </a:r>
            <a:r>
              <a:rPr lang="es-ES_tradnl" dirty="0"/>
              <a:t> </a:t>
            </a:r>
            <a:endParaRPr lang="es-ES_tradnl" dirty="0" smtClean="0"/>
          </a:p>
          <a:p>
            <a:r>
              <a:rPr lang="es-ES_tradnl" dirty="0" smtClean="0"/>
              <a:t>Reutilizar </a:t>
            </a:r>
            <a:r>
              <a:rPr lang="es-ES" dirty="0" smtClean="0"/>
              <a:t>código</a:t>
            </a:r>
          </a:p>
          <a:p>
            <a:r>
              <a:rPr lang="es-ES" dirty="0" smtClean="0"/>
              <a:t>Promueve el uso de patrones</a:t>
            </a:r>
          </a:p>
          <a:p>
            <a:r>
              <a:rPr lang="es-ES" dirty="0"/>
              <a:t>I</a:t>
            </a:r>
            <a:r>
              <a:rPr lang="es-ES" dirty="0" smtClean="0"/>
              <a:t>mportantes </a:t>
            </a:r>
            <a:r>
              <a:rPr lang="es-ES" dirty="0"/>
              <a:t>en todas las fases de desarrollo, desde el diseño hasta el desarrollo y quizá más en el mantenimiento continúo.</a:t>
            </a:r>
            <a:r>
              <a:rPr lang="es-ES_tradnl" dirty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394" y="4542251"/>
            <a:ext cx="3962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Django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Escrito en Python</a:t>
            </a:r>
          </a:p>
          <a:p>
            <a:r>
              <a:rPr lang="es-ES_tradnl" dirty="0" smtClean="0"/>
              <a:t>Facilita la </a:t>
            </a:r>
            <a:r>
              <a:rPr lang="es-ES_tradnl" dirty="0" err="1" smtClean="0"/>
              <a:t>creacion</a:t>
            </a:r>
            <a:r>
              <a:rPr lang="es-ES_tradnl" dirty="0" smtClean="0"/>
              <a:t> de sitios web complejos</a:t>
            </a:r>
          </a:p>
          <a:p>
            <a:r>
              <a:rPr lang="es-ES_tradnl" dirty="0" smtClean="0"/>
              <a:t>Re-Uso</a:t>
            </a:r>
          </a:p>
          <a:p>
            <a:r>
              <a:rPr lang="es-ES_tradnl" dirty="0" smtClean="0"/>
              <a:t>Conectividad</a:t>
            </a:r>
          </a:p>
          <a:p>
            <a:r>
              <a:rPr lang="es-ES_tradnl" dirty="0" smtClean="0"/>
              <a:t>El principio DRY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07" y="660399"/>
            <a:ext cx="1955800" cy="1625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07" y="264398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4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Node.js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Basado en lenguaje </a:t>
            </a:r>
            <a:r>
              <a:rPr lang="es-ES_tradnl" dirty="0" err="1" smtClean="0"/>
              <a:t>ECMAScript</a:t>
            </a:r>
            <a:r>
              <a:rPr lang="es-ES_tradnl" dirty="0" smtClean="0"/>
              <a:t> asíncrono</a:t>
            </a:r>
          </a:p>
          <a:p>
            <a:r>
              <a:rPr lang="es-ES_tradnl" dirty="0" smtClean="0"/>
              <a:t>Motor V8 de google (</a:t>
            </a:r>
            <a:r>
              <a:rPr lang="es-ES_tradnl" dirty="0" err="1" smtClean="0"/>
              <a:t>javascript</a:t>
            </a:r>
            <a:r>
              <a:rPr lang="es-ES_tradnl" dirty="0" smtClean="0"/>
              <a:t>)</a:t>
            </a:r>
          </a:p>
          <a:p>
            <a:r>
              <a:rPr lang="es-ES_tradnl" dirty="0" smtClean="0"/>
              <a:t>Excelente modelo de eventos</a:t>
            </a:r>
          </a:p>
          <a:p>
            <a:r>
              <a:rPr lang="es-ES_tradnl" dirty="0" smtClean="0"/>
              <a:t>Conjunto amplio de librerías</a:t>
            </a:r>
          </a:p>
          <a:p>
            <a:r>
              <a:rPr lang="es-ES_tradnl" dirty="0" smtClean="0"/>
              <a:t>Delega el trabajo en un pool de </a:t>
            </a:r>
            <a:r>
              <a:rPr lang="es-ES_tradnl" dirty="0" err="1" smtClean="0"/>
              <a:t>threads</a:t>
            </a:r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04" y="2098485"/>
            <a:ext cx="3381595" cy="190281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96" y="4577748"/>
            <a:ext cx="5912069" cy="15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77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</Words>
  <Application>Microsoft Macintosh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Haettenschweiler</vt:lpstr>
      <vt:lpstr>Arial</vt:lpstr>
      <vt:lpstr>Tema de Office</vt:lpstr>
      <vt:lpstr>Django vs Nodejs</vt:lpstr>
      <vt:lpstr>Implementación</vt:lpstr>
      <vt:lpstr>Información General Framework</vt:lpstr>
      <vt:lpstr>Django</vt:lpstr>
      <vt:lpstr>Node.js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vs Nodejs</dc:title>
  <dc:creator>Sergio Esteban Adan</dc:creator>
  <cp:lastModifiedBy>Fuentes Martínez Carlos</cp:lastModifiedBy>
  <cp:revision>4</cp:revision>
  <dcterms:created xsi:type="dcterms:W3CDTF">2016-03-14T11:45:23Z</dcterms:created>
  <dcterms:modified xsi:type="dcterms:W3CDTF">2016-03-14T18:24:49Z</dcterms:modified>
</cp:coreProperties>
</file>