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8B2C9B-BDAA-49FF-8D2F-0B512CF03E52}">
  <a:tblStyle styleId="{738B2C9B-BDAA-49FF-8D2F-0B512CF03E5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s-E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s-E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aestrodelacomputacion.net/curso-de-nodejs-gratuito-y-en-espanol-videotutoriales/" TargetMode="External"/><Relationship Id="rId4" Type="http://schemas.openxmlformats.org/officeDocument/2006/relationships/hyperlink" Target="http://www.tutorialspoint.com/nodejs/nodejs_tutorial.pdf" TargetMode="External"/><Relationship Id="rId5" Type="http://schemas.openxmlformats.org/officeDocument/2006/relationships/hyperlink" Target="https://www.youtube.com/watch?v=61ybknbAhuA&amp;index=4&amp;list=PLJEglAUdzLXIvSSK6oZwZ0VmZKSFYFgx0" TargetMode="External"/><Relationship Id="rId6" Type="http://schemas.openxmlformats.org/officeDocument/2006/relationships/hyperlink" Target="https://codigofacilito.com/videos/curso_django_como_instalar_djang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dehero.co/django-desde-cero-modelos-y-base-de-datos/" TargetMode="External"/><Relationship Id="rId4" Type="http://schemas.openxmlformats.org/officeDocument/2006/relationships/hyperlink" Target="https://codigofacilito.com/videos/curso_django_como_instalar_django" TargetMode="External"/><Relationship Id="rId5" Type="http://schemas.openxmlformats.org/officeDocument/2006/relationships/hyperlink" Target="https://www.udemy.com/the-complete-node-js-developer-course/" TargetMode="External"/><Relationship Id="rId6" Type="http://schemas.openxmlformats.org/officeDocument/2006/relationships/hyperlink" Target="https://realpython.com/courses/#course-3-advanced-web-development-with-django" TargetMode="External"/><Relationship Id="rId7" Type="http://schemas.openxmlformats.org/officeDocument/2006/relationships/hyperlink" Target="https://ultimatedjango.com/" TargetMode="External"/><Relationship Id="rId8" Type="http://schemas.openxmlformats.org/officeDocument/2006/relationships/hyperlink" Target="https://www.pluralsight.com/courses/django-fundamental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igofacilito.com/videos/curso_django_como_instalar_django" TargetMode="External"/><Relationship Id="rId4" Type="http://schemas.openxmlformats.org/officeDocument/2006/relationships/hyperlink" Target="https://realpython.com/courses/#course-3-advanced-web-development-with-django" TargetMode="External"/><Relationship Id="rId5" Type="http://schemas.openxmlformats.org/officeDocument/2006/relationships/hyperlink" Target="http://www.fictizia.com/formacion/curso_nodejs?gclid=Cj0KEQjwwpm3BRDuh5awn4qJpLwBEiQAATTAQcwRZd26_PrtPB801w_vP4Sh6ZE3wV9p8lJhnPr4ITQaAtSf8P8HAQ" TargetMode="External"/><Relationship Id="rId6" Type="http://schemas.openxmlformats.org/officeDocument/2006/relationships/hyperlink" Target="http://www.educacionit.com/curso-de-nodejs-y-mongodb?gclid=Cj0KEQjwwpm3BRDuh5awn4qJpLwBEiQAATTAQTP-vTBrQXanrjdKELkgIr-ViVyoGQrjKSmGhVpX61YaAh5U8P8HAQ" TargetMode="External"/><Relationship Id="rId7" Type="http://schemas.openxmlformats.org/officeDocument/2006/relationships/hyperlink" Target="https://realpython.com/courses/#course-3-advanced-web-development-with-djang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ula.tareasplus.com/Yan-Arlex-Vallejo-Rosas/Disena-proyectos-web-Bootstrap/Bootstrap-3---Clase-1---Introduccion" TargetMode="External"/><Relationship Id="rId4" Type="http://schemas.openxmlformats.org/officeDocument/2006/relationships/hyperlink" Target="http://www.aulaclic.es/bootstrap-en-videos/001-bootstrap_preparandose.htm" TargetMode="External"/><Relationship Id="rId5" Type="http://schemas.openxmlformats.org/officeDocument/2006/relationships/hyperlink" Target="https://librosweb.es/libro/bootstrap_3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igofacilito.com/videos/curso_django_como_instalar_django" TargetMode="External"/><Relationship Id="rId4" Type="http://schemas.openxmlformats.org/officeDocument/2006/relationships/hyperlink" Target="https://edutin.com/clases/online/41005185" TargetMode="External"/><Relationship Id="rId5" Type="http://schemas.openxmlformats.org/officeDocument/2006/relationships/hyperlink" Target="http://codehero.co/django-desde-cero-modelos-y-base-de-datos/" TargetMode="External"/><Relationship Id="rId6" Type="http://schemas.openxmlformats.org/officeDocument/2006/relationships/hyperlink" Target="https://codigofacilito.com/videos/curso_django_como_instalar_djan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602900" y="957125"/>
            <a:ext cx="89862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9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SERVER FRAMEWORKS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648363" y="3961526"/>
            <a:ext cx="35436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Grupo: T2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Sergio Esteban Adán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Carlos Fuentes Martínez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Alejandro Freire Rodríguez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Rebeca Muraru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 Node.js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 (tecnología 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https://www.maestrodelacomputacion.net/curso-de-nodejs-gratuito-y-en-espanol-videotutoriales/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http://www.tutorialspoint.com/nodejs/nodejs_tutorial.pdf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https://www.youtube.com/watch?v=61ybknbAhuA&amp;index=4&amp;list=PLJEglAUdzLXIvSSK6oZwZ0VmZKSFYFgx0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Ayudas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35500" y="22078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Libros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Guías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Videos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Tutoriales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Youtube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Implementación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828450" y="2176700"/>
            <a:ext cx="106695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Ambos frameworks necesitan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Servidor (Local, VPS, decicado…)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Dominio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Aplicación servidor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Base de datos</a:t>
            </a: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vs Nodejs</a:t>
            </a:r>
          </a:p>
          <a:p>
            <a:pPr indent="-419100" lvl="1" marL="9144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más documentación que Nodejs</a:t>
            </a:r>
          </a:p>
          <a:p>
            <a:pPr indent="-419100" lvl="1" marL="9144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más facilidad en la instalación que Nodejs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Conclusiones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Sobre estos dos frameworks django y node.js en particular podemos decir que nos han ayudado a aprender sobre otro tipo de tecnología framework y tener un repertorio más amplio en un futuro ya que nos serán de gran ayuda.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452475" y="2176700"/>
            <a:ext cx="113565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Gracias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1211925" y="442025"/>
            <a:ext cx="8811300" cy="57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Índice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Información general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no gratuitos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Ayudas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Conclusiones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Información General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Acelera el proceso de desarrollo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Reutilizar código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Promueve el uso de Patrones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Importantes en todas las fases de desarrollo, desde el diseño hasta el desarrollo.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00" y="4720627"/>
            <a:ext cx="3607624" cy="18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Escrito en Phyton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Facilita la creación de sitios web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Re-Utilización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Conectividad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 principio DRY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25" y="395425"/>
            <a:ext cx="2113800" cy="21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425" y="37900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Basado en lenguajes ECMAScript asíncrono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Motor V8 de google (Javascript)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Excelente modelo de eventos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Conjunto amplio de librerías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Delega el trabajo en un pool de threads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200" y="5019296"/>
            <a:ext cx="6538700" cy="17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4225" y="5131418"/>
            <a:ext cx="2744749" cy="15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NO gratuitos Django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(tecnología 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Favorito: </a:t>
            </a:r>
            <a:r>
              <a:rPr lang="es-ES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Udemy</a:t>
            </a:r>
          </a:p>
        </p:txBody>
      </p:sp>
      <p:graphicFrame>
        <p:nvGraphicFramePr>
          <p:cNvPr id="270" name="Shape 270"/>
          <p:cNvGraphicFramePr/>
          <p:nvPr/>
        </p:nvGraphicFramePr>
        <p:xfrm>
          <a:off x="871150" y="36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{738B2C9B-BDAA-49FF-8D2F-0B512CF03E52}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Duración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24h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18h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27h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Precio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490€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235€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27€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Orientado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Principiantes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Intermedio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Principiantes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Enlace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 u="sng">
                          <a:solidFill>
                            <a:schemeClr val="hlink"/>
                          </a:solidFill>
                          <a:hlinkClick r:id="rId7"/>
                        </a:rPr>
                        <a:t>Link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16250" y="504350"/>
            <a:ext cx="11691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NO gratuitos Node.js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 (tecnología 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3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s-E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Favorito: </a:t>
            </a:r>
            <a:r>
              <a:rPr lang="es-ES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RealPython</a:t>
            </a:r>
          </a:p>
        </p:txBody>
      </p:sp>
      <p:graphicFrame>
        <p:nvGraphicFramePr>
          <p:cNvPr id="277" name="Shape 277"/>
          <p:cNvGraphicFramePr/>
          <p:nvPr/>
        </p:nvGraphicFramePr>
        <p:xfrm>
          <a:off x="952500" y="36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{738B2C9B-BDAA-49FF-8D2F-0B512CF03E52}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Duración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30h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30h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3h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Precio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60$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29$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Suscripción plataforma (299$)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Orientado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Avanzado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Intermedio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Principiantes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Enlace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 u="sng">
                          <a:solidFill>
                            <a:schemeClr val="hlink"/>
                          </a:solidFill>
                          <a:hlinkClick r:id="rId5"/>
                        </a:rPr>
                        <a:t>Link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 u="sng">
                          <a:solidFill>
                            <a:schemeClr val="hlink"/>
                          </a:solidFill>
                          <a:hlinkClick r:id="rId7"/>
                        </a:rPr>
                        <a:t>Link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Web server framework (tecnología general)</a:t>
            </a:r>
          </a:p>
          <a:p>
            <a:pPr indent="-457200" lvl="0" marL="4572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Bootstrap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https://aula.tareasplus.com/Yan-Arlex-Vallejo-Rosas/Disena-proyectos-web-Bootstrap/Bootstrap-3---Clase-1---Introduccion</a:t>
            </a:r>
          </a:p>
          <a:p>
            <a:pPr indent="-381000" lvl="0" marL="4572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http://www.aulaclic.es/bootstrap-en-videos/001-bootstrap_preparandose.htm</a:t>
            </a:r>
          </a:p>
          <a:p>
            <a:pPr indent="-381000" lvl="0" marL="4572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https://librosweb.es/libro/bootstrap_3/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 Django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(tecnología 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https://codigofacilito.com/videos/curso_django_como_instalar_django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https://edutin.com/clases/online/41005185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http://codehero.co/django-desde-cero-modelos-y-base-de-datos/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