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1CEDD75-03CD-47EA-ADF7-187D3B003BD9}" type="datetimeFigureOut">
              <a:rPr lang="es-ES" smtClean="0"/>
              <a:t>12/03/2013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BE3CA6-9337-429B-B1E5-D0603033BE85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DD75-03CD-47EA-ADF7-187D3B003BD9}" type="datetimeFigureOut">
              <a:rPr lang="es-ES" smtClean="0"/>
              <a:t>12/03/2013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3CA6-9337-429B-B1E5-D0603033BE8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1CEDD75-03CD-47EA-ADF7-187D3B003BD9}" type="datetimeFigureOut">
              <a:rPr lang="es-ES" smtClean="0"/>
              <a:t>12/03/2013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DBE3CA6-9337-429B-B1E5-D0603033BE85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DD75-03CD-47EA-ADF7-187D3B003BD9}" type="datetimeFigureOut">
              <a:rPr lang="es-ES" smtClean="0"/>
              <a:t>12/03/2013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DBE3CA6-9337-429B-B1E5-D0603033BE85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DD75-03CD-47EA-ADF7-187D3B003BD9}" type="datetimeFigureOut">
              <a:rPr lang="es-ES" smtClean="0"/>
              <a:t>12/03/2013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DBE3CA6-9337-429B-B1E5-D0603033BE85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1CEDD75-03CD-47EA-ADF7-187D3B003BD9}" type="datetimeFigureOut">
              <a:rPr lang="es-ES" smtClean="0"/>
              <a:t>12/03/2013</a:t>
            </a:fld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DBE3CA6-9337-429B-B1E5-D0603033BE85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1CEDD75-03CD-47EA-ADF7-187D3B003BD9}" type="datetimeFigureOut">
              <a:rPr lang="es-ES" smtClean="0"/>
              <a:t>12/03/2013</a:t>
            </a:fld>
            <a:endParaRPr lang="es-ES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DBE3CA6-9337-429B-B1E5-D0603033BE85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DD75-03CD-47EA-ADF7-187D3B003BD9}" type="datetimeFigureOut">
              <a:rPr lang="es-ES" smtClean="0"/>
              <a:t>12/03/2013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DBE3CA6-9337-429B-B1E5-D0603033BE8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DD75-03CD-47EA-ADF7-187D3B003BD9}" type="datetimeFigureOut">
              <a:rPr lang="es-ES" smtClean="0"/>
              <a:t>12/03/2013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BE3CA6-9337-429B-B1E5-D0603033BE8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DD75-03CD-47EA-ADF7-187D3B003BD9}" type="datetimeFigureOut">
              <a:rPr lang="es-ES" smtClean="0"/>
              <a:t>12/03/2013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DBE3CA6-9337-429B-B1E5-D0603033BE85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1CEDD75-03CD-47EA-ADF7-187D3B003BD9}" type="datetimeFigureOut">
              <a:rPr lang="es-ES" smtClean="0"/>
              <a:t>12/03/2013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DBE3CA6-9337-429B-B1E5-D0603033BE85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CEDD75-03CD-47EA-ADF7-187D3B003BD9}" type="datetimeFigureOut">
              <a:rPr lang="es-ES" smtClean="0"/>
              <a:t>12/03/2013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DBE3CA6-9337-429B-B1E5-D0603033BE85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1109811"/>
            <a:ext cx="8064896" cy="1599109"/>
          </a:xfrm>
        </p:spPr>
        <p:txBody>
          <a:bodyPr>
            <a:normAutofit/>
          </a:bodyPr>
          <a:lstStyle/>
          <a:p>
            <a:r>
              <a:rPr lang="es-ES" dirty="0" smtClean="0"/>
              <a:t>Comparación de Plataformas Tecnológicas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39752" y="6031873"/>
            <a:ext cx="3168352" cy="806833"/>
          </a:xfrm>
        </p:spPr>
        <p:txBody>
          <a:bodyPr>
            <a:normAutofit/>
          </a:bodyPr>
          <a:lstStyle/>
          <a:p>
            <a:r>
              <a:rPr lang="es-ES" sz="1600" b="1" dirty="0" smtClean="0"/>
              <a:t>Grado en Sistemas de Información</a:t>
            </a:r>
            <a:endParaRPr lang="es-ES" sz="16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1043608" y="3708306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err="1" smtClean="0"/>
              <a:t>Magento</a:t>
            </a:r>
            <a:r>
              <a:rPr lang="es-ES" sz="3200" dirty="0" smtClean="0"/>
              <a:t> Vs </a:t>
            </a:r>
            <a:r>
              <a:rPr lang="es-ES" sz="3200" dirty="0" err="1" smtClean="0"/>
              <a:t>Prestashop</a:t>
            </a:r>
            <a:r>
              <a:rPr lang="es-ES" sz="3200" dirty="0" smtClean="0"/>
              <a:t> Vs </a:t>
            </a:r>
            <a:r>
              <a:rPr lang="es-ES" sz="3200" dirty="0" err="1" smtClean="0"/>
              <a:t>osCommerce</a:t>
            </a:r>
            <a:endParaRPr lang="es-ES" sz="3200" dirty="0"/>
          </a:p>
        </p:txBody>
      </p:sp>
      <p:sp>
        <p:nvSpPr>
          <p:cNvPr id="5" name="4 Rectángulo"/>
          <p:cNvSpPr/>
          <p:nvPr/>
        </p:nvSpPr>
        <p:spPr>
          <a:xfrm>
            <a:off x="899592" y="623731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PEC1_B DTE</a:t>
            </a:r>
          </a:p>
        </p:txBody>
      </p:sp>
    </p:spTree>
    <p:extLst>
      <p:ext uri="{BB962C8B-B14F-4D97-AF65-F5344CB8AC3E}">
        <p14:creationId xmlns:p14="http://schemas.microsoft.com/office/powerpoint/2010/main" val="292462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 (II)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ES" dirty="0" smtClean="0"/>
              <a:t>Si tuviéramos que decantarnos por una de las plataformas, la más idónea según los estudios realizados es PRESTASHOP, ya que ofrece una gran variedad de funcionalidades con menores requerimientos técnicos y conocimientos que </a:t>
            </a:r>
            <a:r>
              <a:rPr lang="es-ES" dirty="0" err="1" smtClean="0"/>
              <a:t>Magento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422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2648" y="2060848"/>
            <a:ext cx="8153400" cy="4035152"/>
          </a:xfrm>
        </p:spPr>
        <p:txBody>
          <a:bodyPr/>
          <a:lstStyle/>
          <a:p>
            <a:pPr algn="just"/>
            <a:r>
              <a:rPr lang="es-ES" dirty="0"/>
              <a:t>Una Plataforma de e-Commerce es un software que permite mantener la presencia de una tienda en el ámbito digital u online, permitiendo la compra/venta de productos y/o servicios a través de internet.</a:t>
            </a:r>
          </a:p>
        </p:txBody>
      </p:sp>
    </p:spTree>
    <p:extLst>
      <p:ext uri="{BB962C8B-B14F-4D97-AF65-F5344CB8AC3E}">
        <p14:creationId xmlns:p14="http://schemas.microsoft.com/office/powerpoint/2010/main" val="404648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FUNCIONALIDADES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Algunas de las funcionalidades que suelen tener estas plataformas son las siguientes:</a:t>
            </a:r>
          </a:p>
          <a:p>
            <a:pPr lvl="0" algn="just"/>
            <a:r>
              <a:rPr lang="es-ES" dirty="0"/>
              <a:t>Catálogo de productos.</a:t>
            </a:r>
          </a:p>
          <a:p>
            <a:pPr lvl="0" algn="just"/>
            <a:r>
              <a:rPr lang="es-ES" dirty="0"/>
              <a:t>Segmentación del catálogo en categorías, subcategorías, productos, etc.</a:t>
            </a:r>
          </a:p>
          <a:p>
            <a:pPr lvl="0" algn="just"/>
            <a:r>
              <a:rPr lang="es-ES" dirty="0"/>
              <a:t>Servicio de atención al cliente.</a:t>
            </a:r>
          </a:p>
          <a:p>
            <a:pPr lvl="0" algn="just"/>
            <a:r>
              <a:rPr lang="es-ES" dirty="0"/>
              <a:t>Pasarela de pago bancaria.</a:t>
            </a: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706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COMPARACIÓN DE PLATAFORMAS</a:t>
            </a:r>
            <a:endParaRPr lang="es-ES" dirty="0"/>
          </a:p>
        </p:txBody>
      </p:sp>
      <p:pic>
        <p:nvPicPr>
          <p:cNvPr id="4" name="3 Marcador de contenido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60848"/>
            <a:ext cx="3304762" cy="1076191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4 Imagen" descr="presta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68960"/>
            <a:ext cx="2549247" cy="10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5 Imagen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461" y="4893007"/>
            <a:ext cx="2932106" cy="773807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8727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Parámetros a comparar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A la hora de realizar la matriz de comparación, hemos tenido en cuenta:</a:t>
            </a:r>
          </a:p>
          <a:p>
            <a:pPr lvl="1"/>
            <a:r>
              <a:rPr lang="es-ES" dirty="0" smtClean="0"/>
              <a:t>Requisitos de instalación e implantación.</a:t>
            </a:r>
          </a:p>
          <a:p>
            <a:pPr lvl="1"/>
            <a:r>
              <a:rPr lang="es-ES" dirty="0" smtClean="0"/>
              <a:t>Gestión de proveedores y clientes.</a:t>
            </a:r>
          </a:p>
          <a:p>
            <a:pPr lvl="1"/>
            <a:r>
              <a:rPr lang="es-ES" dirty="0" smtClean="0"/>
              <a:t>Pagos y facturación.</a:t>
            </a:r>
          </a:p>
          <a:p>
            <a:pPr lvl="1"/>
            <a:r>
              <a:rPr lang="es-ES" dirty="0" smtClean="0"/>
              <a:t>Gestión de productos.</a:t>
            </a:r>
          </a:p>
          <a:p>
            <a:pPr lvl="1"/>
            <a:r>
              <a:rPr lang="es-ES" dirty="0" smtClean="0"/>
              <a:t>Carrito y listas de compra.</a:t>
            </a:r>
          </a:p>
          <a:p>
            <a:pPr lvl="1"/>
            <a:r>
              <a:rPr lang="es-ES" dirty="0" smtClean="0"/>
              <a:t>Gestión de pedidos.</a:t>
            </a:r>
          </a:p>
          <a:p>
            <a:pPr lvl="1"/>
            <a:r>
              <a:rPr lang="es-ES" dirty="0" smtClean="0"/>
              <a:t>Logística.</a:t>
            </a:r>
          </a:p>
          <a:p>
            <a:pPr lvl="1"/>
            <a:r>
              <a:rPr lang="es-ES" dirty="0" smtClean="0"/>
              <a:t>Precios.</a:t>
            </a:r>
          </a:p>
          <a:p>
            <a:pPr lvl="1"/>
            <a:r>
              <a:rPr lang="es-ES" dirty="0" smtClean="0"/>
              <a:t>Redes sociales y comunicación.</a:t>
            </a:r>
          </a:p>
          <a:p>
            <a:pPr lvl="1"/>
            <a:r>
              <a:rPr lang="es-ES" dirty="0" smtClean="0"/>
              <a:t>Otras funcionalidades (</a:t>
            </a:r>
            <a:r>
              <a:rPr lang="es-ES" dirty="0" err="1" smtClean="0"/>
              <a:t>multi</a:t>
            </a:r>
            <a:r>
              <a:rPr lang="es-ES" dirty="0" smtClean="0"/>
              <a:t>-idioma, móvil…)</a:t>
            </a:r>
          </a:p>
        </p:txBody>
      </p:sp>
    </p:spTree>
    <p:extLst>
      <p:ext uri="{BB962C8B-B14F-4D97-AF65-F5344CB8AC3E}">
        <p14:creationId xmlns:p14="http://schemas.microsoft.com/office/powerpoint/2010/main" val="4103532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Matriz de comparación (I)</a:t>
            </a:r>
            <a:endParaRPr lang="es-E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26" y="1628800"/>
            <a:ext cx="8008937" cy="493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05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Matriz de comparación (II)</a:t>
            </a:r>
            <a:endParaRPr lang="es-E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" y="1556792"/>
            <a:ext cx="79994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551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Matriz de comparación (III)</a:t>
            </a:r>
            <a:endParaRPr lang="es-ES" dirty="0"/>
          </a:p>
        </p:txBody>
      </p:sp>
      <p:grpSp>
        <p:nvGrpSpPr>
          <p:cNvPr id="3" name="2 Grupo"/>
          <p:cNvGrpSpPr/>
          <p:nvPr/>
        </p:nvGrpSpPr>
        <p:grpSpPr>
          <a:xfrm>
            <a:off x="581025" y="1628800"/>
            <a:ext cx="7980363" cy="4993010"/>
            <a:chOff x="581025" y="1628800"/>
            <a:chExt cx="7980363" cy="499301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025" y="1628800"/>
              <a:ext cx="7980363" cy="4993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1844824"/>
              <a:ext cx="447675" cy="1181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34611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 </a:t>
            </a:r>
            <a:r>
              <a:rPr lang="es-ES" dirty="0" smtClean="0"/>
              <a:t>(I)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N</a:t>
            </a:r>
            <a:r>
              <a:rPr lang="es-ES" dirty="0" smtClean="0"/>
              <a:t>o </a:t>
            </a:r>
            <a:r>
              <a:rPr lang="es-ES" dirty="0"/>
              <a:t>hay una plataforma mejor que </a:t>
            </a:r>
            <a:r>
              <a:rPr lang="es-ES" dirty="0" smtClean="0"/>
              <a:t>otra. A la hora de implantar cualquiera de estas o de otras, se han de tener en cuenta las </a:t>
            </a:r>
            <a:r>
              <a:rPr lang="es-ES" dirty="0"/>
              <a:t>necesidades del negocio, </a:t>
            </a:r>
            <a:r>
              <a:rPr lang="es-ES" dirty="0" smtClean="0"/>
              <a:t>tipología del productos o servicio a comercializar, de la empresa, el tamaño y el enfoque de a plataforma. </a:t>
            </a:r>
          </a:p>
          <a:p>
            <a:pPr algn="just"/>
            <a:r>
              <a:rPr lang="es-ES" dirty="0" smtClean="0"/>
              <a:t>De la valoración de estos y otros muchos aspectos puede depender el éxito o el fracaso del negocio en internet.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6318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54</TotalTime>
  <Words>295</Words>
  <Application>Microsoft Office PowerPoint</Application>
  <PresentationFormat>Presentación en pantalla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Intermedio</vt:lpstr>
      <vt:lpstr>Comparación de Plataformas Tecnológicas</vt:lpstr>
      <vt:lpstr>INTRODUCCIÓN</vt:lpstr>
      <vt:lpstr>FUNCIONALIDADES</vt:lpstr>
      <vt:lpstr>COMPARACIÓN DE PLATAFORMAS</vt:lpstr>
      <vt:lpstr>Parámetros a comparar</vt:lpstr>
      <vt:lpstr>Matriz de comparación (I)</vt:lpstr>
      <vt:lpstr>Matriz de comparación (II)</vt:lpstr>
      <vt:lpstr>Matriz de comparación (III)</vt:lpstr>
      <vt:lpstr>CONCLUSIONES (I)</vt:lpstr>
      <vt:lpstr>CONCLUSIONES (II)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Comparación de Plataformas Tecnológicas</dc:title>
  <dc:creator>María!!</dc:creator>
  <cp:lastModifiedBy>María!!</cp:lastModifiedBy>
  <cp:revision>7</cp:revision>
  <dcterms:created xsi:type="dcterms:W3CDTF">2013-03-09T17:50:42Z</dcterms:created>
  <dcterms:modified xsi:type="dcterms:W3CDTF">2013-03-12T19:58:45Z</dcterms:modified>
</cp:coreProperties>
</file>