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052EFA-1B5F-4BEB-8AC7-3C54D73EF2AF}">
  <a:tblStyle styleId="{CA052EFA-1B5F-4BEB-8AC7-3C54D73EF2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26124" y="1471449"/>
            <a:ext cx="4141076" cy="26658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 dirty="0" smtClean="0">
                <a:solidFill>
                  <a:schemeClr val="bg2"/>
                </a:solidFill>
              </a:rPr>
              <a:t>D</a:t>
            </a:r>
            <a:r>
              <a:rPr lang="es-ES" sz="5400" dirty="0" smtClean="0">
                <a:solidFill>
                  <a:schemeClr val="bg2"/>
                </a:solidFill>
              </a:rPr>
              <a:t>j</a:t>
            </a:r>
            <a:r>
              <a:rPr lang="en" sz="5400" dirty="0" smtClean="0">
                <a:solidFill>
                  <a:schemeClr val="bg2"/>
                </a:solidFill>
              </a:rPr>
              <a:t>ango </a:t>
            </a:r>
            <a:br>
              <a:rPr lang="en" sz="5400" dirty="0" smtClean="0">
                <a:solidFill>
                  <a:schemeClr val="bg2"/>
                </a:solidFill>
              </a:rPr>
            </a:br>
            <a:r>
              <a:rPr lang="en" sz="5400" dirty="0" smtClean="0">
                <a:solidFill>
                  <a:schemeClr val="bg2"/>
                </a:solidFill>
              </a:rPr>
              <a:t>vs</a:t>
            </a:r>
            <a:br>
              <a:rPr lang="en" sz="5400" dirty="0" smtClean="0">
                <a:solidFill>
                  <a:schemeClr val="bg2"/>
                </a:solidFill>
              </a:rPr>
            </a:br>
            <a:r>
              <a:rPr lang="en" sz="5400" dirty="0" smtClean="0">
                <a:solidFill>
                  <a:schemeClr val="bg2"/>
                </a:solidFill>
              </a:rPr>
              <a:t>Nodejs</a:t>
            </a:r>
            <a:endParaRPr lang="en" sz="5400" dirty="0">
              <a:solidFill>
                <a:schemeClr val="bg2"/>
              </a:solidFill>
            </a:endParaRPr>
          </a:p>
        </p:txBody>
      </p:sp>
      <p:sp>
        <p:nvSpPr>
          <p:cNvPr id="11" name="Shape 65"/>
          <p:cNvSpPr txBox="1">
            <a:spLocks/>
          </p:cNvSpPr>
          <p:nvPr/>
        </p:nvSpPr>
        <p:spPr>
          <a:xfrm>
            <a:off x="6295697" y="3584027"/>
            <a:ext cx="2664372" cy="1357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s-ES" sz="1600" dirty="0" smtClean="0">
                <a:solidFill>
                  <a:schemeClr val="bg2"/>
                </a:solidFill>
              </a:rPr>
              <a:t>Grupo T2</a:t>
            </a:r>
          </a:p>
          <a:p>
            <a:pPr algn="r"/>
            <a:r>
              <a:rPr lang="es-ES" sz="1600" dirty="0" smtClean="0">
                <a:solidFill>
                  <a:schemeClr val="bg2"/>
                </a:solidFill>
              </a:rPr>
              <a:t>Sergio Esteban</a:t>
            </a:r>
          </a:p>
          <a:p>
            <a:pPr algn="r"/>
            <a:r>
              <a:rPr lang="es-ES" sz="1600" dirty="0" smtClean="0">
                <a:solidFill>
                  <a:schemeClr val="bg2"/>
                </a:solidFill>
              </a:rPr>
              <a:t>Carlos Fuentes</a:t>
            </a:r>
          </a:p>
          <a:p>
            <a:pPr algn="r"/>
            <a:r>
              <a:rPr lang="es-ES" sz="1600" dirty="0" smtClean="0">
                <a:solidFill>
                  <a:schemeClr val="bg2"/>
                </a:solidFill>
              </a:rPr>
              <a:t>Alejandro Freire</a:t>
            </a:r>
          </a:p>
          <a:p>
            <a:pPr algn="r"/>
            <a:r>
              <a:rPr lang="es-ES" sz="1600" dirty="0" smtClean="0">
                <a:solidFill>
                  <a:schemeClr val="bg2"/>
                </a:solidFill>
              </a:rPr>
              <a:t>Rebeca </a:t>
            </a:r>
            <a:r>
              <a:rPr lang="es-ES" sz="1600" dirty="0" err="1" smtClean="0">
                <a:solidFill>
                  <a:schemeClr val="bg2"/>
                </a:solidFill>
              </a:rPr>
              <a:t>Muraru</a:t>
            </a:r>
            <a:endParaRPr lang="e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82473" y="0"/>
            <a:ext cx="3522300" cy="10363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C107"/>
                </a:solidFill>
              </a:rPr>
              <a:t>RF01</a:t>
            </a:r>
            <a:r>
              <a:rPr lang="en" sz="3200" dirty="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Añadir artículo</a:t>
            </a:r>
            <a:endParaRPr lang="en" sz="24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40564" y="257114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Django 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000" b="1" dirty="0" smtClean="0"/>
              <a:t>V</a:t>
            </a:r>
            <a:r>
              <a:rPr lang="en" sz="2000" b="1" dirty="0" smtClean="0"/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Nodejs</a:t>
            </a:r>
            <a:endParaRPr lang="en" sz="2000" b="1" dirty="0"/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182473" y="911525"/>
            <a:ext cx="3522300" cy="1036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200" dirty="0" smtClean="0">
                <a:solidFill>
                  <a:srgbClr val="FFC107"/>
                </a:solidFill>
              </a:rPr>
              <a:t>RF02.</a:t>
            </a:r>
          </a:p>
          <a:p>
            <a:r>
              <a:rPr lang="en" sz="2400" dirty="0" smtClean="0"/>
              <a:t>Añadir stock</a:t>
            </a:r>
            <a:endParaRPr lang="en" sz="2400" dirty="0"/>
          </a:p>
        </p:txBody>
      </p:sp>
      <p:sp>
        <p:nvSpPr>
          <p:cNvPr id="5" name="Shape 99"/>
          <p:cNvSpPr txBox="1">
            <a:spLocks/>
          </p:cNvSpPr>
          <p:nvPr/>
        </p:nvSpPr>
        <p:spPr>
          <a:xfrm>
            <a:off x="182473" y="1823050"/>
            <a:ext cx="3906448" cy="1036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200" dirty="0" smtClean="0">
                <a:solidFill>
                  <a:srgbClr val="FFC107"/>
                </a:solidFill>
              </a:rPr>
              <a:t>RF03.</a:t>
            </a:r>
          </a:p>
          <a:p>
            <a:r>
              <a:rPr lang="en" sz="2400" dirty="0" smtClean="0"/>
              <a:t>Vender/Consumir Stock</a:t>
            </a:r>
            <a:endParaRPr lang="en" sz="2400" dirty="0"/>
          </a:p>
        </p:txBody>
      </p:sp>
      <p:sp>
        <p:nvSpPr>
          <p:cNvPr id="6" name="Shape 99"/>
          <p:cNvSpPr txBox="1">
            <a:spLocks/>
          </p:cNvSpPr>
          <p:nvPr/>
        </p:nvSpPr>
        <p:spPr>
          <a:xfrm>
            <a:off x="182473" y="2903296"/>
            <a:ext cx="3522300" cy="1036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200" dirty="0" smtClean="0">
                <a:solidFill>
                  <a:srgbClr val="FFC107"/>
                </a:solidFill>
              </a:rPr>
              <a:t>R01.</a:t>
            </a:r>
          </a:p>
          <a:p>
            <a:r>
              <a:rPr lang="en" sz="2400" dirty="0" smtClean="0"/>
              <a:t>Separación de vistas</a:t>
            </a:r>
            <a:endParaRPr lang="en" sz="2400" dirty="0"/>
          </a:p>
        </p:txBody>
      </p:sp>
      <p:sp>
        <p:nvSpPr>
          <p:cNvPr id="7" name="Shape 99"/>
          <p:cNvSpPr txBox="1">
            <a:spLocks/>
          </p:cNvSpPr>
          <p:nvPr/>
        </p:nvSpPr>
        <p:spPr>
          <a:xfrm>
            <a:off x="182473" y="3770894"/>
            <a:ext cx="3522300" cy="1036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200" dirty="0" smtClean="0">
                <a:solidFill>
                  <a:srgbClr val="FFC107"/>
                </a:solidFill>
              </a:rPr>
              <a:t>R01.</a:t>
            </a:r>
          </a:p>
          <a:p>
            <a:r>
              <a:rPr lang="en" sz="2400" dirty="0" smtClean="0"/>
              <a:t>Interfaz intuitiva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6" y="588580"/>
            <a:ext cx="7644479" cy="4166038"/>
          </a:xfrm>
          <a:prstGeom prst="rect">
            <a:avLst/>
          </a:prstGeom>
        </p:spPr>
      </p:pic>
      <p:sp>
        <p:nvSpPr>
          <p:cNvPr id="16" name="Shape 100"/>
          <p:cNvSpPr txBox="1">
            <a:spLocks/>
          </p:cNvSpPr>
          <p:nvPr/>
        </p:nvSpPr>
        <p:spPr>
          <a:xfrm>
            <a:off x="6956178" y="146302"/>
            <a:ext cx="1906199" cy="10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r">
              <a:buFont typeface="Karla"/>
              <a:buNone/>
            </a:pPr>
            <a:r>
              <a:rPr lang="en" sz="2000" b="1" dirty="0" smtClean="0">
                <a:solidFill>
                  <a:schemeClr val="bg1"/>
                </a:solidFill>
              </a:rPr>
              <a:t>Django </a:t>
            </a:r>
          </a:p>
          <a:p>
            <a:pPr algn="r">
              <a:buFont typeface="Karla"/>
              <a:buNone/>
            </a:pPr>
            <a:r>
              <a:rPr lang="es-ES" sz="2000" b="1" dirty="0" smtClean="0">
                <a:solidFill>
                  <a:schemeClr val="bg1"/>
                </a:solidFill>
              </a:rPr>
              <a:t>V</a:t>
            </a:r>
            <a:r>
              <a:rPr lang="en" sz="2000" b="1" dirty="0" smtClean="0">
                <a:solidFill>
                  <a:schemeClr val="bg1"/>
                </a:solidFill>
              </a:rPr>
              <a:t>s</a:t>
            </a:r>
          </a:p>
          <a:p>
            <a:pPr algn="r">
              <a:buFont typeface="Karla"/>
              <a:buNone/>
            </a:pPr>
            <a:r>
              <a:rPr lang="en" sz="2000" b="1" dirty="0" smtClean="0">
                <a:solidFill>
                  <a:schemeClr val="bg1"/>
                </a:solidFill>
              </a:rPr>
              <a:t>Nodejs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53" y="393043"/>
            <a:ext cx="6849702" cy="4223634"/>
          </a:xfrm>
          <a:prstGeom prst="rect">
            <a:avLst/>
          </a:prstGeom>
        </p:spPr>
      </p:pic>
      <p:sp>
        <p:nvSpPr>
          <p:cNvPr id="14" name="Shape 100"/>
          <p:cNvSpPr txBox="1">
            <a:spLocks/>
          </p:cNvSpPr>
          <p:nvPr/>
        </p:nvSpPr>
        <p:spPr>
          <a:xfrm>
            <a:off x="6956178" y="146302"/>
            <a:ext cx="1906199" cy="10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r">
              <a:buFont typeface="Karla"/>
              <a:buNone/>
            </a:pPr>
            <a:r>
              <a:rPr lang="en" sz="2000" b="1" dirty="0" smtClean="0">
                <a:solidFill>
                  <a:schemeClr val="bg1"/>
                </a:solidFill>
              </a:rPr>
              <a:t>Django </a:t>
            </a:r>
          </a:p>
          <a:p>
            <a:pPr algn="r">
              <a:buFont typeface="Karla"/>
              <a:buNone/>
            </a:pPr>
            <a:r>
              <a:rPr lang="es-ES" sz="2000" b="1" dirty="0" smtClean="0">
                <a:solidFill>
                  <a:schemeClr val="bg1"/>
                </a:solidFill>
              </a:rPr>
              <a:t>V</a:t>
            </a:r>
            <a:r>
              <a:rPr lang="en" sz="2000" b="1" dirty="0" smtClean="0">
                <a:solidFill>
                  <a:schemeClr val="bg1"/>
                </a:solidFill>
              </a:rPr>
              <a:t>s</a:t>
            </a:r>
          </a:p>
          <a:p>
            <a:pPr algn="r">
              <a:buFont typeface="Karla"/>
              <a:buNone/>
            </a:pPr>
            <a:r>
              <a:rPr lang="en" sz="2000" b="1" dirty="0" smtClean="0">
                <a:solidFill>
                  <a:schemeClr val="bg1"/>
                </a:solidFill>
              </a:rPr>
              <a:t>Nodejs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50666"/>
              </p:ext>
            </p:extLst>
          </p:nvPr>
        </p:nvGraphicFramePr>
        <p:xfrm>
          <a:off x="225971" y="335918"/>
          <a:ext cx="8571187" cy="4649210"/>
        </p:xfrm>
        <a:graphic>
          <a:graphicData uri="http://schemas.openxmlformats.org/drawingml/2006/table">
            <a:tbl>
              <a:tblPr firstRow="1" firstCol="1" bandRow="1">
                <a:tableStyleId>{CA052EFA-1B5F-4BEB-8AC7-3C54D73EF2AF}</a:tableStyleId>
              </a:tblPr>
              <a:tblGrid>
                <a:gridCol w="1714238">
                  <a:extLst>
                    <a:ext uri="{9D8B030D-6E8A-4147-A177-3AD203B41FA5}">
                      <a16:colId xmlns:a16="http://schemas.microsoft.com/office/drawing/2014/main" val="2358810676"/>
                    </a:ext>
                  </a:extLst>
                </a:gridCol>
                <a:gridCol w="1560328">
                  <a:extLst>
                    <a:ext uri="{9D8B030D-6E8A-4147-A177-3AD203B41FA5}">
                      <a16:colId xmlns:a16="http://schemas.microsoft.com/office/drawing/2014/main" val="3535569647"/>
                    </a:ext>
                  </a:extLst>
                </a:gridCol>
                <a:gridCol w="1486026">
                  <a:extLst>
                    <a:ext uri="{9D8B030D-6E8A-4147-A177-3AD203B41FA5}">
                      <a16:colId xmlns:a16="http://schemas.microsoft.com/office/drawing/2014/main" val="1250076039"/>
                    </a:ext>
                  </a:extLst>
                </a:gridCol>
                <a:gridCol w="3810595">
                  <a:extLst>
                    <a:ext uri="{9D8B030D-6E8A-4147-A177-3AD203B41FA5}">
                      <a16:colId xmlns:a16="http://schemas.microsoft.com/office/drawing/2014/main" val="1286433248"/>
                    </a:ext>
                  </a:extLst>
                </a:gridCol>
              </a:tblGrid>
              <a:tr h="500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TECNOLOGÍA Django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TECNOLOGÍA Nodejs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COMENTARIOS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extLst>
                  <a:ext uri="{0D108BD9-81ED-4DB2-BD59-A6C34878D82A}">
                    <a16:rowId xmlns:a16="http://schemas.microsoft.com/office/drawing/2014/main" val="259050237"/>
                  </a:ext>
                </a:extLst>
              </a:tr>
              <a:tr h="7606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Tiempo de instalación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623s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730s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Nodejs requiere de más tiempo ya que incluye la instalación de una base de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extLst>
                  <a:ext uri="{0D108BD9-81ED-4DB2-BD59-A6C34878D82A}">
                    <a16:rowId xmlns:a16="http://schemas.microsoft.com/office/drawing/2014/main" val="265131497"/>
                  </a:ext>
                </a:extLst>
              </a:tr>
              <a:tr h="12803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Base de datos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0s (no requiere aprendizaje)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3h (instalación de mongo)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Django no necesita ningún aprendizaje de la base de datos porque la crea por defecto al contrario de mongodb que requiere una instalación.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extLst>
                  <a:ext uri="{0D108BD9-81ED-4DB2-BD59-A6C34878D82A}">
                    <a16:rowId xmlns:a16="http://schemas.microsoft.com/office/drawing/2014/main" val="2409449989"/>
                  </a:ext>
                </a:extLst>
              </a:tr>
              <a:tr h="10205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Líneas de código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485 total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61254 total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Como se puede observar en las imágenes Django utiliza menos líneas de código y es más eficiente que </a:t>
                      </a:r>
                      <a:r>
                        <a:rPr lang="es-ES" sz="1600" dirty="0" err="1">
                          <a:effectLst/>
                        </a:rPr>
                        <a:t>Nodejs</a:t>
                      </a:r>
                      <a:r>
                        <a:rPr lang="es-ES" sz="1600" dirty="0">
                          <a:effectLst/>
                        </a:rPr>
                        <a:t> 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extLst>
                  <a:ext uri="{0D108BD9-81ED-4DB2-BD59-A6C34878D82A}">
                    <a16:rowId xmlns:a16="http://schemas.microsoft.com/office/drawing/2014/main" val="601450171"/>
                  </a:ext>
                </a:extLst>
              </a:tr>
              <a:tr h="10205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Facilidad de aprendizaje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3h30min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5h15min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Nos resulta más fácil Django ya que funciona con Python que es un lenguaje más básico y sencillo.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9886" marR="59886" marT="0" marB="0"/>
                </a:tc>
                <a:extLst>
                  <a:ext uri="{0D108BD9-81ED-4DB2-BD59-A6C34878D82A}">
                    <a16:rowId xmlns:a16="http://schemas.microsoft.com/office/drawing/2014/main" val="53145059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Office PowerPoint</Application>
  <PresentationFormat>Presentación en pantalla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Karla</vt:lpstr>
      <vt:lpstr>Montserrat</vt:lpstr>
      <vt:lpstr>Cadwal template</vt:lpstr>
      <vt:lpstr>Django  vs Nodejs</vt:lpstr>
      <vt:lpstr>RF01. Añadir artículo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 vs Nodejs</dc:title>
  <cp:lastModifiedBy>Sergio Esteban Adan</cp:lastModifiedBy>
  <cp:revision>3</cp:revision>
  <dcterms:modified xsi:type="dcterms:W3CDTF">2016-05-10T14:52:45Z</dcterms:modified>
</cp:coreProperties>
</file>