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27E528-44A6-457E-A905-419FA28B3276}" v="478" dt="2024-06-22T15:39:50.375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ti pandey" userId="2cb09dd83a695a5a" providerId="LiveId" clId="{5A27E528-44A6-457E-A905-419FA28B3276}"/>
    <pc:docChg chg="custSel addSld modSld">
      <pc:chgData name="krati pandey" userId="2cb09dd83a695a5a" providerId="LiveId" clId="{5A27E528-44A6-457E-A905-419FA28B3276}" dt="2024-06-22T15:40:00.840" v="480" actId="680"/>
      <pc:docMkLst>
        <pc:docMk/>
      </pc:docMkLst>
      <pc:sldChg chg="addSp modSp mod">
        <pc:chgData name="krati pandey" userId="2cb09dd83a695a5a" providerId="LiveId" clId="{5A27E528-44A6-457E-A905-419FA28B3276}" dt="2024-06-22T15:28:40.241" v="74" actId="113"/>
        <pc:sldMkLst>
          <pc:docMk/>
          <pc:sldMk cId="203052739" sldId="267"/>
        </pc:sldMkLst>
        <pc:spChg chg="mod">
          <ac:chgData name="krati pandey" userId="2cb09dd83a695a5a" providerId="LiveId" clId="{5A27E528-44A6-457E-A905-419FA28B3276}" dt="2024-06-22T15:28:34.404" v="73" actId="113"/>
          <ac:spMkLst>
            <pc:docMk/>
            <pc:sldMk cId="203052739" sldId="267"/>
            <ac:spMk id="8" creationId="{2F366A31-7CEB-1C03-46AF-969BC583DB10}"/>
          </ac:spMkLst>
        </pc:spChg>
        <pc:spChg chg="mod">
          <ac:chgData name="krati pandey" userId="2cb09dd83a695a5a" providerId="LiveId" clId="{5A27E528-44A6-457E-A905-419FA28B3276}" dt="2024-06-22T15:28:40.241" v="74" actId="113"/>
          <ac:spMkLst>
            <pc:docMk/>
            <pc:sldMk cId="203052739" sldId="267"/>
            <ac:spMk id="20" creationId="{D61D32FE-FC69-F58A-A3B0-91EA7ADEB288}"/>
          </ac:spMkLst>
        </pc:spChg>
        <pc:picChg chg="add mod">
          <ac:chgData name="krati pandey" userId="2cb09dd83a695a5a" providerId="LiveId" clId="{5A27E528-44A6-457E-A905-419FA28B3276}" dt="2024-06-22T15:25:45.552" v="53" actId="1076"/>
          <ac:picMkLst>
            <pc:docMk/>
            <pc:sldMk cId="203052739" sldId="267"/>
            <ac:picMk id="5" creationId="{BE6F8B5B-C651-4818-44C5-5851071FD59A}"/>
          </ac:picMkLst>
        </pc:picChg>
        <pc:picChg chg="mod">
          <ac:chgData name="krati pandey" userId="2cb09dd83a695a5a" providerId="LiveId" clId="{5A27E528-44A6-457E-A905-419FA28B3276}" dt="2024-06-22T15:24:50.592" v="43" actId="1076"/>
          <ac:picMkLst>
            <pc:docMk/>
            <pc:sldMk cId="203052739" sldId="267"/>
            <ac:picMk id="10" creationId="{92F89162-61D2-C7E0-9840-56CDA42C19F8}"/>
          </ac:picMkLst>
        </pc:picChg>
        <pc:cxnChg chg="add mod">
          <ac:chgData name="krati pandey" userId="2cb09dd83a695a5a" providerId="LiveId" clId="{5A27E528-44A6-457E-A905-419FA28B3276}" dt="2024-06-22T15:26:07.061" v="56" actId="208"/>
          <ac:cxnSpMkLst>
            <pc:docMk/>
            <pc:sldMk cId="203052739" sldId="267"/>
            <ac:cxnSpMk id="7" creationId="{A03FBF20-71F8-6934-0115-958424C39890}"/>
          </ac:cxnSpMkLst>
        </pc:cxnChg>
        <pc:cxnChg chg="add mod">
          <ac:chgData name="krati pandey" userId="2cb09dd83a695a5a" providerId="LiveId" clId="{5A27E528-44A6-457E-A905-419FA28B3276}" dt="2024-06-22T15:26:40.941" v="59" actId="208"/>
          <ac:cxnSpMkLst>
            <pc:docMk/>
            <pc:sldMk cId="203052739" sldId="267"/>
            <ac:cxnSpMk id="11" creationId="{D1ADBA96-61AF-3D4E-DE72-0A5374674D84}"/>
          </ac:cxnSpMkLst>
        </pc:cxnChg>
        <pc:cxnChg chg="mod">
          <ac:chgData name="krati pandey" userId="2cb09dd83a695a5a" providerId="LiveId" clId="{5A27E528-44A6-457E-A905-419FA28B3276}" dt="2024-06-22T15:25:06.945" v="45" actId="1076"/>
          <ac:cxnSpMkLst>
            <pc:docMk/>
            <pc:sldMk cId="203052739" sldId="267"/>
            <ac:cxnSpMk id="15" creationId="{E21B5CE6-A36F-604A-317E-5EF2E2B6E30D}"/>
          </ac:cxnSpMkLst>
        </pc:cxnChg>
      </pc:sldChg>
      <pc:sldChg chg="addSp modSp new mod">
        <pc:chgData name="krati pandey" userId="2cb09dd83a695a5a" providerId="LiveId" clId="{5A27E528-44A6-457E-A905-419FA28B3276}" dt="2024-06-22T15:35:24.548" v="368" actId="20577"/>
        <pc:sldMkLst>
          <pc:docMk/>
          <pc:sldMk cId="4015667809" sldId="268"/>
        </pc:sldMkLst>
        <pc:spChg chg="add mod">
          <ac:chgData name="krati pandey" userId="2cb09dd83a695a5a" providerId="LiveId" clId="{5A27E528-44A6-457E-A905-419FA28B3276}" dt="2024-06-22T15:31:33.792" v="245" actId="20577"/>
          <ac:spMkLst>
            <pc:docMk/>
            <pc:sldMk cId="4015667809" sldId="268"/>
            <ac:spMk id="4" creationId="{CCF3793E-486E-DD14-F584-FE49917B5435}"/>
          </ac:spMkLst>
        </pc:spChg>
        <pc:spChg chg="add mod">
          <ac:chgData name="krati pandey" userId="2cb09dd83a695a5a" providerId="LiveId" clId="{5A27E528-44A6-457E-A905-419FA28B3276}" dt="2024-06-22T15:35:24.548" v="368" actId="20577"/>
          <ac:spMkLst>
            <pc:docMk/>
            <pc:sldMk cId="4015667809" sldId="268"/>
            <ac:spMk id="9" creationId="{EB434B52-F422-F46E-C322-2321982693EE}"/>
          </ac:spMkLst>
        </pc:spChg>
        <pc:picChg chg="add mod">
          <ac:chgData name="krati pandey" userId="2cb09dd83a695a5a" providerId="LiveId" clId="{5A27E528-44A6-457E-A905-419FA28B3276}" dt="2024-06-22T15:31:57.472" v="251" actId="1076"/>
          <ac:picMkLst>
            <pc:docMk/>
            <pc:sldMk cId="4015667809" sldId="268"/>
            <ac:picMk id="6" creationId="{7CC58550-205B-79C7-14F1-7E6FBF5DC165}"/>
          </ac:picMkLst>
        </pc:picChg>
        <pc:picChg chg="add mod">
          <ac:chgData name="krati pandey" userId="2cb09dd83a695a5a" providerId="LiveId" clId="{5A27E528-44A6-457E-A905-419FA28B3276}" dt="2024-06-22T15:34:31.015" v="353" actId="14100"/>
          <ac:picMkLst>
            <pc:docMk/>
            <pc:sldMk cId="4015667809" sldId="268"/>
            <ac:picMk id="11" creationId="{DFD02DF8-E391-F274-247F-CDDB1D9A15C5}"/>
          </ac:picMkLst>
        </pc:picChg>
        <pc:cxnChg chg="add mod">
          <ac:chgData name="krati pandey" userId="2cb09dd83a695a5a" providerId="LiveId" clId="{5A27E528-44A6-457E-A905-419FA28B3276}" dt="2024-06-22T15:32:16.947" v="254" actId="208"/>
          <ac:cxnSpMkLst>
            <pc:docMk/>
            <pc:sldMk cId="4015667809" sldId="268"/>
            <ac:cxnSpMk id="8" creationId="{B4FC7878-F62B-D616-53D3-7B114D24F473}"/>
          </ac:cxnSpMkLst>
        </pc:cxnChg>
        <pc:cxnChg chg="add mod">
          <ac:chgData name="krati pandey" userId="2cb09dd83a695a5a" providerId="LiveId" clId="{5A27E528-44A6-457E-A905-419FA28B3276}" dt="2024-06-22T15:34:55.280" v="357" actId="208"/>
          <ac:cxnSpMkLst>
            <pc:docMk/>
            <pc:sldMk cId="4015667809" sldId="268"/>
            <ac:cxnSpMk id="13" creationId="{447A915D-D678-068F-0DCA-D49F44561100}"/>
          </ac:cxnSpMkLst>
        </pc:cxnChg>
        <pc:cxnChg chg="add mod">
          <ac:chgData name="krati pandey" userId="2cb09dd83a695a5a" providerId="LiveId" clId="{5A27E528-44A6-457E-A905-419FA28B3276}" dt="2024-06-22T15:35:13.234" v="361" actId="1076"/>
          <ac:cxnSpMkLst>
            <pc:docMk/>
            <pc:sldMk cId="4015667809" sldId="268"/>
            <ac:cxnSpMk id="15" creationId="{F64CD37D-BE53-7366-2766-0D33015D6F69}"/>
          </ac:cxnSpMkLst>
        </pc:cxnChg>
      </pc:sldChg>
      <pc:sldChg chg="addSp modSp new mod">
        <pc:chgData name="krati pandey" userId="2cb09dd83a695a5a" providerId="LiveId" clId="{5A27E528-44A6-457E-A905-419FA28B3276}" dt="2024-06-22T15:39:50.375" v="479" actId="1076"/>
        <pc:sldMkLst>
          <pc:docMk/>
          <pc:sldMk cId="3875022371" sldId="269"/>
        </pc:sldMkLst>
        <pc:spChg chg="add mod">
          <ac:chgData name="krati pandey" userId="2cb09dd83a695a5a" providerId="LiveId" clId="{5A27E528-44A6-457E-A905-419FA28B3276}" dt="2024-06-22T15:38:23.021" v="461" actId="1076"/>
          <ac:spMkLst>
            <pc:docMk/>
            <pc:sldMk cId="3875022371" sldId="269"/>
            <ac:spMk id="4" creationId="{DB5129B0-BD41-044D-37EE-6F936AD05327}"/>
          </ac:spMkLst>
        </pc:spChg>
        <pc:picChg chg="add mod">
          <ac:chgData name="krati pandey" userId="2cb09dd83a695a5a" providerId="LiveId" clId="{5A27E528-44A6-457E-A905-419FA28B3276}" dt="2024-06-22T15:38:14.372" v="459" actId="1076"/>
          <ac:picMkLst>
            <pc:docMk/>
            <pc:sldMk cId="3875022371" sldId="269"/>
            <ac:picMk id="6" creationId="{3714C923-F05F-3E80-ABC4-A4FED2F298BA}"/>
          </ac:picMkLst>
        </pc:picChg>
        <pc:picChg chg="add mod">
          <ac:chgData name="krati pandey" userId="2cb09dd83a695a5a" providerId="LiveId" clId="{5A27E528-44A6-457E-A905-419FA28B3276}" dt="2024-06-22T15:39:31.857" v="475" actId="1076"/>
          <ac:picMkLst>
            <pc:docMk/>
            <pc:sldMk cId="3875022371" sldId="269"/>
            <ac:picMk id="10" creationId="{C37FB2C3-E4B9-B015-E2E9-D59E19512DC1}"/>
          </ac:picMkLst>
        </pc:picChg>
        <pc:cxnChg chg="add mod">
          <ac:chgData name="krati pandey" userId="2cb09dd83a695a5a" providerId="LiveId" clId="{5A27E528-44A6-457E-A905-419FA28B3276}" dt="2024-06-22T15:38:43.804" v="465" actId="1076"/>
          <ac:cxnSpMkLst>
            <pc:docMk/>
            <pc:sldMk cId="3875022371" sldId="269"/>
            <ac:cxnSpMk id="8" creationId="{672E4D2C-53D3-A545-D1D4-95EDB47EE20F}"/>
          </ac:cxnSpMkLst>
        </pc:cxnChg>
        <pc:cxnChg chg="add mod">
          <ac:chgData name="krati pandey" userId="2cb09dd83a695a5a" providerId="LiveId" clId="{5A27E528-44A6-457E-A905-419FA28B3276}" dt="2024-06-22T15:39:50.375" v="479" actId="1076"/>
          <ac:cxnSpMkLst>
            <pc:docMk/>
            <pc:sldMk cId="3875022371" sldId="269"/>
            <ac:cxnSpMk id="12" creationId="{07E8D11D-8877-42D3-11B2-16395AC275C4}"/>
          </ac:cxnSpMkLst>
        </pc:cxnChg>
      </pc:sldChg>
      <pc:sldChg chg="new">
        <pc:chgData name="krati pandey" userId="2cb09dd83a695a5a" providerId="LiveId" clId="{5A27E528-44A6-457E-A905-419FA28B3276}" dt="2024-06-22T15:40:00.840" v="480" actId="680"/>
        <pc:sldMkLst>
          <pc:docMk/>
          <pc:sldMk cId="339820373" sldId="2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    </a:t>
            </a:r>
            <a:endParaRPr lang="ru-RU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Month</a:t>
            </a:r>
            <a:br>
              <a:rPr lang="en-US"/>
            </a:br>
            <a:r>
              <a:rPr lang="en-US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/>
              <a:t>Presentation</a:t>
            </a:r>
            <a:br>
              <a:rPr lang="en-US"/>
            </a:br>
            <a:r>
              <a:rPr lang="en-US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THANK YOU!</a:t>
            </a:r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    </a:t>
            </a:r>
            <a:endParaRPr lang="ru-R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/>
              <a:t>DIVIDER SLIDE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/>
              <a:t>DIVIDER SLIDE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LAYOUT 02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LAYOUT 02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COMPARISON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CHART SLIDE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TABLE SLIDE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BIG IMAGE</a:t>
            </a: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3</a:t>
            </a:r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8" y="3425363"/>
            <a:ext cx="9178835" cy="1258604"/>
          </a:xfrm>
        </p:spPr>
        <p:txBody>
          <a:bodyPr/>
          <a:lstStyle/>
          <a:p>
            <a:r>
              <a:rPr lang="en-US" sz="3600" b="1" u="sng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 Grafana with Linux Server for high </a:t>
            </a:r>
            <a:r>
              <a:rPr lang="en-US" sz="3600" b="1" u="sng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3600" b="1" u="sng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utilization and create a graph in Grafana.</a:t>
            </a:r>
            <a:endParaRPr lang="en-IN" sz="36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AD316E-C04F-49C9-83A3-AA95C4DC0D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Presented by krati pandey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2E3BF4-AC06-9492-FE59-45E0BF72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40BF5B-1C07-EA27-FAF7-0EF0AE4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66A31-7CEB-1C03-46AF-969BC583DB10}"/>
              </a:ext>
            </a:extLst>
          </p:cNvPr>
          <p:cNvSpPr txBox="1"/>
          <p:nvPr/>
        </p:nvSpPr>
        <p:spPr>
          <a:xfrm>
            <a:off x="0" y="-32634"/>
            <a:ext cx="12126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Step 1</a:t>
            </a:r>
            <a:r>
              <a:rPr lang="en-US" sz="2400"/>
              <a:t>: Sign to the AWS console select region Asia Pacific(Mumbai) ap-south-1</a:t>
            </a:r>
          </a:p>
          <a:p>
            <a:r>
              <a:rPr lang="en-US" sz="2400"/>
              <a:t>Go to the EC2.</a:t>
            </a:r>
          </a:p>
          <a:p>
            <a:endParaRPr lang="en-US" sz="2400"/>
          </a:p>
          <a:p>
            <a:r>
              <a:rPr lang="en-US" sz="2400" b="1"/>
              <a:t>Step 2</a:t>
            </a:r>
            <a:r>
              <a:rPr lang="en-US" sz="2400"/>
              <a:t>: Select instance &amp; launch an instance.</a:t>
            </a:r>
            <a:endParaRPr lang="en-IN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89162-61D2-C7E0-9840-56CDA42C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89" y="575772"/>
            <a:ext cx="4114800" cy="198777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1B5CE6-A36F-604A-317E-5EF2E2B6E30D}"/>
              </a:ext>
            </a:extLst>
          </p:cNvPr>
          <p:cNvCxnSpPr>
            <a:cxnSpLocks/>
          </p:cNvCxnSpPr>
          <p:nvPr/>
        </p:nvCxnSpPr>
        <p:spPr>
          <a:xfrm>
            <a:off x="9554547" y="421817"/>
            <a:ext cx="376335" cy="307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C0D42-F5BA-EB87-9387-F1350B980101}"/>
              </a:ext>
            </a:extLst>
          </p:cNvPr>
          <p:cNvSpPr txBox="1"/>
          <p:nvPr/>
        </p:nvSpPr>
        <p:spPr>
          <a:xfrm>
            <a:off x="5612363" y="294847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1D32FE-FC69-F58A-A3B0-91EA7ADEB288}"/>
              </a:ext>
            </a:extLst>
          </p:cNvPr>
          <p:cNvSpPr txBox="1"/>
          <p:nvPr/>
        </p:nvSpPr>
        <p:spPr>
          <a:xfrm>
            <a:off x="-32657" y="187427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Step 3</a:t>
            </a:r>
            <a:r>
              <a:rPr lang="en-US" sz="2400"/>
              <a:t>:Enter your instance name &amp; select ubuntu . </a:t>
            </a:r>
            <a:endParaRPr lang="en-IN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F8B5B-C651-4818-44C5-5851071FD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41" y="2543967"/>
            <a:ext cx="6811641" cy="39561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3FBF20-71F8-6934-0115-958424C39890}"/>
              </a:ext>
            </a:extLst>
          </p:cNvPr>
          <p:cNvCxnSpPr/>
          <p:nvPr/>
        </p:nvCxnSpPr>
        <p:spPr>
          <a:xfrm>
            <a:off x="2612571" y="2640563"/>
            <a:ext cx="382556" cy="307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ADBA96-61AF-3D4E-DE72-0A5374674D84}"/>
              </a:ext>
            </a:extLst>
          </p:cNvPr>
          <p:cNvCxnSpPr/>
          <p:nvPr/>
        </p:nvCxnSpPr>
        <p:spPr>
          <a:xfrm>
            <a:off x="5070412" y="4973216"/>
            <a:ext cx="406657" cy="531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BBF010-73D7-EAC5-2C8A-0C7BB07E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2EAFB-B998-903D-EDBD-045642C0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3793E-486E-DD14-F584-FE49917B5435}"/>
              </a:ext>
            </a:extLst>
          </p:cNvPr>
          <p:cNvSpPr txBox="1"/>
          <p:nvPr/>
        </p:nvSpPr>
        <p:spPr>
          <a:xfrm>
            <a:off x="0" y="0"/>
            <a:ext cx="1086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 Step 4: </a:t>
            </a:r>
            <a:r>
              <a:rPr lang="en-US" sz="2400"/>
              <a:t>Then select create a new keypair .</a:t>
            </a:r>
            <a:endParaRPr lang="en-IN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C58550-205B-79C7-14F1-7E6FBF5D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94" y="461665"/>
            <a:ext cx="5962261" cy="157184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FC7878-F62B-D616-53D3-7B114D24F473}"/>
              </a:ext>
            </a:extLst>
          </p:cNvPr>
          <p:cNvCxnSpPr/>
          <p:nvPr/>
        </p:nvCxnSpPr>
        <p:spPr>
          <a:xfrm>
            <a:off x="7380514" y="695106"/>
            <a:ext cx="447870" cy="471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434B52-F422-F46E-C322-2321982693EE}"/>
              </a:ext>
            </a:extLst>
          </p:cNvPr>
          <p:cNvSpPr txBox="1"/>
          <p:nvPr/>
        </p:nvSpPr>
        <p:spPr>
          <a:xfrm>
            <a:off x="0" y="25565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Step 5: </a:t>
            </a:r>
            <a:r>
              <a:rPr lang="en-US" sz="2400"/>
              <a:t>Enter keypair name &amp; select . </a:t>
            </a:r>
            <a:r>
              <a:rPr lang="en-US" sz="2400" err="1"/>
              <a:t>ppk</a:t>
            </a:r>
            <a:r>
              <a:rPr lang="en-US" sz="2400"/>
              <a:t> then click on create key pair. </a:t>
            </a:r>
            <a:endParaRPr lang="en-IN" sz="2400" b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D02DF8-E391-F274-247F-CDDB1D9A1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586" y="3261250"/>
            <a:ext cx="7192379" cy="341946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7A915D-D678-068F-0DCA-D49F44561100}"/>
              </a:ext>
            </a:extLst>
          </p:cNvPr>
          <p:cNvCxnSpPr/>
          <p:nvPr/>
        </p:nvCxnSpPr>
        <p:spPr>
          <a:xfrm>
            <a:off x="2230017" y="3857335"/>
            <a:ext cx="335902" cy="382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4CD37D-BE53-7366-2766-0D33015D6F69}"/>
              </a:ext>
            </a:extLst>
          </p:cNvPr>
          <p:cNvCxnSpPr/>
          <p:nvPr/>
        </p:nvCxnSpPr>
        <p:spPr>
          <a:xfrm>
            <a:off x="7431832" y="5778905"/>
            <a:ext cx="345233" cy="365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66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12710B-5FD1-8FAA-3B65-3B83F942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C09C5F-439D-0F7F-D5F6-1029798D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129B0-BD41-044D-37EE-6F936AD05327}"/>
              </a:ext>
            </a:extLst>
          </p:cNvPr>
          <p:cNvSpPr txBox="1"/>
          <p:nvPr/>
        </p:nvSpPr>
        <p:spPr>
          <a:xfrm>
            <a:off x="0" y="214391"/>
            <a:ext cx="1115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Step 6: </a:t>
            </a:r>
            <a:r>
              <a:rPr lang="en-US" sz="2400"/>
              <a:t>Then select existing security group default .click on launch instance.</a:t>
            </a:r>
            <a:endParaRPr lang="en-IN" sz="24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4C923-F05F-3E80-ABC4-A4FED2F2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996012"/>
            <a:ext cx="5551715" cy="244821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2E4D2C-53D3-A545-D1D4-95EDB47EE20F}"/>
              </a:ext>
            </a:extLst>
          </p:cNvPr>
          <p:cNvCxnSpPr/>
          <p:nvPr/>
        </p:nvCxnSpPr>
        <p:spPr>
          <a:xfrm>
            <a:off x="2285999" y="2491273"/>
            <a:ext cx="223935" cy="326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37FB2C3-E4B9-B015-E2E9-D59E19512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3" y="3877939"/>
            <a:ext cx="6690050" cy="244821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E8D11D-8877-42D3-11B2-16395AC275C4}"/>
              </a:ext>
            </a:extLst>
          </p:cNvPr>
          <p:cNvCxnSpPr/>
          <p:nvPr/>
        </p:nvCxnSpPr>
        <p:spPr>
          <a:xfrm>
            <a:off x="6550614" y="5591011"/>
            <a:ext cx="298580" cy="373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02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43D630-B233-84A3-CF14-BB28DBAD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BFD4B6-9F0C-204F-D481-7EB30973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2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6dc4bcd6-49db-4c07-9060-8acfc67cef9f"/>
    <ds:schemaRef ds:uri="fb0879af-3eba-417a-a55a-ffe6dcd6ca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 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krati pandey</dc:creator>
  <cp:revision>1</cp:revision>
  <dcterms:created xsi:type="dcterms:W3CDTF">2024-06-22T14:45:10Z</dcterms:created>
  <dcterms:modified xsi:type="dcterms:W3CDTF">2024-06-22T15:40:04Z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