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Trebuchet MS" charset="1" panose="020B0603020202020204"/>
      <p:regular r:id="rId19"/>
    </p:embeddedFont>
    <p:embeddedFont>
      <p:font typeface="Trebuchet MS Bold" charset="1" panose="020B0703020202020204"/>
      <p:regular r:id="rId20"/>
    </p:embeddedFont>
    <p:embeddedFont>
      <p:font typeface="Trebuchet MS Italics" charset="1" panose="020B0603020202090204"/>
      <p:regular r:id="rId21"/>
    </p:embeddedFont>
    <p:embeddedFont>
      <p:font typeface="Trebuchet MS Bold Italics" charset="1" panose="020B0703020202090204"/>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Canva Sans Italics" charset="1" panose="020B0503030501040103"/>
      <p:regular r:id="rId25"/>
    </p:embeddedFont>
    <p:embeddedFont>
      <p:font typeface="Canva Sans Bold Italics" charset="1" panose="020B0803030501040103"/>
      <p:regular r:id="rId26"/>
    </p:embeddedFont>
    <p:embeddedFont>
      <p:font typeface="Canva Sans Medium" charset="1" panose="020B0603030501040103"/>
      <p:regular r:id="rId27"/>
    </p:embeddedFont>
    <p:embeddedFont>
      <p:font typeface="Canva Sans Medium Italics" charset="1" panose="020B06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https://www.sciencedirect.com/science/article/pii/S0168169920302544" TargetMode="External" Type="http://schemas.openxmlformats.org/officeDocument/2006/relationships/hyperlink"/></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550228"/>
            <a:ext cx="18288000" cy="126611"/>
            <a:chOff x="0" y="0"/>
            <a:chExt cx="24384000" cy="168814"/>
          </a:xfrm>
        </p:grpSpPr>
        <p:sp>
          <p:nvSpPr>
            <p:cNvPr name="Freeform 3" id="3"/>
            <p:cNvSpPr/>
            <p:nvPr/>
          </p:nvSpPr>
          <p:spPr>
            <a:xfrm flipH="false" flipV="false" rot="0">
              <a:off x="0" y="0"/>
              <a:ext cx="24384000" cy="168783"/>
            </a:xfrm>
            <a:custGeom>
              <a:avLst/>
              <a:gdLst/>
              <a:ahLst/>
              <a:cxnLst/>
              <a:rect r="r" b="b" t="t" l="l"/>
              <a:pathLst>
                <a:path h="168783" w="24384000">
                  <a:moveTo>
                    <a:pt x="0" y="0"/>
                  </a:moveTo>
                  <a:lnTo>
                    <a:pt x="24384000" y="0"/>
                  </a:lnTo>
                  <a:lnTo>
                    <a:pt x="24384000" y="168783"/>
                  </a:lnTo>
                  <a:lnTo>
                    <a:pt x="0" y="168783"/>
                  </a:lnTo>
                  <a:close/>
                </a:path>
              </a:pathLst>
            </a:custGeom>
            <a:solidFill>
              <a:srgbClr val="438086">
                <a:alpha val="49804"/>
              </a:srgbClr>
            </a:solidFill>
          </p:spPr>
        </p:sp>
      </p:grpSp>
      <p:grpSp>
        <p:nvGrpSpPr>
          <p:cNvPr name="Group 4" id="4"/>
          <p:cNvGrpSpPr/>
          <p:nvPr/>
        </p:nvGrpSpPr>
        <p:grpSpPr>
          <a:xfrm rot="0">
            <a:off x="0" y="-19050"/>
            <a:ext cx="18288000" cy="465995"/>
            <a:chOff x="0" y="0"/>
            <a:chExt cx="24384000" cy="621326"/>
          </a:xfrm>
        </p:grpSpPr>
        <p:sp>
          <p:nvSpPr>
            <p:cNvPr name="Freeform 5" id="5"/>
            <p:cNvSpPr/>
            <p:nvPr/>
          </p:nvSpPr>
          <p:spPr>
            <a:xfrm flipH="false" flipV="false" rot="0">
              <a:off x="0" y="0"/>
              <a:ext cx="24384000" cy="621284"/>
            </a:xfrm>
            <a:custGeom>
              <a:avLst/>
              <a:gdLst/>
              <a:ahLst/>
              <a:cxnLst/>
              <a:rect r="r" b="b" t="t" l="l"/>
              <a:pathLst>
                <a:path h="621284" w="24384000">
                  <a:moveTo>
                    <a:pt x="0" y="0"/>
                  </a:moveTo>
                  <a:lnTo>
                    <a:pt x="24384000" y="0"/>
                  </a:lnTo>
                  <a:lnTo>
                    <a:pt x="24384000" y="621284"/>
                  </a:lnTo>
                  <a:lnTo>
                    <a:pt x="0" y="621284"/>
                  </a:lnTo>
                  <a:close/>
                </a:path>
              </a:pathLst>
            </a:custGeom>
            <a:solidFill>
              <a:srgbClr val="424456"/>
            </a:solidFill>
          </p:spPr>
        </p:sp>
      </p:grpSp>
      <p:grpSp>
        <p:nvGrpSpPr>
          <p:cNvPr name="Group 6" id="6"/>
          <p:cNvGrpSpPr/>
          <p:nvPr/>
        </p:nvGrpSpPr>
        <p:grpSpPr>
          <a:xfrm rot="0">
            <a:off x="1" y="462415"/>
            <a:ext cx="18288002" cy="137162"/>
            <a:chOff x="0" y="0"/>
            <a:chExt cx="24384002" cy="182882"/>
          </a:xfrm>
        </p:grpSpPr>
        <p:sp>
          <p:nvSpPr>
            <p:cNvPr name="Freeform 7" id="7"/>
            <p:cNvSpPr/>
            <p:nvPr/>
          </p:nvSpPr>
          <p:spPr>
            <a:xfrm flipH="false" flipV="false" rot="0">
              <a:off x="0" y="0"/>
              <a:ext cx="24384000" cy="182880"/>
            </a:xfrm>
            <a:custGeom>
              <a:avLst/>
              <a:gdLst/>
              <a:ahLst/>
              <a:cxnLst/>
              <a:rect r="r" b="b" t="t" l="l"/>
              <a:pathLst>
                <a:path h="182880" w="24384000">
                  <a:moveTo>
                    <a:pt x="0" y="0"/>
                  </a:moveTo>
                  <a:lnTo>
                    <a:pt x="24384000" y="0"/>
                  </a:lnTo>
                  <a:lnTo>
                    <a:pt x="24384000" y="182880"/>
                  </a:lnTo>
                  <a:lnTo>
                    <a:pt x="0" y="182880"/>
                  </a:lnTo>
                  <a:close/>
                </a:path>
              </a:pathLst>
            </a:custGeom>
            <a:solidFill>
              <a:srgbClr val="438086"/>
            </a:solidFill>
          </p:spPr>
        </p:sp>
      </p:grpSp>
      <p:grpSp>
        <p:nvGrpSpPr>
          <p:cNvPr name="Group 8" id="8"/>
          <p:cNvGrpSpPr/>
          <p:nvPr/>
        </p:nvGrpSpPr>
        <p:grpSpPr>
          <a:xfrm rot="0">
            <a:off x="10820366" y="540370"/>
            <a:ext cx="7467638" cy="136630"/>
            <a:chOff x="0" y="0"/>
            <a:chExt cx="9956850" cy="182174"/>
          </a:xfrm>
        </p:grpSpPr>
        <p:sp>
          <p:nvSpPr>
            <p:cNvPr name="Freeform 9" id="9"/>
            <p:cNvSpPr/>
            <p:nvPr/>
          </p:nvSpPr>
          <p:spPr>
            <a:xfrm flipH="false" flipV="false" rot="0">
              <a:off x="0" y="0"/>
              <a:ext cx="9956800" cy="182118"/>
            </a:xfrm>
            <a:custGeom>
              <a:avLst/>
              <a:gdLst/>
              <a:ahLst/>
              <a:cxnLst/>
              <a:rect r="r" b="b" t="t" l="l"/>
              <a:pathLst>
                <a:path h="182118" w="9956800">
                  <a:moveTo>
                    <a:pt x="0" y="182118"/>
                  </a:moveTo>
                  <a:lnTo>
                    <a:pt x="9956800" y="182118"/>
                  </a:lnTo>
                  <a:lnTo>
                    <a:pt x="9956800" y="0"/>
                  </a:lnTo>
                  <a:lnTo>
                    <a:pt x="0" y="0"/>
                  </a:lnTo>
                  <a:close/>
                </a:path>
              </a:pathLst>
            </a:custGeom>
            <a:solidFill>
              <a:srgbClr val="438086"/>
            </a:solidFill>
          </p:spPr>
        </p:sp>
      </p:grpSp>
      <p:grpSp>
        <p:nvGrpSpPr>
          <p:cNvPr name="Group 10" id="10"/>
          <p:cNvGrpSpPr/>
          <p:nvPr/>
        </p:nvGrpSpPr>
        <p:grpSpPr>
          <a:xfrm rot="0">
            <a:off x="10820402" y="660169"/>
            <a:ext cx="7467602" cy="270053"/>
            <a:chOff x="0" y="0"/>
            <a:chExt cx="9956802" cy="360070"/>
          </a:xfrm>
        </p:grpSpPr>
        <p:sp>
          <p:nvSpPr>
            <p:cNvPr name="Freeform 11" id="11"/>
            <p:cNvSpPr/>
            <p:nvPr/>
          </p:nvSpPr>
          <p:spPr>
            <a:xfrm flipH="false" flipV="false" rot="0">
              <a:off x="0" y="0"/>
              <a:ext cx="9956800" cy="360045"/>
            </a:xfrm>
            <a:custGeom>
              <a:avLst/>
              <a:gdLst/>
              <a:ahLst/>
              <a:cxnLst/>
              <a:rect r="r" b="b" t="t" l="l"/>
              <a:pathLst>
                <a:path h="360045" w="9956800">
                  <a:moveTo>
                    <a:pt x="0" y="360045"/>
                  </a:moveTo>
                  <a:lnTo>
                    <a:pt x="9956800" y="360045"/>
                  </a:lnTo>
                  <a:lnTo>
                    <a:pt x="9956800" y="0"/>
                  </a:lnTo>
                  <a:lnTo>
                    <a:pt x="0" y="0"/>
                  </a:lnTo>
                  <a:close/>
                </a:path>
              </a:pathLst>
            </a:custGeom>
            <a:solidFill>
              <a:srgbClr val="438086">
                <a:alpha val="49804"/>
              </a:srgbClr>
            </a:solidFill>
          </p:spPr>
        </p:sp>
      </p:grpSp>
      <p:grpSp>
        <p:nvGrpSpPr>
          <p:cNvPr name="Group 12" id="12"/>
          <p:cNvGrpSpPr/>
          <p:nvPr/>
        </p:nvGrpSpPr>
        <p:grpSpPr>
          <a:xfrm rot="0">
            <a:off x="18169932" y="-3002"/>
            <a:ext cx="115252" cy="932688"/>
            <a:chOff x="0" y="0"/>
            <a:chExt cx="153670" cy="1243584"/>
          </a:xfrm>
        </p:grpSpPr>
        <p:sp>
          <p:nvSpPr>
            <p:cNvPr name="Freeform 13" id="13"/>
            <p:cNvSpPr/>
            <p:nvPr/>
          </p:nvSpPr>
          <p:spPr>
            <a:xfrm flipH="false" flipV="false" rot="0">
              <a:off x="0" y="0"/>
              <a:ext cx="153670" cy="1243584"/>
            </a:xfrm>
            <a:custGeom>
              <a:avLst/>
              <a:gdLst/>
              <a:ahLst/>
              <a:cxnLst/>
              <a:rect r="r" b="b" t="t" l="l"/>
              <a:pathLst>
                <a:path h="1243584" w="153670">
                  <a:moveTo>
                    <a:pt x="0" y="0"/>
                  </a:moveTo>
                  <a:lnTo>
                    <a:pt x="153670" y="0"/>
                  </a:lnTo>
                  <a:lnTo>
                    <a:pt x="153670" y="1243584"/>
                  </a:lnTo>
                  <a:lnTo>
                    <a:pt x="0" y="1243584"/>
                  </a:lnTo>
                  <a:close/>
                </a:path>
              </a:pathLst>
            </a:custGeom>
            <a:solidFill>
              <a:srgbClr val="FFFFFF">
                <a:alpha val="64706"/>
              </a:srgbClr>
            </a:solidFill>
          </p:spPr>
        </p:sp>
      </p:grpSp>
      <p:grpSp>
        <p:nvGrpSpPr>
          <p:cNvPr name="Group 14" id="14"/>
          <p:cNvGrpSpPr/>
          <p:nvPr/>
        </p:nvGrpSpPr>
        <p:grpSpPr>
          <a:xfrm rot="0">
            <a:off x="18088962" y="-3002"/>
            <a:ext cx="54864" cy="932688"/>
            <a:chOff x="0" y="0"/>
            <a:chExt cx="73152" cy="1243584"/>
          </a:xfrm>
        </p:grpSpPr>
        <p:sp>
          <p:nvSpPr>
            <p:cNvPr name="Freeform 15" id="15"/>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64706"/>
              </a:srgbClr>
            </a:solidFill>
          </p:spPr>
        </p:sp>
      </p:grpSp>
      <p:grpSp>
        <p:nvGrpSpPr>
          <p:cNvPr name="Group 16" id="16"/>
          <p:cNvGrpSpPr/>
          <p:nvPr/>
        </p:nvGrpSpPr>
        <p:grpSpPr>
          <a:xfrm rot="0">
            <a:off x="18050856" y="-3002"/>
            <a:ext cx="18288" cy="932688"/>
            <a:chOff x="0" y="0"/>
            <a:chExt cx="24384" cy="1243584"/>
          </a:xfrm>
        </p:grpSpPr>
        <p:sp>
          <p:nvSpPr>
            <p:cNvPr name="Freeform 17" id="17"/>
            <p:cNvSpPr/>
            <p:nvPr/>
          </p:nvSpPr>
          <p:spPr>
            <a:xfrm flipH="false" flipV="false" rot="0">
              <a:off x="0" y="0"/>
              <a:ext cx="24384" cy="1243584"/>
            </a:xfrm>
            <a:custGeom>
              <a:avLst/>
              <a:gdLst/>
              <a:ahLst/>
              <a:cxnLst/>
              <a:rect r="r" b="b" t="t" l="l"/>
              <a:pathLst>
                <a:path h="1243584" w="24384">
                  <a:moveTo>
                    <a:pt x="0" y="0"/>
                  </a:moveTo>
                  <a:lnTo>
                    <a:pt x="24384" y="0"/>
                  </a:lnTo>
                  <a:lnTo>
                    <a:pt x="24384" y="1243584"/>
                  </a:lnTo>
                  <a:lnTo>
                    <a:pt x="0" y="1243584"/>
                  </a:lnTo>
                  <a:close/>
                </a:path>
              </a:pathLst>
            </a:custGeom>
            <a:solidFill>
              <a:srgbClr val="FFFFFF">
                <a:alpha val="60000"/>
              </a:srgbClr>
            </a:solidFill>
          </p:spPr>
        </p:sp>
      </p:grpSp>
      <p:grpSp>
        <p:nvGrpSpPr>
          <p:cNvPr name="Group 18" id="18"/>
          <p:cNvGrpSpPr/>
          <p:nvPr/>
        </p:nvGrpSpPr>
        <p:grpSpPr>
          <a:xfrm rot="0">
            <a:off x="17950846" y="-3002"/>
            <a:ext cx="54864" cy="932688"/>
            <a:chOff x="0" y="0"/>
            <a:chExt cx="73152" cy="1243584"/>
          </a:xfrm>
        </p:grpSpPr>
        <p:sp>
          <p:nvSpPr>
            <p:cNvPr name="Freeform 19" id="19"/>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40000"/>
              </a:srgbClr>
            </a:solidFill>
          </p:spPr>
        </p:sp>
      </p:grpSp>
      <p:grpSp>
        <p:nvGrpSpPr>
          <p:cNvPr name="Group 20" id="20"/>
          <p:cNvGrpSpPr/>
          <p:nvPr/>
        </p:nvGrpSpPr>
        <p:grpSpPr>
          <a:xfrm rot="0">
            <a:off x="17831354" y="570"/>
            <a:ext cx="109728" cy="877824"/>
            <a:chOff x="0" y="0"/>
            <a:chExt cx="146304" cy="1170432"/>
          </a:xfrm>
        </p:grpSpPr>
        <p:sp>
          <p:nvSpPr>
            <p:cNvPr name="Freeform 21" id="21"/>
            <p:cNvSpPr/>
            <p:nvPr/>
          </p:nvSpPr>
          <p:spPr>
            <a:xfrm flipH="false" flipV="false" rot="0">
              <a:off x="0" y="0"/>
              <a:ext cx="146304" cy="1170432"/>
            </a:xfrm>
            <a:custGeom>
              <a:avLst/>
              <a:gdLst/>
              <a:ahLst/>
              <a:cxnLst/>
              <a:rect r="r" b="b" t="t" l="l"/>
              <a:pathLst>
                <a:path h="1170432" w="146304">
                  <a:moveTo>
                    <a:pt x="0" y="0"/>
                  </a:moveTo>
                  <a:lnTo>
                    <a:pt x="146304" y="0"/>
                  </a:lnTo>
                  <a:lnTo>
                    <a:pt x="146304" y="1170432"/>
                  </a:lnTo>
                  <a:lnTo>
                    <a:pt x="0" y="1170432"/>
                  </a:lnTo>
                  <a:close/>
                </a:path>
              </a:pathLst>
            </a:custGeom>
            <a:solidFill>
              <a:srgbClr val="FFFFFF">
                <a:alpha val="19608"/>
              </a:srgbClr>
            </a:solidFill>
          </p:spPr>
        </p:sp>
      </p:grpSp>
      <p:grpSp>
        <p:nvGrpSpPr>
          <p:cNvPr name="Group 22" id="22"/>
          <p:cNvGrpSpPr/>
          <p:nvPr/>
        </p:nvGrpSpPr>
        <p:grpSpPr>
          <a:xfrm rot="0">
            <a:off x="17746950" y="570"/>
            <a:ext cx="18288" cy="877824"/>
            <a:chOff x="0" y="0"/>
            <a:chExt cx="24384" cy="1170432"/>
          </a:xfrm>
        </p:grpSpPr>
        <p:sp>
          <p:nvSpPr>
            <p:cNvPr name="Freeform 23" id="23"/>
            <p:cNvSpPr/>
            <p:nvPr/>
          </p:nvSpPr>
          <p:spPr>
            <a:xfrm flipH="false" flipV="false" rot="0">
              <a:off x="0" y="0"/>
              <a:ext cx="24384" cy="1170432"/>
            </a:xfrm>
            <a:custGeom>
              <a:avLst/>
              <a:gdLst/>
              <a:ahLst/>
              <a:cxnLst/>
              <a:rect r="r" b="b" t="t" l="l"/>
              <a:pathLst>
                <a:path h="1170432" w="24384">
                  <a:moveTo>
                    <a:pt x="0" y="0"/>
                  </a:moveTo>
                  <a:lnTo>
                    <a:pt x="24384" y="0"/>
                  </a:lnTo>
                  <a:lnTo>
                    <a:pt x="24384" y="1170432"/>
                  </a:lnTo>
                  <a:lnTo>
                    <a:pt x="0" y="1170432"/>
                  </a:lnTo>
                  <a:close/>
                </a:path>
              </a:pathLst>
            </a:custGeom>
            <a:solidFill>
              <a:srgbClr val="FFFFFF">
                <a:alpha val="29804"/>
              </a:srgbClr>
            </a:solidFill>
          </p:spPr>
        </p:sp>
      </p:grpSp>
      <p:grpSp>
        <p:nvGrpSpPr>
          <p:cNvPr name="Group 24" id="24"/>
          <p:cNvGrpSpPr/>
          <p:nvPr/>
        </p:nvGrpSpPr>
        <p:grpSpPr>
          <a:xfrm rot="0">
            <a:off x="10820366" y="5715002"/>
            <a:ext cx="7467638" cy="136630"/>
            <a:chOff x="0" y="0"/>
            <a:chExt cx="9956850" cy="182174"/>
          </a:xfrm>
        </p:grpSpPr>
        <p:sp>
          <p:nvSpPr>
            <p:cNvPr name="Freeform 25" id="25"/>
            <p:cNvSpPr/>
            <p:nvPr/>
          </p:nvSpPr>
          <p:spPr>
            <a:xfrm flipH="false" flipV="false" rot="0">
              <a:off x="0" y="0"/>
              <a:ext cx="9956800" cy="182118"/>
            </a:xfrm>
            <a:custGeom>
              <a:avLst/>
              <a:gdLst/>
              <a:ahLst/>
              <a:cxnLst/>
              <a:rect r="r" b="b" t="t" l="l"/>
              <a:pathLst>
                <a:path h="182118" w="9956800">
                  <a:moveTo>
                    <a:pt x="0" y="182118"/>
                  </a:moveTo>
                  <a:lnTo>
                    <a:pt x="9956800" y="182118"/>
                  </a:lnTo>
                  <a:lnTo>
                    <a:pt x="9956800" y="0"/>
                  </a:lnTo>
                  <a:lnTo>
                    <a:pt x="0" y="0"/>
                  </a:lnTo>
                  <a:close/>
                </a:path>
              </a:pathLst>
            </a:custGeom>
            <a:solidFill>
              <a:srgbClr val="438086"/>
            </a:solidFill>
          </p:spPr>
        </p:sp>
      </p:grpSp>
      <p:grpSp>
        <p:nvGrpSpPr>
          <p:cNvPr name="Group 26" id="26"/>
          <p:cNvGrpSpPr/>
          <p:nvPr/>
        </p:nvGrpSpPr>
        <p:grpSpPr>
          <a:xfrm rot="0">
            <a:off x="10820402" y="5715002"/>
            <a:ext cx="7467602" cy="288036"/>
            <a:chOff x="0" y="0"/>
            <a:chExt cx="9956802" cy="384048"/>
          </a:xfrm>
        </p:grpSpPr>
        <p:sp>
          <p:nvSpPr>
            <p:cNvPr name="Freeform 27" id="27"/>
            <p:cNvSpPr/>
            <p:nvPr/>
          </p:nvSpPr>
          <p:spPr>
            <a:xfrm flipH="false" flipV="false" rot="0">
              <a:off x="0" y="0"/>
              <a:ext cx="9956800" cy="384048"/>
            </a:xfrm>
            <a:custGeom>
              <a:avLst/>
              <a:gdLst/>
              <a:ahLst/>
              <a:cxnLst/>
              <a:rect r="r" b="b" t="t" l="l"/>
              <a:pathLst>
                <a:path h="384048" w="9956800">
                  <a:moveTo>
                    <a:pt x="0" y="384048"/>
                  </a:moveTo>
                  <a:lnTo>
                    <a:pt x="9956800" y="384048"/>
                  </a:lnTo>
                  <a:lnTo>
                    <a:pt x="9956800" y="0"/>
                  </a:lnTo>
                  <a:lnTo>
                    <a:pt x="0" y="0"/>
                  </a:lnTo>
                  <a:close/>
                </a:path>
              </a:pathLst>
            </a:custGeom>
            <a:solidFill>
              <a:srgbClr val="438086">
                <a:alpha val="49804"/>
              </a:srgbClr>
            </a:solidFill>
          </p:spPr>
        </p:sp>
      </p:grpSp>
      <p:grpSp>
        <p:nvGrpSpPr>
          <p:cNvPr name="Group 28" id="28"/>
          <p:cNvGrpSpPr/>
          <p:nvPr/>
        </p:nvGrpSpPr>
        <p:grpSpPr>
          <a:xfrm rot="0">
            <a:off x="10820402" y="6172750"/>
            <a:ext cx="7467602" cy="13716"/>
            <a:chOff x="0" y="0"/>
            <a:chExt cx="9956802" cy="18288"/>
          </a:xfrm>
        </p:grpSpPr>
        <p:sp>
          <p:nvSpPr>
            <p:cNvPr name="Freeform 29" id="29"/>
            <p:cNvSpPr/>
            <p:nvPr/>
          </p:nvSpPr>
          <p:spPr>
            <a:xfrm flipH="false" flipV="false" rot="0">
              <a:off x="0" y="0"/>
              <a:ext cx="9956800" cy="18288"/>
            </a:xfrm>
            <a:custGeom>
              <a:avLst/>
              <a:gdLst/>
              <a:ahLst/>
              <a:cxnLst/>
              <a:rect r="r" b="b" t="t" l="l"/>
              <a:pathLst>
                <a:path h="18288" w="9956800">
                  <a:moveTo>
                    <a:pt x="0" y="18288"/>
                  </a:moveTo>
                  <a:lnTo>
                    <a:pt x="9956800" y="18288"/>
                  </a:lnTo>
                  <a:lnTo>
                    <a:pt x="9956800" y="0"/>
                  </a:lnTo>
                  <a:lnTo>
                    <a:pt x="0" y="0"/>
                  </a:lnTo>
                  <a:close/>
                </a:path>
              </a:pathLst>
            </a:custGeom>
            <a:solidFill>
              <a:srgbClr val="438086">
                <a:alpha val="64706"/>
              </a:srgbClr>
            </a:solidFill>
          </p:spPr>
        </p:sp>
      </p:grpSp>
      <p:grpSp>
        <p:nvGrpSpPr>
          <p:cNvPr name="Group 30" id="30"/>
          <p:cNvGrpSpPr/>
          <p:nvPr/>
        </p:nvGrpSpPr>
        <p:grpSpPr>
          <a:xfrm rot="0">
            <a:off x="10820400" y="6246604"/>
            <a:ext cx="3931920" cy="27432"/>
            <a:chOff x="0" y="0"/>
            <a:chExt cx="5242560" cy="36576"/>
          </a:xfrm>
        </p:grpSpPr>
        <p:sp>
          <p:nvSpPr>
            <p:cNvPr name="Freeform 31" id="31"/>
            <p:cNvSpPr/>
            <p:nvPr/>
          </p:nvSpPr>
          <p:spPr>
            <a:xfrm flipH="false" flipV="false" rot="0">
              <a:off x="0" y="0"/>
              <a:ext cx="5242560" cy="36576"/>
            </a:xfrm>
            <a:custGeom>
              <a:avLst/>
              <a:gdLst/>
              <a:ahLst/>
              <a:cxnLst/>
              <a:rect r="r" b="b" t="t" l="l"/>
              <a:pathLst>
                <a:path h="36576" w="5242560">
                  <a:moveTo>
                    <a:pt x="0" y="36576"/>
                  </a:moveTo>
                  <a:lnTo>
                    <a:pt x="5242560" y="36576"/>
                  </a:lnTo>
                  <a:lnTo>
                    <a:pt x="5242560" y="0"/>
                  </a:lnTo>
                  <a:lnTo>
                    <a:pt x="0" y="0"/>
                  </a:lnTo>
                  <a:close/>
                </a:path>
              </a:pathLst>
            </a:custGeom>
            <a:solidFill>
              <a:srgbClr val="438086">
                <a:alpha val="60000"/>
              </a:srgbClr>
            </a:solidFill>
          </p:spPr>
        </p:sp>
      </p:grpSp>
      <p:grpSp>
        <p:nvGrpSpPr>
          <p:cNvPr name="Group 32" id="32"/>
          <p:cNvGrpSpPr/>
          <p:nvPr/>
        </p:nvGrpSpPr>
        <p:grpSpPr>
          <a:xfrm rot="0">
            <a:off x="10820400" y="6299358"/>
            <a:ext cx="3931920" cy="13716"/>
            <a:chOff x="0" y="0"/>
            <a:chExt cx="5242560" cy="18288"/>
          </a:xfrm>
        </p:grpSpPr>
        <p:sp>
          <p:nvSpPr>
            <p:cNvPr name="Freeform 33" id="33"/>
            <p:cNvSpPr/>
            <p:nvPr/>
          </p:nvSpPr>
          <p:spPr>
            <a:xfrm flipH="false" flipV="false" rot="0">
              <a:off x="0" y="0"/>
              <a:ext cx="5242560" cy="18288"/>
            </a:xfrm>
            <a:custGeom>
              <a:avLst/>
              <a:gdLst/>
              <a:ahLst/>
              <a:cxnLst/>
              <a:rect r="r" b="b" t="t" l="l"/>
              <a:pathLst>
                <a:path h="18288" w="5242560">
                  <a:moveTo>
                    <a:pt x="0" y="18288"/>
                  </a:moveTo>
                  <a:lnTo>
                    <a:pt x="5242560" y="18288"/>
                  </a:lnTo>
                  <a:lnTo>
                    <a:pt x="5242560" y="0"/>
                  </a:lnTo>
                  <a:lnTo>
                    <a:pt x="0" y="0"/>
                  </a:lnTo>
                  <a:close/>
                </a:path>
              </a:pathLst>
            </a:custGeom>
            <a:solidFill>
              <a:srgbClr val="438086">
                <a:alpha val="64706"/>
              </a:srgbClr>
            </a:solidFill>
          </p:spPr>
        </p:sp>
      </p:grpSp>
      <p:grpSp>
        <p:nvGrpSpPr>
          <p:cNvPr name="Group 34" id="34"/>
          <p:cNvGrpSpPr/>
          <p:nvPr/>
        </p:nvGrpSpPr>
        <p:grpSpPr>
          <a:xfrm rot="0">
            <a:off x="1" y="5474493"/>
            <a:ext cx="18288000" cy="366255"/>
            <a:chOff x="0" y="0"/>
            <a:chExt cx="24384000" cy="488340"/>
          </a:xfrm>
        </p:grpSpPr>
        <p:sp>
          <p:nvSpPr>
            <p:cNvPr name="Freeform 35" id="35"/>
            <p:cNvSpPr/>
            <p:nvPr/>
          </p:nvSpPr>
          <p:spPr>
            <a:xfrm flipH="false" flipV="false" rot="0">
              <a:off x="0" y="0"/>
              <a:ext cx="24384000" cy="488315"/>
            </a:xfrm>
            <a:custGeom>
              <a:avLst/>
              <a:gdLst/>
              <a:ahLst/>
              <a:cxnLst/>
              <a:rect r="r" b="b" t="t" l="l"/>
              <a:pathLst>
                <a:path h="488315" w="24384000">
                  <a:moveTo>
                    <a:pt x="0" y="0"/>
                  </a:moveTo>
                  <a:lnTo>
                    <a:pt x="24384000" y="0"/>
                  </a:lnTo>
                  <a:lnTo>
                    <a:pt x="24384000" y="488315"/>
                  </a:lnTo>
                  <a:lnTo>
                    <a:pt x="0" y="488315"/>
                  </a:lnTo>
                  <a:close/>
                </a:path>
              </a:pathLst>
            </a:custGeom>
            <a:solidFill>
              <a:srgbClr val="438086">
                <a:alpha val="49804"/>
              </a:srgbClr>
            </a:solidFill>
          </p:spPr>
        </p:sp>
      </p:grpSp>
      <p:grpSp>
        <p:nvGrpSpPr>
          <p:cNvPr name="Group 36" id="36"/>
          <p:cNvGrpSpPr/>
          <p:nvPr/>
        </p:nvGrpSpPr>
        <p:grpSpPr>
          <a:xfrm rot="0">
            <a:off x="1" y="5513292"/>
            <a:ext cx="18288002" cy="211015"/>
            <a:chOff x="0" y="0"/>
            <a:chExt cx="24384002" cy="281354"/>
          </a:xfrm>
        </p:grpSpPr>
        <p:sp>
          <p:nvSpPr>
            <p:cNvPr name="Freeform 37" id="37"/>
            <p:cNvSpPr/>
            <p:nvPr/>
          </p:nvSpPr>
          <p:spPr>
            <a:xfrm flipH="false" flipV="false" rot="0">
              <a:off x="0" y="0"/>
              <a:ext cx="24384000" cy="281305"/>
            </a:xfrm>
            <a:custGeom>
              <a:avLst/>
              <a:gdLst/>
              <a:ahLst/>
              <a:cxnLst/>
              <a:rect r="r" b="b" t="t" l="l"/>
              <a:pathLst>
                <a:path h="281305" w="24384000">
                  <a:moveTo>
                    <a:pt x="0" y="0"/>
                  </a:moveTo>
                  <a:lnTo>
                    <a:pt x="24384000" y="0"/>
                  </a:lnTo>
                  <a:lnTo>
                    <a:pt x="24384000" y="281305"/>
                  </a:lnTo>
                  <a:lnTo>
                    <a:pt x="0" y="281305"/>
                  </a:lnTo>
                  <a:close/>
                </a:path>
              </a:pathLst>
            </a:custGeom>
            <a:solidFill>
              <a:srgbClr val="438086"/>
            </a:solidFill>
          </p:spPr>
        </p:sp>
      </p:grpSp>
      <p:grpSp>
        <p:nvGrpSpPr>
          <p:cNvPr name="Group 38" id="38"/>
          <p:cNvGrpSpPr/>
          <p:nvPr/>
        </p:nvGrpSpPr>
        <p:grpSpPr>
          <a:xfrm rot="0">
            <a:off x="12828102" y="5464635"/>
            <a:ext cx="5459900" cy="372648"/>
            <a:chOff x="0" y="0"/>
            <a:chExt cx="7279866" cy="496864"/>
          </a:xfrm>
        </p:grpSpPr>
        <p:sp>
          <p:nvSpPr>
            <p:cNvPr name="Freeform 39" id="39"/>
            <p:cNvSpPr/>
            <p:nvPr/>
          </p:nvSpPr>
          <p:spPr>
            <a:xfrm flipH="false" flipV="false" rot="0">
              <a:off x="0" y="0"/>
              <a:ext cx="7279894" cy="496824"/>
            </a:xfrm>
            <a:custGeom>
              <a:avLst/>
              <a:gdLst/>
              <a:ahLst/>
              <a:cxnLst/>
              <a:rect r="r" b="b" t="t" l="l"/>
              <a:pathLst>
                <a:path h="496824" w="7279894">
                  <a:moveTo>
                    <a:pt x="0" y="496824"/>
                  </a:moveTo>
                  <a:lnTo>
                    <a:pt x="7279894" y="496824"/>
                  </a:lnTo>
                  <a:lnTo>
                    <a:pt x="7279894" y="0"/>
                  </a:lnTo>
                  <a:lnTo>
                    <a:pt x="0" y="0"/>
                  </a:lnTo>
                  <a:close/>
                </a:path>
              </a:pathLst>
            </a:custGeom>
            <a:solidFill>
              <a:srgbClr val="438086"/>
            </a:solidFill>
          </p:spPr>
        </p:sp>
      </p:grpSp>
      <p:grpSp>
        <p:nvGrpSpPr>
          <p:cNvPr name="Group 40" id="40"/>
          <p:cNvGrpSpPr/>
          <p:nvPr/>
        </p:nvGrpSpPr>
        <p:grpSpPr>
          <a:xfrm rot="0">
            <a:off x="0" y="0"/>
            <a:ext cx="18288000" cy="5552550"/>
            <a:chOff x="0" y="0"/>
            <a:chExt cx="24384000" cy="7403400"/>
          </a:xfrm>
        </p:grpSpPr>
        <p:sp>
          <p:nvSpPr>
            <p:cNvPr name="Freeform 41" id="41"/>
            <p:cNvSpPr/>
            <p:nvPr/>
          </p:nvSpPr>
          <p:spPr>
            <a:xfrm flipH="false" flipV="false" rot="0">
              <a:off x="0" y="0"/>
              <a:ext cx="24384000" cy="7403338"/>
            </a:xfrm>
            <a:custGeom>
              <a:avLst/>
              <a:gdLst/>
              <a:ahLst/>
              <a:cxnLst/>
              <a:rect r="r" b="b" t="t" l="l"/>
              <a:pathLst>
                <a:path h="7403338" w="24384000">
                  <a:moveTo>
                    <a:pt x="0" y="0"/>
                  </a:moveTo>
                  <a:lnTo>
                    <a:pt x="24384000" y="0"/>
                  </a:lnTo>
                  <a:lnTo>
                    <a:pt x="24384000" y="7403338"/>
                  </a:lnTo>
                  <a:lnTo>
                    <a:pt x="0" y="7403338"/>
                  </a:lnTo>
                  <a:close/>
                </a:path>
              </a:pathLst>
            </a:custGeom>
            <a:solidFill>
              <a:srgbClr val="424456"/>
            </a:solidFill>
          </p:spPr>
        </p:sp>
      </p:grpSp>
      <p:sp>
        <p:nvSpPr>
          <p:cNvPr name="TextBox 42" id="42"/>
          <p:cNvSpPr txBox="true"/>
          <p:nvPr/>
        </p:nvSpPr>
        <p:spPr>
          <a:xfrm rot="0">
            <a:off x="3282984" y="2891025"/>
            <a:ext cx="13448474" cy="1019175"/>
          </a:xfrm>
          <a:prstGeom prst="rect">
            <a:avLst/>
          </a:prstGeom>
        </p:spPr>
        <p:txBody>
          <a:bodyPr anchor="t" rtlCol="false" tIns="0" lIns="0" bIns="0" rIns="0">
            <a:spAutoFit/>
          </a:bodyPr>
          <a:lstStyle/>
          <a:p>
            <a:pPr algn="ctr">
              <a:lnSpc>
                <a:spcPts val="7920"/>
              </a:lnSpc>
            </a:pPr>
            <a:r>
              <a:rPr lang="en-US" sz="6600">
                <a:solidFill>
                  <a:srgbClr val="FFFFFF"/>
                </a:solidFill>
                <a:latin typeface="Trebuchet MS"/>
              </a:rPr>
              <a:t>Crop Health Prediction System</a:t>
            </a:r>
          </a:p>
        </p:txBody>
      </p:sp>
      <p:sp>
        <p:nvSpPr>
          <p:cNvPr name="TextBox 43" id="43"/>
          <p:cNvSpPr txBox="true"/>
          <p:nvPr/>
        </p:nvSpPr>
        <p:spPr>
          <a:xfrm rot="0">
            <a:off x="5237696" y="1599759"/>
            <a:ext cx="11395944" cy="965632"/>
          </a:xfrm>
          <a:prstGeom prst="rect">
            <a:avLst/>
          </a:prstGeom>
        </p:spPr>
        <p:txBody>
          <a:bodyPr anchor="t" rtlCol="false" tIns="0" lIns="0" bIns="0" rIns="0">
            <a:spAutoFit/>
          </a:bodyPr>
          <a:lstStyle/>
          <a:p>
            <a:pPr algn="l">
              <a:lnSpc>
                <a:spcPts val="4320"/>
              </a:lnSpc>
            </a:pPr>
            <a:r>
              <a:rPr lang="en-US" sz="3600">
                <a:solidFill>
                  <a:srgbClr val="424456"/>
                </a:solidFill>
                <a:latin typeface="Arimo"/>
              </a:rPr>
              <a:t>Mini-Project Presentation-1</a:t>
            </a:r>
          </a:p>
        </p:txBody>
      </p:sp>
      <p:sp>
        <p:nvSpPr>
          <p:cNvPr name="TextBox 44" id="44"/>
          <p:cNvSpPr txBox="true"/>
          <p:nvPr/>
        </p:nvSpPr>
        <p:spPr>
          <a:xfrm rot="0">
            <a:off x="190716" y="7713172"/>
            <a:ext cx="14363468" cy="2950464"/>
          </a:xfrm>
          <a:prstGeom prst="rect">
            <a:avLst/>
          </a:prstGeom>
        </p:spPr>
        <p:txBody>
          <a:bodyPr anchor="t" rtlCol="false" tIns="0" lIns="0" bIns="0" rIns="0">
            <a:spAutoFit/>
          </a:bodyPr>
          <a:lstStyle/>
          <a:p>
            <a:pPr algn="l">
              <a:lnSpc>
                <a:spcPts val="3888"/>
              </a:lnSpc>
            </a:pPr>
            <a:r>
              <a:rPr lang="en-US" sz="3600" spc="299">
                <a:solidFill>
                  <a:srgbClr val="424456"/>
                </a:solidFill>
                <a:latin typeface="Arimo Bold"/>
              </a:rPr>
              <a:t>Project guide:    Ms. Yashi Bhardwaj</a:t>
            </a:r>
          </a:p>
          <a:p>
            <a:pPr algn="l">
              <a:lnSpc>
                <a:spcPts val="3888"/>
              </a:lnSpc>
            </a:pPr>
            <a:r>
              <a:rPr lang="en-US" sz="3600" spc="298">
                <a:solidFill>
                  <a:srgbClr val="424456"/>
                </a:solidFill>
                <a:latin typeface="Arimo Bold"/>
              </a:rPr>
              <a:t>Team members:  Piyush Pandey - 2100321540113</a:t>
            </a:r>
          </a:p>
          <a:p>
            <a:pPr algn="l">
              <a:lnSpc>
                <a:spcPts val="3888"/>
              </a:lnSpc>
            </a:pPr>
            <a:r>
              <a:rPr lang="en-US" sz="3600" spc="298">
                <a:solidFill>
                  <a:srgbClr val="424456"/>
                </a:solidFill>
                <a:latin typeface="Arimo Bold"/>
              </a:rPr>
              <a:t>                          Nandini tyagi     - 2100321540104</a:t>
            </a:r>
          </a:p>
          <a:p>
            <a:pPr algn="l">
              <a:lnSpc>
                <a:spcPts val="3888"/>
              </a:lnSpc>
            </a:pPr>
            <a:r>
              <a:rPr lang="en-US" sz="3600" spc="298">
                <a:solidFill>
                  <a:srgbClr val="424456"/>
                </a:solidFill>
                <a:latin typeface="Arimo Bold"/>
              </a:rPr>
              <a:t>                          Riya Sharma      - 2100321540131</a:t>
            </a:r>
          </a:p>
          <a:p>
            <a:pPr algn="l">
              <a:lnSpc>
                <a:spcPts val="3888"/>
              </a:lnSpc>
            </a:pPr>
            <a:r>
              <a:rPr lang="en-US" sz="3600" spc="299">
                <a:solidFill>
                  <a:srgbClr val="424456"/>
                </a:solidFill>
                <a:latin typeface="Arimo Bold"/>
              </a:rPr>
              <a:t>                          Kratika              -  2100321540086</a:t>
            </a:r>
          </a:p>
          <a:p>
            <a:pPr algn="l">
              <a:lnSpc>
                <a:spcPts val="3888"/>
              </a:lnSpc>
            </a:pPr>
            <a:r>
              <a:rPr lang="en-US" sz="3600" spc="299">
                <a:solidFill>
                  <a:srgbClr val="424456"/>
                </a:solidFill>
                <a:latin typeface="Arimo Bold"/>
              </a:rPr>
              <a:t> </a:t>
            </a:r>
          </a:p>
        </p:txBody>
      </p:sp>
      <p:grpSp>
        <p:nvGrpSpPr>
          <p:cNvPr name="Group 45" id="45"/>
          <p:cNvGrpSpPr/>
          <p:nvPr/>
        </p:nvGrpSpPr>
        <p:grpSpPr>
          <a:xfrm rot="0">
            <a:off x="2231409" y="20474"/>
            <a:ext cx="15551625" cy="1617258"/>
            <a:chOff x="0" y="0"/>
            <a:chExt cx="20735500" cy="2156344"/>
          </a:xfrm>
        </p:grpSpPr>
        <p:sp>
          <p:nvSpPr>
            <p:cNvPr name="Freeform 46" id="46"/>
            <p:cNvSpPr/>
            <p:nvPr/>
          </p:nvSpPr>
          <p:spPr>
            <a:xfrm flipH="false" flipV="false" rot="0">
              <a:off x="0" y="0"/>
              <a:ext cx="20735544" cy="2156333"/>
            </a:xfrm>
            <a:custGeom>
              <a:avLst/>
              <a:gdLst/>
              <a:ahLst/>
              <a:cxnLst/>
              <a:rect r="r" b="b" t="t" l="l"/>
              <a:pathLst>
                <a:path h="2156333" w="20735544">
                  <a:moveTo>
                    <a:pt x="0" y="0"/>
                  </a:moveTo>
                  <a:lnTo>
                    <a:pt x="20735544" y="0"/>
                  </a:lnTo>
                  <a:lnTo>
                    <a:pt x="20735544" y="2156333"/>
                  </a:lnTo>
                  <a:lnTo>
                    <a:pt x="0" y="2156333"/>
                  </a:lnTo>
                  <a:close/>
                </a:path>
              </a:pathLst>
            </a:custGeom>
            <a:solidFill>
              <a:srgbClr val="83BCC1"/>
            </a:solidFill>
          </p:spPr>
        </p:sp>
        <p:sp>
          <p:nvSpPr>
            <p:cNvPr name="TextBox 47" id="47"/>
            <p:cNvSpPr txBox="true"/>
            <p:nvPr/>
          </p:nvSpPr>
          <p:spPr>
            <a:xfrm>
              <a:off x="0" y="76200"/>
              <a:ext cx="20735500" cy="2080144"/>
            </a:xfrm>
            <a:prstGeom prst="rect">
              <a:avLst/>
            </a:prstGeom>
          </p:spPr>
          <p:txBody>
            <a:bodyPr anchor="ctr" rtlCol="false" tIns="50800" lIns="50800" bIns="50800" rIns="50800"/>
            <a:lstStyle/>
            <a:p>
              <a:pPr algn="ctr">
                <a:lnSpc>
                  <a:spcPts val="4896"/>
                </a:lnSpc>
              </a:pPr>
              <a:r>
                <a:rPr lang="en-US" sz="4800">
                  <a:solidFill>
                    <a:srgbClr val="000000"/>
                  </a:solidFill>
                  <a:latin typeface="Trebuchet MS"/>
                </a:rPr>
                <a:t>ABES Engineering College, Ghaziabad, UP</a:t>
              </a:r>
            </a:p>
            <a:p>
              <a:pPr algn="ctr">
                <a:lnSpc>
                  <a:spcPts val="4896"/>
                </a:lnSpc>
              </a:pPr>
              <a:r>
                <a:rPr lang="en-US" sz="4800">
                  <a:solidFill>
                    <a:srgbClr val="000000"/>
                  </a:solidFill>
                  <a:latin typeface="Trebuchet MS"/>
                </a:rPr>
                <a:t>Department of CSE-DS</a:t>
              </a:r>
            </a:p>
          </p:txBody>
        </p:sp>
      </p:grpSp>
      <p:sp>
        <p:nvSpPr>
          <p:cNvPr name="Freeform 48" id="48"/>
          <p:cNvSpPr/>
          <p:nvPr/>
        </p:nvSpPr>
        <p:spPr>
          <a:xfrm flipH="false" flipV="false" rot="0">
            <a:off x="0" y="-33393"/>
            <a:ext cx="2251881" cy="2417866"/>
          </a:xfrm>
          <a:custGeom>
            <a:avLst/>
            <a:gdLst/>
            <a:ahLst/>
            <a:cxnLst/>
            <a:rect r="r" b="b" t="t" l="l"/>
            <a:pathLst>
              <a:path h="2417866" w="2251881">
                <a:moveTo>
                  <a:pt x="0" y="0"/>
                </a:moveTo>
                <a:lnTo>
                  <a:pt x="2251881" y="0"/>
                </a:lnTo>
                <a:lnTo>
                  <a:pt x="2251881" y="2417867"/>
                </a:lnTo>
                <a:lnTo>
                  <a:pt x="0" y="2417867"/>
                </a:lnTo>
                <a:lnTo>
                  <a:pt x="0" y="0"/>
                </a:lnTo>
                <a:close/>
              </a:path>
            </a:pathLst>
          </a:custGeom>
          <a:blipFill>
            <a:blip r:embed="rId2"/>
            <a:stretch>
              <a:fillRect l="-78" t="0" r="-78" b="0"/>
            </a:stretch>
          </a:blipFill>
        </p:spPr>
      </p:sp>
      <p:sp>
        <p:nvSpPr>
          <p:cNvPr name="TextBox 49" id="49"/>
          <p:cNvSpPr txBox="true"/>
          <p:nvPr/>
        </p:nvSpPr>
        <p:spPr>
          <a:xfrm rot="0">
            <a:off x="6134314" y="5920923"/>
            <a:ext cx="11395944" cy="1543050"/>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a:rPr>
              <a:t>Project Domain: Machine Learning</a:t>
            </a:r>
          </a:p>
          <a:p>
            <a:pPr algn="l">
              <a:lnSpc>
                <a:spcPts val="5759"/>
              </a:lnSpc>
            </a:pPr>
            <a:r>
              <a:rPr lang="en-US" sz="4800">
                <a:solidFill>
                  <a:srgbClr val="000000"/>
                </a:solidFill>
                <a:latin typeface="Times New Roman"/>
              </a:rPr>
              <a:t>Project Group No: </a:t>
            </a:r>
            <a:r>
              <a:rPr lang="en-US" sz="4800">
                <a:solidFill>
                  <a:srgbClr val="000000"/>
                </a:solidFill>
                <a:latin typeface="Times New Roman Bold"/>
              </a:rPr>
              <a:t>CSDS3-G25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550228"/>
            <a:ext cx="18288000" cy="126611"/>
            <a:chOff x="0" y="0"/>
            <a:chExt cx="24384000" cy="168814"/>
          </a:xfrm>
        </p:grpSpPr>
        <p:sp>
          <p:nvSpPr>
            <p:cNvPr name="Freeform 3" id="3"/>
            <p:cNvSpPr/>
            <p:nvPr/>
          </p:nvSpPr>
          <p:spPr>
            <a:xfrm flipH="false" flipV="false" rot="0">
              <a:off x="0" y="0"/>
              <a:ext cx="24384000" cy="168783"/>
            </a:xfrm>
            <a:custGeom>
              <a:avLst/>
              <a:gdLst/>
              <a:ahLst/>
              <a:cxnLst/>
              <a:rect r="r" b="b" t="t" l="l"/>
              <a:pathLst>
                <a:path h="168783" w="24384000">
                  <a:moveTo>
                    <a:pt x="0" y="0"/>
                  </a:moveTo>
                  <a:lnTo>
                    <a:pt x="24384000" y="0"/>
                  </a:lnTo>
                  <a:lnTo>
                    <a:pt x="24384000" y="168783"/>
                  </a:lnTo>
                  <a:lnTo>
                    <a:pt x="0" y="168783"/>
                  </a:lnTo>
                  <a:close/>
                </a:path>
              </a:pathLst>
            </a:custGeom>
            <a:solidFill>
              <a:srgbClr val="438086">
                <a:alpha val="49804"/>
              </a:srgbClr>
            </a:solidFill>
          </p:spPr>
        </p:sp>
      </p:grpSp>
      <p:grpSp>
        <p:nvGrpSpPr>
          <p:cNvPr name="Group 4" id="4"/>
          <p:cNvGrpSpPr/>
          <p:nvPr/>
        </p:nvGrpSpPr>
        <p:grpSpPr>
          <a:xfrm rot="0">
            <a:off x="0" y="-19050"/>
            <a:ext cx="18288000" cy="465995"/>
            <a:chOff x="0" y="0"/>
            <a:chExt cx="24384000" cy="621326"/>
          </a:xfrm>
        </p:grpSpPr>
        <p:sp>
          <p:nvSpPr>
            <p:cNvPr name="Freeform 5" id="5"/>
            <p:cNvSpPr/>
            <p:nvPr/>
          </p:nvSpPr>
          <p:spPr>
            <a:xfrm flipH="false" flipV="false" rot="0">
              <a:off x="0" y="0"/>
              <a:ext cx="24384000" cy="621284"/>
            </a:xfrm>
            <a:custGeom>
              <a:avLst/>
              <a:gdLst/>
              <a:ahLst/>
              <a:cxnLst/>
              <a:rect r="r" b="b" t="t" l="l"/>
              <a:pathLst>
                <a:path h="621284" w="24384000">
                  <a:moveTo>
                    <a:pt x="0" y="0"/>
                  </a:moveTo>
                  <a:lnTo>
                    <a:pt x="24384000" y="0"/>
                  </a:lnTo>
                  <a:lnTo>
                    <a:pt x="24384000" y="621284"/>
                  </a:lnTo>
                  <a:lnTo>
                    <a:pt x="0" y="621284"/>
                  </a:lnTo>
                  <a:close/>
                </a:path>
              </a:pathLst>
            </a:custGeom>
            <a:solidFill>
              <a:srgbClr val="424456"/>
            </a:solidFill>
          </p:spPr>
        </p:sp>
      </p:grpSp>
      <p:grpSp>
        <p:nvGrpSpPr>
          <p:cNvPr name="Group 6" id="6"/>
          <p:cNvGrpSpPr/>
          <p:nvPr/>
        </p:nvGrpSpPr>
        <p:grpSpPr>
          <a:xfrm rot="0">
            <a:off x="1" y="462415"/>
            <a:ext cx="18288002" cy="137162"/>
            <a:chOff x="0" y="0"/>
            <a:chExt cx="24384002" cy="182882"/>
          </a:xfrm>
        </p:grpSpPr>
        <p:sp>
          <p:nvSpPr>
            <p:cNvPr name="Freeform 7" id="7"/>
            <p:cNvSpPr/>
            <p:nvPr/>
          </p:nvSpPr>
          <p:spPr>
            <a:xfrm flipH="false" flipV="false" rot="0">
              <a:off x="0" y="0"/>
              <a:ext cx="24384000" cy="182880"/>
            </a:xfrm>
            <a:custGeom>
              <a:avLst/>
              <a:gdLst/>
              <a:ahLst/>
              <a:cxnLst/>
              <a:rect r="r" b="b" t="t" l="l"/>
              <a:pathLst>
                <a:path h="182880" w="24384000">
                  <a:moveTo>
                    <a:pt x="0" y="0"/>
                  </a:moveTo>
                  <a:lnTo>
                    <a:pt x="24384000" y="0"/>
                  </a:lnTo>
                  <a:lnTo>
                    <a:pt x="24384000" y="182880"/>
                  </a:lnTo>
                  <a:lnTo>
                    <a:pt x="0" y="182880"/>
                  </a:lnTo>
                  <a:close/>
                </a:path>
              </a:pathLst>
            </a:custGeom>
            <a:solidFill>
              <a:srgbClr val="438086"/>
            </a:solidFill>
          </p:spPr>
        </p:sp>
      </p:grpSp>
      <p:grpSp>
        <p:nvGrpSpPr>
          <p:cNvPr name="Group 8" id="8"/>
          <p:cNvGrpSpPr/>
          <p:nvPr/>
        </p:nvGrpSpPr>
        <p:grpSpPr>
          <a:xfrm rot="0">
            <a:off x="10820366" y="540370"/>
            <a:ext cx="7467638" cy="136630"/>
            <a:chOff x="0" y="0"/>
            <a:chExt cx="9956850" cy="182174"/>
          </a:xfrm>
        </p:grpSpPr>
        <p:sp>
          <p:nvSpPr>
            <p:cNvPr name="Freeform 9" id="9"/>
            <p:cNvSpPr/>
            <p:nvPr/>
          </p:nvSpPr>
          <p:spPr>
            <a:xfrm flipH="false" flipV="false" rot="0">
              <a:off x="0" y="0"/>
              <a:ext cx="9956800" cy="182118"/>
            </a:xfrm>
            <a:custGeom>
              <a:avLst/>
              <a:gdLst/>
              <a:ahLst/>
              <a:cxnLst/>
              <a:rect r="r" b="b" t="t" l="l"/>
              <a:pathLst>
                <a:path h="182118" w="9956800">
                  <a:moveTo>
                    <a:pt x="0" y="182118"/>
                  </a:moveTo>
                  <a:lnTo>
                    <a:pt x="9956800" y="182118"/>
                  </a:lnTo>
                  <a:lnTo>
                    <a:pt x="9956800" y="0"/>
                  </a:lnTo>
                  <a:lnTo>
                    <a:pt x="0" y="0"/>
                  </a:lnTo>
                  <a:close/>
                </a:path>
              </a:pathLst>
            </a:custGeom>
            <a:solidFill>
              <a:srgbClr val="438086"/>
            </a:solidFill>
          </p:spPr>
        </p:sp>
      </p:grpSp>
      <p:grpSp>
        <p:nvGrpSpPr>
          <p:cNvPr name="Group 10" id="10"/>
          <p:cNvGrpSpPr/>
          <p:nvPr/>
        </p:nvGrpSpPr>
        <p:grpSpPr>
          <a:xfrm rot="0">
            <a:off x="10820402" y="660169"/>
            <a:ext cx="7467602" cy="270053"/>
            <a:chOff x="0" y="0"/>
            <a:chExt cx="9956802" cy="360070"/>
          </a:xfrm>
        </p:grpSpPr>
        <p:sp>
          <p:nvSpPr>
            <p:cNvPr name="Freeform 11" id="11"/>
            <p:cNvSpPr/>
            <p:nvPr/>
          </p:nvSpPr>
          <p:spPr>
            <a:xfrm flipH="false" flipV="false" rot="0">
              <a:off x="0" y="0"/>
              <a:ext cx="9956800" cy="360045"/>
            </a:xfrm>
            <a:custGeom>
              <a:avLst/>
              <a:gdLst/>
              <a:ahLst/>
              <a:cxnLst/>
              <a:rect r="r" b="b" t="t" l="l"/>
              <a:pathLst>
                <a:path h="360045" w="9956800">
                  <a:moveTo>
                    <a:pt x="0" y="360045"/>
                  </a:moveTo>
                  <a:lnTo>
                    <a:pt x="9956800" y="360045"/>
                  </a:lnTo>
                  <a:lnTo>
                    <a:pt x="9956800" y="0"/>
                  </a:lnTo>
                  <a:lnTo>
                    <a:pt x="0" y="0"/>
                  </a:lnTo>
                  <a:close/>
                </a:path>
              </a:pathLst>
            </a:custGeom>
            <a:solidFill>
              <a:srgbClr val="438086">
                <a:alpha val="49804"/>
              </a:srgbClr>
            </a:solidFill>
          </p:spPr>
        </p:sp>
      </p:grpSp>
      <p:grpSp>
        <p:nvGrpSpPr>
          <p:cNvPr name="Group 12" id="12"/>
          <p:cNvGrpSpPr/>
          <p:nvPr/>
        </p:nvGrpSpPr>
        <p:grpSpPr>
          <a:xfrm rot="0">
            <a:off x="18169932" y="-3002"/>
            <a:ext cx="115252" cy="932688"/>
            <a:chOff x="0" y="0"/>
            <a:chExt cx="153670" cy="1243584"/>
          </a:xfrm>
        </p:grpSpPr>
        <p:sp>
          <p:nvSpPr>
            <p:cNvPr name="Freeform 13" id="13"/>
            <p:cNvSpPr/>
            <p:nvPr/>
          </p:nvSpPr>
          <p:spPr>
            <a:xfrm flipH="false" flipV="false" rot="0">
              <a:off x="0" y="0"/>
              <a:ext cx="153670" cy="1243584"/>
            </a:xfrm>
            <a:custGeom>
              <a:avLst/>
              <a:gdLst/>
              <a:ahLst/>
              <a:cxnLst/>
              <a:rect r="r" b="b" t="t" l="l"/>
              <a:pathLst>
                <a:path h="1243584" w="153670">
                  <a:moveTo>
                    <a:pt x="0" y="0"/>
                  </a:moveTo>
                  <a:lnTo>
                    <a:pt x="153670" y="0"/>
                  </a:lnTo>
                  <a:lnTo>
                    <a:pt x="153670" y="1243584"/>
                  </a:lnTo>
                  <a:lnTo>
                    <a:pt x="0" y="1243584"/>
                  </a:lnTo>
                  <a:close/>
                </a:path>
              </a:pathLst>
            </a:custGeom>
            <a:solidFill>
              <a:srgbClr val="FFFFFF">
                <a:alpha val="64706"/>
              </a:srgbClr>
            </a:solidFill>
          </p:spPr>
        </p:sp>
      </p:grpSp>
      <p:grpSp>
        <p:nvGrpSpPr>
          <p:cNvPr name="Group 14" id="14"/>
          <p:cNvGrpSpPr/>
          <p:nvPr/>
        </p:nvGrpSpPr>
        <p:grpSpPr>
          <a:xfrm rot="0">
            <a:off x="18088962" y="-3002"/>
            <a:ext cx="54864" cy="932688"/>
            <a:chOff x="0" y="0"/>
            <a:chExt cx="73152" cy="1243584"/>
          </a:xfrm>
        </p:grpSpPr>
        <p:sp>
          <p:nvSpPr>
            <p:cNvPr name="Freeform 15" id="15"/>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64706"/>
              </a:srgbClr>
            </a:solidFill>
          </p:spPr>
        </p:sp>
      </p:grpSp>
      <p:grpSp>
        <p:nvGrpSpPr>
          <p:cNvPr name="Group 16" id="16"/>
          <p:cNvGrpSpPr/>
          <p:nvPr/>
        </p:nvGrpSpPr>
        <p:grpSpPr>
          <a:xfrm rot="0">
            <a:off x="18050856" y="-3002"/>
            <a:ext cx="18288" cy="932688"/>
            <a:chOff x="0" y="0"/>
            <a:chExt cx="24384" cy="1243584"/>
          </a:xfrm>
        </p:grpSpPr>
        <p:sp>
          <p:nvSpPr>
            <p:cNvPr name="Freeform 17" id="17"/>
            <p:cNvSpPr/>
            <p:nvPr/>
          </p:nvSpPr>
          <p:spPr>
            <a:xfrm flipH="false" flipV="false" rot="0">
              <a:off x="0" y="0"/>
              <a:ext cx="24384" cy="1243584"/>
            </a:xfrm>
            <a:custGeom>
              <a:avLst/>
              <a:gdLst/>
              <a:ahLst/>
              <a:cxnLst/>
              <a:rect r="r" b="b" t="t" l="l"/>
              <a:pathLst>
                <a:path h="1243584" w="24384">
                  <a:moveTo>
                    <a:pt x="0" y="0"/>
                  </a:moveTo>
                  <a:lnTo>
                    <a:pt x="24384" y="0"/>
                  </a:lnTo>
                  <a:lnTo>
                    <a:pt x="24384" y="1243584"/>
                  </a:lnTo>
                  <a:lnTo>
                    <a:pt x="0" y="1243584"/>
                  </a:lnTo>
                  <a:close/>
                </a:path>
              </a:pathLst>
            </a:custGeom>
            <a:solidFill>
              <a:srgbClr val="FFFFFF">
                <a:alpha val="60000"/>
              </a:srgbClr>
            </a:solidFill>
          </p:spPr>
        </p:sp>
      </p:grpSp>
      <p:grpSp>
        <p:nvGrpSpPr>
          <p:cNvPr name="Group 18" id="18"/>
          <p:cNvGrpSpPr/>
          <p:nvPr/>
        </p:nvGrpSpPr>
        <p:grpSpPr>
          <a:xfrm rot="0">
            <a:off x="17950846" y="-3002"/>
            <a:ext cx="54864" cy="932688"/>
            <a:chOff x="0" y="0"/>
            <a:chExt cx="73152" cy="1243584"/>
          </a:xfrm>
        </p:grpSpPr>
        <p:sp>
          <p:nvSpPr>
            <p:cNvPr name="Freeform 19" id="19"/>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40000"/>
              </a:srgbClr>
            </a:solidFill>
          </p:spPr>
        </p:sp>
      </p:grpSp>
      <p:grpSp>
        <p:nvGrpSpPr>
          <p:cNvPr name="Group 20" id="20"/>
          <p:cNvGrpSpPr/>
          <p:nvPr/>
        </p:nvGrpSpPr>
        <p:grpSpPr>
          <a:xfrm rot="0">
            <a:off x="17831354" y="570"/>
            <a:ext cx="109728" cy="877824"/>
            <a:chOff x="0" y="0"/>
            <a:chExt cx="146304" cy="1170432"/>
          </a:xfrm>
        </p:grpSpPr>
        <p:sp>
          <p:nvSpPr>
            <p:cNvPr name="Freeform 21" id="21"/>
            <p:cNvSpPr/>
            <p:nvPr/>
          </p:nvSpPr>
          <p:spPr>
            <a:xfrm flipH="false" flipV="false" rot="0">
              <a:off x="0" y="0"/>
              <a:ext cx="146304" cy="1170432"/>
            </a:xfrm>
            <a:custGeom>
              <a:avLst/>
              <a:gdLst/>
              <a:ahLst/>
              <a:cxnLst/>
              <a:rect r="r" b="b" t="t" l="l"/>
              <a:pathLst>
                <a:path h="1170432" w="146304">
                  <a:moveTo>
                    <a:pt x="0" y="0"/>
                  </a:moveTo>
                  <a:lnTo>
                    <a:pt x="146304" y="0"/>
                  </a:lnTo>
                  <a:lnTo>
                    <a:pt x="146304" y="1170432"/>
                  </a:lnTo>
                  <a:lnTo>
                    <a:pt x="0" y="1170432"/>
                  </a:lnTo>
                  <a:close/>
                </a:path>
              </a:pathLst>
            </a:custGeom>
            <a:solidFill>
              <a:srgbClr val="FFFFFF">
                <a:alpha val="19608"/>
              </a:srgbClr>
            </a:solidFill>
          </p:spPr>
        </p:sp>
      </p:grpSp>
      <p:grpSp>
        <p:nvGrpSpPr>
          <p:cNvPr name="Group 22" id="22"/>
          <p:cNvGrpSpPr/>
          <p:nvPr/>
        </p:nvGrpSpPr>
        <p:grpSpPr>
          <a:xfrm rot="0">
            <a:off x="17746950" y="570"/>
            <a:ext cx="18288" cy="877824"/>
            <a:chOff x="0" y="0"/>
            <a:chExt cx="24384" cy="1170432"/>
          </a:xfrm>
        </p:grpSpPr>
        <p:sp>
          <p:nvSpPr>
            <p:cNvPr name="Freeform 23" id="23"/>
            <p:cNvSpPr/>
            <p:nvPr/>
          </p:nvSpPr>
          <p:spPr>
            <a:xfrm flipH="false" flipV="false" rot="0">
              <a:off x="0" y="0"/>
              <a:ext cx="24384" cy="1170432"/>
            </a:xfrm>
            <a:custGeom>
              <a:avLst/>
              <a:gdLst/>
              <a:ahLst/>
              <a:cxnLst/>
              <a:rect r="r" b="b" t="t" l="l"/>
              <a:pathLst>
                <a:path h="1170432" w="24384">
                  <a:moveTo>
                    <a:pt x="0" y="0"/>
                  </a:moveTo>
                  <a:lnTo>
                    <a:pt x="24384" y="0"/>
                  </a:lnTo>
                  <a:lnTo>
                    <a:pt x="24384" y="1170432"/>
                  </a:lnTo>
                  <a:lnTo>
                    <a:pt x="0" y="1170432"/>
                  </a:lnTo>
                  <a:close/>
                </a:path>
              </a:pathLst>
            </a:custGeom>
            <a:solidFill>
              <a:srgbClr val="FFFFFF">
                <a:alpha val="29804"/>
              </a:srgbClr>
            </a:solidFill>
          </p:spPr>
        </p:sp>
      </p:grpSp>
      <p:sp>
        <p:nvSpPr>
          <p:cNvPr name="TextBox 24" id="24"/>
          <p:cNvSpPr txBox="true"/>
          <p:nvPr/>
        </p:nvSpPr>
        <p:spPr>
          <a:xfrm rot="0">
            <a:off x="1261867" y="1331000"/>
            <a:ext cx="16276320" cy="923925"/>
          </a:xfrm>
          <a:prstGeom prst="rect">
            <a:avLst/>
          </a:prstGeom>
        </p:spPr>
        <p:txBody>
          <a:bodyPr anchor="t" rtlCol="false" tIns="0" lIns="0" bIns="0" rIns="0">
            <a:spAutoFit/>
          </a:bodyPr>
          <a:lstStyle/>
          <a:p>
            <a:pPr algn="l">
              <a:lnSpc>
                <a:spcPts val="7200"/>
              </a:lnSpc>
            </a:pPr>
            <a:r>
              <a:rPr lang="en-US" sz="6000">
                <a:solidFill>
                  <a:srgbClr val="424456"/>
                </a:solidFill>
                <a:latin typeface="Trebuchet MS"/>
              </a:rPr>
              <a:t>                          References</a:t>
            </a:r>
          </a:p>
        </p:txBody>
      </p:sp>
      <p:sp>
        <p:nvSpPr>
          <p:cNvPr name="TextBox 25" id="25"/>
          <p:cNvSpPr txBox="true"/>
          <p:nvPr/>
        </p:nvSpPr>
        <p:spPr>
          <a:xfrm rot="0">
            <a:off x="191655" y="2654975"/>
            <a:ext cx="17978277" cy="6717139"/>
          </a:xfrm>
          <a:prstGeom prst="rect">
            <a:avLst/>
          </a:prstGeom>
        </p:spPr>
        <p:txBody>
          <a:bodyPr anchor="t" rtlCol="false" tIns="0" lIns="0" bIns="0" rIns="0">
            <a:spAutoFit/>
          </a:bodyPr>
          <a:lstStyle/>
          <a:p>
            <a:pPr algn="ctr" marL="549616" indent="-274808" lvl="1">
              <a:lnSpc>
                <a:spcPts val="3563"/>
              </a:lnSpc>
              <a:buFont typeface="Arial"/>
              <a:buChar char="•"/>
            </a:pPr>
            <a:r>
              <a:rPr lang="en-US" sz="2545">
                <a:solidFill>
                  <a:srgbClr val="424456"/>
                </a:solidFill>
                <a:latin typeface="Trebuchet MS Bold"/>
              </a:rPr>
              <a:t>E. Siddhartha and M. C. Lakkannavar, "Smart irrigation and Crop health prediction," 2021 International Conference on Recent Trends on Electronics, Information, Communication &amp; Technology (RTEICT), Bangalore, India, 2021, pp. 739-742, doi: </a:t>
            </a:r>
          </a:p>
          <a:p>
            <a:pPr algn="ctr">
              <a:lnSpc>
                <a:spcPts val="3563"/>
              </a:lnSpc>
            </a:pPr>
          </a:p>
          <a:p>
            <a:pPr algn="ctr" marL="549616" indent="-274808" lvl="1">
              <a:lnSpc>
                <a:spcPts val="3563"/>
              </a:lnSpc>
              <a:buFont typeface="Arial"/>
              <a:buChar char="•"/>
            </a:pPr>
            <a:r>
              <a:rPr lang="en-US" sz="2545">
                <a:solidFill>
                  <a:srgbClr val="424456"/>
                </a:solidFill>
                <a:latin typeface="Trebuchet MS Bold"/>
              </a:rPr>
              <a:t>Ebrahimi, M.A., Khoshtaghaza, M.H., Minaei, S., Jamshidi, B., Vision-based pest detection based on SVM classification method. Comput. Electron. Agric., 137, 52–58, 2017.</a:t>
            </a:r>
          </a:p>
          <a:p>
            <a:pPr algn="ctr">
              <a:lnSpc>
                <a:spcPts val="3563"/>
              </a:lnSpc>
            </a:pPr>
          </a:p>
          <a:p>
            <a:pPr algn="ctr" marL="549616" indent="-274808" lvl="1">
              <a:lnSpc>
                <a:spcPts val="3563"/>
              </a:lnSpc>
              <a:buFont typeface="Arial"/>
              <a:buChar char="•"/>
            </a:pPr>
            <a:r>
              <a:rPr lang="en-US" sz="2545">
                <a:solidFill>
                  <a:srgbClr val="424456"/>
                </a:solidFill>
                <a:latin typeface="Trebuchet MS Bold"/>
              </a:rPr>
              <a:t>Schor, N., Bechar, A., Ignat, T., Dombrovsky, A., Elad, Y., &amp; Berman, S. (2016). Robotic Disease Detection in Greenhouses: Combined Detection of Powdery Mildew and Tomato Spotted Wilt Virus. IEEE Robotics and Automation Letters, 1(1), 354–360 </a:t>
            </a:r>
          </a:p>
          <a:p>
            <a:pPr algn="ctr">
              <a:lnSpc>
                <a:spcPts val="3563"/>
              </a:lnSpc>
            </a:pPr>
          </a:p>
          <a:p>
            <a:pPr algn="ctr">
              <a:lnSpc>
                <a:spcPts val="3563"/>
              </a:lnSpc>
            </a:pPr>
          </a:p>
          <a:p>
            <a:pPr algn="ctr" marL="549616" indent="-274808" lvl="1">
              <a:lnSpc>
                <a:spcPts val="3563"/>
              </a:lnSpc>
              <a:buFont typeface="Arial"/>
              <a:buChar char="•"/>
            </a:pPr>
            <a:r>
              <a:rPr lang="en-US" sz="2545">
                <a:solidFill>
                  <a:srgbClr val="424456"/>
                </a:solidFill>
                <a:latin typeface="Trebuchet MS Bold"/>
              </a:rPr>
              <a:t>D. Argüeso et al </a:t>
            </a:r>
            <a:r>
              <a:rPr lang="en-US" sz="2545" u="sng">
                <a:solidFill>
                  <a:srgbClr val="424456"/>
                </a:solidFill>
                <a:latin typeface="Trebuchet MS Bold"/>
                <a:hlinkClick r:id="rId2" tooltip="https://www.sciencedirect.com/science/article/pii/S0168169920302544"/>
              </a:rPr>
              <a:t>Few-shot learning approach for plant disease classification using images taken in the field</a:t>
            </a:r>
            <a:r>
              <a:rPr lang="en-US" sz="2545">
                <a:solidFill>
                  <a:srgbClr val="424456"/>
                </a:solidFill>
                <a:latin typeface="Trebuchet MS"/>
              </a:rPr>
              <a:t> </a:t>
            </a:r>
            <a:r>
              <a:rPr lang="en-US" sz="2545">
                <a:solidFill>
                  <a:srgbClr val="424456"/>
                </a:solidFill>
                <a:latin typeface="Trebuchet MS Bold"/>
              </a:rPr>
              <a:t>Comput. Electron.Agric  (2020)</a:t>
            </a:r>
          </a:p>
          <a:p>
            <a:pPr algn="ctr">
              <a:lnSpc>
                <a:spcPts val="3563"/>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550228"/>
            <a:ext cx="18288000" cy="126611"/>
            <a:chOff x="0" y="0"/>
            <a:chExt cx="24384000" cy="168814"/>
          </a:xfrm>
        </p:grpSpPr>
        <p:sp>
          <p:nvSpPr>
            <p:cNvPr name="Freeform 3" id="3"/>
            <p:cNvSpPr/>
            <p:nvPr/>
          </p:nvSpPr>
          <p:spPr>
            <a:xfrm flipH="false" flipV="false" rot="0">
              <a:off x="0" y="0"/>
              <a:ext cx="24384000" cy="168783"/>
            </a:xfrm>
            <a:custGeom>
              <a:avLst/>
              <a:gdLst/>
              <a:ahLst/>
              <a:cxnLst/>
              <a:rect r="r" b="b" t="t" l="l"/>
              <a:pathLst>
                <a:path h="168783" w="24384000">
                  <a:moveTo>
                    <a:pt x="0" y="0"/>
                  </a:moveTo>
                  <a:lnTo>
                    <a:pt x="24384000" y="0"/>
                  </a:lnTo>
                  <a:lnTo>
                    <a:pt x="24384000" y="168783"/>
                  </a:lnTo>
                  <a:lnTo>
                    <a:pt x="0" y="168783"/>
                  </a:lnTo>
                  <a:close/>
                </a:path>
              </a:pathLst>
            </a:custGeom>
            <a:solidFill>
              <a:srgbClr val="438086">
                <a:alpha val="49804"/>
              </a:srgbClr>
            </a:solidFill>
          </p:spPr>
        </p:sp>
      </p:grpSp>
      <p:grpSp>
        <p:nvGrpSpPr>
          <p:cNvPr name="Group 4" id="4"/>
          <p:cNvGrpSpPr/>
          <p:nvPr/>
        </p:nvGrpSpPr>
        <p:grpSpPr>
          <a:xfrm rot="0">
            <a:off x="0" y="-19050"/>
            <a:ext cx="18288000" cy="465995"/>
            <a:chOff x="0" y="0"/>
            <a:chExt cx="24384000" cy="621326"/>
          </a:xfrm>
        </p:grpSpPr>
        <p:sp>
          <p:nvSpPr>
            <p:cNvPr name="Freeform 5" id="5"/>
            <p:cNvSpPr/>
            <p:nvPr/>
          </p:nvSpPr>
          <p:spPr>
            <a:xfrm flipH="false" flipV="false" rot="0">
              <a:off x="0" y="0"/>
              <a:ext cx="24384000" cy="621284"/>
            </a:xfrm>
            <a:custGeom>
              <a:avLst/>
              <a:gdLst/>
              <a:ahLst/>
              <a:cxnLst/>
              <a:rect r="r" b="b" t="t" l="l"/>
              <a:pathLst>
                <a:path h="621284" w="24384000">
                  <a:moveTo>
                    <a:pt x="0" y="0"/>
                  </a:moveTo>
                  <a:lnTo>
                    <a:pt x="24384000" y="0"/>
                  </a:lnTo>
                  <a:lnTo>
                    <a:pt x="24384000" y="621284"/>
                  </a:lnTo>
                  <a:lnTo>
                    <a:pt x="0" y="621284"/>
                  </a:lnTo>
                  <a:close/>
                </a:path>
              </a:pathLst>
            </a:custGeom>
            <a:solidFill>
              <a:srgbClr val="424456"/>
            </a:solidFill>
          </p:spPr>
        </p:sp>
      </p:grpSp>
      <p:grpSp>
        <p:nvGrpSpPr>
          <p:cNvPr name="Group 6" id="6"/>
          <p:cNvGrpSpPr/>
          <p:nvPr/>
        </p:nvGrpSpPr>
        <p:grpSpPr>
          <a:xfrm rot="0">
            <a:off x="1" y="462415"/>
            <a:ext cx="18288002" cy="137162"/>
            <a:chOff x="0" y="0"/>
            <a:chExt cx="24384002" cy="182882"/>
          </a:xfrm>
        </p:grpSpPr>
        <p:sp>
          <p:nvSpPr>
            <p:cNvPr name="Freeform 7" id="7"/>
            <p:cNvSpPr/>
            <p:nvPr/>
          </p:nvSpPr>
          <p:spPr>
            <a:xfrm flipH="false" flipV="false" rot="0">
              <a:off x="0" y="0"/>
              <a:ext cx="24384000" cy="182880"/>
            </a:xfrm>
            <a:custGeom>
              <a:avLst/>
              <a:gdLst/>
              <a:ahLst/>
              <a:cxnLst/>
              <a:rect r="r" b="b" t="t" l="l"/>
              <a:pathLst>
                <a:path h="182880" w="24384000">
                  <a:moveTo>
                    <a:pt x="0" y="0"/>
                  </a:moveTo>
                  <a:lnTo>
                    <a:pt x="24384000" y="0"/>
                  </a:lnTo>
                  <a:lnTo>
                    <a:pt x="24384000" y="182880"/>
                  </a:lnTo>
                  <a:lnTo>
                    <a:pt x="0" y="182880"/>
                  </a:lnTo>
                  <a:close/>
                </a:path>
              </a:pathLst>
            </a:custGeom>
            <a:solidFill>
              <a:srgbClr val="438086"/>
            </a:solidFill>
          </p:spPr>
        </p:sp>
      </p:grpSp>
      <p:grpSp>
        <p:nvGrpSpPr>
          <p:cNvPr name="Group 8" id="8"/>
          <p:cNvGrpSpPr/>
          <p:nvPr/>
        </p:nvGrpSpPr>
        <p:grpSpPr>
          <a:xfrm rot="0">
            <a:off x="10820366" y="540370"/>
            <a:ext cx="7467638" cy="136630"/>
            <a:chOff x="0" y="0"/>
            <a:chExt cx="9956850" cy="182174"/>
          </a:xfrm>
        </p:grpSpPr>
        <p:sp>
          <p:nvSpPr>
            <p:cNvPr name="Freeform 9" id="9"/>
            <p:cNvSpPr/>
            <p:nvPr/>
          </p:nvSpPr>
          <p:spPr>
            <a:xfrm flipH="false" flipV="false" rot="0">
              <a:off x="0" y="0"/>
              <a:ext cx="9956800" cy="182118"/>
            </a:xfrm>
            <a:custGeom>
              <a:avLst/>
              <a:gdLst/>
              <a:ahLst/>
              <a:cxnLst/>
              <a:rect r="r" b="b" t="t" l="l"/>
              <a:pathLst>
                <a:path h="182118" w="9956800">
                  <a:moveTo>
                    <a:pt x="0" y="182118"/>
                  </a:moveTo>
                  <a:lnTo>
                    <a:pt x="9956800" y="182118"/>
                  </a:lnTo>
                  <a:lnTo>
                    <a:pt x="9956800" y="0"/>
                  </a:lnTo>
                  <a:lnTo>
                    <a:pt x="0" y="0"/>
                  </a:lnTo>
                  <a:close/>
                </a:path>
              </a:pathLst>
            </a:custGeom>
            <a:solidFill>
              <a:srgbClr val="438086"/>
            </a:solidFill>
          </p:spPr>
        </p:sp>
      </p:grpSp>
      <p:grpSp>
        <p:nvGrpSpPr>
          <p:cNvPr name="Group 10" id="10"/>
          <p:cNvGrpSpPr/>
          <p:nvPr/>
        </p:nvGrpSpPr>
        <p:grpSpPr>
          <a:xfrm rot="0">
            <a:off x="10820402" y="660169"/>
            <a:ext cx="7467602" cy="270053"/>
            <a:chOff x="0" y="0"/>
            <a:chExt cx="9956802" cy="360070"/>
          </a:xfrm>
        </p:grpSpPr>
        <p:sp>
          <p:nvSpPr>
            <p:cNvPr name="Freeform 11" id="11"/>
            <p:cNvSpPr/>
            <p:nvPr/>
          </p:nvSpPr>
          <p:spPr>
            <a:xfrm flipH="false" flipV="false" rot="0">
              <a:off x="0" y="0"/>
              <a:ext cx="9956800" cy="360045"/>
            </a:xfrm>
            <a:custGeom>
              <a:avLst/>
              <a:gdLst/>
              <a:ahLst/>
              <a:cxnLst/>
              <a:rect r="r" b="b" t="t" l="l"/>
              <a:pathLst>
                <a:path h="360045" w="9956800">
                  <a:moveTo>
                    <a:pt x="0" y="360045"/>
                  </a:moveTo>
                  <a:lnTo>
                    <a:pt x="9956800" y="360045"/>
                  </a:lnTo>
                  <a:lnTo>
                    <a:pt x="9956800" y="0"/>
                  </a:lnTo>
                  <a:lnTo>
                    <a:pt x="0" y="0"/>
                  </a:lnTo>
                  <a:close/>
                </a:path>
              </a:pathLst>
            </a:custGeom>
            <a:solidFill>
              <a:srgbClr val="438086">
                <a:alpha val="49804"/>
              </a:srgbClr>
            </a:solidFill>
          </p:spPr>
        </p:sp>
      </p:grpSp>
      <p:grpSp>
        <p:nvGrpSpPr>
          <p:cNvPr name="Group 12" id="12"/>
          <p:cNvGrpSpPr/>
          <p:nvPr/>
        </p:nvGrpSpPr>
        <p:grpSpPr>
          <a:xfrm rot="0">
            <a:off x="18169932" y="-3002"/>
            <a:ext cx="115252" cy="932688"/>
            <a:chOff x="0" y="0"/>
            <a:chExt cx="153670" cy="1243584"/>
          </a:xfrm>
        </p:grpSpPr>
        <p:sp>
          <p:nvSpPr>
            <p:cNvPr name="Freeform 13" id="13"/>
            <p:cNvSpPr/>
            <p:nvPr/>
          </p:nvSpPr>
          <p:spPr>
            <a:xfrm flipH="false" flipV="false" rot="0">
              <a:off x="0" y="0"/>
              <a:ext cx="153670" cy="1243584"/>
            </a:xfrm>
            <a:custGeom>
              <a:avLst/>
              <a:gdLst/>
              <a:ahLst/>
              <a:cxnLst/>
              <a:rect r="r" b="b" t="t" l="l"/>
              <a:pathLst>
                <a:path h="1243584" w="153670">
                  <a:moveTo>
                    <a:pt x="0" y="0"/>
                  </a:moveTo>
                  <a:lnTo>
                    <a:pt x="153670" y="0"/>
                  </a:lnTo>
                  <a:lnTo>
                    <a:pt x="153670" y="1243584"/>
                  </a:lnTo>
                  <a:lnTo>
                    <a:pt x="0" y="1243584"/>
                  </a:lnTo>
                  <a:close/>
                </a:path>
              </a:pathLst>
            </a:custGeom>
            <a:solidFill>
              <a:srgbClr val="FFFFFF">
                <a:alpha val="64706"/>
              </a:srgbClr>
            </a:solidFill>
          </p:spPr>
        </p:sp>
      </p:grpSp>
      <p:grpSp>
        <p:nvGrpSpPr>
          <p:cNvPr name="Group 14" id="14"/>
          <p:cNvGrpSpPr/>
          <p:nvPr/>
        </p:nvGrpSpPr>
        <p:grpSpPr>
          <a:xfrm rot="0">
            <a:off x="18088962" y="-3002"/>
            <a:ext cx="54864" cy="932688"/>
            <a:chOff x="0" y="0"/>
            <a:chExt cx="73152" cy="1243584"/>
          </a:xfrm>
        </p:grpSpPr>
        <p:sp>
          <p:nvSpPr>
            <p:cNvPr name="Freeform 15" id="15"/>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64706"/>
              </a:srgbClr>
            </a:solidFill>
          </p:spPr>
        </p:sp>
      </p:grpSp>
      <p:grpSp>
        <p:nvGrpSpPr>
          <p:cNvPr name="Group 16" id="16"/>
          <p:cNvGrpSpPr/>
          <p:nvPr/>
        </p:nvGrpSpPr>
        <p:grpSpPr>
          <a:xfrm rot="0">
            <a:off x="18050856" y="-3002"/>
            <a:ext cx="18288" cy="932688"/>
            <a:chOff x="0" y="0"/>
            <a:chExt cx="24384" cy="1243584"/>
          </a:xfrm>
        </p:grpSpPr>
        <p:sp>
          <p:nvSpPr>
            <p:cNvPr name="Freeform 17" id="17"/>
            <p:cNvSpPr/>
            <p:nvPr/>
          </p:nvSpPr>
          <p:spPr>
            <a:xfrm flipH="false" flipV="false" rot="0">
              <a:off x="0" y="0"/>
              <a:ext cx="24384" cy="1243584"/>
            </a:xfrm>
            <a:custGeom>
              <a:avLst/>
              <a:gdLst/>
              <a:ahLst/>
              <a:cxnLst/>
              <a:rect r="r" b="b" t="t" l="l"/>
              <a:pathLst>
                <a:path h="1243584" w="24384">
                  <a:moveTo>
                    <a:pt x="0" y="0"/>
                  </a:moveTo>
                  <a:lnTo>
                    <a:pt x="24384" y="0"/>
                  </a:lnTo>
                  <a:lnTo>
                    <a:pt x="24384" y="1243584"/>
                  </a:lnTo>
                  <a:lnTo>
                    <a:pt x="0" y="1243584"/>
                  </a:lnTo>
                  <a:close/>
                </a:path>
              </a:pathLst>
            </a:custGeom>
            <a:solidFill>
              <a:srgbClr val="FFFFFF">
                <a:alpha val="60000"/>
              </a:srgbClr>
            </a:solidFill>
          </p:spPr>
        </p:sp>
      </p:grpSp>
      <p:grpSp>
        <p:nvGrpSpPr>
          <p:cNvPr name="Group 18" id="18"/>
          <p:cNvGrpSpPr/>
          <p:nvPr/>
        </p:nvGrpSpPr>
        <p:grpSpPr>
          <a:xfrm rot="0">
            <a:off x="17950846" y="-3002"/>
            <a:ext cx="54864" cy="932688"/>
            <a:chOff x="0" y="0"/>
            <a:chExt cx="73152" cy="1243584"/>
          </a:xfrm>
        </p:grpSpPr>
        <p:sp>
          <p:nvSpPr>
            <p:cNvPr name="Freeform 19" id="19"/>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40000"/>
              </a:srgbClr>
            </a:solidFill>
          </p:spPr>
        </p:sp>
      </p:grpSp>
      <p:grpSp>
        <p:nvGrpSpPr>
          <p:cNvPr name="Group 20" id="20"/>
          <p:cNvGrpSpPr/>
          <p:nvPr/>
        </p:nvGrpSpPr>
        <p:grpSpPr>
          <a:xfrm rot="0">
            <a:off x="17831354" y="570"/>
            <a:ext cx="109728" cy="877824"/>
            <a:chOff x="0" y="0"/>
            <a:chExt cx="146304" cy="1170432"/>
          </a:xfrm>
        </p:grpSpPr>
        <p:sp>
          <p:nvSpPr>
            <p:cNvPr name="Freeform 21" id="21"/>
            <p:cNvSpPr/>
            <p:nvPr/>
          </p:nvSpPr>
          <p:spPr>
            <a:xfrm flipH="false" flipV="false" rot="0">
              <a:off x="0" y="0"/>
              <a:ext cx="146304" cy="1170432"/>
            </a:xfrm>
            <a:custGeom>
              <a:avLst/>
              <a:gdLst/>
              <a:ahLst/>
              <a:cxnLst/>
              <a:rect r="r" b="b" t="t" l="l"/>
              <a:pathLst>
                <a:path h="1170432" w="146304">
                  <a:moveTo>
                    <a:pt x="0" y="0"/>
                  </a:moveTo>
                  <a:lnTo>
                    <a:pt x="146304" y="0"/>
                  </a:lnTo>
                  <a:lnTo>
                    <a:pt x="146304" y="1170432"/>
                  </a:lnTo>
                  <a:lnTo>
                    <a:pt x="0" y="1170432"/>
                  </a:lnTo>
                  <a:close/>
                </a:path>
              </a:pathLst>
            </a:custGeom>
            <a:solidFill>
              <a:srgbClr val="FFFFFF">
                <a:alpha val="19608"/>
              </a:srgbClr>
            </a:solidFill>
          </p:spPr>
        </p:sp>
      </p:grpSp>
      <p:grpSp>
        <p:nvGrpSpPr>
          <p:cNvPr name="Group 22" id="22"/>
          <p:cNvGrpSpPr/>
          <p:nvPr/>
        </p:nvGrpSpPr>
        <p:grpSpPr>
          <a:xfrm rot="0">
            <a:off x="17746950" y="570"/>
            <a:ext cx="18288" cy="877824"/>
            <a:chOff x="0" y="0"/>
            <a:chExt cx="24384" cy="1170432"/>
          </a:xfrm>
        </p:grpSpPr>
        <p:sp>
          <p:nvSpPr>
            <p:cNvPr name="Freeform 23" id="23"/>
            <p:cNvSpPr/>
            <p:nvPr/>
          </p:nvSpPr>
          <p:spPr>
            <a:xfrm flipH="false" flipV="false" rot="0">
              <a:off x="0" y="0"/>
              <a:ext cx="24384" cy="1170432"/>
            </a:xfrm>
            <a:custGeom>
              <a:avLst/>
              <a:gdLst/>
              <a:ahLst/>
              <a:cxnLst/>
              <a:rect r="r" b="b" t="t" l="l"/>
              <a:pathLst>
                <a:path h="1170432" w="24384">
                  <a:moveTo>
                    <a:pt x="0" y="0"/>
                  </a:moveTo>
                  <a:lnTo>
                    <a:pt x="24384" y="0"/>
                  </a:lnTo>
                  <a:lnTo>
                    <a:pt x="24384" y="1170432"/>
                  </a:lnTo>
                  <a:lnTo>
                    <a:pt x="0" y="1170432"/>
                  </a:lnTo>
                  <a:close/>
                </a:path>
              </a:pathLst>
            </a:custGeom>
            <a:solidFill>
              <a:srgbClr val="FFFFFF">
                <a:alpha val="29804"/>
              </a:srgbClr>
            </a:solidFill>
          </p:spPr>
        </p:sp>
      </p:grpSp>
      <p:sp>
        <p:nvSpPr>
          <p:cNvPr name="TextBox 24" id="24"/>
          <p:cNvSpPr txBox="true"/>
          <p:nvPr/>
        </p:nvSpPr>
        <p:spPr>
          <a:xfrm rot="0">
            <a:off x="1237852" y="4328418"/>
            <a:ext cx="14574521" cy="1632585"/>
          </a:xfrm>
          <a:prstGeom prst="rect">
            <a:avLst/>
          </a:prstGeom>
        </p:spPr>
        <p:txBody>
          <a:bodyPr anchor="t" rtlCol="false" tIns="0" lIns="0" bIns="0" rIns="0">
            <a:spAutoFit/>
          </a:bodyPr>
          <a:lstStyle/>
          <a:p>
            <a:pPr algn="l">
              <a:lnSpc>
                <a:spcPts val="11663"/>
              </a:lnSpc>
            </a:pPr>
            <a:r>
              <a:rPr lang="en-US" sz="9719">
                <a:solidFill>
                  <a:srgbClr val="424456"/>
                </a:solidFill>
                <a:latin typeface="Trebuchet MS"/>
              </a:rPr>
              <a:t>Thank You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550228"/>
            <a:ext cx="18288000" cy="126611"/>
            <a:chOff x="0" y="0"/>
            <a:chExt cx="24384000" cy="168814"/>
          </a:xfrm>
        </p:grpSpPr>
        <p:sp>
          <p:nvSpPr>
            <p:cNvPr name="Freeform 3" id="3"/>
            <p:cNvSpPr/>
            <p:nvPr/>
          </p:nvSpPr>
          <p:spPr>
            <a:xfrm flipH="false" flipV="false" rot="0">
              <a:off x="0" y="0"/>
              <a:ext cx="24384000" cy="168783"/>
            </a:xfrm>
            <a:custGeom>
              <a:avLst/>
              <a:gdLst/>
              <a:ahLst/>
              <a:cxnLst/>
              <a:rect r="r" b="b" t="t" l="l"/>
              <a:pathLst>
                <a:path h="168783" w="24384000">
                  <a:moveTo>
                    <a:pt x="0" y="0"/>
                  </a:moveTo>
                  <a:lnTo>
                    <a:pt x="24384000" y="0"/>
                  </a:lnTo>
                  <a:lnTo>
                    <a:pt x="24384000" y="168783"/>
                  </a:lnTo>
                  <a:lnTo>
                    <a:pt x="0" y="168783"/>
                  </a:lnTo>
                  <a:close/>
                </a:path>
              </a:pathLst>
            </a:custGeom>
            <a:solidFill>
              <a:srgbClr val="438086">
                <a:alpha val="49804"/>
              </a:srgbClr>
            </a:solidFill>
          </p:spPr>
        </p:sp>
      </p:grpSp>
      <p:grpSp>
        <p:nvGrpSpPr>
          <p:cNvPr name="Group 4" id="4"/>
          <p:cNvGrpSpPr/>
          <p:nvPr/>
        </p:nvGrpSpPr>
        <p:grpSpPr>
          <a:xfrm rot="0">
            <a:off x="0" y="-19050"/>
            <a:ext cx="18288000" cy="465995"/>
            <a:chOff x="0" y="0"/>
            <a:chExt cx="24384000" cy="621326"/>
          </a:xfrm>
        </p:grpSpPr>
        <p:sp>
          <p:nvSpPr>
            <p:cNvPr name="Freeform 5" id="5"/>
            <p:cNvSpPr/>
            <p:nvPr/>
          </p:nvSpPr>
          <p:spPr>
            <a:xfrm flipH="false" flipV="false" rot="0">
              <a:off x="0" y="0"/>
              <a:ext cx="24384000" cy="621284"/>
            </a:xfrm>
            <a:custGeom>
              <a:avLst/>
              <a:gdLst/>
              <a:ahLst/>
              <a:cxnLst/>
              <a:rect r="r" b="b" t="t" l="l"/>
              <a:pathLst>
                <a:path h="621284" w="24384000">
                  <a:moveTo>
                    <a:pt x="0" y="0"/>
                  </a:moveTo>
                  <a:lnTo>
                    <a:pt x="24384000" y="0"/>
                  </a:lnTo>
                  <a:lnTo>
                    <a:pt x="24384000" y="621284"/>
                  </a:lnTo>
                  <a:lnTo>
                    <a:pt x="0" y="621284"/>
                  </a:lnTo>
                  <a:close/>
                </a:path>
              </a:pathLst>
            </a:custGeom>
            <a:solidFill>
              <a:srgbClr val="424456"/>
            </a:solidFill>
          </p:spPr>
        </p:sp>
      </p:grpSp>
      <p:grpSp>
        <p:nvGrpSpPr>
          <p:cNvPr name="Group 6" id="6"/>
          <p:cNvGrpSpPr/>
          <p:nvPr/>
        </p:nvGrpSpPr>
        <p:grpSpPr>
          <a:xfrm rot="0">
            <a:off x="1" y="462415"/>
            <a:ext cx="18288002" cy="137162"/>
            <a:chOff x="0" y="0"/>
            <a:chExt cx="24384002" cy="182882"/>
          </a:xfrm>
        </p:grpSpPr>
        <p:sp>
          <p:nvSpPr>
            <p:cNvPr name="Freeform 7" id="7"/>
            <p:cNvSpPr/>
            <p:nvPr/>
          </p:nvSpPr>
          <p:spPr>
            <a:xfrm flipH="false" flipV="false" rot="0">
              <a:off x="0" y="0"/>
              <a:ext cx="24384000" cy="182880"/>
            </a:xfrm>
            <a:custGeom>
              <a:avLst/>
              <a:gdLst/>
              <a:ahLst/>
              <a:cxnLst/>
              <a:rect r="r" b="b" t="t" l="l"/>
              <a:pathLst>
                <a:path h="182880" w="24384000">
                  <a:moveTo>
                    <a:pt x="0" y="0"/>
                  </a:moveTo>
                  <a:lnTo>
                    <a:pt x="24384000" y="0"/>
                  </a:lnTo>
                  <a:lnTo>
                    <a:pt x="24384000" y="182880"/>
                  </a:lnTo>
                  <a:lnTo>
                    <a:pt x="0" y="182880"/>
                  </a:lnTo>
                  <a:close/>
                </a:path>
              </a:pathLst>
            </a:custGeom>
            <a:solidFill>
              <a:srgbClr val="438086"/>
            </a:solidFill>
          </p:spPr>
        </p:sp>
      </p:grpSp>
      <p:grpSp>
        <p:nvGrpSpPr>
          <p:cNvPr name="Group 8" id="8"/>
          <p:cNvGrpSpPr/>
          <p:nvPr/>
        </p:nvGrpSpPr>
        <p:grpSpPr>
          <a:xfrm rot="0">
            <a:off x="10820366" y="540370"/>
            <a:ext cx="7467638" cy="136630"/>
            <a:chOff x="0" y="0"/>
            <a:chExt cx="9956850" cy="182174"/>
          </a:xfrm>
        </p:grpSpPr>
        <p:sp>
          <p:nvSpPr>
            <p:cNvPr name="Freeform 9" id="9"/>
            <p:cNvSpPr/>
            <p:nvPr/>
          </p:nvSpPr>
          <p:spPr>
            <a:xfrm flipH="false" flipV="false" rot="0">
              <a:off x="0" y="0"/>
              <a:ext cx="9956800" cy="182118"/>
            </a:xfrm>
            <a:custGeom>
              <a:avLst/>
              <a:gdLst/>
              <a:ahLst/>
              <a:cxnLst/>
              <a:rect r="r" b="b" t="t" l="l"/>
              <a:pathLst>
                <a:path h="182118" w="9956800">
                  <a:moveTo>
                    <a:pt x="0" y="182118"/>
                  </a:moveTo>
                  <a:lnTo>
                    <a:pt x="9956800" y="182118"/>
                  </a:lnTo>
                  <a:lnTo>
                    <a:pt x="9956800" y="0"/>
                  </a:lnTo>
                  <a:lnTo>
                    <a:pt x="0" y="0"/>
                  </a:lnTo>
                  <a:close/>
                </a:path>
              </a:pathLst>
            </a:custGeom>
            <a:solidFill>
              <a:srgbClr val="438086"/>
            </a:solidFill>
          </p:spPr>
        </p:sp>
      </p:grpSp>
      <p:grpSp>
        <p:nvGrpSpPr>
          <p:cNvPr name="Group 10" id="10"/>
          <p:cNvGrpSpPr/>
          <p:nvPr/>
        </p:nvGrpSpPr>
        <p:grpSpPr>
          <a:xfrm rot="0">
            <a:off x="10820402" y="660169"/>
            <a:ext cx="7467602" cy="270053"/>
            <a:chOff x="0" y="0"/>
            <a:chExt cx="9956802" cy="360070"/>
          </a:xfrm>
        </p:grpSpPr>
        <p:sp>
          <p:nvSpPr>
            <p:cNvPr name="Freeform 11" id="11"/>
            <p:cNvSpPr/>
            <p:nvPr/>
          </p:nvSpPr>
          <p:spPr>
            <a:xfrm flipH="false" flipV="false" rot="0">
              <a:off x="0" y="0"/>
              <a:ext cx="9956800" cy="360045"/>
            </a:xfrm>
            <a:custGeom>
              <a:avLst/>
              <a:gdLst/>
              <a:ahLst/>
              <a:cxnLst/>
              <a:rect r="r" b="b" t="t" l="l"/>
              <a:pathLst>
                <a:path h="360045" w="9956800">
                  <a:moveTo>
                    <a:pt x="0" y="360045"/>
                  </a:moveTo>
                  <a:lnTo>
                    <a:pt x="9956800" y="360045"/>
                  </a:lnTo>
                  <a:lnTo>
                    <a:pt x="9956800" y="0"/>
                  </a:lnTo>
                  <a:lnTo>
                    <a:pt x="0" y="0"/>
                  </a:lnTo>
                  <a:close/>
                </a:path>
              </a:pathLst>
            </a:custGeom>
            <a:solidFill>
              <a:srgbClr val="438086">
                <a:alpha val="49804"/>
              </a:srgbClr>
            </a:solidFill>
          </p:spPr>
        </p:sp>
      </p:grpSp>
      <p:grpSp>
        <p:nvGrpSpPr>
          <p:cNvPr name="Group 12" id="12"/>
          <p:cNvGrpSpPr/>
          <p:nvPr/>
        </p:nvGrpSpPr>
        <p:grpSpPr>
          <a:xfrm rot="0">
            <a:off x="18169932" y="-3002"/>
            <a:ext cx="115252" cy="932688"/>
            <a:chOff x="0" y="0"/>
            <a:chExt cx="153670" cy="1243584"/>
          </a:xfrm>
        </p:grpSpPr>
        <p:sp>
          <p:nvSpPr>
            <p:cNvPr name="Freeform 13" id="13"/>
            <p:cNvSpPr/>
            <p:nvPr/>
          </p:nvSpPr>
          <p:spPr>
            <a:xfrm flipH="false" flipV="false" rot="0">
              <a:off x="0" y="0"/>
              <a:ext cx="153670" cy="1243584"/>
            </a:xfrm>
            <a:custGeom>
              <a:avLst/>
              <a:gdLst/>
              <a:ahLst/>
              <a:cxnLst/>
              <a:rect r="r" b="b" t="t" l="l"/>
              <a:pathLst>
                <a:path h="1243584" w="153670">
                  <a:moveTo>
                    <a:pt x="0" y="0"/>
                  </a:moveTo>
                  <a:lnTo>
                    <a:pt x="153670" y="0"/>
                  </a:lnTo>
                  <a:lnTo>
                    <a:pt x="153670" y="1243584"/>
                  </a:lnTo>
                  <a:lnTo>
                    <a:pt x="0" y="1243584"/>
                  </a:lnTo>
                  <a:close/>
                </a:path>
              </a:pathLst>
            </a:custGeom>
            <a:solidFill>
              <a:srgbClr val="FFFFFF">
                <a:alpha val="64706"/>
              </a:srgbClr>
            </a:solidFill>
          </p:spPr>
        </p:sp>
      </p:grpSp>
      <p:grpSp>
        <p:nvGrpSpPr>
          <p:cNvPr name="Group 14" id="14"/>
          <p:cNvGrpSpPr/>
          <p:nvPr/>
        </p:nvGrpSpPr>
        <p:grpSpPr>
          <a:xfrm rot="0">
            <a:off x="18088962" y="-3002"/>
            <a:ext cx="54864" cy="932688"/>
            <a:chOff x="0" y="0"/>
            <a:chExt cx="73152" cy="1243584"/>
          </a:xfrm>
        </p:grpSpPr>
        <p:sp>
          <p:nvSpPr>
            <p:cNvPr name="Freeform 15" id="15"/>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64706"/>
              </a:srgbClr>
            </a:solidFill>
          </p:spPr>
        </p:sp>
      </p:grpSp>
      <p:grpSp>
        <p:nvGrpSpPr>
          <p:cNvPr name="Group 16" id="16"/>
          <p:cNvGrpSpPr/>
          <p:nvPr/>
        </p:nvGrpSpPr>
        <p:grpSpPr>
          <a:xfrm rot="0">
            <a:off x="18050856" y="-3002"/>
            <a:ext cx="18288" cy="932688"/>
            <a:chOff x="0" y="0"/>
            <a:chExt cx="24384" cy="1243584"/>
          </a:xfrm>
        </p:grpSpPr>
        <p:sp>
          <p:nvSpPr>
            <p:cNvPr name="Freeform 17" id="17"/>
            <p:cNvSpPr/>
            <p:nvPr/>
          </p:nvSpPr>
          <p:spPr>
            <a:xfrm flipH="false" flipV="false" rot="0">
              <a:off x="0" y="0"/>
              <a:ext cx="24384" cy="1243584"/>
            </a:xfrm>
            <a:custGeom>
              <a:avLst/>
              <a:gdLst/>
              <a:ahLst/>
              <a:cxnLst/>
              <a:rect r="r" b="b" t="t" l="l"/>
              <a:pathLst>
                <a:path h="1243584" w="24384">
                  <a:moveTo>
                    <a:pt x="0" y="0"/>
                  </a:moveTo>
                  <a:lnTo>
                    <a:pt x="24384" y="0"/>
                  </a:lnTo>
                  <a:lnTo>
                    <a:pt x="24384" y="1243584"/>
                  </a:lnTo>
                  <a:lnTo>
                    <a:pt x="0" y="1243584"/>
                  </a:lnTo>
                  <a:close/>
                </a:path>
              </a:pathLst>
            </a:custGeom>
            <a:solidFill>
              <a:srgbClr val="FFFFFF">
                <a:alpha val="60000"/>
              </a:srgbClr>
            </a:solidFill>
          </p:spPr>
        </p:sp>
      </p:grpSp>
      <p:grpSp>
        <p:nvGrpSpPr>
          <p:cNvPr name="Group 18" id="18"/>
          <p:cNvGrpSpPr/>
          <p:nvPr/>
        </p:nvGrpSpPr>
        <p:grpSpPr>
          <a:xfrm rot="0">
            <a:off x="17950846" y="-3002"/>
            <a:ext cx="54864" cy="932688"/>
            <a:chOff x="0" y="0"/>
            <a:chExt cx="73152" cy="1243584"/>
          </a:xfrm>
        </p:grpSpPr>
        <p:sp>
          <p:nvSpPr>
            <p:cNvPr name="Freeform 19" id="19"/>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40000"/>
              </a:srgbClr>
            </a:solidFill>
          </p:spPr>
        </p:sp>
      </p:grpSp>
      <p:grpSp>
        <p:nvGrpSpPr>
          <p:cNvPr name="Group 20" id="20"/>
          <p:cNvGrpSpPr/>
          <p:nvPr/>
        </p:nvGrpSpPr>
        <p:grpSpPr>
          <a:xfrm rot="0">
            <a:off x="17831354" y="570"/>
            <a:ext cx="109728" cy="877824"/>
            <a:chOff x="0" y="0"/>
            <a:chExt cx="146304" cy="1170432"/>
          </a:xfrm>
        </p:grpSpPr>
        <p:sp>
          <p:nvSpPr>
            <p:cNvPr name="Freeform 21" id="21"/>
            <p:cNvSpPr/>
            <p:nvPr/>
          </p:nvSpPr>
          <p:spPr>
            <a:xfrm flipH="false" flipV="false" rot="0">
              <a:off x="0" y="0"/>
              <a:ext cx="146304" cy="1170432"/>
            </a:xfrm>
            <a:custGeom>
              <a:avLst/>
              <a:gdLst/>
              <a:ahLst/>
              <a:cxnLst/>
              <a:rect r="r" b="b" t="t" l="l"/>
              <a:pathLst>
                <a:path h="1170432" w="146304">
                  <a:moveTo>
                    <a:pt x="0" y="0"/>
                  </a:moveTo>
                  <a:lnTo>
                    <a:pt x="146304" y="0"/>
                  </a:lnTo>
                  <a:lnTo>
                    <a:pt x="146304" y="1170432"/>
                  </a:lnTo>
                  <a:lnTo>
                    <a:pt x="0" y="1170432"/>
                  </a:lnTo>
                  <a:close/>
                </a:path>
              </a:pathLst>
            </a:custGeom>
            <a:solidFill>
              <a:srgbClr val="FFFFFF">
                <a:alpha val="19608"/>
              </a:srgbClr>
            </a:solidFill>
          </p:spPr>
        </p:sp>
      </p:grpSp>
      <p:grpSp>
        <p:nvGrpSpPr>
          <p:cNvPr name="Group 22" id="22"/>
          <p:cNvGrpSpPr/>
          <p:nvPr/>
        </p:nvGrpSpPr>
        <p:grpSpPr>
          <a:xfrm rot="0">
            <a:off x="17746950" y="570"/>
            <a:ext cx="18288" cy="877824"/>
            <a:chOff x="0" y="0"/>
            <a:chExt cx="24384" cy="1170432"/>
          </a:xfrm>
        </p:grpSpPr>
        <p:sp>
          <p:nvSpPr>
            <p:cNvPr name="Freeform 23" id="23"/>
            <p:cNvSpPr/>
            <p:nvPr/>
          </p:nvSpPr>
          <p:spPr>
            <a:xfrm flipH="false" flipV="false" rot="0">
              <a:off x="0" y="0"/>
              <a:ext cx="24384" cy="1170432"/>
            </a:xfrm>
            <a:custGeom>
              <a:avLst/>
              <a:gdLst/>
              <a:ahLst/>
              <a:cxnLst/>
              <a:rect r="r" b="b" t="t" l="l"/>
              <a:pathLst>
                <a:path h="1170432" w="24384">
                  <a:moveTo>
                    <a:pt x="0" y="0"/>
                  </a:moveTo>
                  <a:lnTo>
                    <a:pt x="24384" y="0"/>
                  </a:lnTo>
                  <a:lnTo>
                    <a:pt x="24384" y="1170432"/>
                  </a:lnTo>
                  <a:lnTo>
                    <a:pt x="0" y="1170432"/>
                  </a:lnTo>
                  <a:close/>
                </a:path>
              </a:pathLst>
            </a:custGeom>
            <a:solidFill>
              <a:srgbClr val="FFFFFF">
                <a:alpha val="29804"/>
              </a:srgbClr>
            </a:solidFill>
          </p:spPr>
        </p:sp>
      </p:grpSp>
      <p:sp>
        <p:nvSpPr>
          <p:cNvPr name="TextBox 24" id="24"/>
          <p:cNvSpPr txBox="true"/>
          <p:nvPr/>
        </p:nvSpPr>
        <p:spPr>
          <a:xfrm rot="0">
            <a:off x="1005840" y="1750695"/>
            <a:ext cx="16276320" cy="1175385"/>
          </a:xfrm>
          <a:prstGeom prst="rect">
            <a:avLst/>
          </a:prstGeom>
        </p:spPr>
        <p:txBody>
          <a:bodyPr anchor="t" rtlCol="false" tIns="0" lIns="0" bIns="0" rIns="0">
            <a:spAutoFit/>
          </a:bodyPr>
          <a:lstStyle/>
          <a:p>
            <a:pPr algn="ctr">
              <a:lnSpc>
                <a:spcPts val="7200"/>
              </a:lnSpc>
            </a:pPr>
            <a:r>
              <a:rPr lang="en-US" sz="6000">
                <a:solidFill>
                  <a:srgbClr val="424456"/>
                </a:solidFill>
                <a:latin typeface="Trebuchet MS Bold"/>
              </a:rPr>
              <a:t>Contents</a:t>
            </a:r>
          </a:p>
        </p:txBody>
      </p:sp>
      <p:sp>
        <p:nvSpPr>
          <p:cNvPr name="TextBox 25" id="25"/>
          <p:cNvSpPr txBox="true"/>
          <p:nvPr/>
        </p:nvSpPr>
        <p:spPr>
          <a:xfrm rot="0">
            <a:off x="1856172" y="3100829"/>
            <a:ext cx="14343315" cy="6226052"/>
          </a:xfrm>
          <a:prstGeom prst="rect">
            <a:avLst/>
          </a:prstGeom>
        </p:spPr>
        <p:txBody>
          <a:bodyPr anchor="t" rtlCol="false" tIns="0" lIns="0" bIns="0" rIns="0">
            <a:spAutoFit/>
          </a:bodyPr>
          <a:lstStyle/>
          <a:p>
            <a:pPr algn="l" marL="924687" indent="-462344" lvl="1">
              <a:lnSpc>
                <a:spcPts val="5040"/>
              </a:lnSpc>
              <a:buFont typeface="Arial"/>
              <a:buChar char="•"/>
            </a:pPr>
            <a:r>
              <a:rPr lang="en-US" sz="4200">
                <a:solidFill>
                  <a:srgbClr val="000000"/>
                </a:solidFill>
                <a:latin typeface="Arimo"/>
              </a:rPr>
              <a:t>Abstract</a:t>
            </a:r>
          </a:p>
          <a:p>
            <a:pPr algn="l" marL="924687" indent="-462344" lvl="1">
              <a:lnSpc>
                <a:spcPts val="5040"/>
              </a:lnSpc>
              <a:buFont typeface="Arial"/>
              <a:buChar char="•"/>
            </a:pPr>
            <a:r>
              <a:rPr lang="en-US" sz="4200">
                <a:solidFill>
                  <a:srgbClr val="000000"/>
                </a:solidFill>
                <a:latin typeface="Arimo"/>
              </a:rPr>
              <a:t>Introduction</a:t>
            </a:r>
          </a:p>
          <a:p>
            <a:pPr algn="l" marL="924687" indent="-462344" lvl="1">
              <a:lnSpc>
                <a:spcPts val="5040"/>
              </a:lnSpc>
              <a:buFont typeface="Arial"/>
              <a:buChar char="•"/>
            </a:pPr>
            <a:r>
              <a:rPr lang="en-US" sz="4200">
                <a:solidFill>
                  <a:srgbClr val="000000"/>
                </a:solidFill>
                <a:latin typeface="Arimo"/>
              </a:rPr>
              <a:t>Objectives</a:t>
            </a:r>
          </a:p>
          <a:p>
            <a:pPr algn="l" marL="924687" indent="-462344" lvl="1">
              <a:lnSpc>
                <a:spcPts val="5040"/>
              </a:lnSpc>
              <a:buFont typeface="Arial"/>
              <a:buChar char="•"/>
            </a:pPr>
            <a:r>
              <a:rPr lang="en-US" sz="4200">
                <a:solidFill>
                  <a:srgbClr val="000000"/>
                </a:solidFill>
                <a:latin typeface="Arimo"/>
              </a:rPr>
              <a:t>Existing Work related to Project</a:t>
            </a:r>
          </a:p>
          <a:p>
            <a:pPr algn="l" marL="924687" indent="-462344" lvl="1">
              <a:lnSpc>
                <a:spcPts val="5040"/>
              </a:lnSpc>
              <a:buFont typeface="Arial"/>
              <a:buChar char="•"/>
            </a:pPr>
            <a:r>
              <a:rPr lang="en-US" sz="4200">
                <a:solidFill>
                  <a:srgbClr val="000000"/>
                </a:solidFill>
                <a:latin typeface="Arimo"/>
              </a:rPr>
              <a:t>Requirements of Project</a:t>
            </a:r>
          </a:p>
          <a:p>
            <a:pPr algn="l" marL="924687" indent="-462344" lvl="1">
              <a:lnSpc>
                <a:spcPts val="5040"/>
              </a:lnSpc>
              <a:buFont typeface="Arial"/>
              <a:buChar char="•"/>
            </a:pPr>
            <a:r>
              <a:rPr lang="en-US" sz="4200">
                <a:solidFill>
                  <a:srgbClr val="000000"/>
                </a:solidFill>
                <a:latin typeface="Arimo"/>
              </a:rPr>
              <a:t>Methodology</a:t>
            </a:r>
          </a:p>
          <a:p>
            <a:pPr algn="l" marL="924687" indent="-462344" lvl="1">
              <a:lnSpc>
                <a:spcPts val="5040"/>
              </a:lnSpc>
              <a:buFont typeface="Arial"/>
              <a:buChar char="•"/>
            </a:pPr>
            <a:r>
              <a:rPr lang="en-US" sz="4200">
                <a:solidFill>
                  <a:srgbClr val="000000"/>
                </a:solidFill>
                <a:latin typeface="Arimo"/>
              </a:rPr>
              <a:t>Expected Outcome</a:t>
            </a:r>
          </a:p>
          <a:p>
            <a:pPr algn="l" marL="924687" indent="-462344" lvl="1">
              <a:lnSpc>
                <a:spcPts val="5040"/>
              </a:lnSpc>
              <a:buFont typeface="Arial"/>
              <a:buChar char="•"/>
            </a:pPr>
            <a:r>
              <a:rPr lang="en-US" sz="4200">
                <a:solidFill>
                  <a:srgbClr val="000000"/>
                </a:solidFill>
                <a:latin typeface="Arimo"/>
              </a:rPr>
              <a:t>References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550228"/>
            <a:ext cx="18288000" cy="126611"/>
            <a:chOff x="0" y="0"/>
            <a:chExt cx="24384000" cy="168814"/>
          </a:xfrm>
        </p:grpSpPr>
        <p:sp>
          <p:nvSpPr>
            <p:cNvPr name="Freeform 3" id="3"/>
            <p:cNvSpPr/>
            <p:nvPr/>
          </p:nvSpPr>
          <p:spPr>
            <a:xfrm flipH="false" flipV="false" rot="0">
              <a:off x="0" y="0"/>
              <a:ext cx="24384000" cy="168783"/>
            </a:xfrm>
            <a:custGeom>
              <a:avLst/>
              <a:gdLst/>
              <a:ahLst/>
              <a:cxnLst/>
              <a:rect r="r" b="b" t="t" l="l"/>
              <a:pathLst>
                <a:path h="168783" w="24384000">
                  <a:moveTo>
                    <a:pt x="0" y="0"/>
                  </a:moveTo>
                  <a:lnTo>
                    <a:pt x="24384000" y="0"/>
                  </a:lnTo>
                  <a:lnTo>
                    <a:pt x="24384000" y="168783"/>
                  </a:lnTo>
                  <a:lnTo>
                    <a:pt x="0" y="168783"/>
                  </a:lnTo>
                  <a:close/>
                </a:path>
              </a:pathLst>
            </a:custGeom>
            <a:solidFill>
              <a:srgbClr val="438086">
                <a:alpha val="49804"/>
              </a:srgbClr>
            </a:solidFill>
          </p:spPr>
        </p:sp>
      </p:grpSp>
      <p:grpSp>
        <p:nvGrpSpPr>
          <p:cNvPr name="Group 4" id="4"/>
          <p:cNvGrpSpPr/>
          <p:nvPr/>
        </p:nvGrpSpPr>
        <p:grpSpPr>
          <a:xfrm rot="0">
            <a:off x="0" y="-19050"/>
            <a:ext cx="18288000" cy="465995"/>
            <a:chOff x="0" y="0"/>
            <a:chExt cx="24384000" cy="621326"/>
          </a:xfrm>
        </p:grpSpPr>
        <p:sp>
          <p:nvSpPr>
            <p:cNvPr name="Freeform 5" id="5"/>
            <p:cNvSpPr/>
            <p:nvPr/>
          </p:nvSpPr>
          <p:spPr>
            <a:xfrm flipH="false" flipV="false" rot="0">
              <a:off x="0" y="0"/>
              <a:ext cx="24384000" cy="621284"/>
            </a:xfrm>
            <a:custGeom>
              <a:avLst/>
              <a:gdLst/>
              <a:ahLst/>
              <a:cxnLst/>
              <a:rect r="r" b="b" t="t" l="l"/>
              <a:pathLst>
                <a:path h="621284" w="24384000">
                  <a:moveTo>
                    <a:pt x="0" y="0"/>
                  </a:moveTo>
                  <a:lnTo>
                    <a:pt x="24384000" y="0"/>
                  </a:lnTo>
                  <a:lnTo>
                    <a:pt x="24384000" y="621284"/>
                  </a:lnTo>
                  <a:lnTo>
                    <a:pt x="0" y="621284"/>
                  </a:lnTo>
                  <a:close/>
                </a:path>
              </a:pathLst>
            </a:custGeom>
            <a:solidFill>
              <a:srgbClr val="424456"/>
            </a:solidFill>
          </p:spPr>
        </p:sp>
      </p:grpSp>
      <p:grpSp>
        <p:nvGrpSpPr>
          <p:cNvPr name="Group 6" id="6"/>
          <p:cNvGrpSpPr/>
          <p:nvPr/>
        </p:nvGrpSpPr>
        <p:grpSpPr>
          <a:xfrm rot="0">
            <a:off x="1" y="462415"/>
            <a:ext cx="18288002" cy="137162"/>
            <a:chOff x="0" y="0"/>
            <a:chExt cx="24384002" cy="182882"/>
          </a:xfrm>
        </p:grpSpPr>
        <p:sp>
          <p:nvSpPr>
            <p:cNvPr name="Freeform 7" id="7"/>
            <p:cNvSpPr/>
            <p:nvPr/>
          </p:nvSpPr>
          <p:spPr>
            <a:xfrm flipH="false" flipV="false" rot="0">
              <a:off x="0" y="0"/>
              <a:ext cx="24384000" cy="182880"/>
            </a:xfrm>
            <a:custGeom>
              <a:avLst/>
              <a:gdLst/>
              <a:ahLst/>
              <a:cxnLst/>
              <a:rect r="r" b="b" t="t" l="l"/>
              <a:pathLst>
                <a:path h="182880" w="24384000">
                  <a:moveTo>
                    <a:pt x="0" y="0"/>
                  </a:moveTo>
                  <a:lnTo>
                    <a:pt x="24384000" y="0"/>
                  </a:lnTo>
                  <a:lnTo>
                    <a:pt x="24384000" y="182880"/>
                  </a:lnTo>
                  <a:lnTo>
                    <a:pt x="0" y="182880"/>
                  </a:lnTo>
                  <a:close/>
                </a:path>
              </a:pathLst>
            </a:custGeom>
            <a:solidFill>
              <a:srgbClr val="438086"/>
            </a:solidFill>
          </p:spPr>
        </p:sp>
      </p:grpSp>
      <p:grpSp>
        <p:nvGrpSpPr>
          <p:cNvPr name="Group 8" id="8"/>
          <p:cNvGrpSpPr/>
          <p:nvPr/>
        </p:nvGrpSpPr>
        <p:grpSpPr>
          <a:xfrm rot="0">
            <a:off x="10820366" y="540370"/>
            <a:ext cx="7467638" cy="136630"/>
            <a:chOff x="0" y="0"/>
            <a:chExt cx="9956850" cy="182174"/>
          </a:xfrm>
        </p:grpSpPr>
        <p:sp>
          <p:nvSpPr>
            <p:cNvPr name="Freeform 9" id="9"/>
            <p:cNvSpPr/>
            <p:nvPr/>
          </p:nvSpPr>
          <p:spPr>
            <a:xfrm flipH="false" flipV="false" rot="0">
              <a:off x="0" y="0"/>
              <a:ext cx="9956800" cy="182118"/>
            </a:xfrm>
            <a:custGeom>
              <a:avLst/>
              <a:gdLst/>
              <a:ahLst/>
              <a:cxnLst/>
              <a:rect r="r" b="b" t="t" l="l"/>
              <a:pathLst>
                <a:path h="182118" w="9956800">
                  <a:moveTo>
                    <a:pt x="0" y="182118"/>
                  </a:moveTo>
                  <a:lnTo>
                    <a:pt x="9956800" y="182118"/>
                  </a:lnTo>
                  <a:lnTo>
                    <a:pt x="9956800" y="0"/>
                  </a:lnTo>
                  <a:lnTo>
                    <a:pt x="0" y="0"/>
                  </a:lnTo>
                  <a:close/>
                </a:path>
              </a:pathLst>
            </a:custGeom>
            <a:solidFill>
              <a:srgbClr val="438086"/>
            </a:solidFill>
          </p:spPr>
        </p:sp>
      </p:grpSp>
      <p:grpSp>
        <p:nvGrpSpPr>
          <p:cNvPr name="Group 10" id="10"/>
          <p:cNvGrpSpPr/>
          <p:nvPr/>
        </p:nvGrpSpPr>
        <p:grpSpPr>
          <a:xfrm rot="0">
            <a:off x="10820402" y="660169"/>
            <a:ext cx="7467602" cy="270053"/>
            <a:chOff x="0" y="0"/>
            <a:chExt cx="9956802" cy="360070"/>
          </a:xfrm>
        </p:grpSpPr>
        <p:sp>
          <p:nvSpPr>
            <p:cNvPr name="Freeform 11" id="11"/>
            <p:cNvSpPr/>
            <p:nvPr/>
          </p:nvSpPr>
          <p:spPr>
            <a:xfrm flipH="false" flipV="false" rot="0">
              <a:off x="0" y="0"/>
              <a:ext cx="9956800" cy="360045"/>
            </a:xfrm>
            <a:custGeom>
              <a:avLst/>
              <a:gdLst/>
              <a:ahLst/>
              <a:cxnLst/>
              <a:rect r="r" b="b" t="t" l="l"/>
              <a:pathLst>
                <a:path h="360045" w="9956800">
                  <a:moveTo>
                    <a:pt x="0" y="360045"/>
                  </a:moveTo>
                  <a:lnTo>
                    <a:pt x="9956800" y="360045"/>
                  </a:lnTo>
                  <a:lnTo>
                    <a:pt x="9956800" y="0"/>
                  </a:lnTo>
                  <a:lnTo>
                    <a:pt x="0" y="0"/>
                  </a:lnTo>
                  <a:close/>
                </a:path>
              </a:pathLst>
            </a:custGeom>
            <a:solidFill>
              <a:srgbClr val="438086">
                <a:alpha val="49804"/>
              </a:srgbClr>
            </a:solidFill>
          </p:spPr>
        </p:sp>
      </p:grpSp>
      <p:grpSp>
        <p:nvGrpSpPr>
          <p:cNvPr name="Group 12" id="12"/>
          <p:cNvGrpSpPr/>
          <p:nvPr/>
        </p:nvGrpSpPr>
        <p:grpSpPr>
          <a:xfrm rot="0">
            <a:off x="18169932" y="-3002"/>
            <a:ext cx="115252" cy="932688"/>
            <a:chOff x="0" y="0"/>
            <a:chExt cx="153670" cy="1243584"/>
          </a:xfrm>
        </p:grpSpPr>
        <p:sp>
          <p:nvSpPr>
            <p:cNvPr name="Freeform 13" id="13"/>
            <p:cNvSpPr/>
            <p:nvPr/>
          </p:nvSpPr>
          <p:spPr>
            <a:xfrm flipH="false" flipV="false" rot="0">
              <a:off x="0" y="0"/>
              <a:ext cx="153670" cy="1243584"/>
            </a:xfrm>
            <a:custGeom>
              <a:avLst/>
              <a:gdLst/>
              <a:ahLst/>
              <a:cxnLst/>
              <a:rect r="r" b="b" t="t" l="l"/>
              <a:pathLst>
                <a:path h="1243584" w="153670">
                  <a:moveTo>
                    <a:pt x="0" y="0"/>
                  </a:moveTo>
                  <a:lnTo>
                    <a:pt x="153670" y="0"/>
                  </a:lnTo>
                  <a:lnTo>
                    <a:pt x="153670" y="1243584"/>
                  </a:lnTo>
                  <a:lnTo>
                    <a:pt x="0" y="1243584"/>
                  </a:lnTo>
                  <a:close/>
                </a:path>
              </a:pathLst>
            </a:custGeom>
            <a:solidFill>
              <a:srgbClr val="FFFFFF">
                <a:alpha val="64706"/>
              </a:srgbClr>
            </a:solidFill>
          </p:spPr>
        </p:sp>
      </p:grpSp>
      <p:grpSp>
        <p:nvGrpSpPr>
          <p:cNvPr name="Group 14" id="14"/>
          <p:cNvGrpSpPr/>
          <p:nvPr/>
        </p:nvGrpSpPr>
        <p:grpSpPr>
          <a:xfrm rot="0">
            <a:off x="18088962" y="-3002"/>
            <a:ext cx="54864" cy="932688"/>
            <a:chOff x="0" y="0"/>
            <a:chExt cx="73152" cy="1243584"/>
          </a:xfrm>
        </p:grpSpPr>
        <p:sp>
          <p:nvSpPr>
            <p:cNvPr name="Freeform 15" id="15"/>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64706"/>
              </a:srgbClr>
            </a:solidFill>
          </p:spPr>
        </p:sp>
      </p:grpSp>
      <p:grpSp>
        <p:nvGrpSpPr>
          <p:cNvPr name="Group 16" id="16"/>
          <p:cNvGrpSpPr/>
          <p:nvPr/>
        </p:nvGrpSpPr>
        <p:grpSpPr>
          <a:xfrm rot="0">
            <a:off x="18050856" y="-3002"/>
            <a:ext cx="18288" cy="932688"/>
            <a:chOff x="0" y="0"/>
            <a:chExt cx="24384" cy="1243584"/>
          </a:xfrm>
        </p:grpSpPr>
        <p:sp>
          <p:nvSpPr>
            <p:cNvPr name="Freeform 17" id="17"/>
            <p:cNvSpPr/>
            <p:nvPr/>
          </p:nvSpPr>
          <p:spPr>
            <a:xfrm flipH="false" flipV="false" rot="0">
              <a:off x="0" y="0"/>
              <a:ext cx="24384" cy="1243584"/>
            </a:xfrm>
            <a:custGeom>
              <a:avLst/>
              <a:gdLst/>
              <a:ahLst/>
              <a:cxnLst/>
              <a:rect r="r" b="b" t="t" l="l"/>
              <a:pathLst>
                <a:path h="1243584" w="24384">
                  <a:moveTo>
                    <a:pt x="0" y="0"/>
                  </a:moveTo>
                  <a:lnTo>
                    <a:pt x="24384" y="0"/>
                  </a:lnTo>
                  <a:lnTo>
                    <a:pt x="24384" y="1243584"/>
                  </a:lnTo>
                  <a:lnTo>
                    <a:pt x="0" y="1243584"/>
                  </a:lnTo>
                  <a:close/>
                </a:path>
              </a:pathLst>
            </a:custGeom>
            <a:solidFill>
              <a:srgbClr val="FFFFFF">
                <a:alpha val="60000"/>
              </a:srgbClr>
            </a:solidFill>
          </p:spPr>
        </p:sp>
      </p:grpSp>
      <p:grpSp>
        <p:nvGrpSpPr>
          <p:cNvPr name="Group 18" id="18"/>
          <p:cNvGrpSpPr/>
          <p:nvPr/>
        </p:nvGrpSpPr>
        <p:grpSpPr>
          <a:xfrm rot="0">
            <a:off x="17950846" y="-3002"/>
            <a:ext cx="54864" cy="932688"/>
            <a:chOff x="0" y="0"/>
            <a:chExt cx="73152" cy="1243584"/>
          </a:xfrm>
        </p:grpSpPr>
        <p:sp>
          <p:nvSpPr>
            <p:cNvPr name="Freeform 19" id="19"/>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40000"/>
              </a:srgbClr>
            </a:solidFill>
          </p:spPr>
        </p:sp>
      </p:grpSp>
      <p:grpSp>
        <p:nvGrpSpPr>
          <p:cNvPr name="Group 20" id="20"/>
          <p:cNvGrpSpPr/>
          <p:nvPr/>
        </p:nvGrpSpPr>
        <p:grpSpPr>
          <a:xfrm rot="0">
            <a:off x="17831354" y="570"/>
            <a:ext cx="109728" cy="877824"/>
            <a:chOff x="0" y="0"/>
            <a:chExt cx="146304" cy="1170432"/>
          </a:xfrm>
        </p:grpSpPr>
        <p:sp>
          <p:nvSpPr>
            <p:cNvPr name="Freeform 21" id="21"/>
            <p:cNvSpPr/>
            <p:nvPr/>
          </p:nvSpPr>
          <p:spPr>
            <a:xfrm flipH="false" flipV="false" rot="0">
              <a:off x="0" y="0"/>
              <a:ext cx="146304" cy="1170432"/>
            </a:xfrm>
            <a:custGeom>
              <a:avLst/>
              <a:gdLst/>
              <a:ahLst/>
              <a:cxnLst/>
              <a:rect r="r" b="b" t="t" l="l"/>
              <a:pathLst>
                <a:path h="1170432" w="146304">
                  <a:moveTo>
                    <a:pt x="0" y="0"/>
                  </a:moveTo>
                  <a:lnTo>
                    <a:pt x="146304" y="0"/>
                  </a:lnTo>
                  <a:lnTo>
                    <a:pt x="146304" y="1170432"/>
                  </a:lnTo>
                  <a:lnTo>
                    <a:pt x="0" y="1170432"/>
                  </a:lnTo>
                  <a:close/>
                </a:path>
              </a:pathLst>
            </a:custGeom>
            <a:solidFill>
              <a:srgbClr val="FFFFFF">
                <a:alpha val="19608"/>
              </a:srgbClr>
            </a:solidFill>
          </p:spPr>
        </p:sp>
      </p:grpSp>
      <p:grpSp>
        <p:nvGrpSpPr>
          <p:cNvPr name="Group 22" id="22"/>
          <p:cNvGrpSpPr/>
          <p:nvPr/>
        </p:nvGrpSpPr>
        <p:grpSpPr>
          <a:xfrm rot="0">
            <a:off x="17746950" y="570"/>
            <a:ext cx="18288" cy="877824"/>
            <a:chOff x="0" y="0"/>
            <a:chExt cx="24384" cy="1170432"/>
          </a:xfrm>
        </p:grpSpPr>
        <p:sp>
          <p:nvSpPr>
            <p:cNvPr name="Freeform 23" id="23"/>
            <p:cNvSpPr/>
            <p:nvPr/>
          </p:nvSpPr>
          <p:spPr>
            <a:xfrm flipH="false" flipV="false" rot="0">
              <a:off x="0" y="0"/>
              <a:ext cx="24384" cy="1170432"/>
            </a:xfrm>
            <a:custGeom>
              <a:avLst/>
              <a:gdLst/>
              <a:ahLst/>
              <a:cxnLst/>
              <a:rect r="r" b="b" t="t" l="l"/>
              <a:pathLst>
                <a:path h="1170432" w="24384">
                  <a:moveTo>
                    <a:pt x="0" y="0"/>
                  </a:moveTo>
                  <a:lnTo>
                    <a:pt x="24384" y="0"/>
                  </a:lnTo>
                  <a:lnTo>
                    <a:pt x="24384" y="1170432"/>
                  </a:lnTo>
                  <a:lnTo>
                    <a:pt x="0" y="1170432"/>
                  </a:lnTo>
                  <a:close/>
                </a:path>
              </a:pathLst>
            </a:custGeom>
            <a:solidFill>
              <a:srgbClr val="FFFFFF">
                <a:alpha val="29804"/>
              </a:srgbClr>
            </a:solidFill>
          </p:spPr>
        </p:sp>
      </p:grpSp>
      <p:sp>
        <p:nvSpPr>
          <p:cNvPr name="TextBox 24" id="24"/>
          <p:cNvSpPr txBox="true"/>
          <p:nvPr/>
        </p:nvSpPr>
        <p:spPr>
          <a:xfrm rot="0">
            <a:off x="397215" y="1910428"/>
            <a:ext cx="17830343" cy="7591722"/>
          </a:xfrm>
          <a:prstGeom prst="rect">
            <a:avLst/>
          </a:prstGeom>
        </p:spPr>
        <p:txBody>
          <a:bodyPr anchor="t" rtlCol="false" tIns="0" lIns="0" bIns="0" rIns="0">
            <a:spAutoFit/>
          </a:bodyPr>
          <a:lstStyle/>
          <a:p>
            <a:pPr algn="l">
              <a:lnSpc>
                <a:spcPts val="5043"/>
              </a:lnSpc>
            </a:pPr>
            <a:r>
              <a:rPr lang="en-US" sz="4202">
                <a:solidFill>
                  <a:srgbClr val="424456"/>
                </a:solidFill>
                <a:latin typeface="Trebuchet MS"/>
              </a:rPr>
              <a:t>                                              </a:t>
            </a:r>
            <a:r>
              <a:rPr lang="en-US" sz="4202">
                <a:solidFill>
                  <a:srgbClr val="424456"/>
                </a:solidFill>
                <a:latin typeface="Trebuchet MS Bold"/>
              </a:rPr>
              <a:t>Abstract</a:t>
            </a:r>
          </a:p>
          <a:p>
            <a:pPr algn="l">
              <a:lnSpc>
                <a:spcPts val="5043"/>
              </a:lnSpc>
            </a:pPr>
          </a:p>
          <a:p>
            <a:pPr algn="l" marL="907322" indent="-453661" lvl="1">
              <a:lnSpc>
                <a:spcPts val="5043"/>
              </a:lnSpc>
              <a:buFont typeface="Arial"/>
              <a:buChar char="•"/>
            </a:pPr>
            <a:r>
              <a:rPr lang="en-US" sz="4202">
                <a:solidFill>
                  <a:srgbClr val="424456"/>
                </a:solidFill>
                <a:latin typeface="Trebuchet MS"/>
              </a:rPr>
              <a:t>Agricultural productivity and food security are significantly impacted by various factors, including unpredictable weather patterns, pest infestations, diseases, and soil conditions.</a:t>
            </a:r>
          </a:p>
          <a:p>
            <a:pPr algn="l">
              <a:lnSpc>
                <a:spcPts val="5043"/>
              </a:lnSpc>
            </a:pPr>
          </a:p>
          <a:p>
            <a:pPr algn="l" marL="907322" indent="-453661" lvl="1">
              <a:lnSpc>
                <a:spcPts val="5043"/>
              </a:lnSpc>
              <a:buFont typeface="Arial"/>
              <a:buChar char="•"/>
            </a:pPr>
            <a:r>
              <a:rPr lang="en-US" sz="4202">
                <a:solidFill>
                  <a:srgbClr val="424456"/>
                </a:solidFill>
                <a:latin typeface="Trebuchet MS"/>
              </a:rPr>
              <a:t> Monitoring and predicting crop health play a pivotal role in ensuring optimal yields and sustainable agricultural practices.</a:t>
            </a:r>
          </a:p>
          <a:p>
            <a:pPr algn="l">
              <a:lnSpc>
                <a:spcPts val="5043"/>
              </a:lnSpc>
            </a:pPr>
            <a:r>
              <a:rPr lang="en-US" sz="4202">
                <a:solidFill>
                  <a:srgbClr val="424456"/>
                </a:solidFill>
                <a:latin typeface="Trebuchet MS"/>
              </a:rPr>
              <a:t> </a:t>
            </a:r>
          </a:p>
          <a:p>
            <a:pPr algn="l" marL="907322" indent="-453661" lvl="1">
              <a:lnSpc>
                <a:spcPts val="5043"/>
              </a:lnSpc>
              <a:buFont typeface="Arial"/>
              <a:buChar char="•"/>
            </a:pPr>
            <a:r>
              <a:rPr lang="en-US" sz="4202">
                <a:solidFill>
                  <a:srgbClr val="424456"/>
                </a:solidFill>
                <a:latin typeface="Trebuchet MS"/>
              </a:rPr>
              <a:t>This abstract introduces a Crop Health Prediction System (CHPS), an innovative approach leveraging technology to forecast and manage crop health effectively.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550228"/>
            <a:ext cx="18288000" cy="126611"/>
            <a:chOff x="0" y="0"/>
            <a:chExt cx="24384000" cy="168814"/>
          </a:xfrm>
        </p:grpSpPr>
        <p:sp>
          <p:nvSpPr>
            <p:cNvPr name="Freeform 3" id="3"/>
            <p:cNvSpPr/>
            <p:nvPr/>
          </p:nvSpPr>
          <p:spPr>
            <a:xfrm flipH="false" flipV="false" rot="0">
              <a:off x="0" y="0"/>
              <a:ext cx="24384000" cy="168783"/>
            </a:xfrm>
            <a:custGeom>
              <a:avLst/>
              <a:gdLst/>
              <a:ahLst/>
              <a:cxnLst/>
              <a:rect r="r" b="b" t="t" l="l"/>
              <a:pathLst>
                <a:path h="168783" w="24384000">
                  <a:moveTo>
                    <a:pt x="0" y="0"/>
                  </a:moveTo>
                  <a:lnTo>
                    <a:pt x="24384000" y="0"/>
                  </a:lnTo>
                  <a:lnTo>
                    <a:pt x="24384000" y="168783"/>
                  </a:lnTo>
                  <a:lnTo>
                    <a:pt x="0" y="168783"/>
                  </a:lnTo>
                  <a:close/>
                </a:path>
              </a:pathLst>
            </a:custGeom>
            <a:solidFill>
              <a:srgbClr val="438086">
                <a:alpha val="49804"/>
              </a:srgbClr>
            </a:solidFill>
          </p:spPr>
        </p:sp>
      </p:grpSp>
      <p:grpSp>
        <p:nvGrpSpPr>
          <p:cNvPr name="Group 4" id="4"/>
          <p:cNvGrpSpPr/>
          <p:nvPr/>
        </p:nvGrpSpPr>
        <p:grpSpPr>
          <a:xfrm rot="0">
            <a:off x="0" y="-19050"/>
            <a:ext cx="18288000" cy="465995"/>
            <a:chOff x="0" y="0"/>
            <a:chExt cx="24384000" cy="621326"/>
          </a:xfrm>
        </p:grpSpPr>
        <p:sp>
          <p:nvSpPr>
            <p:cNvPr name="Freeform 5" id="5"/>
            <p:cNvSpPr/>
            <p:nvPr/>
          </p:nvSpPr>
          <p:spPr>
            <a:xfrm flipH="false" flipV="false" rot="0">
              <a:off x="0" y="0"/>
              <a:ext cx="24384000" cy="621284"/>
            </a:xfrm>
            <a:custGeom>
              <a:avLst/>
              <a:gdLst/>
              <a:ahLst/>
              <a:cxnLst/>
              <a:rect r="r" b="b" t="t" l="l"/>
              <a:pathLst>
                <a:path h="621284" w="24384000">
                  <a:moveTo>
                    <a:pt x="0" y="0"/>
                  </a:moveTo>
                  <a:lnTo>
                    <a:pt x="24384000" y="0"/>
                  </a:lnTo>
                  <a:lnTo>
                    <a:pt x="24384000" y="621284"/>
                  </a:lnTo>
                  <a:lnTo>
                    <a:pt x="0" y="621284"/>
                  </a:lnTo>
                  <a:close/>
                </a:path>
              </a:pathLst>
            </a:custGeom>
            <a:solidFill>
              <a:srgbClr val="424456"/>
            </a:solidFill>
          </p:spPr>
        </p:sp>
      </p:grpSp>
      <p:grpSp>
        <p:nvGrpSpPr>
          <p:cNvPr name="Group 6" id="6"/>
          <p:cNvGrpSpPr/>
          <p:nvPr/>
        </p:nvGrpSpPr>
        <p:grpSpPr>
          <a:xfrm rot="0">
            <a:off x="1" y="462415"/>
            <a:ext cx="18288002" cy="137162"/>
            <a:chOff x="0" y="0"/>
            <a:chExt cx="24384002" cy="182882"/>
          </a:xfrm>
        </p:grpSpPr>
        <p:sp>
          <p:nvSpPr>
            <p:cNvPr name="Freeform 7" id="7"/>
            <p:cNvSpPr/>
            <p:nvPr/>
          </p:nvSpPr>
          <p:spPr>
            <a:xfrm flipH="false" flipV="false" rot="0">
              <a:off x="0" y="0"/>
              <a:ext cx="24384000" cy="182880"/>
            </a:xfrm>
            <a:custGeom>
              <a:avLst/>
              <a:gdLst/>
              <a:ahLst/>
              <a:cxnLst/>
              <a:rect r="r" b="b" t="t" l="l"/>
              <a:pathLst>
                <a:path h="182880" w="24384000">
                  <a:moveTo>
                    <a:pt x="0" y="0"/>
                  </a:moveTo>
                  <a:lnTo>
                    <a:pt x="24384000" y="0"/>
                  </a:lnTo>
                  <a:lnTo>
                    <a:pt x="24384000" y="182880"/>
                  </a:lnTo>
                  <a:lnTo>
                    <a:pt x="0" y="182880"/>
                  </a:lnTo>
                  <a:close/>
                </a:path>
              </a:pathLst>
            </a:custGeom>
            <a:solidFill>
              <a:srgbClr val="438086"/>
            </a:solidFill>
          </p:spPr>
        </p:sp>
      </p:grpSp>
      <p:grpSp>
        <p:nvGrpSpPr>
          <p:cNvPr name="Group 8" id="8"/>
          <p:cNvGrpSpPr/>
          <p:nvPr/>
        </p:nvGrpSpPr>
        <p:grpSpPr>
          <a:xfrm rot="0">
            <a:off x="10820366" y="540370"/>
            <a:ext cx="7467638" cy="136630"/>
            <a:chOff x="0" y="0"/>
            <a:chExt cx="9956850" cy="182174"/>
          </a:xfrm>
        </p:grpSpPr>
        <p:sp>
          <p:nvSpPr>
            <p:cNvPr name="Freeform 9" id="9"/>
            <p:cNvSpPr/>
            <p:nvPr/>
          </p:nvSpPr>
          <p:spPr>
            <a:xfrm flipH="false" flipV="false" rot="0">
              <a:off x="0" y="0"/>
              <a:ext cx="9956800" cy="182118"/>
            </a:xfrm>
            <a:custGeom>
              <a:avLst/>
              <a:gdLst/>
              <a:ahLst/>
              <a:cxnLst/>
              <a:rect r="r" b="b" t="t" l="l"/>
              <a:pathLst>
                <a:path h="182118" w="9956800">
                  <a:moveTo>
                    <a:pt x="0" y="182118"/>
                  </a:moveTo>
                  <a:lnTo>
                    <a:pt x="9956800" y="182118"/>
                  </a:lnTo>
                  <a:lnTo>
                    <a:pt x="9956800" y="0"/>
                  </a:lnTo>
                  <a:lnTo>
                    <a:pt x="0" y="0"/>
                  </a:lnTo>
                  <a:close/>
                </a:path>
              </a:pathLst>
            </a:custGeom>
            <a:solidFill>
              <a:srgbClr val="438086"/>
            </a:solidFill>
          </p:spPr>
        </p:sp>
      </p:grpSp>
      <p:grpSp>
        <p:nvGrpSpPr>
          <p:cNvPr name="Group 10" id="10"/>
          <p:cNvGrpSpPr/>
          <p:nvPr/>
        </p:nvGrpSpPr>
        <p:grpSpPr>
          <a:xfrm rot="0">
            <a:off x="10820402" y="660169"/>
            <a:ext cx="7467602" cy="270053"/>
            <a:chOff x="0" y="0"/>
            <a:chExt cx="9956802" cy="360070"/>
          </a:xfrm>
        </p:grpSpPr>
        <p:sp>
          <p:nvSpPr>
            <p:cNvPr name="Freeform 11" id="11"/>
            <p:cNvSpPr/>
            <p:nvPr/>
          </p:nvSpPr>
          <p:spPr>
            <a:xfrm flipH="false" flipV="false" rot="0">
              <a:off x="0" y="0"/>
              <a:ext cx="9956800" cy="360045"/>
            </a:xfrm>
            <a:custGeom>
              <a:avLst/>
              <a:gdLst/>
              <a:ahLst/>
              <a:cxnLst/>
              <a:rect r="r" b="b" t="t" l="l"/>
              <a:pathLst>
                <a:path h="360045" w="9956800">
                  <a:moveTo>
                    <a:pt x="0" y="360045"/>
                  </a:moveTo>
                  <a:lnTo>
                    <a:pt x="9956800" y="360045"/>
                  </a:lnTo>
                  <a:lnTo>
                    <a:pt x="9956800" y="0"/>
                  </a:lnTo>
                  <a:lnTo>
                    <a:pt x="0" y="0"/>
                  </a:lnTo>
                  <a:close/>
                </a:path>
              </a:pathLst>
            </a:custGeom>
            <a:solidFill>
              <a:srgbClr val="438086">
                <a:alpha val="49804"/>
              </a:srgbClr>
            </a:solidFill>
          </p:spPr>
        </p:sp>
      </p:grpSp>
      <p:grpSp>
        <p:nvGrpSpPr>
          <p:cNvPr name="Group 12" id="12"/>
          <p:cNvGrpSpPr/>
          <p:nvPr/>
        </p:nvGrpSpPr>
        <p:grpSpPr>
          <a:xfrm rot="0">
            <a:off x="18169932" y="-3002"/>
            <a:ext cx="115252" cy="932688"/>
            <a:chOff x="0" y="0"/>
            <a:chExt cx="153670" cy="1243584"/>
          </a:xfrm>
        </p:grpSpPr>
        <p:sp>
          <p:nvSpPr>
            <p:cNvPr name="Freeform 13" id="13"/>
            <p:cNvSpPr/>
            <p:nvPr/>
          </p:nvSpPr>
          <p:spPr>
            <a:xfrm flipH="false" flipV="false" rot="0">
              <a:off x="0" y="0"/>
              <a:ext cx="153670" cy="1243584"/>
            </a:xfrm>
            <a:custGeom>
              <a:avLst/>
              <a:gdLst/>
              <a:ahLst/>
              <a:cxnLst/>
              <a:rect r="r" b="b" t="t" l="l"/>
              <a:pathLst>
                <a:path h="1243584" w="153670">
                  <a:moveTo>
                    <a:pt x="0" y="0"/>
                  </a:moveTo>
                  <a:lnTo>
                    <a:pt x="153670" y="0"/>
                  </a:lnTo>
                  <a:lnTo>
                    <a:pt x="153670" y="1243584"/>
                  </a:lnTo>
                  <a:lnTo>
                    <a:pt x="0" y="1243584"/>
                  </a:lnTo>
                  <a:close/>
                </a:path>
              </a:pathLst>
            </a:custGeom>
            <a:solidFill>
              <a:srgbClr val="FFFFFF">
                <a:alpha val="64706"/>
              </a:srgbClr>
            </a:solidFill>
          </p:spPr>
        </p:sp>
      </p:grpSp>
      <p:grpSp>
        <p:nvGrpSpPr>
          <p:cNvPr name="Group 14" id="14"/>
          <p:cNvGrpSpPr/>
          <p:nvPr/>
        </p:nvGrpSpPr>
        <p:grpSpPr>
          <a:xfrm rot="0">
            <a:off x="18088962" y="-3002"/>
            <a:ext cx="54864" cy="932688"/>
            <a:chOff x="0" y="0"/>
            <a:chExt cx="73152" cy="1243584"/>
          </a:xfrm>
        </p:grpSpPr>
        <p:sp>
          <p:nvSpPr>
            <p:cNvPr name="Freeform 15" id="15"/>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64706"/>
              </a:srgbClr>
            </a:solidFill>
          </p:spPr>
        </p:sp>
      </p:grpSp>
      <p:grpSp>
        <p:nvGrpSpPr>
          <p:cNvPr name="Group 16" id="16"/>
          <p:cNvGrpSpPr/>
          <p:nvPr/>
        </p:nvGrpSpPr>
        <p:grpSpPr>
          <a:xfrm rot="0">
            <a:off x="18050856" y="-3002"/>
            <a:ext cx="18288" cy="932688"/>
            <a:chOff x="0" y="0"/>
            <a:chExt cx="24384" cy="1243584"/>
          </a:xfrm>
        </p:grpSpPr>
        <p:sp>
          <p:nvSpPr>
            <p:cNvPr name="Freeform 17" id="17"/>
            <p:cNvSpPr/>
            <p:nvPr/>
          </p:nvSpPr>
          <p:spPr>
            <a:xfrm flipH="false" flipV="false" rot="0">
              <a:off x="0" y="0"/>
              <a:ext cx="24384" cy="1243584"/>
            </a:xfrm>
            <a:custGeom>
              <a:avLst/>
              <a:gdLst/>
              <a:ahLst/>
              <a:cxnLst/>
              <a:rect r="r" b="b" t="t" l="l"/>
              <a:pathLst>
                <a:path h="1243584" w="24384">
                  <a:moveTo>
                    <a:pt x="0" y="0"/>
                  </a:moveTo>
                  <a:lnTo>
                    <a:pt x="24384" y="0"/>
                  </a:lnTo>
                  <a:lnTo>
                    <a:pt x="24384" y="1243584"/>
                  </a:lnTo>
                  <a:lnTo>
                    <a:pt x="0" y="1243584"/>
                  </a:lnTo>
                  <a:close/>
                </a:path>
              </a:pathLst>
            </a:custGeom>
            <a:solidFill>
              <a:srgbClr val="FFFFFF">
                <a:alpha val="60000"/>
              </a:srgbClr>
            </a:solidFill>
          </p:spPr>
        </p:sp>
      </p:grpSp>
      <p:grpSp>
        <p:nvGrpSpPr>
          <p:cNvPr name="Group 18" id="18"/>
          <p:cNvGrpSpPr/>
          <p:nvPr/>
        </p:nvGrpSpPr>
        <p:grpSpPr>
          <a:xfrm rot="0">
            <a:off x="17950846" y="-3002"/>
            <a:ext cx="54864" cy="932688"/>
            <a:chOff x="0" y="0"/>
            <a:chExt cx="73152" cy="1243584"/>
          </a:xfrm>
        </p:grpSpPr>
        <p:sp>
          <p:nvSpPr>
            <p:cNvPr name="Freeform 19" id="19"/>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40000"/>
              </a:srgbClr>
            </a:solidFill>
          </p:spPr>
        </p:sp>
      </p:grpSp>
      <p:grpSp>
        <p:nvGrpSpPr>
          <p:cNvPr name="Group 20" id="20"/>
          <p:cNvGrpSpPr/>
          <p:nvPr/>
        </p:nvGrpSpPr>
        <p:grpSpPr>
          <a:xfrm rot="0">
            <a:off x="17831354" y="570"/>
            <a:ext cx="109728" cy="877824"/>
            <a:chOff x="0" y="0"/>
            <a:chExt cx="146304" cy="1170432"/>
          </a:xfrm>
        </p:grpSpPr>
        <p:sp>
          <p:nvSpPr>
            <p:cNvPr name="Freeform 21" id="21"/>
            <p:cNvSpPr/>
            <p:nvPr/>
          </p:nvSpPr>
          <p:spPr>
            <a:xfrm flipH="false" flipV="false" rot="0">
              <a:off x="0" y="0"/>
              <a:ext cx="146304" cy="1170432"/>
            </a:xfrm>
            <a:custGeom>
              <a:avLst/>
              <a:gdLst/>
              <a:ahLst/>
              <a:cxnLst/>
              <a:rect r="r" b="b" t="t" l="l"/>
              <a:pathLst>
                <a:path h="1170432" w="146304">
                  <a:moveTo>
                    <a:pt x="0" y="0"/>
                  </a:moveTo>
                  <a:lnTo>
                    <a:pt x="146304" y="0"/>
                  </a:lnTo>
                  <a:lnTo>
                    <a:pt x="146304" y="1170432"/>
                  </a:lnTo>
                  <a:lnTo>
                    <a:pt x="0" y="1170432"/>
                  </a:lnTo>
                  <a:close/>
                </a:path>
              </a:pathLst>
            </a:custGeom>
            <a:solidFill>
              <a:srgbClr val="FFFFFF">
                <a:alpha val="19608"/>
              </a:srgbClr>
            </a:solidFill>
          </p:spPr>
        </p:sp>
      </p:grpSp>
      <p:grpSp>
        <p:nvGrpSpPr>
          <p:cNvPr name="Group 22" id="22"/>
          <p:cNvGrpSpPr/>
          <p:nvPr/>
        </p:nvGrpSpPr>
        <p:grpSpPr>
          <a:xfrm rot="0">
            <a:off x="17746950" y="570"/>
            <a:ext cx="18288" cy="877824"/>
            <a:chOff x="0" y="0"/>
            <a:chExt cx="24384" cy="1170432"/>
          </a:xfrm>
        </p:grpSpPr>
        <p:sp>
          <p:nvSpPr>
            <p:cNvPr name="Freeform 23" id="23"/>
            <p:cNvSpPr/>
            <p:nvPr/>
          </p:nvSpPr>
          <p:spPr>
            <a:xfrm flipH="false" flipV="false" rot="0">
              <a:off x="0" y="0"/>
              <a:ext cx="24384" cy="1170432"/>
            </a:xfrm>
            <a:custGeom>
              <a:avLst/>
              <a:gdLst/>
              <a:ahLst/>
              <a:cxnLst/>
              <a:rect r="r" b="b" t="t" l="l"/>
              <a:pathLst>
                <a:path h="1170432" w="24384">
                  <a:moveTo>
                    <a:pt x="0" y="0"/>
                  </a:moveTo>
                  <a:lnTo>
                    <a:pt x="24384" y="0"/>
                  </a:lnTo>
                  <a:lnTo>
                    <a:pt x="24384" y="1170432"/>
                  </a:lnTo>
                  <a:lnTo>
                    <a:pt x="0" y="1170432"/>
                  </a:lnTo>
                  <a:close/>
                </a:path>
              </a:pathLst>
            </a:custGeom>
            <a:solidFill>
              <a:srgbClr val="FFFFFF">
                <a:alpha val="29804"/>
              </a:srgbClr>
            </a:solidFill>
          </p:spPr>
        </p:sp>
      </p:grpSp>
      <p:sp>
        <p:nvSpPr>
          <p:cNvPr name="TextBox 24" id="24"/>
          <p:cNvSpPr txBox="true"/>
          <p:nvPr/>
        </p:nvSpPr>
        <p:spPr>
          <a:xfrm rot="0">
            <a:off x="-186475" y="1400759"/>
            <a:ext cx="18164753" cy="8308596"/>
          </a:xfrm>
          <a:prstGeom prst="rect">
            <a:avLst/>
          </a:prstGeom>
        </p:spPr>
        <p:txBody>
          <a:bodyPr anchor="t" rtlCol="false" tIns="0" lIns="0" bIns="0" rIns="0">
            <a:spAutoFit/>
          </a:bodyPr>
          <a:lstStyle/>
          <a:p>
            <a:pPr algn="l">
              <a:lnSpc>
                <a:spcPts val="3910"/>
              </a:lnSpc>
            </a:pPr>
            <a:r>
              <a:rPr lang="en-US" sz="3258">
                <a:solidFill>
                  <a:srgbClr val="424456"/>
                </a:solidFill>
                <a:latin typeface="Trebuchet MS"/>
              </a:rPr>
              <a:t>                                                        </a:t>
            </a:r>
            <a:r>
              <a:rPr lang="en-US" sz="3258">
                <a:solidFill>
                  <a:srgbClr val="424456"/>
                </a:solidFill>
                <a:latin typeface="Trebuchet MS Bold"/>
              </a:rPr>
              <a:t>Introduction</a:t>
            </a:r>
          </a:p>
          <a:p>
            <a:pPr algn="l">
              <a:lnSpc>
                <a:spcPts val="3910"/>
              </a:lnSpc>
            </a:pPr>
          </a:p>
          <a:p>
            <a:pPr algn="l" marL="703521" indent="-351760" lvl="1">
              <a:lnSpc>
                <a:spcPts val="3910"/>
              </a:lnSpc>
              <a:buFont typeface="Arial"/>
              <a:buChar char="•"/>
            </a:pPr>
            <a:r>
              <a:rPr lang="en-US" sz="3258">
                <a:solidFill>
                  <a:srgbClr val="424456"/>
                </a:solidFill>
                <a:latin typeface="Trebuchet MS"/>
              </a:rPr>
              <a:t>Agriculture is the mainstay of a rising economy in India. Traditionally farmers followed ancestral farming patterns and norms. However, a single farmer cannot be expected to take into account all innumerable factors that contribute to crop growth. </a:t>
            </a:r>
          </a:p>
          <a:p>
            <a:pPr algn="l">
              <a:lnSpc>
                <a:spcPts val="3910"/>
              </a:lnSpc>
            </a:pPr>
          </a:p>
          <a:p>
            <a:pPr algn="l" marL="703521" indent="-351760" lvl="1">
              <a:lnSpc>
                <a:spcPts val="3910"/>
              </a:lnSpc>
              <a:buFont typeface="Arial"/>
              <a:buChar char="•"/>
            </a:pPr>
            <a:r>
              <a:rPr lang="en-US" sz="3258">
                <a:solidFill>
                  <a:srgbClr val="424456"/>
                </a:solidFill>
                <a:latin typeface="Trebuchet MS"/>
              </a:rPr>
              <a:t> A single misguided or imprudent decision by the farmer can have undesirable ramifications. With the advancements in various domains, intelligent agricultural system is needed for upliftment of Indian economy.</a:t>
            </a:r>
          </a:p>
          <a:p>
            <a:pPr algn="l">
              <a:lnSpc>
                <a:spcPts val="3910"/>
              </a:lnSpc>
            </a:pPr>
          </a:p>
          <a:p>
            <a:pPr algn="l" marL="703521" indent="-351760" lvl="1">
              <a:lnSpc>
                <a:spcPts val="3910"/>
              </a:lnSpc>
              <a:buFont typeface="Arial"/>
              <a:buChar char="•"/>
            </a:pPr>
            <a:r>
              <a:rPr lang="en-US" sz="3258">
                <a:solidFill>
                  <a:srgbClr val="424456"/>
                </a:solidFill>
                <a:latin typeface="Trebuchet MS"/>
              </a:rPr>
              <a:t> The collaboration of recommender system with machine learning will lead to Intelligent Agriculture System that helps the farmer community in their decision making of farm management and agribusiness activities.  </a:t>
            </a:r>
          </a:p>
          <a:p>
            <a:pPr algn="l">
              <a:lnSpc>
                <a:spcPts val="3910"/>
              </a:lnSpc>
            </a:pPr>
          </a:p>
          <a:p>
            <a:pPr algn="l" marL="703521" indent="-351760" lvl="1">
              <a:lnSpc>
                <a:spcPts val="3910"/>
              </a:lnSpc>
              <a:buFont typeface="Arial"/>
              <a:buChar char="•"/>
            </a:pPr>
            <a:r>
              <a:rPr lang="en-US" sz="3258">
                <a:solidFill>
                  <a:srgbClr val="424456"/>
                </a:solidFill>
                <a:latin typeface="Trebuchet MS"/>
              </a:rPr>
              <a:t>The study includes identification of crop condition, disease detection, prediction about specific crop and recommendation using machine learning algorithms. It gives an idea about how recommender system is used in agriculture for disease detection and prediction.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550228"/>
            <a:ext cx="18288000" cy="126611"/>
            <a:chOff x="0" y="0"/>
            <a:chExt cx="24384000" cy="168814"/>
          </a:xfrm>
        </p:grpSpPr>
        <p:sp>
          <p:nvSpPr>
            <p:cNvPr name="Freeform 3" id="3"/>
            <p:cNvSpPr/>
            <p:nvPr/>
          </p:nvSpPr>
          <p:spPr>
            <a:xfrm flipH="false" flipV="false" rot="0">
              <a:off x="0" y="0"/>
              <a:ext cx="24384000" cy="168783"/>
            </a:xfrm>
            <a:custGeom>
              <a:avLst/>
              <a:gdLst/>
              <a:ahLst/>
              <a:cxnLst/>
              <a:rect r="r" b="b" t="t" l="l"/>
              <a:pathLst>
                <a:path h="168783" w="24384000">
                  <a:moveTo>
                    <a:pt x="0" y="0"/>
                  </a:moveTo>
                  <a:lnTo>
                    <a:pt x="24384000" y="0"/>
                  </a:lnTo>
                  <a:lnTo>
                    <a:pt x="24384000" y="168783"/>
                  </a:lnTo>
                  <a:lnTo>
                    <a:pt x="0" y="168783"/>
                  </a:lnTo>
                  <a:close/>
                </a:path>
              </a:pathLst>
            </a:custGeom>
            <a:solidFill>
              <a:srgbClr val="438086">
                <a:alpha val="49804"/>
              </a:srgbClr>
            </a:solidFill>
          </p:spPr>
        </p:sp>
      </p:grpSp>
      <p:grpSp>
        <p:nvGrpSpPr>
          <p:cNvPr name="Group 4" id="4"/>
          <p:cNvGrpSpPr/>
          <p:nvPr/>
        </p:nvGrpSpPr>
        <p:grpSpPr>
          <a:xfrm rot="0">
            <a:off x="0" y="-19050"/>
            <a:ext cx="18288000" cy="465995"/>
            <a:chOff x="0" y="0"/>
            <a:chExt cx="24384000" cy="621326"/>
          </a:xfrm>
        </p:grpSpPr>
        <p:sp>
          <p:nvSpPr>
            <p:cNvPr name="Freeform 5" id="5"/>
            <p:cNvSpPr/>
            <p:nvPr/>
          </p:nvSpPr>
          <p:spPr>
            <a:xfrm flipH="false" flipV="false" rot="0">
              <a:off x="0" y="0"/>
              <a:ext cx="24384000" cy="621284"/>
            </a:xfrm>
            <a:custGeom>
              <a:avLst/>
              <a:gdLst/>
              <a:ahLst/>
              <a:cxnLst/>
              <a:rect r="r" b="b" t="t" l="l"/>
              <a:pathLst>
                <a:path h="621284" w="24384000">
                  <a:moveTo>
                    <a:pt x="0" y="0"/>
                  </a:moveTo>
                  <a:lnTo>
                    <a:pt x="24384000" y="0"/>
                  </a:lnTo>
                  <a:lnTo>
                    <a:pt x="24384000" y="621284"/>
                  </a:lnTo>
                  <a:lnTo>
                    <a:pt x="0" y="621284"/>
                  </a:lnTo>
                  <a:close/>
                </a:path>
              </a:pathLst>
            </a:custGeom>
            <a:solidFill>
              <a:srgbClr val="424456"/>
            </a:solidFill>
          </p:spPr>
        </p:sp>
      </p:grpSp>
      <p:grpSp>
        <p:nvGrpSpPr>
          <p:cNvPr name="Group 6" id="6"/>
          <p:cNvGrpSpPr/>
          <p:nvPr/>
        </p:nvGrpSpPr>
        <p:grpSpPr>
          <a:xfrm rot="0">
            <a:off x="1" y="462415"/>
            <a:ext cx="18288002" cy="137162"/>
            <a:chOff x="0" y="0"/>
            <a:chExt cx="24384002" cy="182882"/>
          </a:xfrm>
        </p:grpSpPr>
        <p:sp>
          <p:nvSpPr>
            <p:cNvPr name="Freeform 7" id="7"/>
            <p:cNvSpPr/>
            <p:nvPr/>
          </p:nvSpPr>
          <p:spPr>
            <a:xfrm flipH="false" flipV="false" rot="0">
              <a:off x="0" y="0"/>
              <a:ext cx="24384000" cy="182880"/>
            </a:xfrm>
            <a:custGeom>
              <a:avLst/>
              <a:gdLst/>
              <a:ahLst/>
              <a:cxnLst/>
              <a:rect r="r" b="b" t="t" l="l"/>
              <a:pathLst>
                <a:path h="182880" w="24384000">
                  <a:moveTo>
                    <a:pt x="0" y="0"/>
                  </a:moveTo>
                  <a:lnTo>
                    <a:pt x="24384000" y="0"/>
                  </a:lnTo>
                  <a:lnTo>
                    <a:pt x="24384000" y="182880"/>
                  </a:lnTo>
                  <a:lnTo>
                    <a:pt x="0" y="182880"/>
                  </a:lnTo>
                  <a:close/>
                </a:path>
              </a:pathLst>
            </a:custGeom>
            <a:solidFill>
              <a:srgbClr val="438086"/>
            </a:solidFill>
          </p:spPr>
        </p:sp>
      </p:grpSp>
      <p:grpSp>
        <p:nvGrpSpPr>
          <p:cNvPr name="Group 8" id="8"/>
          <p:cNvGrpSpPr/>
          <p:nvPr/>
        </p:nvGrpSpPr>
        <p:grpSpPr>
          <a:xfrm rot="0">
            <a:off x="10820366" y="540370"/>
            <a:ext cx="7467638" cy="136630"/>
            <a:chOff x="0" y="0"/>
            <a:chExt cx="9956850" cy="182174"/>
          </a:xfrm>
        </p:grpSpPr>
        <p:sp>
          <p:nvSpPr>
            <p:cNvPr name="Freeform 9" id="9"/>
            <p:cNvSpPr/>
            <p:nvPr/>
          </p:nvSpPr>
          <p:spPr>
            <a:xfrm flipH="false" flipV="false" rot="0">
              <a:off x="0" y="0"/>
              <a:ext cx="9956800" cy="182118"/>
            </a:xfrm>
            <a:custGeom>
              <a:avLst/>
              <a:gdLst/>
              <a:ahLst/>
              <a:cxnLst/>
              <a:rect r="r" b="b" t="t" l="l"/>
              <a:pathLst>
                <a:path h="182118" w="9956800">
                  <a:moveTo>
                    <a:pt x="0" y="182118"/>
                  </a:moveTo>
                  <a:lnTo>
                    <a:pt x="9956800" y="182118"/>
                  </a:lnTo>
                  <a:lnTo>
                    <a:pt x="9956800" y="0"/>
                  </a:lnTo>
                  <a:lnTo>
                    <a:pt x="0" y="0"/>
                  </a:lnTo>
                  <a:close/>
                </a:path>
              </a:pathLst>
            </a:custGeom>
            <a:solidFill>
              <a:srgbClr val="438086"/>
            </a:solidFill>
          </p:spPr>
        </p:sp>
      </p:grpSp>
      <p:grpSp>
        <p:nvGrpSpPr>
          <p:cNvPr name="Group 10" id="10"/>
          <p:cNvGrpSpPr/>
          <p:nvPr/>
        </p:nvGrpSpPr>
        <p:grpSpPr>
          <a:xfrm rot="0">
            <a:off x="10820402" y="660169"/>
            <a:ext cx="7467602" cy="270053"/>
            <a:chOff x="0" y="0"/>
            <a:chExt cx="9956802" cy="360070"/>
          </a:xfrm>
        </p:grpSpPr>
        <p:sp>
          <p:nvSpPr>
            <p:cNvPr name="Freeform 11" id="11"/>
            <p:cNvSpPr/>
            <p:nvPr/>
          </p:nvSpPr>
          <p:spPr>
            <a:xfrm flipH="false" flipV="false" rot="0">
              <a:off x="0" y="0"/>
              <a:ext cx="9956800" cy="360045"/>
            </a:xfrm>
            <a:custGeom>
              <a:avLst/>
              <a:gdLst/>
              <a:ahLst/>
              <a:cxnLst/>
              <a:rect r="r" b="b" t="t" l="l"/>
              <a:pathLst>
                <a:path h="360045" w="9956800">
                  <a:moveTo>
                    <a:pt x="0" y="360045"/>
                  </a:moveTo>
                  <a:lnTo>
                    <a:pt x="9956800" y="360045"/>
                  </a:lnTo>
                  <a:lnTo>
                    <a:pt x="9956800" y="0"/>
                  </a:lnTo>
                  <a:lnTo>
                    <a:pt x="0" y="0"/>
                  </a:lnTo>
                  <a:close/>
                </a:path>
              </a:pathLst>
            </a:custGeom>
            <a:solidFill>
              <a:srgbClr val="438086">
                <a:alpha val="49804"/>
              </a:srgbClr>
            </a:solidFill>
          </p:spPr>
        </p:sp>
      </p:grpSp>
      <p:grpSp>
        <p:nvGrpSpPr>
          <p:cNvPr name="Group 12" id="12"/>
          <p:cNvGrpSpPr/>
          <p:nvPr/>
        </p:nvGrpSpPr>
        <p:grpSpPr>
          <a:xfrm rot="0">
            <a:off x="18169932" y="-3002"/>
            <a:ext cx="115252" cy="932688"/>
            <a:chOff x="0" y="0"/>
            <a:chExt cx="153670" cy="1243584"/>
          </a:xfrm>
        </p:grpSpPr>
        <p:sp>
          <p:nvSpPr>
            <p:cNvPr name="Freeform 13" id="13"/>
            <p:cNvSpPr/>
            <p:nvPr/>
          </p:nvSpPr>
          <p:spPr>
            <a:xfrm flipH="false" flipV="false" rot="0">
              <a:off x="0" y="0"/>
              <a:ext cx="153670" cy="1243584"/>
            </a:xfrm>
            <a:custGeom>
              <a:avLst/>
              <a:gdLst/>
              <a:ahLst/>
              <a:cxnLst/>
              <a:rect r="r" b="b" t="t" l="l"/>
              <a:pathLst>
                <a:path h="1243584" w="153670">
                  <a:moveTo>
                    <a:pt x="0" y="0"/>
                  </a:moveTo>
                  <a:lnTo>
                    <a:pt x="153670" y="0"/>
                  </a:lnTo>
                  <a:lnTo>
                    <a:pt x="153670" y="1243584"/>
                  </a:lnTo>
                  <a:lnTo>
                    <a:pt x="0" y="1243584"/>
                  </a:lnTo>
                  <a:close/>
                </a:path>
              </a:pathLst>
            </a:custGeom>
            <a:solidFill>
              <a:srgbClr val="FFFFFF">
                <a:alpha val="64706"/>
              </a:srgbClr>
            </a:solidFill>
          </p:spPr>
        </p:sp>
      </p:grpSp>
      <p:grpSp>
        <p:nvGrpSpPr>
          <p:cNvPr name="Group 14" id="14"/>
          <p:cNvGrpSpPr/>
          <p:nvPr/>
        </p:nvGrpSpPr>
        <p:grpSpPr>
          <a:xfrm rot="0">
            <a:off x="18088962" y="-3002"/>
            <a:ext cx="54864" cy="932688"/>
            <a:chOff x="0" y="0"/>
            <a:chExt cx="73152" cy="1243584"/>
          </a:xfrm>
        </p:grpSpPr>
        <p:sp>
          <p:nvSpPr>
            <p:cNvPr name="Freeform 15" id="15"/>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64706"/>
              </a:srgbClr>
            </a:solidFill>
          </p:spPr>
        </p:sp>
      </p:grpSp>
      <p:grpSp>
        <p:nvGrpSpPr>
          <p:cNvPr name="Group 16" id="16"/>
          <p:cNvGrpSpPr/>
          <p:nvPr/>
        </p:nvGrpSpPr>
        <p:grpSpPr>
          <a:xfrm rot="0">
            <a:off x="18050856" y="-3002"/>
            <a:ext cx="18288" cy="932688"/>
            <a:chOff x="0" y="0"/>
            <a:chExt cx="24384" cy="1243584"/>
          </a:xfrm>
        </p:grpSpPr>
        <p:sp>
          <p:nvSpPr>
            <p:cNvPr name="Freeform 17" id="17"/>
            <p:cNvSpPr/>
            <p:nvPr/>
          </p:nvSpPr>
          <p:spPr>
            <a:xfrm flipH="false" flipV="false" rot="0">
              <a:off x="0" y="0"/>
              <a:ext cx="24384" cy="1243584"/>
            </a:xfrm>
            <a:custGeom>
              <a:avLst/>
              <a:gdLst/>
              <a:ahLst/>
              <a:cxnLst/>
              <a:rect r="r" b="b" t="t" l="l"/>
              <a:pathLst>
                <a:path h="1243584" w="24384">
                  <a:moveTo>
                    <a:pt x="0" y="0"/>
                  </a:moveTo>
                  <a:lnTo>
                    <a:pt x="24384" y="0"/>
                  </a:lnTo>
                  <a:lnTo>
                    <a:pt x="24384" y="1243584"/>
                  </a:lnTo>
                  <a:lnTo>
                    <a:pt x="0" y="1243584"/>
                  </a:lnTo>
                  <a:close/>
                </a:path>
              </a:pathLst>
            </a:custGeom>
            <a:solidFill>
              <a:srgbClr val="FFFFFF">
                <a:alpha val="60000"/>
              </a:srgbClr>
            </a:solidFill>
          </p:spPr>
        </p:sp>
      </p:grpSp>
      <p:grpSp>
        <p:nvGrpSpPr>
          <p:cNvPr name="Group 18" id="18"/>
          <p:cNvGrpSpPr/>
          <p:nvPr/>
        </p:nvGrpSpPr>
        <p:grpSpPr>
          <a:xfrm rot="0">
            <a:off x="17950846" y="-3002"/>
            <a:ext cx="54864" cy="932688"/>
            <a:chOff x="0" y="0"/>
            <a:chExt cx="73152" cy="1243584"/>
          </a:xfrm>
        </p:grpSpPr>
        <p:sp>
          <p:nvSpPr>
            <p:cNvPr name="Freeform 19" id="19"/>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40000"/>
              </a:srgbClr>
            </a:solidFill>
          </p:spPr>
        </p:sp>
      </p:grpSp>
      <p:grpSp>
        <p:nvGrpSpPr>
          <p:cNvPr name="Group 20" id="20"/>
          <p:cNvGrpSpPr/>
          <p:nvPr/>
        </p:nvGrpSpPr>
        <p:grpSpPr>
          <a:xfrm rot="0">
            <a:off x="17831354" y="570"/>
            <a:ext cx="109728" cy="877824"/>
            <a:chOff x="0" y="0"/>
            <a:chExt cx="146304" cy="1170432"/>
          </a:xfrm>
        </p:grpSpPr>
        <p:sp>
          <p:nvSpPr>
            <p:cNvPr name="Freeform 21" id="21"/>
            <p:cNvSpPr/>
            <p:nvPr/>
          </p:nvSpPr>
          <p:spPr>
            <a:xfrm flipH="false" flipV="false" rot="0">
              <a:off x="0" y="0"/>
              <a:ext cx="146304" cy="1170432"/>
            </a:xfrm>
            <a:custGeom>
              <a:avLst/>
              <a:gdLst/>
              <a:ahLst/>
              <a:cxnLst/>
              <a:rect r="r" b="b" t="t" l="l"/>
              <a:pathLst>
                <a:path h="1170432" w="146304">
                  <a:moveTo>
                    <a:pt x="0" y="0"/>
                  </a:moveTo>
                  <a:lnTo>
                    <a:pt x="146304" y="0"/>
                  </a:lnTo>
                  <a:lnTo>
                    <a:pt x="146304" y="1170432"/>
                  </a:lnTo>
                  <a:lnTo>
                    <a:pt x="0" y="1170432"/>
                  </a:lnTo>
                  <a:close/>
                </a:path>
              </a:pathLst>
            </a:custGeom>
            <a:solidFill>
              <a:srgbClr val="FFFFFF">
                <a:alpha val="19608"/>
              </a:srgbClr>
            </a:solidFill>
          </p:spPr>
        </p:sp>
      </p:grpSp>
      <p:grpSp>
        <p:nvGrpSpPr>
          <p:cNvPr name="Group 22" id="22"/>
          <p:cNvGrpSpPr/>
          <p:nvPr/>
        </p:nvGrpSpPr>
        <p:grpSpPr>
          <a:xfrm rot="0">
            <a:off x="17746950" y="570"/>
            <a:ext cx="18288" cy="877824"/>
            <a:chOff x="0" y="0"/>
            <a:chExt cx="24384" cy="1170432"/>
          </a:xfrm>
        </p:grpSpPr>
        <p:sp>
          <p:nvSpPr>
            <p:cNvPr name="Freeform 23" id="23"/>
            <p:cNvSpPr/>
            <p:nvPr/>
          </p:nvSpPr>
          <p:spPr>
            <a:xfrm flipH="false" flipV="false" rot="0">
              <a:off x="0" y="0"/>
              <a:ext cx="24384" cy="1170432"/>
            </a:xfrm>
            <a:custGeom>
              <a:avLst/>
              <a:gdLst/>
              <a:ahLst/>
              <a:cxnLst/>
              <a:rect r="r" b="b" t="t" l="l"/>
              <a:pathLst>
                <a:path h="1170432" w="24384">
                  <a:moveTo>
                    <a:pt x="0" y="0"/>
                  </a:moveTo>
                  <a:lnTo>
                    <a:pt x="24384" y="0"/>
                  </a:lnTo>
                  <a:lnTo>
                    <a:pt x="24384" y="1170432"/>
                  </a:lnTo>
                  <a:lnTo>
                    <a:pt x="0" y="1170432"/>
                  </a:lnTo>
                  <a:close/>
                </a:path>
              </a:pathLst>
            </a:custGeom>
            <a:solidFill>
              <a:srgbClr val="FFFFFF">
                <a:alpha val="29804"/>
              </a:srgbClr>
            </a:solidFill>
          </p:spPr>
        </p:sp>
      </p:grpSp>
      <p:sp>
        <p:nvSpPr>
          <p:cNvPr name="TextBox 24" id="24"/>
          <p:cNvSpPr txBox="true"/>
          <p:nvPr/>
        </p:nvSpPr>
        <p:spPr>
          <a:xfrm rot="0">
            <a:off x="499351" y="1015947"/>
            <a:ext cx="17247599" cy="9096375"/>
          </a:xfrm>
          <a:prstGeom prst="rect">
            <a:avLst/>
          </a:prstGeom>
        </p:spPr>
        <p:txBody>
          <a:bodyPr anchor="t" rtlCol="false" tIns="0" lIns="0" bIns="0" rIns="0">
            <a:spAutoFit/>
          </a:bodyPr>
          <a:lstStyle/>
          <a:p>
            <a:pPr algn="l">
              <a:lnSpc>
                <a:spcPts val="4047"/>
              </a:lnSpc>
            </a:pPr>
            <a:r>
              <a:rPr lang="en-US" sz="3372">
                <a:solidFill>
                  <a:srgbClr val="424456"/>
                </a:solidFill>
                <a:latin typeface="Trebuchet MS"/>
              </a:rPr>
              <a:t>                                                   </a:t>
            </a:r>
            <a:r>
              <a:rPr lang="en-US" sz="3372">
                <a:solidFill>
                  <a:srgbClr val="424456"/>
                </a:solidFill>
                <a:latin typeface="Trebuchet MS Bold"/>
              </a:rPr>
              <a:t>Objectives</a:t>
            </a:r>
          </a:p>
          <a:p>
            <a:pPr algn="l">
              <a:lnSpc>
                <a:spcPts val="4047"/>
              </a:lnSpc>
            </a:pPr>
          </a:p>
          <a:p>
            <a:pPr algn="l" marL="728123" indent="-364062" lvl="1">
              <a:lnSpc>
                <a:spcPts val="4047"/>
              </a:lnSpc>
              <a:buFont typeface="Arial"/>
              <a:buChar char="•"/>
            </a:pPr>
            <a:r>
              <a:rPr lang="en-US" sz="3372">
                <a:solidFill>
                  <a:srgbClr val="424456"/>
                </a:solidFill>
                <a:latin typeface="Trebuchet MS Bold"/>
              </a:rPr>
              <a:t>Early Disease Detection</a:t>
            </a:r>
            <a:r>
              <a:rPr lang="en-US" sz="3372">
                <a:solidFill>
                  <a:srgbClr val="424456"/>
                </a:solidFill>
                <a:latin typeface="Trebuchet MS"/>
              </a:rPr>
              <a:t>: Predicting and identifying diseases or pests in crops at an early stage to prevent their spread and minimize crop damage.</a:t>
            </a:r>
          </a:p>
          <a:p>
            <a:pPr algn="l">
              <a:lnSpc>
                <a:spcPts val="4047"/>
              </a:lnSpc>
            </a:pPr>
          </a:p>
          <a:p>
            <a:pPr algn="l" marL="728123" indent="-364062" lvl="1">
              <a:lnSpc>
                <a:spcPts val="4047"/>
              </a:lnSpc>
              <a:buFont typeface="Arial"/>
              <a:buChar char="•"/>
            </a:pPr>
            <a:r>
              <a:rPr lang="en-US" sz="3372">
                <a:solidFill>
                  <a:srgbClr val="424456"/>
                </a:solidFill>
                <a:latin typeface="Trebuchet MS Bold"/>
              </a:rPr>
              <a:t>Precision Agriculture</a:t>
            </a:r>
            <a:r>
              <a:rPr lang="en-US" sz="3372">
                <a:solidFill>
                  <a:srgbClr val="424456"/>
                </a:solidFill>
                <a:latin typeface="Trebuchet MS"/>
              </a:rPr>
              <a:t>: Providing accurate information about the health status of crops to enable targeted interventions, such as precise application of pesticides, fertilizers, or irrigation, reducing resource wastage.</a:t>
            </a:r>
          </a:p>
          <a:p>
            <a:pPr algn="l">
              <a:lnSpc>
                <a:spcPts val="4047"/>
              </a:lnSpc>
            </a:pPr>
          </a:p>
          <a:p>
            <a:pPr algn="l" marL="728123" indent="-364062" lvl="1">
              <a:lnSpc>
                <a:spcPts val="4047"/>
              </a:lnSpc>
              <a:buFont typeface="Arial"/>
              <a:buChar char="•"/>
            </a:pPr>
            <a:r>
              <a:rPr lang="en-US" sz="3372">
                <a:solidFill>
                  <a:srgbClr val="424456"/>
                </a:solidFill>
                <a:latin typeface="Trebuchet MS Bold"/>
              </a:rPr>
              <a:t>Empowering Farmers</a:t>
            </a:r>
            <a:r>
              <a:rPr lang="en-US" sz="3372">
                <a:solidFill>
                  <a:srgbClr val="424456"/>
                </a:solidFill>
                <a:latin typeface="Trebuchet MS"/>
              </a:rPr>
              <a:t>: Providing farmers with access to easy-to-understand information and actionable insights through user-friendly interfaces or mobile applications, enabling them to make timely decisions.</a:t>
            </a:r>
          </a:p>
          <a:p>
            <a:pPr algn="l">
              <a:lnSpc>
                <a:spcPts val="4047"/>
              </a:lnSpc>
            </a:pPr>
          </a:p>
          <a:p>
            <a:pPr algn="l" marL="728123" indent="-364062" lvl="1">
              <a:lnSpc>
                <a:spcPts val="4047"/>
              </a:lnSpc>
              <a:buFont typeface="Arial"/>
              <a:buChar char="•"/>
            </a:pPr>
            <a:r>
              <a:rPr lang="en-US" sz="3372">
                <a:solidFill>
                  <a:srgbClr val="424456"/>
                </a:solidFill>
                <a:latin typeface="Trebuchet MS Bold"/>
              </a:rPr>
              <a:t>Supporting Food Security</a:t>
            </a:r>
            <a:r>
              <a:rPr lang="en-US" sz="3372">
                <a:solidFill>
                  <a:srgbClr val="424456"/>
                </a:solidFill>
                <a:latin typeface="Trebuchet MS"/>
              </a:rPr>
              <a:t>: Contributing to global food security by ensuring the continuity of crop production through effective management and prevention of crop diseases and other health issues.</a:t>
            </a:r>
          </a:p>
          <a:p>
            <a:pPr algn="l">
              <a:lnSpc>
                <a:spcPts val="4047"/>
              </a:lnSpc>
            </a:pPr>
          </a:p>
          <a:p>
            <a:pPr algn="l">
              <a:lnSpc>
                <a:spcPts val="4047"/>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550228"/>
            <a:ext cx="18288000" cy="126611"/>
            <a:chOff x="0" y="0"/>
            <a:chExt cx="24384000" cy="168814"/>
          </a:xfrm>
        </p:grpSpPr>
        <p:sp>
          <p:nvSpPr>
            <p:cNvPr name="Freeform 3" id="3"/>
            <p:cNvSpPr/>
            <p:nvPr/>
          </p:nvSpPr>
          <p:spPr>
            <a:xfrm flipH="false" flipV="false" rot="0">
              <a:off x="0" y="0"/>
              <a:ext cx="24384000" cy="168783"/>
            </a:xfrm>
            <a:custGeom>
              <a:avLst/>
              <a:gdLst/>
              <a:ahLst/>
              <a:cxnLst/>
              <a:rect r="r" b="b" t="t" l="l"/>
              <a:pathLst>
                <a:path h="168783" w="24384000">
                  <a:moveTo>
                    <a:pt x="0" y="0"/>
                  </a:moveTo>
                  <a:lnTo>
                    <a:pt x="24384000" y="0"/>
                  </a:lnTo>
                  <a:lnTo>
                    <a:pt x="24384000" y="168783"/>
                  </a:lnTo>
                  <a:lnTo>
                    <a:pt x="0" y="168783"/>
                  </a:lnTo>
                  <a:close/>
                </a:path>
              </a:pathLst>
            </a:custGeom>
            <a:solidFill>
              <a:srgbClr val="438086">
                <a:alpha val="49804"/>
              </a:srgbClr>
            </a:solidFill>
          </p:spPr>
        </p:sp>
      </p:grpSp>
      <p:grpSp>
        <p:nvGrpSpPr>
          <p:cNvPr name="Group 4" id="4"/>
          <p:cNvGrpSpPr/>
          <p:nvPr/>
        </p:nvGrpSpPr>
        <p:grpSpPr>
          <a:xfrm rot="0">
            <a:off x="0" y="-19050"/>
            <a:ext cx="18288000" cy="465995"/>
            <a:chOff x="0" y="0"/>
            <a:chExt cx="24384000" cy="621326"/>
          </a:xfrm>
        </p:grpSpPr>
        <p:sp>
          <p:nvSpPr>
            <p:cNvPr name="Freeform 5" id="5"/>
            <p:cNvSpPr/>
            <p:nvPr/>
          </p:nvSpPr>
          <p:spPr>
            <a:xfrm flipH="false" flipV="false" rot="0">
              <a:off x="0" y="0"/>
              <a:ext cx="24384000" cy="621284"/>
            </a:xfrm>
            <a:custGeom>
              <a:avLst/>
              <a:gdLst/>
              <a:ahLst/>
              <a:cxnLst/>
              <a:rect r="r" b="b" t="t" l="l"/>
              <a:pathLst>
                <a:path h="621284" w="24384000">
                  <a:moveTo>
                    <a:pt x="0" y="0"/>
                  </a:moveTo>
                  <a:lnTo>
                    <a:pt x="24384000" y="0"/>
                  </a:lnTo>
                  <a:lnTo>
                    <a:pt x="24384000" y="621284"/>
                  </a:lnTo>
                  <a:lnTo>
                    <a:pt x="0" y="621284"/>
                  </a:lnTo>
                  <a:close/>
                </a:path>
              </a:pathLst>
            </a:custGeom>
            <a:solidFill>
              <a:srgbClr val="424456"/>
            </a:solidFill>
          </p:spPr>
        </p:sp>
      </p:grpSp>
      <p:grpSp>
        <p:nvGrpSpPr>
          <p:cNvPr name="Group 6" id="6"/>
          <p:cNvGrpSpPr/>
          <p:nvPr/>
        </p:nvGrpSpPr>
        <p:grpSpPr>
          <a:xfrm rot="0">
            <a:off x="1" y="462415"/>
            <a:ext cx="18288002" cy="137162"/>
            <a:chOff x="0" y="0"/>
            <a:chExt cx="24384002" cy="182882"/>
          </a:xfrm>
        </p:grpSpPr>
        <p:sp>
          <p:nvSpPr>
            <p:cNvPr name="Freeform 7" id="7"/>
            <p:cNvSpPr/>
            <p:nvPr/>
          </p:nvSpPr>
          <p:spPr>
            <a:xfrm flipH="false" flipV="false" rot="0">
              <a:off x="0" y="0"/>
              <a:ext cx="24384000" cy="182880"/>
            </a:xfrm>
            <a:custGeom>
              <a:avLst/>
              <a:gdLst/>
              <a:ahLst/>
              <a:cxnLst/>
              <a:rect r="r" b="b" t="t" l="l"/>
              <a:pathLst>
                <a:path h="182880" w="24384000">
                  <a:moveTo>
                    <a:pt x="0" y="0"/>
                  </a:moveTo>
                  <a:lnTo>
                    <a:pt x="24384000" y="0"/>
                  </a:lnTo>
                  <a:lnTo>
                    <a:pt x="24384000" y="182880"/>
                  </a:lnTo>
                  <a:lnTo>
                    <a:pt x="0" y="182880"/>
                  </a:lnTo>
                  <a:close/>
                </a:path>
              </a:pathLst>
            </a:custGeom>
            <a:solidFill>
              <a:srgbClr val="438086"/>
            </a:solidFill>
          </p:spPr>
        </p:sp>
      </p:grpSp>
      <p:grpSp>
        <p:nvGrpSpPr>
          <p:cNvPr name="Group 8" id="8"/>
          <p:cNvGrpSpPr/>
          <p:nvPr/>
        </p:nvGrpSpPr>
        <p:grpSpPr>
          <a:xfrm rot="0">
            <a:off x="10820366" y="540370"/>
            <a:ext cx="7467638" cy="136630"/>
            <a:chOff x="0" y="0"/>
            <a:chExt cx="9956850" cy="182174"/>
          </a:xfrm>
        </p:grpSpPr>
        <p:sp>
          <p:nvSpPr>
            <p:cNvPr name="Freeform 9" id="9"/>
            <p:cNvSpPr/>
            <p:nvPr/>
          </p:nvSpPr>
          <p:spPr>
            <a:xfrm flipH="false" flipV="false" rot="0">
              <a:off x="0" y="0"/>
              <a:ext cx="9956800" cy="182118"/>
            </a:xfrm>
            <a:custGeom>
              <a:avLst/>
              <a:gdLst/>
              <a:ahLst/>
              <a:cxnLst/>
              <a:rect r="r" b="b" t="t" l="l"/>
              <a:pathLst>
                <a:path h="182118" w="9956800">
                  <a:moveTo>
                    <a:pt x="0" y="182118"/>
                  </a:moveTo>
                  <a:lnTo>
                    <a:pt x="9956800" y="182118"/>
                  </a:lnTo>
                  <a:lnTo>
                    <a:pt x="9956800" y="0"/>
                  </a:lnTo>
                  <a:lnTo>
                    <a:pt x="0" y="0"/>
                  </a:lnTo>
                  <a:close/>
                </a:path>
              </a:pathLst>
            </a:custGeom>
            <a:solidFill>
              <a:srgbClr val="438086"/>
            </a:solidFill>
          </p:spPr>
        </p:sp>
      </p:grpSp>
      <p:grpSp>
        <p:nvGrpSpPr>
          <p:cNvPr name="Group 10" id="10"/>
          <p:cNvGrpSpPr/>
          <p:nvPr/>
        </p:nvGrpSpPr>
        <p:grpSpPr>
          <a:xfrm rot="0">
            <a:off x="10820402" y="660169"/>
            <a:ext cx="7467602" cy="270053"/>
            <a:chOff x="0" y="0"/>
            <a:chExt cx="9956802" cy="360070"/>
          </a:xfrm>
        </p:grpSpPr>
        <p:sp>
          <p:nvSpPr>
            <p:cNvPr name="Freeform 11" id="11"/>
            <p:cNvSpPr/>
            <p:nvPr/>
          </p:nvSpPr>
          <p:spPr>
            <a:xfrm flipH="false" flipV="false" rot="0">
              <a:off x="0" y="0"/>
              <a:ext cx="9956800" cy="360045"/>
            </a:xfrm>
            <a:custGeom>
              <a:avLst/>
              <a:gdLst/>
              <a:ahLst/>
              <a:cxnLst/>
              <a:rect r="r" b="b" t="t" l="l"/>
              <a:pathLst>
                <a:path h="360045" w="9956800">
                  <a:moveTo>
                    <a:pt x="0" y="360045"/>
                  </a:moveTo>
                  <a:lnTo>
                    <a:pt x="9956800" y="360045"/>
                  </a:lnTo>
                  <a:lnTo>
                    <a:pt x="9956800" y="0"/>
                  </a:lnTo>
                  <a:lnTo>
                    <a:pt x="0" y="0"/>
                  </a:lnTo>
                  <a:close/>
                </a:path>
              </a:pathLst>
            </a:custGeom>
            <a:solidFill>
              <a:srgbClr val="438086">
                <a:alpha val="49804"/>
              </a:srgbClr>
            </a:solidFill>
          </p:spPr>
        </p:sp>
      </p:grpSp>
      <p:grpSp>
        <p:nvGrpSpPr>
          <p:cNvPr name="Group 12" id="12"/>
          <p:cNvGrpSpPr/>
          <p:nvPr/>
        </p:nvGrpSpPr>
        <p:grpSpPr>
          <a:xfrm rot="0">
            <a:off x="18169932" y="-3002"/>
            <a:ext cx="115252" cy="932688"/>
            <a:chOff x="0" y="0"/>
            <a:chExt cx="153670" cy="1243584"/>
          </a:xfrm>
        </p:grpSpPr>
        <p:sp>
          <p:nvSpPr>
            <p:cNvPr name="Freeform 13" id="13"/>
            <p:cNvSpPr/>
            <p:nvPr/>
          </p:nvSpPr>
          <p:spPr>
            <a:xfrm flipH="false" flipV="false" rot="0">
              <a:off x="0" y="0"/>
              <a:ext cx="153670" cy="1243584"/>
            </a:xfrm>
            <a:custGeom>
              <a:avLst/>
              <a:gdLst/>
              <a:ahLst/>
              <a:cxnLst/>
              <a:rect r="r" b="b" t="t" l="l"/>
              <a:pathLst>
                <a:path h="1243584" w="153670">
                  <a:moveTo>
                    <a:pt x="0" y="0"/>
                  </a:moveTo>
                  <a:lnTo>
                    <a:pt x="153670" y="0"/>
                  </a:lnTo>
                  <a:lnTo>
                    <a:pt x="153670" y="1243584"/>
                  </a:lnTo>
                  <a:lnTo>
                    <a:pt x="0" y="1243584"/>
                  </a:lnTo>
                  <a:close/>
                </a:path>
              </a:pathLst>
            </a:custGeom>
            <a:solidFill>
              <a:srgbClr val="FFFFFF">
                <a:alpha val="64706"/>
              </a:srgbClr>
            </a:solidFill>
          </p:spPr>
        </p:sp>
      </p:grpSp>
      <p:grpSp>
        <p:nvGrpSpPr>
          <p:cNvPr name="Group 14" id="14"/>
          <p:cNvGrpSpPr/>
          <p:nvPr/>
        </p:nvGrpSpPr>
        <p:grpSpPr>
          <a:xfrm rot="0">
            <a:off x="18088962" y="-3002"/>
            <a:ext cx="54864" cy="932688"/>
            <a:chOff x="0" y="0"/>
            <a:chExt cx="73152" cy="1243584"/>
          </a:xfrm>
        </p:grpSpPr>
        <p:sp>
          <p:nvSpPr>
            <p:cNvPr name="Freeform 15" id="15"/>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64706"/>
              </a:srgbClr>
            </a:solidFill>
          </p:spPr>
        </p:sp>
      </p:grpSp>
      <p:grpSp>
        <p:nvGrpSpPr>
          <p:cNvPr name="Group 16" id="16"/>
          <p:cNvGrpSpPr/>
          <p:nvPr/>
        </p:nvGrpSpPr>
        <p:grpSpPr>
          <a:xfrm rot="0">
            <a:off x="18050856" y="-3002"/>
            <a:ext cx="18288" cy="932688"/>
            <a:chOff x="0" y="0"/>
            <a:chExt cx="24384" cy="1243584"/>
          </a:xfrm>
        </p:grpSpPr>
        <p:sp>
          <p:nvSpPr>
            <p:cNvPr name="Freeform 17" id="17"/>
            <p:cNvSpPr/>
            <p:nvPr/>
          </p:nvSpPr>
          <p:spPr>
            <a:xfrm flipH="false" flipV="false" rot="0">
              <a:off x="0" y="0"/>
              <a:ext cx="24384" cy="1243584"/>
            </a:xfrm>
            <a:custGeom>
              <a:avLst/>
              <a:gdLst/>
              <a:ahLst/>
              <a:cxnLst/>
              <a:rect r="r" b="b" t="t" l="l"/>
              <a:pathLst>
                <a:path h="1243584" w="24384">
                  <a:moveTo>
                    <a:pt x="0" y="0"/>
                  </a:moveTo>
                  <a:lnTo>
                    <a:pt x="24384" y="0"/>
                  </a:lnTo>
                  <a:lnTo>
                    <a:pt x="24384" y="1243584"/>
                  </a:lnTo>
                  <a:lnTo>
                    <a:pt x="0" y="1243584"/>
                  </a:lnTo>
                  <a:close/>
                </a:path>
              </a:pathLst>
            </a:custGeom>
            <a:solidFill>
              <a:srgbClr val="FFFFFF">
                <a:alpha val="60000"/>
              </a:srgbClr>
            </a:solidFill>
          </p:spPr>
        </p:sp>
      </p:grpSp>
      <p:grpSp>
        <p:nvGrpSpPr>
          <p:cNvPr name="Group 18" id="18"/>
          <p:cNvGrpSpPr/>
          <p:nvPr/>
        </p:nvGrpSpPr>
        <p:grpSpPr>
          <a:xfrm rot="0">
            <a:off x="17950846" y="-3002"/>
            <a:ext cx="54864" cy="932688"/>
            <a:chOff x="0" y="0"/>
            <a:chExt cx="73152" cy="1243584"/>
          </a:xfrm>
        </p:grpSpPr>
        <p:sp>
          <p:nvSpPr>
            <p:cNvPr name="Freeform 19" id="19"/>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40000"/>
              </a:srgbClr>
            </a:solidFill>
          </p:spPr>
        </p:sp>
      </p:grpSp>
      <p:grpSp>
        <p:nvGrpSpPr>
          <p:cNvPr name="Group 20" id="20"/>
          <p:cNvGrpSpPr/>
          <p:nvPr/>
        </p:nvGrpSpPr>
        <p:grpSpPr>
          <a:xfrm rot="0">
            <a:off x="17831354" y="570"/>
            <a:ext cx="109728" cy="877824"/>
            <a:chOff x="0" y="0"/>
            <a:chExt cx="146304" cy="1170432"/>
          </a:xfrm>
        </p:grpSpPr>
        <p:sp>
          <p:nvSpPr>
            <p:cNvPr name="Freeform 21" id="21"/>
            <p:cNvSpPr/>
            <p:nvPr/>
          </p:nvSpPr>
          <p:spPr>
            <a:xfrm flipH="false" flipV="false" rot="0">
              <a:off x="0" y="0"/>
              <a:ext cx="146304" cy="1170432"/>
            </a:xfrm>
            <a:custGeom>
              <a:avLst/>
              <a:gdLst/>
              <a:ahLst/>
              <a:cxnLst/>
              <a:rect r="r" b="b" t="t" l="l"/>
              <a:pathLst>
                <a:path h="1170432" w="146304">
                  <a:moveTo>
                    <a:pt x="0" y="0"/>
                  </a:moveTo>
                  <a:lnTo>
                    <a:pt x="146304" y="0"/>
                  </a:lnTo>
                  <a:lnTo>
                    <a:pt x="146304" y="1170432"/>
                  </a:lnTo>
                  <a:lnTo>
                    <a:pt x="0" y="1170432"/>
                  </a:lnTo>
                  <a:close/>
                </a:path>
              </a:pathLst>
            </a:custGeom>
            <a:solidFill>
              <a:srgbClr val="FFFFFF">
                <a:alpha val="19608"/>
              </a:srgbClr>
            </a:solidFill>
          </p:spPr>
        </p:sp>
      </p:grpSp>
      <p:grpSp>
        <p:nvGrpSpPr>
          <p:cNvPr name="Group 22" id="22"/>
          <p:cNvGrpSpPr/>
          <p:nvPr/>
        </p:nvGrpSpPr>
        <p:grpSpPr>
          <a:xfrm rot="0">
            <a:off x="17746950" y="570"/>
            <a:ext cx="18288" cy="877824"/>
            <a:chOff x="0" y="0"/>
            <a:chExt cx="24384" cy="1170432"/>
          </a:xfrm>
        </p:grpSpPr>
        <p:sp>
          <p:nvSpPr>
            <p:cNvPr name="Freeform 23" id="23"/>
            <p:cNvSpPr/>
            <p:nvPr/>
          </p:nvSpPr>
          <p:spPr>
            <a:xfrm flipH="false" flipV="false" rot="0">
              <a:off x="0" y="0"/>
              <a:ext cx="24384" cy="1170432"/>
            </a:xfrm>
            <a:custGeom>
              <a:avLst/>
              <a:gdLst/>
              <a:ahLst/>
              <a:cxnLst/>
              <a:rect r="r" b="b" t="t" l="l"/>
              <a:pathLst>
                <a:path h="1170432" w="24384">
                  <a:moveTo>
                    <a:pt x="0" y="0"/>
                  </a:moveTo>
                  <a:lnTo>
                    <a:pt x="24384" y="0"/>
                  </a:lnTo>
                  <a:lnTo>
                    <a:pt x="24384" y="1170432"/>
                  </a:lnTo>
                  <a:lnTo>
                    <a:pt x="0" y="1170432"/>
                  </a:lnTo>
                  <a:close/>
                </a:path>
              </a:pathLst>
            </a:custGeom>
            <a:solidFill>
              <a:srgbClr val="FFFFFF">
                <a:alpha val="29804"/>
              </a:srgbClr>
            </a:solidFill>
          </p:spPr>
        </p:sp>
      </p:grpSp>
      <p:sp>
        <p:nvSpPr>
          <p:cNvPr name="TextBox 24" id="24"/>
          <p:cNvSpPr txBox="true"/>
          <p:nvPr/>
        </p:nvSpPr>
        <p:spPr>
          <a:xfrm rot="0">
            <a:off x="1236264" y="1130247"/>
            <a:ext cx="16276320" cy="828675"/>
          </a:xfrm>
          <a:prstGeom prst="rect">
            <a:avLst/>
          </a:prstGeom>
        </p:spPr>
        <p:txBody>
          <a:bodyPr anchor="t" rtlCol="false" tIns="0" lIns="0" bIns="0" rIns="0">
            <a:spAutoFit/>
          </a:bodyPr>
          <a:lstStyle/>
          <a:p>
            <a:pPr algn="l">
              <a:lnSpc>
                <a:spcPts val="6480"/>
              </a:lnSpc>
            </a:pPr>
            <a:r>
              <a:rPr lang="en-US" sz="5400">
                <a:solidFill>
                  <a:srgbClr val="424456"/>
                </a:solidFill>
                <a:latin typeface="Trebuchet MS"/>
              </a:rPr>
              <a:t>                     </a:t>
            </a:r>
            <a:r>
              <a:rPr lang="en-US" sz="5400">
                <a:solidFill>
                  <a:srgbClr val="424456"/>
                </a:solidFill>
                <a:latin typeface="Trebuchet MS"/>
              </a:rPr>
              <a:t>Existing Work of Project</a:t>
            </a:r>
          </a:p>
        </p:txBody>
      </p:sp>
      <p:sp>
        <p:nvSpPr>
          <p:cNvPr name="TextBox 25" id="25"/>
          <p:cNvSpPr txBox="true"/>
          <p:nvPr/>
        </p:nvSpPr>
        <p:spPr>
          <a:xfrm rot="0">
            <a:off x="230297" y="2435172"/>
            <a:ext cx="18057703" cy="8270521"/>
          </a:xfrm>
          <a:prstGeom prst="rect">
            <a:avLst/>
          </a:prstGeom>
        </p:spPr>
        <p:txBody>
          <a:bodyPr anchor="t" rtlCol="false" tIns="0" lIns="0" bIns="0" rIns="0">
            <a:spAutoFit/>
          </a:bodyPr>
          <a:lstStyle/>
          <a:p>
            <a:pPr>
              <a:lnSpc>
                <a:spcPts val="5094"/>
              </a:lnSpc>
            </a:pPr>
            <a:r>
              <a:rPr lang="en-US" sz="3638">
                <a:solidFill>
                  <a:srgbClr val="424456"/>
                </a:solidFill>
                <a:latin typeface="Trebuchet MS"/>
              </a:rPr>
              <a:t>It can do alot of additional features to the system. Currently it takes necessary environmental factors as inputs and suggests a very suitable crop to be cultivated. But as the next level the automation part can be added as the response system to the feedback. </a:t>
            </a:r>
          </a:p>
          <a:p>
            <a:pPr>
              <a:lnSpc>
                <a:spcPts val="5094"/>
              </a:lnSpc>
            </a:pPr>
            <a:r>
              <a:rPr lang="en-US" sz="3638">
                <a:solidFill>
                  <a:srgbClr val="424456"/>
                </a:solidFill>
                <a:latin typeface="Trebuchet MS"/>
              </a:rPr>
              <a:t>This can be modified to the control the humidity , water level, etc. according to the need to the farmer.</a:t>
            </a:r>
          </a:p>
          <a:p>
            <a:pPr>
              <a:lnSpc>
                <a:spcPts val="5094"/>
              </a:lnSpc>
            </a:pPr>
            <a:r>
              <a:rPr lang="en-US" sz="3638">
                <a:solidFill>
                  <a:srgbClr val="424456"/>
                </a:solidFill>
                <a:latin typeface="Trebuchet MS"/>
              </a:rPr>
              <a:t>Presently it takes all the environmental factors as inputs to the system but as an additional feature, an algorithm can be implemented to predict the one factor using another two factors.</a:t>
            </a:r>
          </a:p>
          <a:p>
            <a:pPr>
              <a:lnSpc>
                <a:spcPts val="5094"/>
              </a:lnSpc>
            </a:pPr>
            <a:r>
              <a:rPr lang="en-US" sz="3638">
                <a:solidFill>
                  <a:srgbClr val="424456"/>
                </a:solidFill>
                <a:latin typeface="Trebuchet MS"/>
              </a:rPr>
              <a:t>Example- predicting the soil pH level from soil moisture and sunlight so that the initial cost of setting up the sensors would be less and can be easily maintained.</a:t>
            </a:r>
          </a:p>
          <a:p>
            <a:pPr>
              <a:lnSpc>
                <a:spcPts val="5094"/>
              </a:lnSpc>
            </a:pPr>
          </a:p>
          <a:p>
            <a:pPr>
              <a:lnSpc>
                <a:spcPts val="5094"/>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550228"/>
            <a:ext cx="18288000" cy="126611"/>
            <a:chOff x="0" y="0"/>
            <a:chExt cx="24384000" cy="168814"/>
          </a:xfrm>
        </p:grpSpPr>
        <p:sp>
          <p:nvSpPr>
            <p:cNvPr name="Freeform 3" id="3"/>
            <p:cNvSpPr/>
            <p:nvPr/>
          </p:nvSpPr>
          <p:spPr>
            <a:xfrm flipH="false" flipV="false" rot="0">
              <a:off x="0" y="0"/>
              <a:ext cx="24384000" cy="168783"/>
            </a:xfrm>
            <a:custGeom>
              <a:avLst/>
              <a:gdLst/>
              <a:ahLst/>
              <a:cxnLst/>
              <a:rect r="r" b="b" t="t" l="l"/>
              <a:pathLst>
                <a:path h="168783" w="24384000">
                  <a:moveTo>
                    <a:pt x="0" y="0"/>
                  </a:moveTo>
                  <a:lnTo>
                    <a:pt x="24384000" y="0"/>
                  </a:lnTo>
                  <a:lnTo>
                    <a:pt x="24384000" y="168783"/>
                  </a:lnTo>
                  <a:lnTo>
                    <a:pt x="0" y="168783"/>
                  </a:lnTo>
                  <a:close/>
                </a:path>
              </a:pathLst>
            </a:custGeom>
            <a:solidFill>
              <a:srgbClr val="438086">
                <a:alpha val="49804"/>
              </a:srgbClr>
            </a:solidFill>
          </p:spPr>
        </p:sp>
      </p:grpSp>
      <p:grpSp>
        <p:nvGrpSpPr>
          <p:cNvPr name="Group 4" id="4"/>
          <p:cNvGrpSpPr/>
          <p:nvPr/>
        </p:nvGrpSpPr>
        <p:grpSpPr>
          <a:xfrm rot="0">
            <a:off x="0" y="-19050"/>
            <a:ext cx="18288000" cy="465995"/>
            <a:chOff x="0" y="0"/>
            <a:chExt cx="24384000" cy="621326"/>
          </a:xfrm>
        </p:grpSpPr>
        <p:sp>
          <p:nvSpPr>
            <p:cNvPr name="Freeform 5" id="5"/>
            <p:cNvSpPr/>
            <p:nvPr/>
          </p:nvSpPr>
          <p:spPr>
            <a:xfrm flipH="false" flipV="false" rot="0">
              <a:off x="0" y="0"/>
              <a:ext cx="24384000" cy="621284"/>
            </a:xfrm>
            <a:custGeom>
              <a:avLst/>
              <a:gdLst/>
              <a:ahLst/>
              <a:cxnLst/>
              <a:rect r="r" b="b" t="t" l="l"/>
              <a:pathLst>
                <a:path h="621284" w="24384000">
                  <a:moveTo>
                    <a:pt x="0" y="0"/>
                  </a:moveTo>
                  <a:lnTo>
                    <a:pt x="24384000" y="0"/>
                  </a:lnTo>
                  <a:lnTo>
                    <a:pt x="24384000" y="621284"/>
                  </a:lnTo>
                  <a:lnTo>
                    <a:pt x="0" y="621284"/>
                  </a:lnTo>
                  <a:close/>
                </a:path>
              </a:pathLst>
            </a:custGeom>
            <a:solidFill>
              <a:srgbClr val="424456"/>
            </a:solidFill>
          </p:spPr>
        </p:sp>
      </p:grpSp>
      <p:grpSp>
        <p:nvGrpSpPr>
          <p:cNvPr name="Group 6" id="6"/>
          <p:cNvGrpSpPr/>
          <p:nvPr/>
        </p:nvGrpSpPr>
        <p:grpSpPr>
          <a:xfrm rot="0">
            <a:off x="1" y="462415"/>
            <a:ext cx="18288002" cy="137162"/>
            <a:chOff x="0" y="0"/>
            <a:chExt cx="24384002" cy="182882"/>
          </a:xfrm>
        </p:grpSpPr>
        <p:sp>
          <p:nvSpPr>
            <p:cNvPr name="Freeform 7" id="7"/>
            <p:cNvSpPr/>
            <p:nvPr/>
          </p:nvSpPr>
          <p:spPr>
            <a:xfrm flipH="false" flipV="false" rot="0">
              <a:off x="0" y="0"/>
              <a:ext cx="24384000" cy="182880"/>
            </a:xfrm>
            <a:custGeom>
              <a:avLst/>
              <a:gdLst/>
              <a:ahLst/>
              <a:cxnLst/>
              <a:rect r="r" b="b" t="t" l="l"/>
              <a:pathLst>
                <a:path h="182880" w="24384000">
                  <a:moveTo>
                    <a:pt x="0" y="0"/>
                  </a:moveTo>
                  <a:lnTo>
                    <a:pt x="24384000" y="0"/>
                  </a:lnTo>
                  <a:lnTo>
                    <a:pt x="24384000" y="182880"/>
                  </a:lnTo>
                  <a:lnTo>
                    <a:pt x="0" y="182880"/>
                  </a:lnTo>
                  <a:close/>
                </a:path>
              </a:pathLst>
            </a:custGeom>
            <a:solidFill>
              <a:srgbClr val="438086"/>
            </a:solidFill>
          </p:spPr>
        </p:sp>
      </p:grpSp>
      <p:grpSp>
        <p:nvGrpSpPr>
          <p:cNvPr name="Group 8" id="8"/>
          <p:cNvGrpSpPr/>
          <p:nvPr/>
        </p:nvGrpSpPr>
        <p:grpSpPr>
          <a:xfrm rot="0">
            <a:off x="10820366" y="540370"/>
            <a:ext cx="7467638" cy="136630"/>
            <a:chOff x="0" y="0"/>
            <a:chExt cx="9956850" cy="182174"/>
          </a:xfrm>
        </p:grpSpPr>
        <p:sp>
          <p:nvSpPr>
            <p:cNvPr name="Freeform 9" id="9"/>
            <p:cNvSpPr/>
            <p:nvPr/>
          </p:nvSpPr>
          <p:spPr>
            <a:xfrm flipH="false" flipV="false" rot="0">
              <a:off x="0" y="0"/>
              <a:ext cx="9956800" cy="182118"/>
            </a:xfrm>
            <a:custGeom>
              <a:avLst/>
              <a:gdLst/>
              <a:ahLst/>
              <a:cxnLst/>
              <a:rect r="r" b="b" t="t" l="l"/>
              <a:pathLst>
                <a:path h="182118" w="9956800">
                  <a:moveTo>
                    <a:pt x="0" y="182118"/>
                  </a:moveTo>
                  <a:lnTo>
                    <a:pt x="9956800" y="182118"/>
                  </a:lnTo>
                  <a:lnTo>
                    <a:pt x="9956800" y="0"/>
                  </a:lnTo>
                  <a:lnTo>
                    <a:pt x="0" y="0"/>
                  </a:lnTo>
                  <a:close/>
                </a:path>
              </a:pathLst>
            </a:custGeom>
            <a:solidFill>
              <a:srgbClr val="438086"/>
            </a:solidFill>
          </p:spPr>
        </p:sp>
      </p:grpSp>
      <p:grpSp>
        <p:nvGrpSpPr>
          <p:cNvPr name="Group 10" id="10"/>
          <p:cNvGrpSpPr/>
          <p:nvPr/>
        </p:nvGrpSpPr>
        <p:grpSpPr>
          <a:xfrm rot="0">
            <a:off x="10820402" y="660169"/>
            <a:ext cx="7467602" cy="270053"/>
            <a:chOff x="0" y="0"/>
            <a:chExt cx="9956802" cy="360070"/>
          </a:xfrm>
        </p:grpSpPr>
        <p:sp>
          <p:nvSpPr>
            <p:cNvPr name="Freeform 11" id="11"/>
            <p:cNvSpPr/>
            <p:nvPr/>
          </p:nvSpPr>
          <p:spPr>
            <a:xfrm flipH="false" flipV="false" rot="0">
              <a:off x="0" y="0"/>
              <a:ext cx="9956800" cy="360045"/>
            </a:xfrm>
            <a:custGeom>
              <a:avLst/>
              <a:gdLst/>
              <a:ahLst/>
              <a:cxnLst/>
              <a:rect r="r" b="b" t="t" l="l"/>
              <a:pathLst>
                <a:path h="360045" w="9956800">
                  <a:moveTo>
                    <a:pt x="0" y="360045"/>
                  </a:moveTo>
                  <a:lnTo>
                    <a:pt x="9956800" y="360045"/>
                  </a:lnTo>
                  <a:lnTo>
                    <a:pt x="9956800" y="0"/>
                  </a:lnTo>
                  <a:lnTo>
                    <a:pt x="0" y="0"/>
                  </a:lnTo>
                  <a:close/>
                </a:path>
              </a:pathLst>
            </a:custGeom>
            <a:solidFill>
              <a:srgbClr val="438086">
                <a:alpha val="49804"/>
              </a:srgbClr>
            </a:solidFill>
          </p:spPr>
        </p:sp>
      </p:grpSp>
      <p:grpSp>
        <p:nvGrpSpPr>
          <p:cNvPr name="Group 12" id="12"/>
          <p:cNvGrpSpPr/>
          <p:nvPr/>
        </p:nvGrpSpPr>
        <p:grpSpPr>
          <a:xfrm rot="0">
            <a:off x="18169932" y="-3002"/>
            <a:ext cx="115252" cy="932688"/>
            <a:chOff x="0" y="0"/>
            <a:chExt cx="153670" cy="1243584"/>
          </a:xfrm>
        </p:grpSpPr>
        <p:sp>
          <p:nvSpPr>
            <p:cNvPr name="Freeform 13" id="13"/>
            <p:cNvSpPr/>
            <p:nvPr/>
          </p:nvSpPr>
          <p:spPr>
            <a:xfrm flipH="false" flipV="false" rot="0">
              <a:off x="0" y="0"/>
              <a:ext cx="153670" cy="1243584"/>
            </a:xfrm>
            <a:custGeom>
              <a:avLst/>
              <a:gdLst/>
              <a:ahLst/>
              <a:cxnLst/>
              <a:rect r="r" b="b" t="t" l="l"/>
              <a:pathLst>
                <a:path h="1243584" w="153670">
                  <a:moveTo>
                    <a:pt x="0" y="0"/>
                  </a:moveTo>
                  <a:lnTo>
                    <a:pt x="153670" y="0"/>
                  </a:lnTo>
                  <a:lnTo>
                    <a:pt x="153670" y="1243584"/>
                  </a:lnTo>
                  <a:lnTo>
                    <a:pt x="0" y="1243584"/>
                  </a:lnTo>
                  <a:close/>
                </a:path>
              </a:pathLst>
            </a:custGeom>
            <a:solidFill>
              <a:srgbClr val="FFFFFF">
                <a:alpha val="64706"/>
              </a:srgbClr>
            </a:solidFill>
          </p:spPr>
        </p:sp>
      </p:grpSp>
      <p:grpSp>
        <p:nvGrpSpPr>
          <p:cNvPr name="Group 14" id="14"/>
          <p:cNvGrpSpPr/>
          <p:nvPr/>
        </p:nvGrpSpPr>
        <p:grpSpPr>
          <a:xfrm rot="0">
            <a:off x="18088962" y="-3002"/>
            <a:ext cx="54864" cy="932688"/>
            <a:chOff x="0" y="0"/>
            <a:chExt cx="73152" cy="1243584"/>
          </a:xfrm>
        </p:grpSpPr>
        <p:sp>
          <p:nvSpPr>
            <p:cNvPr name="Freeform 15" id="15"/>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64706"/>
              </a:srgbClr>
            </a:solidFill>
          </p:spPr>
        </p:sp>
      </p:grpSp>
      <p:grpSp>
        <p:nvGrpSpPr>
          <p:cNvPr name="Group 16" id="16"/>
          <p:cNvGrpSpPr/>
          <p:nvPr/>
        </p:nvGrpSpPr>
        <p:grpSpPr>
          <a:xfrm rot="0">
            <a:off x="18050856" y="-3002"/>
            <a:ext cx="18288" cy="932688"/>
            <a:chOff x="0" y="0"/>
            <a:chExt cx="24384" cy="1243584"/>
          </a:xfrm>
        </p:grpSpPr>
        <p:sp>
          <p:nvSpPr>
            <p:cNvPr name="Freeform 17" id="17"/>
            <p:cNvSpPr/>
            <p:nvPr/>
          </p:nvSpPr>
          <p:spPr>
            <a:xfrm flipH="false" flipV="false" rot="0">
              <a:off x="0" y="0"/>
              <a:ext cx="24384" cy="1243584"/>
            </a:xfrm>
            <a:custGeom>
              <a:avLst/>
              <a:gdLst/>
              <a:ahLst/>
              <a:cxnLst/>
              <a:rect r="r" b="b" t="t" l="l"/>
              <a:pathLst>
                <a:path h="1243584" w="24384">
                  <a:moveTo>
                    <a:pt x="0" y="0"/>
                  </a:moveTo>
                  <a:lnTo>
                    <a:pt x="24384" y="0"/>
                  </a:lnTo>
                  <a:lnTo>
                    <a:pt x="24384" y="1243584"/>
                  </a:lnTo>
                  <a:lnTo>
                    <a:pt x="0" y="1243584"/>
                  </a:lnTo>
                  <a:close/>
                </a:path>
              </a:pathLst>
            </a:custGeom>
            <a:solidFill>
              <a:srgbClr val="FFFFFF">
                <a:alpha val="60000"/>
              </a:srgbClr>
            </a:solidFill>
          </p:spPr>
        </p:sp>
      </p:grpSp>
      <p:grpSp>
        <p:nvGrpSpPr>
          <p:cNvPr name="Group 18" id="18"/>
          <p:cNvGrpSpPr/>
          <p:nvPr/>
        </p:nvGrpSpPr>
        <p:grpSpPr>
          <a:xfrm rot="0">
            <a:off x="17950846" y="-3002"/>
            <a:ext cx="54864" cy="932688"/>
            <a:chOff x="0" y="0"/>
            <a:chExt cx="73152" cy="1243584"/>
          </a:xfrm>
        </p:grpSpPr>
        <p:sp>
          <p:nvSpPr>
            <p:cNvPr name="Freeform 19" id="19"/>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40000"/>
              </a:srgbClr>
            </a:solidFill>
          </p:spPr>
        </p:sp>
      </p:grpSp>
      <p:grpSp>
        <p:nvGrpSpPr>
          <p:cNvPr name="Group 20" id="20"/>
          <p:cNvGrpSpPr/>
          <p:nvPr/>
        </p:nvGrpSpPr>
        <p:grpSpPr>
          <a:xfrm rot="0">
            <a:off x="17831354" y="570"/>
            <a:ext cx="109728" cy="877824"/>
            <a:chOff x="0" y="0"/>
            <a:chExt cx="146304" cy="1170432"/>
          </a:xfrm>
        </p:grpSpPr>
        <p:sp>
          <p:nvSpPr>
            <p:cNvPr name="Freeform 21" id="21"/>
            <p:cNvSpPr/>
            <p:nvPr/>
          </p:nvSpPr>
          <p:spPr>
            <a:xfrm flipH="false" flipV="false" rot="0">
              <a:off x="0" y="0"/>
              <a:ext cx="146304" cy="1170432"/>
            </a:xfrm>
            <a:custGeom>
              <a:avLst/>
              <a:gdLst/>
              <a:ahLst/>
              <a:cxnLst/>
              <a:rect r="r" b="b" t="t" l="l"/>
              <a:pathLst>
                <a:path h="1170432" w="146304">
                  <a:moveTo>
                    <a:pt x="0" y="0"/>
                  </a:moveTo>
                  <a:lnTo>
                    <a:pt x="146304" y="0"/>
                  </a:lnTo>
                  <a:lnTo>
                    <a:pt x="146304" y="1170432"/>
                  </a:lnTo>
                  <a:lnTo>
                    <a:pt x="0" y="1170432"/>
                  </a:lnTo>
                  <a:close/>
                </a:path>
              </a:pathLst>
            </a:custGeom>
            <a:solidFill>
              <a:srgbClr val="FFFFFF">
                <a:alpha val="19608"/>
              </a:srgbClr>
            </a:solidFill>
          </p:spPr>
        </p:sp>
      </p:grpSp>
      <p:grpSp>
        <p:nvGrpSpPr>
          <p:cNvPr name="Group 22" id="22"/>
          <p:cNvGrpSpPr/>
          <p:nvPr/>
        </p:nvGrpSpPr>
        <p:grpSpPr>
          <a:xfrm rot="0">
            <a:off x="17746950" y="570"/>
            <a:ext cx="18288" cy="877824"/>
            <a:chOff x="0" y="0"/>
            <a:chExt cx="24384" cy="1170432"/>
          </a:xfrm>
        </p:grpSpPr>
        <p:sp>
          <p:nvSpPr>
            <p:cNvPr name="Freeform 23" id="23"/>
            <p:cNvSpPr/>
            <p:nvPr/>
          </p:nvSpPr>
          <p:spPr>
            <a:xfrm flipH="false" flipV="false" rot="0">
              <a:off x="0" y="0"/>
              <a:ext cx="24384" cy="1170432"/>
            </a:xfrm>
            <a:custGeom>
              <a:avLst/>
              <a:gdLst/>
              <a:ahLst/>
              <a:cxnLst/>
              <a:rect r="r" b="b" t="t" l="l"/>
              <a:pathLst>
                <a:path h="1170432" w="24384">
                  <a:moveTo>
                    <a:pt x="0" y="0"/>
                  </a:moveTo>
                  <a:lnTo>
                    <a:pt x="24384" y="0"/>
                  </a:lnTo>
                  <a:lnTo>
                    <a:pt x="24384" y="1170432"/>
                  </a:lnTo>
                  <a:lnTo>
                    <a:pt x="0" y="1170432"/>
                  </a:lnTo>
                  <a:close/>
                </a:path>
              </a:pathLst>
            </a:custGeom>
            <a:solidFill>
              <a:srgbClr val="FFFFFF">
                <a:alpha val="29804"/>
              </a:srgbClr>
            </a:solidFill>
          </p:spPr>
        </p:sp>
      </p:grpSp>
      <p:sp>
        <p:nvSpPr>
          <p:cNvPr name="TextBox 24" id="24"/>
          <p:cNvSpPr txBox="true"/>
          <p:nvPr/>
        </p:nvSpPr>
        <p:spPr>
          <a:xfrm rot="0">
            <a:off x="1185059" y="1335069"/>
            <a:ext cx="16276320" cy="1647825"/>
          </a:xfrm>
          <a:prstGeom prst="rect">
            <a:avLst/>
          </a:prstGeom>
        </p:spPr>
        <p:txBody>
          <a:bodyPr anchor="t" rtlCol="false" tIns="0" lIns="0" bIns="0" rIns="0">
            <a:spAutoFit/>
          </a:bodyPr>
          <a:lstStyle/>
          <a:p>
            <a:pPr algn="l">
              <a:lnSpc>
                <a:spcPts val="6480"/>
              </a:lnSpc>
            </a:pPr>
            <a:r>
              <a:rPr lang="en-US" sz="5400">
                <a:solidFill>
                  <a:srgbClr val="424456"/>
                </a:solidFill>
                <a:latin typeface="Trebuchet MS"/>
              </a:rPr>
              <a:t>                    </a:t>
            </a:r>
            <a:r>
              <a:rPr lang="en-US" sz="5400">
                <a:solidFill>
                  <a:srgbClr val="424456"/>
                </a:solidFill>
                <a:latin typeface="Trebuchet MS"/>
              </a:rPr>
              <a:t>Requirements of Project</a:t>
            </a:r>
          </a:p>
          <a:p>
            <a:pPr algn="l">
              <a:lnSpc>
                <a:spcPts val="6480"/>
              </a:lnSpc>
            </a:pPr>
          </a:p>
        </p:txBody>
      </p:sp>
      <p:sp>
        <p:nvSpPr>
          <p:cNvPr name="TextBox 25" id="25"/>
          <p:cNvSpPr txBox="true"/>
          <p:nvPr/>
        </p:nvSpPr>
        <p:spPr>
          <a:xfrm rot="0">
            <a:off x="1587540" y="2496133"/>
            <a:ext cx="15112924" cy="7790867"/>
          </a:xfrm>
          <a:prstGeom prst="rect">
            <a:avLst/>
          </a:prstGeom>
        </p:spPr>
        <p:txBody>
          <a:bodyPr anchor="t" rtlCol="false" tIns="0" lIns="0" bIns="0" rIns="0">
            <a:spAutoFit/>
          </a:bodyPr>
          <a:lstStyle/>
          <a:p>
            <a:pPr marL="733621" indent="-366810" lvl="1">
              <a:lnSpc>
                <a:spcPts val="4757"/>
              </a:lnSpc>
              <a:buFont typeface="Arial"/>
              <a:buChar char="•"/>
            </a:pPr>
            <a:r>
              <a:rPr lang="en-US" sz="3397">
                <a:solidFill>
                  <a:srgbClr val="424456"/>
                </a:solidFill>
                <a:latin typeface="Trebuchet MS Bold"/>
              </a:rPr>
              <a:t>  HTML</a:t>
            </a:r>
          </a:p>
          <a:p>
            <a:pPr marL="733621" indent="-366810" lvl="1">
              <a:lnSpc>
                <a:spcPts val="4757"/>
              </a:lnSpc>
              <a:buFont typeface="Arial"/>
              <a:buChar char="•"/>
            </a:pPr>
            <a:r>
              <a:rPr lang="en-US" sz="3397">
                <a:solidFill>
                  <a:srgbClr val="424456"/>
                </a:solidFill>
                <a:latin typeface="Trebuchet MS Bold"/>
              </a:rPr>
              <a:t>  CSS</a:t>
            </a:r>
          </a:p>
          <a:p>
            <a:pPr marL="733621" indent="-366810" lvl="1">
              <a:lnSpc>
                <a:spcPts val="4757"/>
              </a:lnSpc>
              <a:buFont typeface="Arial"/>
              <a:buChar char="•"/>
            </a:pPr>
            <a:r>
              <a:rPr lang="en-US" sz="3397">
                <a:solidFill>
                  <a:srgbClr val="424456"/>
                </a:solidFill>
                <a:latin typeface="Trebuchet MS Bold"/>
              </a:rPr>
              <a:t>  Flask API </a:t>
            </a:r>
          </a:p>
          <a:p>
            <a:pPr marL="733621" indent="-366810" lvl="1">
              <a:lnSpc>
                <a:spcPts val="4757"/>
              </a:lnSpc>
              <a:buFont typeface="Arial"/>
              <a:buChar char="•"/>
            </a:pPr>
            <a:r>
              <a:rPr lang="en-US" sz="3397">
                <a:solidFill>
                  <a:srgbClr val="424456"/>
                </a:solidFill>
                <a:latin typeface="Trebuchet MS Bold"/>
              </a:rPr>
              <a:t>  Scikit-learn</a:t>
            </a:r>
          </a:p>
          <a:p>
            <a:pPr marL="733621" indent="-366810" lvl="1">
              <a:lnSpc>
                <a:spcPts val="4757"/>
              </a:lnSpc>
              <a:buFont typeface="Arial"/>
              <a:buChar char="•"/>
            </a:pPr>
            <a:r>
              <a:rPr lang="en-US" sz="3397">
                <a:solidFill>
                  <a:srgbClr val="424456"/>
                </a:solidFill>
                <a:latin typeface="Trebuchet MS Bold"/>
              </a:rPr>
              <a:t>  Machine learning algorithms- 1.Naive bayes   </a:t>
            </a:r>
          </a:p>
          <a:p>
            <a:pPr algn="ctr">
              <a:lnSpc>
                <a:spcPts val="4757"/>
              </a:lnSpc>
            </a:pPr>
            <a:r>
              <a:rPr lang="en-US" sz="3397">
                <a:solidFill>
                  <a:srgbClr val="424456"/>
                </a:solidFill>
                <a:latin typeface="Trebuchet MS Bold"/>
              </a:rPr>
              <a:t>        2. XG boost                                             </a:t>
            </a:r>
          </a:p>
          <a:p>
            <a:pPr algn="ctr">
              <a:lnSpc>
                <a:spcPts val="4757"/>
              </a:lnSpc>
            </a:pPr>
            <a:r>
              <a:rPr lang="en-US" sz="3397">
                <a:solidFill>
                  <a:srgbClr val="424456"/>
                </a:solidFill>
                <a:latin typeface="Canva Sans Bold"/>
              </a:rPr>
              <a:t>                 3.Decision tree</a:t>
            </a:r>
          </a:p>
          <a:p>
            <a:pPr algn="ctr">
              <a:lnSpc>
                <a:spcPts val="4757"/>
              </a:lnSpc>
            </a:pPr>
            <a:r>
              <a:rPr lang="en-US" sz="3397">
                <a:solidFill>
                  <a:srgbClr val="424456"/>
                </a:solidFill>
                <a:latin typeface="Canva Sans Bold"/>
              </a:rPr>
              <a:t>                     4.Random forest</a:t>
            </a:r>
          </a:p>
          <a:p>
            <a:pPr algn="ctr">
              <a:lnSpc>
                <a:spcPts val="4757"/>
              </a:lnSpc>
            </a:pPr>
            <a:r>
              <a:rPr lang="en-US" sz="3397">
                <a:solidFill>
                  <a:srgbClr val="424456"/>
                </a:solidFill>
                <a:latin typeface="Canva Sans Bold"/>
              </a:rPr>
              <a:t>                             5.Logistic regression</a:t>
            </a:r>
          </a:p>
          <a:p>
            <a:pPr algn="ctr">
              <a:lnSpc>
                <a:spcPts val="4757"/>
              </a:lnSpc>
            </a:pPr>
            <a:r>
              <a:rPr lang="en-US" sz="3397">
                <a:solidFill>
                  <a:srgbClr val="424456"/>
                </a:solidFill>
                <a:latin typeface="Canva Sans Bold"/>
              </a:rPr>
              <a:t>                                         6.Support Vector machine</a:t>
            </a:r>
          </a:p>
          <a:p>
            <a:pPr algn="ctr">
              <a:lnSpc>
                <a:spcPts val="4757"/>
              </a:lnSpc>
            </a:pPr>
          </a:p>
          <a:p>
            <a:pPr algn="ctr">
              <a:lnSpc>
                <a:spcPts val="4757"/>
              </a:lnSpc>
            </a:pPr>
            <a:r>
              <a:rPr lang="en-US" sz="3397">
                <a:solidFill>
                  <a:srgbClr val="424456"/>
                </a:solidFill>
                <a:latin typeface="Canva Sans Bold"/>
              </a:rPr>
              <a:t>                      </a:t>
            </a:r>
          </a:p>
          <a:p>
            <a:pPr algn="ctr">
              <a:lnSpc>
                <a:spcPts val="4757"/>
              </a:lnSpc>
            </a:pPr>
            <a:r>
              <a:rPr lang="en-US" sz="3397">
                <a:solidFill>
                  <a:srgbClr val="424456"/>
                </a:solidFill>
                <a:latin typeface="Canva Sans Bold"/>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550228"/>
            <a:ext cx="18288000" cy="126611"/>
            <a:chOff x="0" y="0"/>
            <a:chExt cx="24384000" cy="168814"/>
          </a:xfrm>
        </p:grpSpPr>
        <p:sp>
          <p:nvSpPr>
            <p:cNvPr name="Freeform 3" id="3"/>
            <p:cNvSpPr/>
            <p:nvPr/>
          </p:nvSpPr>
          <p:spPr>
            <a:xfrm flipH="false" flipV="false" rot="0">
              <a:off x="0" y="0"/>
              <a:ext cx="24384000" cy="168783"/>
            </a:xfrm>
            <a:custGeom>
              <a:avLst/>
              <a:gdLst/>
              <a:ahLst/>
              <a:cxnLst/>
              <a:rect r="r" b="b" t="t" l="l"/>
              <a:pathLst>
                <a:path h="168783" w="24384000">
                  <a:moveTo>
                    <a:pt x="0" y="0"/>
                  </a:moveTo>
                  <a:lnTo>
                    <a:pt x="24384000" y="0"/>
                  </a:lnTo>
                  <a:lnTo>
                    <a:pt x="24384000" y="168783"/>
                  </a:lnTo>
                  <a:lnTo>
                    <a:pt x="0" y="168783"/>
                  </a:lnTo>
                  <a:close/>
                </a:path>
              </a:pathLst>
            </a:custGeom>
            <a:solidFill>
              <a:srgbClr val="438086">
                <a:alpha val="49804"/>
              </a:srgbClr>
            </a:solidFill>
          </p:spPr>
        </p:sp>
      </p:grpSp>
      <p:grpSp>
        <p:nvGrpSpPr>
          <p:cNvPr name="Group 4" id="4"/>
          <p:cNvGrpSpPr/>
          <p:nvPr/>
        </p:nvGrpSpPr>
        <p:grpSpPr>
          <a:xfrm rot="0">
            <a:off x="0" y="-19050"/>
            <a:ext cx="18288000" cy="465995"/>
            <a:chOff x="0" y="0"/>
            <a:chExt cx="24384000" cy="621326"/>
          </a:xfrm>
        </p:grpSpPr>
        <p:sp>
          <p:nvSpPr>
            <p:cNvPr name="Freeform 5" id="5"/>
            <p:cNvSpPr/>
            <p:nvPr/>
          </p:nvSpPr>
          <p:spPr>
            <a:xfrm flipH="false" flipV="false" rot="0">
              <a:off x="0" y="0"/>
              <a:ext cx="24384000" cy="621284"/>
            </a:xfrm>
            <a:custGeom>
              <a:avLst/>
              <a:gdLst/>
              <a:ahLst/>
              <a:cxnLst/>
              <a:rect r="r" b="b" t="t" l="l"/>
              <a:pathLst>
                <a:path h="621284" w="24384000">
                  <a:moveTo>
                    <a:pt x="0" y="0"/>
                  </a:moveTo>
                  <a:lnTo>
                    <a:pt x="24384000" y="0"/>
                  </a:lnTo>
                  <a:lnTo>
                    <a:pt x="24384000" y="621284"/>
                  </a:lnTo>
                  <a:lnTo>
                    <a:pt x="0" y="621284"/>
                  </a:lnTo>
                  <a:close/>
                </a:path>
              </a:pathLst>
            </a:custGeom>
            <a:solidFill>
              <a:srgbClr val="424456"/>
            </a:solidFill>
          </p:spPr>
        </p:sp>
      </p:grpSp>
      <p:grpSp>
        <p:nvGrpSpPr>
          <p:cNvPr name="Group 6" id="6"/>
          <p:cNvGrpSpPr/>
          <p:nvPr/>
        </p:nvGrpSpPr>
        <p:grpSpPr>
          <a:xfrm rot="0">
            <a:off x="1" y="462415"/>
            <a:ext cx="18288002" cy="137162"/>
            <a:chOff x="0" y="0"/>
            <a:chExt cx="24384002" cy="182882"/>
          </a:xfrm>
        </p:grpSpPr>
        <p:sp>
          <p:nvSpPr>
            <p:cNvPr name="Freeform 7" id="7"/>
            <p:cNvSpPr/>
            <p:nvPr/>
          </p:nvSpPr>
          <p:spPr>
            <a:xfrm flipH="false" flipV="false" rot="0">
              <a:off x="0" y="0"/>
              <a:ext cx="24384000" cy="182880"/>
            </a:xfrm>
            <a:custGeom>
              <a:avLst/>
              <a:gdLst/>
              <a:ahLst/>
              <a:cxnLst/>
              <a:rect r="r" b="b" t="t" l="l"/>
              <a:pathLst>
                <a:path h="182880" w="24384000">
                  <a:moveTo>
                    <a:pt x="0" y="0"/>
                  </a:moveTo>
                  <a:lnTo>
                    <a:pt x="24384000" y="0"/>
                  </a:lnTo>
                  <a:lnTo>
                    <a:pt x="24384000" y="182880"/>
                  </a:lnTo>
                  <a:lnTo>
                    <a:pt x="0" y="182880"/>
                  </a:lnTo>
                  <a:close/>
                </a:path>
              </a:pathLst>
            </a:custGeom>
            <a:solidFill>
              <a:srgbClr val="438086"/>
            </a:solidFill>
          </p:spPr>
        </p:sp>
      </p:grpSp>
      <p:grpSp>
        <p:nvGrpSpPr>
          <p:cNvPr name="Group 8" id="8"/>
          <p:cNvGrpSpPr/>
          <p:nvPr/>
        </p:nvGrpSpPr>
        <p:grpSpPr>
          <a:xfrm rot="0">
            <a:off x="10820366" y="540370"/>
            <a:ext cx="7467638" cy="136630"/>
            <a:chOff x="0" y="0"/>
            <a:chExt cx="9956850" cy="182174"/>
          </a:xfrm>
        </p:grpSpPr>
        <p:sp>
          <p:nvSpPr>
            <p:cNvPr name="Freeform 9" id="9"/>
            <p:cNvSpPr/>
            <p:nvPr/>
          </p:nvSpPr>
          <p:spPr>
            <a:xfrm flipH="false" flipV="false" rot="0">
              <a:off x="0" y="0"/>
              <a:ext cx="9956800" cy="182118"/>
            </a:xfrm>
            <a:custGeom>
              <a:avLst/>
              <a:gdLst/>
              <a:ahLst/>
              <a:cxnLst/>
              <a:rect r="r" b="b" t="t" l="l"/>
              <a:pathLst>
                <a:path h="182118" w="9956800">
                  <a:moveTo>
                    <a:pt x="0" y="182118"/>
                  </a:moveTo>
                  <a:lnTo>
                    <a:pt x="9956800" y="182118"/>
                  </a:lnTo>
                  <a:lnTo>
                    <a:pt x="9956800" y="0"/>
                  </a:lnTo>
                  <a:lnTo>
                    <a:pt x="0" y="0"/>
                  </a:lnTo>
                  <a:close/>
                </a:path>
              </a:pathLst>
            </a:custGeom>
            <a:solidFill>
              <a:srgbClr val="438086"/>
            </a:solidFill>
          </p:spPr>
        </p:sp>
      </p:grpSp>
      <p:grpSp>
        <p:nvGrpSpPr>
          <p:cNvPr name="Group 10" id="10"/>
          <p:cNvGrpSpPr/>
          <p:nvPr/>
        </p:nvGrpSpPr>
        <p:grpSpPr>
          <a:xfrm rot="0">
            <a:off x="10820402" y="660169"/>
            <a:ext cx="7467602" cy="270053"/>
            <a:chOff x="0" y="0"/>
            <a:chExt cx="9956802" cy="360070"/>
          </a:xfrm>
        </p:grpSpPr>
        <p:sp>
          <p:nvSpPr>
            <p:cNvPr name="Freeform 11" id="11"/>
            <p:cNvSpPr/>
            <p:nvPr/>
          </p:nvSpPr>
          <p:spPr>
            <a:xfrm flipH="false" flipV="false" rot="0">
              <a:off x="0" y="0"/>
              <a:ext cx="9956800" cy="360045"/>
            </a:xfrm>
            <a:custGeom>
              <a:avLst/>
              <a:gdLst/>
              <a:ahLst/>
              <a:cxnLst/>
              <a:rect r="r" b="b" t="t" l="l"/>
              <a:pathLst>
                <a:path h="360045" w="9956800">
                  <a:moveTo>
                    <a:pt x="0" y="360045"/>
                  </a:moveTo>
                  <a:lnTo>
                    <a:pt x="9956800" y="360045"/>
                  </a:lnTo>
                  <a:lnTo>
                    <a:pt x="9956800" y="0"/>
                  </a:lnTo>
                  <a:lnTo>
                    <a:pt x="0" y="0"/>
                  </a:lnTo>
                  <a:close/>
                </a:path>
              </a:pathLst>
            </a:custGeom>
            <a:solidFill>
              <a:srgbClr val="438086">
                <a:alpha val="49804"/>
              </a:srgbClr>
            </a:solidFill>
          </p:spPr>
        </p:sp>
      </p:grpSp>
      <p:grpSp>
        <p:nvGrpSpPr>
          <p:cNvPr name="Group 12" id="12"/>
          <p:cNvGrpSpPr/>
          <p:nvPr/>
        </p:nvGrpSpPr>
        <p:grpSpPr>
          <a:xfrm rot="0">
            <a:off x="18169932" y="-3002"/>
            <a:ext cx="115252" cy="932688"/>
            <a:chOff x="0" y="0"/>
            <a:chExt cx="153670" cy="1243584"/>
          </a:xfrm>
        </p:grpSpPr>
        <p:sp>
          <p:nvSpPr>
            <p:cNvPr name="Freeform 13" id="13"/>
            <p:cNvSpPr/>
            <p:nvPr/>
          </p:nvSpPr>
          <p:spPr>
            <a:xfrm flipH="false" flipV="false" rot="0">
              <a:off x="0" y="0"/>
              <a:ext cx="153670" cy="1243584"/>
            </a:xfrm>
            <a:custGeom>
              <a:avLst/>
              <a:gdLst/>
              <a:ahLst/>
              <a:cxnLst/>
              <a:rect r="r" b="b" t="t" l="l"/>
              <a:pathLst>
                <a:path h="1243584" w="153670">
                  <a:moveTo>
                    <a:pt x="0" y="0"/>
                  </a:moveTo>
                  <a:lnTo>
                    <a:pt x="153670" y="0"/>
                  </a:lnTo>
                  <a:lnTo>
                    <a:pt x="153670" y="1243584"/>
                  </a:lnTo>
                  <a:lnTo>
                    <a:pt x="0" y="1243584"/>
                  </a:lnTo>
                  <a:close/>
                </a:path>
              </a:pathLst>
            </a:custGeom>
            <a:solidFill>
              <a:srgbClr val="FFFFFF">
                <a:alpha val="64706"/>
              </a:srgbClr>
            </a:solidFill>
          </p:spPr>
        </p:sp>
      </p:grpSp>
      <p:grpSp>
        <p:nvGrpSpPr>
          <p:cNvPr name="Group 14" id="14"/>
          <p:cNvGrpSpPr/>
          <p:nvPr/>
        </p:nvGrpSpPr>
        <p:grpSpPr>
          <a:xfrm rot="0">
            <a:off x="18088962" y="-3002"/>
            <a:ext cx="54864" cy="932688"/>
            <a:chOff x="0" y="0"/>
            <a:chExt cx="73152" cy="1243584"/>
          </a:xfrm>
        </p:grpSpPr>
        <p:sp>
          <p:nvSpPr>
            <p:cNvPr name="Freeform 15" id="15"/>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64706"/>
              </a:srgbClr>
            </a:solidFill>
          </p:spPr>
        </p:sp>
      </p:grpSp>
      <p:grpSp>
        <p:nvGrpSpPr>
          <p:cNvPr name="Group 16" id="16"/>
          <p:cNvGrpSpPr/>
          <p:nvPr/>
        </p:nvGrpSpPr>
        <p:grpSpPr>
          <a:xfrm rot="0">
            <a:off x="18050856" y="-3002"/>
            <a:ext cx="18288" cy="932688"/>
            <a:chOff x="0" y="0"/>
            <a:chExt cx="24384" cy="1243584"/>
          </a:xfrm>
        </p:grpSpPr>
        <p:sp>
          <p:nvSpPr>
            <p:cNvPr name="Freeform 17" id="17"/>
            <p:cNvSpPr/>
            <p:nvPr/>
          </p:nvSpPr>
          <p:spPr>
            <a:xfrm flipH="false" flipV="false" rot="0">
              <a:off x="0" y="0"/>
              <a:ext cx="24384" cy="1243584"/>
            </a:xfrm>
            <a:custGeom>
              <a:avLst/>
              <a:gdLst/>
              <a:ahLst/>
              <a:cxnLst/>
              <a:rect r="r" b="b" t="t" l="l"/>
              <a:pathLst>
                <a:path h="1243584" w="24384">
                  <a:moveTo>
                    <a:pt x="0" y="0"/>
                  </a:moveTo>
                  <a:lnTo>
                    <a:pt x="24384" y="0"/>
                  </a:lnTo>
                  <a:lnTo>
                    <a:pt x="24384" y="1243584"/>
                  </a:lnTo>
                  <a:lnTo>
                    <a:pt x="0" y="1243584"/>
                  </a:lnTo>
                  <a:close/>
                </a:path>
              </a:pathLst>
            </a:custGeom>
            <a:solidFill>
              <a:srgbClr val="FFFFFF">
                <a:alpha val="60000"/>
              </a:srgbClr>
            </a:solidFill>
          </p:spPr>
        </p:sp>
      </p:grpSp>
      <p:grpSp>
        <p:nvGrpSpPr>
          <p:cNvPr name="Group 18" id="18"/>
          <p:cNvGrpSpPr/>
          <p:nvPr/>
        </p:nvGrpSpPr>
        <p:grpSpPr>
          <a:xfrm rot="0">
            <a:off x="17950846" y="-3002"/>
            <a:ext cx="54864" cy="932688"/>
            <a:chOff x="0" y="0"/>
            <a:chExt cx="73152" cy="1243584"/>
          </a:xfrm>
        </p:grpSpPr>
        <p:sp>
          <p:nvSpPr>
            <p:cNvPr name="Freeform 19" id="19"/>
            <p:cNvSpPr/>
            <p:nvPr/>
          </p:nvSpPr>
          <p:spPr>
            <a:xfrm flipH="false" flipV="false" rot="0">
              <a:off x="0" y="0"/>
              <a:ext cx="73152" cy="1243584"/>
            </a:xfrm>
            <a:custGeom>
              <a:avLst/>
              <a:gdLst/>
              <a:ahLst/>
              <a:cxnLst/>
              <a:rect r="r" b="b" t="t" l="l"/>
              <a:pathLst>
                <a:path h="1243584" w="73152">
                  <a:moveTo>
                    <a:pt x="0" y="0"/>
                  </a:moveTo>
                  <a:lnTo>
                    <a:pt x="73152" y="0"/>
                  </a:lnTo>
                  <a:lnTo>
                    <a:pt x="73152" y="1243584"/>
                  </a:lnTo>
                  <a:lnTo>
                    <a:pt x="0" y="1243584"/>
                  </a:lnTo>
                  <a:close/>
                </a:path>
              </a:pathLst>
            </a:custGeom>
            <a:solidFill>
              <a:srgbClr val="FFFFFF">
                <a:alpha val="40000"/>
              </a:srgbClr>
            </a:solidFill>
          </p:spPr>
        </p:sp>
      </p:grpSp>
      <p:grpSp>
        <p:nvGrpSpPr>
          <p:cNvPr name="Group 20" id="20"/>
          <p:cNvGrpSpPr/>
          <p:nvPr/>
        </p:nvGrpSpPr>
        <p:grpSpPr>
          <a:xfrm rot="0">
            <a:off x="17831354" y="570"/>
            <a:ext cx="109728" cy="877824"/>
            <a:chOff x="0" y="0"/>
            <a:chExt cx="146304" cy="1170432"/>
          </a:xfrm>
        </p:grpSpPr>
        <p:sp>
          <p:nvSpPr>
            <p:cNvPr name="Freeform 21" id="21"/>
            <p:cNvSpPr/>
            <p:nvPr/>
          </p:nvSpPr>
          <p:spPr>
            <a:xfrm flipH="false" flipV="false" rot="0">
              <a:off x="0" y="0"/>
              <a:ext cx="146304" cy="1170432"/>
            </a:xfrm>
            <a:custGeom>
              <a:avLst/>
              <a:gdLst/>
              <a:ahLst/>
              <a:cxnLst/>
              <a:rect r="r" b="b" t="t" l="l"/>
              <a:pathLst>
                <a:path h="1170432" w="146304">
                  <a:moveTo>
                    <a:pt x="0" y="0"/>
                  </a:moveTo>
                  <a:lnTo>
                    <a:pt x="146304" y="0"/>
                  </a:lnTo>
                  <a:lnTo>
                    <a:pt x="146304" y="1170432"/>
                  </a:lnTo>
                  <a:lnTo>
                    <a:pt x="0" y="1170432"/>
                  </a:lnTo>
                  <a:close/>
                </a:path>
              </a:pathLst>
            </a:custGeom>
            <a:solidFill>
              <a:srgbClr val="FFFFFF">
                <a:alpha val="19608"/>
              </a:srgbClr>
            </a:solidFill>
          </p:spPr>
        </p:sp>
      </p:grpSp>
      <p:grpSp>
        <p:nvGrpSpPr>
          <p:cNvPr name="Group 22" id="22"/>
          <p:cNvGrpSpPr/>
          <p:nvPr/>
        </p:nvGrpSpPr>
        <p:grpSpPr>
          <a:xfrm rot="0">
            <a:off x="17746950" y="570"/>
            <a:ext cx="18288" cy="877824"/>
            <a:chOff x="0" y="0"/>
            <a:chExt cx="24384" cy="1170432"/>
          </a:xfrm>
        </p:grpSpPr>
        <p:sp>
          <p:nvSpPr>
            <p:cNvPr name="Freeform 23" id="23"/>
            <p:cNvSpPr/>
            <p:nvPr/>
          </p:nvSpPr>
          <p:spPr>
            <a:xfrm flipH="false" flipV="false" rot="0">
              <a:off x="0" y="0"/>
              <a:ext cx="24384" cy="1170432"/>
            </a:xfrm>
            <a:custGeom>
              <a:avLst/>
              <a:gdLst/>
              <a:ahLst/>
              <a:cxnLst/>
              <a:rect r="r" b="b" t="t" l="l"/>
              <a:pathLst>
                <a:path h="1170432" w="24384">
                  <a:moveTo>
                    <a:pt x="0" y="0"/>
                  </a:moveTo>
                  <a:lnTo>
                    <a:pt x="24384" y="0"/>
                  </a:lnTo>
                  <a:lnTo>
                    <a:pt x="24384" y="1170432"/>
                  </a:lnTo>
                  <a:lnTo>
                    <a:pt x="0" y="1170432"/>
                  </a:lnTo>
                  <a:close/>
                </a:path>
              </a:pathLst>
            </a:custGeom>
            <a:solidFill>
              <a:srgbClr val="FFFFFF">
                <a:alpha val="29804"/>
              </a:srgbClr>
            </a:solidFill>
          </p:spPr>
        </p:sp>
      </p:grpSp>
      <p:sp>
        <p:nvSpPr>
          <p:cNvPr name="AutoShape 24" id="24"/>
          <p:cNvSpPr/>
          <p:nvPr/>
        </p:nvSpPr>
        <p:spPr>
          <a:xfrm>
            <a:off x="2" y="5350785"/>
            <a:ext cx="18714539" cy="0"/>
          </a:xfrm>
          <a:prstGeom prst="line">
            <a:avLst/>
          </a:prstGeom>
          <a:ln cap="flat" w="38100">
            <a:solidFill>
              <a:srgbClr val="000000"/>
            </a:solidFill>
            <a:prstDash val="solid"/>
            <a:headEnd type="none" len="sm" w="sm"/>
            <a:tailEnd type="none" len="sm" w="sm"/>
          </a:ln>
        </p:spPr>
      </p:sp>
      <p:sp>
        <p:nvSpPr>
          <p:cNvPr name="Freeform 25" id="25"/>
          <p:cNvSpPr/>
          <p:nvPr/>
        </p:nvSpPr>
        <p:spPr>
          <a:xfrm flipH="false" flipV="false" rot="0">
            <a:off x="4663398" y="1728646"/>
            <a:ext cx="2210286" cy="1356563"/>
          </a:xfrm>
          <a:custGeom>
            <a:avLst/>
            <a:gdLst/>
            <a:ahLst/>
            <a:cxnLst/>
            <a:rect r="r" b="b" t="t" l="l"/>
            <a:pathLst>
              <a:path h="1356563" w="2210286">
                <a:moveTo>
                  <a:pt x="0" y="0"/>
                </a:moveTo>
                <a:lnTo>
                  <a:pt x="2210285" y="0"/>
                </a:lnTo>
                <a:lnTo>
                  <a:pt x="2210285" y="1356563"/>
                </a:lnTo>
                <a:lnTo>
                  <a:pt x="0" y="13565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5749503" y="1788349"/>
            <a:ext cx="2015735" cy="1237157"/>
          </a:xfrm>
          <a:custGeom>
            <a:avLst/>
            <a:gdLst/>
            <a:ahLst/>
            <a:cxnLst/>
            <a:rect r="r" b="b" t="t" l="l"/>
            <a:pathLst>
              <a:path h="1237157" w="2015735">
                <a:moveTo>
                  <a:pt x="0" y="0"/>
                </a:moveTo>
                <a:lnTo>
                  <a:pt x="2015735" y="0"/>
                </a:lnTo>
                <a:lnTo>
                  <a:pt x="2015735" y="1237157"/>
                </a:lnTo>
                <a:lnTo>
                  <a:pt x="0" y="12371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12197019" y="1763171"/>
            <a:ext cx="2087241" cy="1281044"/>
          </a:xfrm>
          <a:custGeom>
            <a:avLst/>
            <a:gdLst/>
            <a:ahLst/>
            <a:cxnLst/>
            <a:rect r="r" b="b" t="t" l="l"/>
            <a:pathLst>
              <a:path h="1281044" w="2087241">
                <a:moveTo>
                  <a:pt x="0" y="0"/>
                </a:moveTo>
                <a:lnTo>
                  <a:pt x="2087240" y="0"/>
                </a:lnTo>
                <a:lnTo>
                  <a:pt x="2087240" y="1281044"/>
                </a:lnTo>
                <a:lnTo>
                  <a:pt x="0" y="1281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8650183" y="1747696"/>
            <a:ext cx="2148208" cy="1318463"/>
          </a:xfrm>
          <a:custGeom>
            <a:avLst/>
            <a:gdLst/>
            <a:ahLst/>
            <a:cxnLst/>
            <a:rect r="r" b="b" t="t" l="l"/>
            <a:pathLst>
              <a:path h="1318463" w="2148208">
                <a:moveTo>
                  <a:pt x="0" y="0"/>
                </a:moveTo>
                <a:lnTo>
                  <a:pt x="2148209" y="0"/>
                </a:lnTo>
                <a:lnTo>
                  <a:pt x="2148209" y="1318463"/>
                </a:lnTo>
                <a:lnTo>
                  <a:pt x="0" y="13184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8460763" y="3993541"/>
            <a:ext cx="2087241" cy="1281044"/>
          </a:xfrm>
          <a:custGeom>
            <a:avLst/>
            <a:gdLst/>
            <a:ahLst/>
            <a:cxnLst/>
            <a:rect r="r" b="b" t="t" l="l"/>
            <a:pathLst>
              <a:path h="1281044" w="2087241">
                <a:moveTo>
                  <a:pt x="0" y="0"/>
                </a:moveTo>
                <a:lnTo>
                  <a:pt x="2087241" y="0"/>
                </a:lnTo>
                <a:lnTo>
                  <a:pt x="2087241" y="1281044"/>
                </a:lnTo>
                <a:lnTo>
                  <a:pt x="0" y="1281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7086943" y="2193804"/>
            <a:ext cx="1373821" cy="463665"/>
          </a:xfrm>
          <a:custGeom>
            <a:avLst/>
            <a:gdLst/>
            <a:ahLst/>
            <a:cxnLst/>
            <a:rect r="r" b="b" t="t" l="l"/>
            <a:pathLst>
              <a:path h="463665" w="1373821">
                <a:moveTo>
                  <a:pt x="0" y="0"/>
                </a:moveTo>
                <a:lnTo>
                  <a:pt x="1373820" y="0"/>
                </a:lnTo>
                <a:lnTo>
                  <a:pt x="1373820" y="463665"/>
                </a:lnTo>
                <a:lnTo>
                  <a:pt x="0" y="4636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false" flipV="false" rot="5400000">
            <a:off x="8983174" y="3398833"/>
            <a:ext cx="889282" cy="300133"/>
          </a:xfrm>
          <a:custGeom>
            <a:avLst/>
            <a:gdLst/>
            <a:ahLst/>
            <a:cxnLst/>
            <a:rect r="r" b="b" t="t" l="l"/>
            <a:pathLst>
              <a:path h="300133" w="889282">
                <a:moveTo>
                  <a:pt x="0" y="0"/>
                </a:moveTo>
                <a:lnTo>
                  <a:pt x="889282" y="0"/>
                </a:lnTo>
                <a:lnTo>
                  <a:pt x="889282" y="300133"/>
                </a:lnTo>
                <a:lnTo>
                  <a:pt x="0" y="3001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0">
            <a:off x="3265197" y="2223139"/>
            <a:ext cx="1373821" cy="463665"/>
          </a:xfrm>
          <a:custGeom>
            <a:avLst/>
            <a:gdLst/>
            <a:ahLst/>
            <a:cxnLst/>
            <a:rect r="r" b="b" t="t" l="l"/>
            <a:pathLst>
              <a:path h="463665" w="1373821">
                <a:moveTo>
                  <a:pt x="0" y="0"/>
                </a:moveTo>
                <a:lnTo>
                  <a:pt x="1373821" y="0"/>
                </a:lnTo>
                <a:lnTo>
                  <a:pt x="1373821" y="463664"/>
                </a:lnTo>
                <a:lnTo>
                  <a:pt x="0" y="4636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14398559" y="2219475"/>
            <a:ext cx="1373821" cy="463665"/>
          </a:xfrm>
          <a:custGeom>
            <a:avLst/>
            <a:gdLst/>
            <a:ahLst/>
            <a:cxnLst/>
            <a:rect r="r" b="b" t="t" l="l"/>
            <a:pathLst>
              <a:path h="463665" w="1373821">
                <a:moveTo>
                  <a:pt x="0" y="0"/>
                </a:moveTo>
                <a:lnTo>
                  <a:pt x="1373821" y="0"/>
                </a:lnTo>
                <a:lnTo>
                  <a:pt x="1373821" y="463665"/>
                </a:lnTo>
                <a:lnTo>
                  <a:pt x="0" y="4636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10836492" y="2201117"/>
            <a:ext cx="1373821" cy="463665"/>
          </a:xfrm>
          <a:custGeom>
            <a:avLst/>
            <a:gdLst/>
            <a:ahLst/>
            <a:cxnLst/>
            <a:rect r="r" b="b" t="t" l="l"/>
            <a:pathLst>
              <a:path h="463665" w="1373821">
                <a:moveTo>
                  <a:pt x="0" y="0"/>
                </a:moveTo>
                <a:lnTo>
                  <a:pt x="1373821" y="0"/>
                </a:lnTo>
                <a:lnTo>
                  <a:pt x="1373821" y="463665"/>
                </a:lnTo>
                <a:lnTo>
                  <a:pt x="0" y="4636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7677025" y="5676206"/>
            <a:ext cx="3211061" cy="525446"/>
          </a:xfrm>
          <a:custGeom>
            <a:avLst/>
            <a:gdLst/>
            <a:ahLst/>
            <a:cxnLst/>
            <a:rect r="r" b="b" t="t" l="l"/>
            <a:pathLst>
              <a:path h="525446" w="3211061">
                <a:moveTo>
                  <a:pt x="0" y="0"/>
                </a:moveTo>
                <a:lnTo>
                  <a:pt x="3211060" y="0"/>
                </a:lnTo>
                <a:lnTo>
                  <a:pt x="3211060" y="525447"/>
                </a:lnTo>
                <a:lnTo>
                  <a:pt x="0" y="5254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7672218" y="6428681"/>
            <a:ext cx="3211061" cy="525446"/>
          </a:xfrm>
          <a:custGeom>
            <a:avLst/>
            <a:gdLst/>
            <a:ahLst/>
            <a:cxnLst/>
            <a:rect r="r" b="b" t="t" l="l"/>
            <a:pathLst>
              <a:path h="525446" w="3211061">
                <a:moveTo>
                  <a:pt x="0" y="0"/>
                </a:moveTo>
                <a:lnTo>
                  <a:pt x="3211061" y="0"/>
                </a:lnTo>
                <a:lnTo>
                  <a:pt x="3211061" y="525447"/>
                </a:lnTo>
                <a:lnTo>
                  <a:pt x="0" y="5254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7672218" y="7273193"/>
            <a:ext cx="3211061" cy="525446"/>
          </a:xfrm>
          <a:custGeom>
            <a:avLst/>
            <a:gdLst/>
            <a:ahLst/>
            <a:cxnLst/>
            <a:rect r="r" b="b" t="t" l="l"/>
            <a:pathLst>
              <a:path h="525446" w="3211061">
                <a:moveTo>
                  <a:pt x="0" y="0"/>
                </a:moveTo>
                <a:lnTo>
                  <a:pt x="3211061" y="0"/>
                </a:lnTo>
                <a:lnTo>
                  <a:pt x="3211061" y="525447"/>
                </a:lnTo>
                <a:lnTo>
                  <a:pt x="0" y="5254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7672218" y="8112965"/>
            <a:ext cx="3211061" cy="525446"/>
          </a:xfrm>
          <a:custGeom>
            <a:avLst/>
            <a:gdLst/>
            <a:ahLst/>
            <a:cxnLst/>
            <a:rect r="r" b="b" t="t" l="l"/>
            <a:pathLst>
              <a:path h="525446" w="3211061">
                <a:moveTo>
                  <a:pt x="0" y="0"/>
                </a:moveTo>
                <a:lnTo>
                  <a:pt x="3211061" y="0"/>
                </a:lnTo>
                <a:lnTo>
                  <a:pt x="3211061" y="525446"/>
                </a:lnTo>
                <a:lnTo>
                  <a:pt x="0" y="52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9" id="39"/>
          <p:cNvSpPr/>
          <p:nvPr/>
        </p:nvSpPr>
        <p:spPr>
          <a:xfrm flipH="false" flipV="false" rot="0">
            <a:off x="1755659" y="6443879"/>
            <a:ext cx="2062479" cy="1265847"/>
          </a:xfrm>
          <a:custGeom>
            <a:avLst/>
            <a:gdLst/>
            <a:ahLst/>
            <a:cxnLst/>
            <a:rect r="r" b="b" t="t" l="l"/>
            <a:pathLst>
              <a:path h="1265847" w="2062479">
                <a:moveTo>
                  <a:pt x="0" y="0"/>
                </a:moveTo>
                <a:lnTo>
                  <a:pt x="2062480" y="0"/>
                </a:lnTo>
                <a:lnTo>
                  <a:pt x="2062480" y="1265846"/>
                </a:lnTo>
                <a:lnTo>
                  <a:pt x="0" y="12658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0" id="40"/>
          <p:cNvSpPr/>
          <p:nvPr/>
        </p:nvSpPr>
        <p:spPr>
          <a:xfrm flipH="false" flipV="false" rot="0">
            <a:off x="13763183" y="6303339"/>
            <a:ext cx="2087241" cy="1281044"/>
          </a:xfrm>
          <a:custGeom>
            <a:avLst/>
            <a:gdLst/>
            <a:ahLst/>
            <a:cxnLst/>
            <a:rect r="r" b="b" t="t" l="l"/>
            <a:pathLst>
              <a:path h="1281044" w="2087241">
                <a:moveTo>
                  <a:pt x="0" y="0"/>
                </a:moveTo>
                <a:lnTo>
                  <a:pt x="2087241" y="0"/>
                </a:lnTo>
                <a:lnTo>
                  <a:pt x="2087241" y="1281044"/>
                </a:lnTo>
                <a:lnTo>
                  <a:pt x="0" y="1281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1" id="41"/>
          <p:cNvSpPr/>
          <p:nvPr/>
        </p:nvSpPr>
        <p:spPr>
          <a:xfrm flipH="false" flipV="false" rot="0">
            <a:off x="1766059" y="8767000"/>
            <a:ext cx="2087241" cy="1281044"/>
          </a:xfrm>
          <a:custGeom>
            <a:avLst/>
            <a:gdLst/>
            <a:ahLst/>
            <a:cxnLst/>
            <a:rect r="r" b="b" t="t" l="l"/>
            <a:pathLst>
              <a:path h="1281044" w="2087241">
                <a:moveTo>
                  <a:pt x="0" y="0"/>
                </a:moveTo>
                <a:lnTo>
                  <a:pt x="2087241" y="0"/>
                </a:lnTo>
                <a:lnTo>
                  <a:pt x="2087241" y="1281044"/>
                </a:lnTo>
                <a:lnTo>
                  <a:pt x="0" y="1281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2" id="42"/>
          <p:cNvSpPr/>
          <p:nvPr/>
        </p:nvSpPr>
        <p:spPr>
          <a:xfrm>
            <a:off x="3818139" y="7076802"/>
            <a:ext cx="3854080" cy="1298886"/>
          </a:xfrm>
          <a:prstGeom prst="line">
            <a:avLst/>
          </a:prstGeom>
          <a:ln cap="flat" w="38100">
            <a:solidFill>
              <a:srgbClr val="000000"/>
            </a:solidFill>
            <a:prstDash val="solid"/>
            <a:headEnd type="none" len="sm" w="sm"/>
            <a:tailEnd type="none" len="sm" w="sm"/>
          </a:ln>
        </p:spPr>
      </p:sp>
      <p:sp>
        <p:nvSpPr>
          <p:cNvPr name="AutoShape 43" id="43"/>
          <p:cNvSpPr/>
          <p:nvPr/>
        </p:nvSpPr>
        <p:spPr>
          <a:xfrm>
            <a:off x="3818139" y="7076802"/>
            <a:ext cx="3854080" cy="459115"/>
          </a:xfrm>
          <a:prstGeom prst="line">
            <a:avLst/>
          </a:prstGeom>
          <a:ln cap="flat" w="38100">
            <a:solidFill>
              <a:srgbClr val="000000"/>
            </a:solidFill>
            <a:prstDash val="solid"/>
            <a:headEnd type="none" len="sm" w="sm"/>
            <a:tailEnd type="none" len="sm" w="sm"/>
          </a:ln>
        </p:spPr>
      </p:sp>
      <p:sp>
        <p:nvSpPr>
          <p:cNvPr name="AutoShape 44" id="44"/>
          <p:cNvSpPr/>
          <p:nvPr/>
        </p:nvSpPr>
        <p:spPr>
          <a:xfrm flipV="true">
            <a:off x="3818139" y="6691405"/>
            <a:ext cx="3854080" cy="385397"/>
          </a:xfrm>
          <a:prstGeom prst="line">
            <a:avLst/>
          </a:prstGeom>
          <a:ln cap="flat" w="38100">
            <a:solidFill>
              <a:srgbClr val="000000"/>
            </a:solidFill>
            <a:prstDash val="solid"/>
            <a:headEnd type="none" len="sm" w="sm"/>
            <a:tailEnd type="none" len="sm" w="sm"/>
          </a:ln>
        </p:spPr>
      </p:sp>
      <p:sp>
        <p:nvSpPr>
          <p:cNvPr name="AutoShape 45" id="45"/>
          <p:cNvSpPr/>
          <p:nvPr/>
        </p:nvSpPr>
        <p:spPr>
          <a:xfrm flipV="true">
            <a:off x="3818139" y="5938930"/>
            <a:ext cx="3858886" cy="1137872"/>
          </a:xfrm>
          <a:prstGeom prst="line">
            <a:avLst/>
          </a:prstGeom>
          <a:ln cap="flat" w="38100">
            <a:solidFill>
              <a:srgbClr val="000000"/>
            </a:solidFill>
            <a:prstDash val="solid"/>
            <a:headEnd type="none" len="sm" w="sm"/>
            <a:tailEnd type="none" len="sm" w="sm"/>
          </a:ln>
        </p:spPr>
      </p:sp>
      <p:sp>
        <p:nvSpPr>
          <p:cNvPr name="AutoShape 46" id="46"/>
          <p:cNvSpPr/>
          <p:nvPr/>
        </p:nvSpPr>
        <p:spPr>
          <a:xfrm>
            <a:off x="10424064" y="6474114"/>
            <a:ext cx="3339120" cy="469747"/>
          </a:xfrm>
          <a:prstGeom prst="line">
            <a:avLst/>
          </a:prstGeom>
          <a:ln cap="flat" w="38100">
            <a:solidFill>
              <a:srgbClr val="000000"/>
            </a:solidFill>
            <a:prstDash val="solid"/>
            <a:headEnd type="none" len="sm" w="sm"/>
            <a:tailEnd type="none" len="sm" w="sm"/>
          </a:ln>
        </p:spPr>
      </p:sp>
      <p:sp>
        <p:nvSpPr>
          <p:cNvPr name="AutoShape 47" id="47"/>
          <p:cNvSpPr/>
          <p:nvPr/>
        </p:nvSpPr>
        <p:spPr>
          <a:xfrm>
            <a:off x="10888085" y="5938930"/>
            <a:ext cx="2868982" cy="986836"/>
          </a:xfrm>
          <a:prstGeom prst="line">
            <a:avLst/>
          </a:prstGeom>
          <a:ln cap="flat" w="38100">
            <a:solidFill>
              <a:srgbClr val="000000"/>
            </a:solidFill>
            <a:prstDash val="solid"/>
            <a:headEnd type="none" len="sm" w="sm"/>
            <a:tailEnd type="none" len="sm" w="sm"/>
          </a:ln>
        </p:spPr>
      </p:sp>
      <p:sp>
        <p:nvSpPr>
          <p:cNvPr name="AutoShape 48" id="48"/>
          <p:cNvSpPr/>
          <p:nvPr/>
        </p:nvSpPr>
        <p:spPr>
          <a:xfrm flipV="true">
            <a:off x="10883279" y="6943861"/>
            <a:ext cx="2879904" cy="1431827"/>
          </a:xfrm>
          <a:prstGeom prst="line">
            <a:avLst/>
          </a:prstGeom>
          <a:ln cap="flat" w="38100">
            <a:solidFill>
              <a:srgbClr val="000000"/>
            </a:solidFill>
            <a:prstDash val="solid"/>
            <a:headEnd type="none" len="sm" w="sm"/>
            <a:tailEnd type="none" len="sm" w="sm"/>
          </a:ln>
        </p:spPr>
      </p:sp>
      <p:sp>
        <p:nvSpPr>
          <p:cNvPr name="AutoShape 49" id="49"/>
          <p:cNvSpPr/>
          <p:nvPr/>
        </p:nvSpPr>
        <p:spPr>
          <a:xfrm flipV="true">
            <a:off x="10883279" y="6943861"/>
            <a:ext cx="2879904" cy="592056"/>
          </a:xfrm>
          <a:prstGeom prst="line">
            <a:avLst/>
          </a:prstGeom>
          <a:ln cap="flat" w="38100">
            <a:solidFill>
              <a:srgbClr val="000000"/>
            </a:solidFill>
            <a:prstDash val="solid"/>
            <a:headEnd type="none" len="sm" w="sm"/>
            <a:tailEnd type="none" len="sm" w="sm"/>
          </a:ln>
        </p:spPr>
      </p:sp>
      <p:sp>
        <p:nvSpPr>
          <p:cNvPr name="AutoShape 50" id="50"/>
          <p:cNvSpPr/>
          <p:nvPr/>
        </p:nvSpPr>
        <p:spPr>
          <a:xfrm flipH="true" flipV="true">
            <a:off x="14825854" y="7584383"/>
            <a:ext cx="4710" cy="1823140"/>
          </a:xfrm>
          <a:prstGeom prst="line">
            <a:avLst/>
          </a:prstGeom>
          <a:ln cap="flat" w="38100">
            <a:solidFill>
              <a:srgbClr val="000000"/>
            </a:solidFill>
            <a:prstDash val="solid"/>
            <a:headEnd type="none" len="sm" w="sm"/>
            <a:tailEnd type="none" len="sm" w="sm"/>
          </a:ln>
        </p:spPr>
      </p:sp>
      <p:sp>
        <p:nvSpPr>
          <p:cNvPr name="AutoShape 51" id="51"/>
          <p:cNvSpPr/>
          <p:nvPr/>
        </p:nvSpPr>
        <p:spPr>
          <a:xfrm>
            <a:off x="3853300" y="9407522"/>
            <a:ext cx="10977264" cy="0"/>
          </a:xfrm>
          <a:prstGeom prst="line">
            <a:avLst/>
          </a:prstGeom>
          <a:ln cap="flat" w="38100">
            <a:solidFill>
              <a:srgbClr val="000000"/>
            </a:solidFill>
            <a:prstDash val="solid"/>
            <a:headEnd type="none" len="sm" w="sm"/>
            <a:tailEnd type="none" len="sm" w="sm"/>
          </a:ln>
        </p:spPr>
      </p:sp>
      <p:sp>
        <p:nvSpPr>
          <p:cNvPr name="Freeform 52" id="52"/>
          <p:cNvSpPr/>
          <p:nvPr/>
        </p:nvSpPr>
        <p:spPr>
          <a:xfrm flipH="false" flipV="false" rot="0">
            <a:off x="196599" y="7392901"/>
            <a:ext cx="1245510" cy="1245510"/>
          </a:xfrm>
          <a:custGeom>
            <a:avLst/>
            <a:gdLst/>
            <a:ahLst/>
            <a:cxnLst/>
            <a:rect r="r" b="b" t="t" l="l"/>
            <a:pathLst>
              <a:path h="1245510" w="1245510">
                <a:moveTo>
                  <a:pt x="0" y="0"/>
                </a:moveTo>
                <a:lnTo>
                  <a:pt x="1245510" y="0"/>
                </a:lnTo>
                <a:lnTo>
                  <a:pt x="1245510" y="1245510"/>
                </a:lnTo>
                <a:lnTo>
                  <a:pt x="0" y="12455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53" id="53"/>
          <p:cNvSpPr txBox="true"/>
          <p:nvPr/>
        </p:nvSpPr>
        <p:spPr>
          <a:xfrm rot="0">
            <a:off x="8577265" y="4073956"/>
            <a:ext cx="1907896" cy="1561958"/>
          </a:xfrm>
          <a:prstGeom prst="rect">
            <a:avLst/>
          </a:prstGeom>
        </p:spPr>
        <p:txBody>
          <a:bodyPr anchor="t" rtlCol="false" tIns="0" lIns="0" bIns="0" rIns="0">
            <a:spAutoFit/>
          </a:bodyPr>
          <a:lstStyle/>
          <a:p>
            <a:pPr algn="ctr" marL="239491" indent="-119746" lvl="1">
              <a:lnSpc>
                <a:spcPts val="1552"/>
              </a:lnSpc>
              <a:buFont typeface="Arial"/>
              <a:buChar char="•"/>
            </a:pPr>
            <a:r>
              <a:rPr lang="en-US" sz="1109">
                <a:solidFill>
                  <a:srgbClr val="000000"/>
                </a:solidFill>
                <a:latin typeface="Canva Sans Bold"/>
              </a:rPr>
              <a:t>Decision tree</a:t>
            </a:r>
          </a:p>
          <a:p>
            <a:pPr algn="ctr" marL="239491" indent="-119746" lvl="1">
              <a:lnSpc>
                <a:spcPts val="1552"/>
              </a:lnSpc>
              <a:buFont typeface="Arial"/>
              <a:buChar char="•"/>
            </a:pPr>
            <a:r>
              <a:rPr lang="en-US" sz="1109">
                <a:solidFill>
                  <a:srgbClr val="000000"/>
                </a:solidFill>
                <a:latin typeface="Canva Sans Bold"/>
              </a:rPr>
              <a:t>Gaussian naive bayes</a:t>
            </a:r>
          </a:p>
          <a:p>
            <a:pPr algn="ctr" marL="239491" indent="-119746" lvl="1">
              <a:lnSpc>
                <a:spcPts val="1552"/>
              </a:lnSpc>
              <a:buFont typeface="Arial"/>
              <a:buChar char="•"/>
            </a:pPr>
            <a:r>
              <a:rPr lang="en-US" sz="1109">
                <a:solidFill>
                  <a:srgbClr val="000000"/>
                </a:solidFill>
                <a:latin typeface="Canva Sans Bold"/>
              </a:rPr>
              <a:t>Support vector machine</a:t>
            </a:r>
          </a:p>
          <a:p>
            <a:pPr algn="ctr" marL="239491" indent="-119746" lvl="1">
              <a:lnSpc>
                <a:spcPts val="1552"/>
              </a:lnSpc>
              <a:buFont typeface="Arial"/>
              <a:buChar char="•"/>
            </a:pPr>
            <a:r>
              <a:rPr lang="en-US" sz="1109">
                <a:solidFill>
                  <a:srgbClr val="000000"/>
                </a:solidFill>
                <a:latin typeface="Canva Sans Bold"/>
              </a:rPr>
              <a:t>Logistics regression</a:t>
            </a:r>
          </a:p>
          <a:p>
            <a:pPr algn="ctr" marL="239491" indent="-119746" lvl="1">
              <a:lnSpc>
                <a:spcPts val="1552"/>
              </a:lnSpc>
              <a:buFont typeface="Arial"/>
              <a:buChar char="•"/>
            </a:pPr>
            <a:r>
              <a:rPr lang="en-US" sz="1109">
                <a:solidFill>
                  <a:srgbClr val="000000"/>
                </a:solidFill>
                <a:latin typeface="Canva Sans Bold"/>
              </a:rPr>
              <a:t>Random forest</a:t>
            </a:r>
          </a:p>
          <a:p>
            <a:pPr algn="ctr" marL="239491" indent="-119746" lvl="1">
              <a:lnSpc>
                <a:spcPts val="1552"/>
              </a:lnSpc>
              <a:buFont typeface="Arial"/>
              <a:buChar char="•"/>
            </a:pPr>
            <a:r>
              <a:rPr lang="en-US" sz="1109">
                <a:solidFill>
                  <a:srgbClr val="000000"/>
                </a:solidFill>
                <a:latin typeface="Canva Sans Bold"/>
              </a:rPr>
              <a:t>XG boost</a:t>
            </a:r>
          </a:p>
          <a:p>
            <a:pPr algn="ctr">
              <a:lnSpc>
                <a:spcPts val="1552"/>
              </a:lnSpc>
            </a:pPr>
          </a:p>
          <a:p>
            <a:pPr algn="ctr">
              <a:lnSpc>
                <a:spcPts val="1552"/>
              </a:lnSpc>
            </a:pPr>
          </a:p>
        </p:txBody>
      </p:sp>
      <p:sp>
        <p:nvSpPr>
          <p:cNvPr name="TextBox 54" id="54"/>
          <p:cNvSpPr txBox="true"/>
          <p:nvPr/>
        </p:nvSpPr>
        <p:spPr>
          <a:xfrm rot="0">
            <a:off x="1289655" y="785671"/>
            <a:ext cx="16276320" cy="923925"/>
          </a:xfrm>
          <a:prstGeom prst="rect">
            <a:avLst/>
          </a:prstGeom>
        </p:spPr>
        <p:txBody>
          <a:bodyPr anchor="t" rtlCol="false" tIns="0" lIns="0" bIns="0" rIns="0">
            <a:spAutoFit/>
          </a:bodyPr>
          <a:lstStyle/>
          <a:p>
            <a:pPr algn="l">
              <a:lnSpc>
                <a:spcPts val="7200"/>
              </a:lnSpc>
            </a:pPr>
            <a:r>
              <a:rPr lang="en-US" sz="6000">
                <a:solidFill>
                  <a:srgbClr val="424456"/>
                </a:solidFill>
                <a:latin typeface="Trebuchet MS"/>
              </a:rPr>
              <a:t>                         </a:t>
            </a:r>
            <a:r>
              <a:rPr lang="en-US" sz="6000">
                <a:solidFill>
                  <a:srgbClr val="424456"/>
                </a:solidFill>
                <a:latin typeface="Trebuchet MS"/>
              </a:rPr>
              <a:t>Methodology </a:t>
            </a:r>
          </a:p>
        </p:txBody>
      </p:sp>
      <p:sp>
        <p:nvSpPr>
          <p:cNvPr name="TextBox 55" id="55"/>
          <p:cNvSpPr txBox="true"/>
          <p:nvPr/>
        </p:nvSpPr>
        <p:spPr>
          <a:xfrm rot="0">
            <a:off x="318221" y="2171850"/>
            <a:ext cx="2825353" cy="398226"/>
          </a:xfrm>
          <a:prstGeom prst="rect">
            <a:avLst/>
          </a:prstGeom>
        </p:spPr>
        <p:txBody>
          <a:bodyPr anchor="t" rtlCol="false" tIns="0" lIns="0" bIns="0" rIns="0">
            <a:spAutoFit/>
          </a:bodyPr>
          <a:lstStyle/>
          <a:p>
            <a:pPr algn="ctr">
              <a:lnSpc>
                <a:spcPts val="3250"/>
              </a:lnSpc>
            </a:pPr>
            <a:r>
              <a:rPr lang="en-US" sz="2321">
                <a:solidFill>
                  <a:srgbClr val="000000"/>
                </a:solidFill>
                <a:latin typeface="Canva Sans Bold"/>
              </a:rPr>
              <a:t>Soil  characteristics</a:t>
            </a:r>
          </a:p>
        </p:txBody>
      </p:sp>
      <p:sp>
        <p:nvSpPr>
          <p:cNvPr name="TextBox 56" id="56"/>
          <p:cNvSpPr txBox="true"/>
          <p:nvPr/>
        </p:nvSpPr>
        <p:spPr>
          <a:xfrm rot="0">
            <a:off x="4663398" y="1999903"/>
            <a:ext cx="2234125" cy="803843"/>
          </a:xfrm>
          <a:prstGeom prst="rect">
            <a:avLst/>
          </a:prstGeom>
        </p:spPr>
        <p:txBody>
          <a:bodyPr anchor="t" rtlCol="false" tIns="0" lIns="0" bIns="0" rIns="0">
            <a:spAutoFit/>
          </a:bodyPr>
          <a:lstStyle/>
          <a:p>
            <a:pPr algn="ctr">
              <a:lnSpc>
                <a:spcPts val="3221"/>
              </a:lnSpc>
            </a:pPr>
            <a:r>
              <a:rPr lang="en-US" sz="2300">
                <a:solidFill>
                  <a:srgbClr val="000000"/>
                </a:solidFill>
                <a:latin typeface="Canva Sans Bold"/>
              </a:rPr>
              <a:t>Data preprocessing</a:t>
            </a:r>
          </a:p>
        </p:txBody>
      </p:sp>
      <p:sp>
        <p:nvSpPr>
          <p:cNvPr name="TextBox 57" id="57"/>
          <p:cNvSpPr txBox="true"/>
          <p:nvPr/>
        </p:nvSpPr>
        <p:spPr>
          <a:xfrm rot="0">
            <a:off x="8727932" y="1803186"/>
            <a:ext cx="1992712" cy="1207301"/>
          </a:xfrm>
          <a:prstGeom prst="rect">
            <a:avLst/>
          </a:prstGeom>
        </p:spPr>
        <p:txBody>
          <a:bodyPr anchor="t" rtlCol="false" tIns="0" lIns="0" bIns="0" rIns="0">
            <a:spAutoFit/>
          </a:bodyPr>
          <a:lstStyle/>
          <a:p>
            <a:pPr algn="ctr">
              <a:lnSpc>
                <a:spcPts val="3280"/>
              </a:lnSpc>
            </a:pPr>
            <a:r>
              <a:rPr lang="en-US" sz="2343">
                <a:solidFill>
                  <a:srgbClr val="000000"/>
                </a:solidFill>
                <a:latin typeface="Canva Sans Bold"/>
              </a:rPr>
              <a:t>Machine learning algorithm</a:t>
            </a:r>
          </a:p>
        </p:txBody>
      </p:sp>
      <p:sp>
        <p:nvSpPr>
          <p:cNvPr name="TextBox 58" id="58"/>
          <p:cNvSpPr txBox="true"/>
          <p:nvPr/>
        </p:nvSpPr>
        <p:spPr>
          <a:xfrm rot="0">
            <a:off x="15740183" y="2303330"/>
            <a:ext cx="2012275" cy="306118"/>
          </a:xfrm>
          <a:prstGeom prst="rect">
            <a:avLst/>
          </a:prstGeom>
        </p:spPr>
        <p:txBody>
          <a:bodyPr anchor="t" rtlCol="false" tIns="0" lIns="0" bIns="0" rIns="0">
            <a:spAutoFit/>
          </a:bodyPr>
          <a:lstStyle/>
          <a:p>
            <a:pPr algn="ctr">
              <a:lnSpc>
                <a:spcPts val="2552"/>
              </a:lnSpc>
            </a:pPr>
            <a:r>
              <a:rPr lang="en-US" sz="1823">
                <a:solidFill>
                  <a:srgbClr val="000000"/>
                </a:solidFill>
                <a:latin typeface="Canva Sans Bold"/>
              </a:rPr>
              <a:t>Recommendation</a:t>
            </a:r>
          </a:p>
        </p:txBody>
      </p:sp>
      <p:sp>
        <p:nvSpPr>
          <p:cNvPr name="TextBox 59" id="59"/>
          <p:cNvSpPr txBox="true"/>
          <p:nvPr/>
        </p:nvSpPr>
        <p:spPr>
          <a:xfrm rot="0">
            <a:off x="8490388" y="5665858"/>
            <a:ext cx="1574721" cy="488994"/>
          </a:xfrm>
          <a:prstGeom prst="rect">
            <a:avLst/>
          </a:prstGeom>
        </p:spPr>
        <p:txBody>
          <a:bodyPr anchor="t" rtlCol="false" tIns="0" lIns="0" bIns="0" rIns="0">
            <a:spAutoFit/>
          </a:bodyPr>
          <a:lstStyle/>
          <a:p>
            <a:pPr algn="ctr">
              <a:lnSpc>
                <a:spcPts val="4022"/>
              </a:lnSpc>
            </a:pPr>
            <a:r>
              <a:rPr lang="en-US" sz="2873">
                <a:solidFill>
                  <a:srgbClr val="FFFFFF"/>
                </a:solidFill>
                <a:latin typeface="Canva Sans Bold"/>
              </a:rPr>
              <a:t>Nitrogen</a:t>
            </a:r>
          </a:p>
        </p:txBody>
      </p:sp>
      <p:sp>
        <p:nvSpPr>
          <p:cNvPr name="TextBox 60" id="60"/>
          <p:cNvSpPr txBox="true"/>
          <p:nvPr/>
        </p:nvSpPr>
        <p:spPr>
          <a:xfrm rot="0">
            <a:off x="8199129" y="6427224"/>
            <a:ext cx="2348875" cy="480737"/>
          </a:xfrm>
          <a:prstGeom prst="rect">
            <a:avLst/>
          </a:prstGeom>
        </p:spPr>
        <p:txBody>
          <a:bodyPr anchor="t" rtlCol="false" tIns="0" lIns="0" bIns="0" rIns="0">
            <a:spAutoFit/>
          </a:bodyPr>
          <a:lstStyle/>
          <a:p>
            <a:pPr algn="ctr">
              <a:lnSpc>
                <a:spcPts val="3998"/>
              </a:lnSpc>
            </a:pPr>
            <a:r>
              <a:rPr lang="en-US" sz="2856">
                <a:solidFill>
                  <a:srgbClr val="FFFFFF"/>
                </a:solidFill>
                <a:latin typeface="Canva Sans Bold"/>
              </a:rPr>
              <a:t>Phosphorous</a:t>
            </a:r>
          </a:p>
        </p:txBody>
      </p:sp>
      <p:sp>
        <p:nvSpPr>
          <p:cNvPr name="TextBox 61" id="61"/>
          <p:cNvSpPr txBox="true"/>
          <p:nvPr/>
        </p:nvSpPr>
        <p:spPr>
          <a:xfrm rot="0">
            <a:off x="7719327" y="7200850"/>
            <a:ext cx="3199091" cy="481455"/>
          </a:xfrm>
          <a:prstGeom prst="rect">
            <a:avLst/>
          </a:prstGeom>
        </p:spPr>
        <p:txBody>
          <a:bodyPr anchor="t" rtlCol="false" tIns="0" lIns="0" bIns="0" rIns="0">
            <a:spAutoFit/>
          </a:bodyPr>
          <a:lstStyle/>
          <a:p>
            <a:pPr algn="ctr">
              <a:lnSpc>
                <a:spcPts val="3913"/>
              </a:lnSpc>
            </a:pPr>
            <a:r>
              <a:rPr lang="en-US" sz="2795">
                <a:solidFill>
                  <a:srgbClr val="FFFFFF"/>
                </a:solidFill>
                <a:latin typeface="Canva Sans Bold"/>
              </a:rPr>
              <a:t>Crop name</a:t>
            </a:r>
          </a:p>
        </p:txBody>
      </p:sp>
      <p:sp>
        <p:nvSpPr>
          <p:cNvPr name="TextBox 62" id="62"/>
          <p:cNvSpPr txBox="true"/>
          <p:nvPr/>
        </p:nvSpPr>
        <p:spPr>
          <a:xfrm rot="0">
            <a:off x="8454940" y="8093915"/>
            <a:ext cx="1837253" cy="470901"/>
          </a:xfrm>
          <a:prstGeom prst="rect">
            <a:avLst/>
          </a:prstGeom>
        </p:spPr>
        <p:txBody>
          <a:bodyPr anchor="t" rtlCol="false" tIns="0" lIns="0" bIns="0" rIns="0">
            <a:spAutoFit/>
          </a:bodyPr>
          <a:lstStyle/>
          <a:p>
            <a:pPr algn="ctr">
              <a:lnSpc>
                <a:spcPts val="3969"/>
              </a:lnSpc>
            </a:pPr>
            <a:r>
              <a:rPr lang="en-US" sz="2835">
                <a:solidFill>
                  <a:srgbClr val="FFFFFF"/>
                </a:solidFill>
                <a:latin typeface="Canva Sans Bold"/>
              </a:rPr>
              <a:t>Potassium</a:t>
            </a:r>
          </a:p>
        </p:txBody>
      </p:sp>
      <p:sp>
        <p:nvSpPr>
          <p:cNvPr name="TextBox 63" id="63"/>
          <p:cNvSpPr txBox="true"/>
          <p:nvPr/>
        </p:nvSpPr>
        <p:spPr>
          <a:xfrm rot="0">
            <a:off x="1788418" y="6559604"/>
            <a:ext cx="2042524" cy="977445"/>
          </a:xfrm>
          <a:prstGeom prst="rect">
            <a:avLst/>
          </a:prstGeom>
        </p:spPr>
        <p:txBody>
          <a:bodyPr anchor="t" rtlCol="false" tIns="0" lIns="0" bIns="0" rIns="0">
            <a:spAutoFit/>
          </a:bodyPr>
          <a:lstStyle/>
          <a:p>
            <a:pPr algn="ctr">
              <a:lnSpc>
                <a:spcPts val="3919"/>
              </a:lnSpc>
            </a:pPr>
            <a:r>
              <a:rPr lang="en-US" sz="2799">
                <a:solidFill>
                  <a:srgbClr val="000000"/>
                </a:solidFill>
                <a:latin typeface="Canva Sans Bold"/>
              </a:rPr>
              <a:t>Fertilizer detection</a:t>
            </a:r>
          </a:p>
        </p:txBody>
      </p:sp>
      <p:sp>
        <p:nvSpPr>
          <p:cNvPr name="TextBox 64" id="64"/>
          <p:cNvSpPr txBox="true"/>
          <p:nvPr/>
        </p:nvSpPr>
        <p:spPr>
          <a:xfrm rot="-1038023">
            <a:off x="4083584" y="5938721"/>
            <a:ext cx="3600149" cy="471212"/>
          </a:xfrm>
          <a:prstGeom prst="rect">
            <a:avLst/>
          </a:prstGeom>
        </p:spPr>
        <p:txBody>
          <a:bodyPr anchor="t" rtlCol="false" tIns="0" lIns="0" bIns="0" rIns="0">
            <a:spAutoFit/>
          </a:bodyPr>
          <a:lstStyle/>
          <a:p>
            <a:pPr algn="ctr">
              <a:lnSpc>
                <a:spcPts val="3822"/>
              </a:lnSpc>
            </a:pPr>
            <a:r>
              <a:rPr lang="en-US" sz="2730">
                <a:solidFill>
                  <a:srgbClr val="000000"/>
                </a:solidFill>
                <a:latin typeface="Canva Sans Bold"/>
              </a:rPr>
              <a:t>Enter values of</a:t>
            </a:r>
          </a:p>
        </p:txBody>
      </p:sp>
      <p:sp>
        <p:nvSpPr>
          <p:cNvPr name="TextBox 65" id="65"/>
          <p:cNvSpPr txBox="true"/>
          <p:nvPr/>
        </p:nvSpPr>
        <p:spPr>
          <a:xfrm rot="0">
            <a:off x="13834346" y="6476076"/>
            <a:ext cx="1992436" cy="919336"/>
          </a:xfrm>
          <a:prstGeom prst="rect">
            <a:avLst/>
          </a:prstGeom>
        </p:spPr>
        <p:txBody>
          <a:bodyPr anchor="t" rtlCol="false" tIns="0" lIns="0" bIns="0" rIns="0">
            <a:spAutoFit/>
          </a:bodyPr>
          <a:lstStyle/>
          <a:p>
            <a:pPr algn="ctr">
              <a:lnSpc>
                <a:spcPts val="1827"/>
              </a:lnSpc>
            </a:pPr>
            <a:r>
              <a:rPr lang="en-US" sz="1305">
                <a:solidFill>
                  <a:srgbClr val="000000"/>
                </a:solidFill>
                <a:latin typeface="Canva Sans Bold"/>
              </a:rPr>
              <a:t>A post request is made to the flask API where the fertilizer detection model is hosed </a:t>
            </a:r>
          </a:p>
        </p:txBody>
      </p:sp>
      <p:sp>
        <p:nvSpPr>
          <p:cNvPr name="TextBox 66" id="66"/>
          <p:cNvSpPr txBox="true"/>
          <p:nvPr/>
        </p:nvSpPr>
        <p:spPr>
          <a:xfrm rot="0">
            <a:off x="1884356" y="8854188"/>
            <a:ext cx="1968944" cy="1078094"/>
          </a:xfrm>
          <a:prstGeom prst="rect">
            <a:avLst/>
          </a:prstGeom>
        </p:spPr>
        <p:txBody>
          <a:bodyPr anchor="t" rtlCol="false" tIns="0" lIns="0" bIns="0" rIns="0">
            <a:spAutoFit/>
          </a:bodyPr>
          <a:lstStyle/>
          <a:p>
            <a:pPr algn="ctr">
              <a:lnSpc>
                <a:spcPts val="2152"/>
              </a:lnSpc>
            </a:pPr>
            <a:r>
              <a:rPr lang="en-US" sz="1537">
                <a:solidFill>
                  <a:srgbClr val="000000"/>
                </a:solidFill>
                <a:latin typeface="Canva Sans Bold"/>
              </a:rPr>
              <a:t>a HTTP response is recieved which is then displayedon the frontend </a:t>
            </a:r>
          </a:p>
        </p:txBody>
      </p:sp>
      <p:sp>
        <p:nvSpPr>
          <p:cNvPr name="TextBox 67" id="67"/>
          <p:cNvSpPr txBox="true"/>
          <p:nvPr/>
        </p:nvSpPr>
        <p:spPr>
          <a:xfrm rot="0">
            <a:off x="546496" y="8728900"/>
            <a:ext cx="545716" cy="326263"/>
          </a:xfrm>
          <a:prstGeom prst="rect">
            <a:avLst/>
          </a:prstGeom>
        </p:spPr>
        <p:txBody>
          <a:bodyPr anchor="t" rtlCol="false" tIns="0" lIns="0" bIns="0" rIns="0">
            <a:spAutoFit/>
          </a:bodyPr>
          <a:lstStyle/>
          <a:p>
            <a:pPr algn="ctr">
              <a:lnSpc>
                <a:spcPts val="2660"/>
              </a:lnSpc>
            </a:pPr>
            <a:r>
              <a:rPr lang="en-US" sz="1900">
                <a:solidFill>
                  <a:srgbClr val="000000"/>
                </a:solidFill>
                <a:latin typeface="Canva Sans Bold"/>
              </a:rPr>
              <a:t>User</a:t>
            </a:r>
          </a:p>
        </p:txBody>
      </p:sp>
      <p:sp>
        <p:nvSpPr>
          <p:cNvPr name="TextBox 68" id="68"/>
          <p:cNvSpPr txBox="true"/>
          <p:nvPr/>
        </p:nvSpPr>
        <p:spPr>
          <a:xfrm rot="0">
            <a:off x="9318873" y="2014983"/>
            <a:ext cx="7785862" cy="797833"/>
          </a:xfrm>
          <a:prstGeom prst="rect">
            <a:avLst/>
          </a:prstGeom>
        </p:spPr>
        <p:txBody>
          <a:bodyPr anchor="t" rtlCol="false" tIns="0" lIns="0" bIns="0" rIns="0">
            <a:spAutoFit/>
          </a:bodyPr>
          <a:lstStyle/>
          <a:p>
            <a:pPr algn="ctr">
              <a:lnSpc>
                <a:spcPts val="3274"/>
              </a:lnSpc>
            </a:pPr>
            <a:r>
              <a:rPr lang="en-US" sz="2339">
                <a:solidFill>
                  <a:srgbClr val="000000"/>
                </a:solidFill>
                <a:latin typeface="Canva Sans Bold"/>
              </a:rPr>
              <a:t>Trained </a:t>
            </a:r>
          </a:p>
          <a:p>
            <a:pPr algn="ctr">
              <a:lnSpc>
                <a:spcPts val="3274"/>
              </a:lnSpc>
              <a:spcBef>
                <a:spcPct val="0"/>
              </a:spcBef>
            </a:pPr>
            <a:r>
              <a:rPr lang="en-US" sz="2339">
                <a:solidFill>
                  <a:srgbClr val="000000"/>
                </a:solidFill>
                <a:latin typeface="Canva Sans Bold"/>
              </a:rPr>
              <a:t>Model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5143500"/>
            <a:ext cx="20685961"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2339775" y="176124"/>
            <a:ext cx="2087241" cy="1281044"/>
          </a:xfrm>
          <a:custGeom>
            <a:avLst/>
            <a:gdLst/>
            <a:ahLst/>
            <a:cxnLst/>
            <a:rect r="r" b="b" t="t" l="l"/>
            <a:pathLst>
              <a:path h="1281044" w="2087241">
                <a:moveTo>
                  <a:pt x="0" y="0"/>
                </a:moveTo>
                <a:lnTo>
                  <a:pt x="2087240" y="0"/>
                </a:lnTo>
                <a:lnTo>
                  <a:pt x="2087240" y="1281044"/>
                </a:lnTo>
                <a:lnTo>
                  <a:pt x="0" y="1281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339775" y="3426449"/>
            <a:ext cx="2087241" cy="1281044"/>
          </a:xfrm>
          <a:custGeom>
            <a:avLst/>
            <a:gdLst/>
            <a:ahLst/>
            <a:cxnLst/>
            <a:rect r="r" b="b" t="t" l="l"/>
            <a:pathLst>
              <a:path h="1281044" w="2087241">
                <a:moveTo>
                  <a:pt x="0" y="0"/>
                </a:moveTo>
                <a:lnTo>
                  <a:pt x="2087240" y="0"/>
                </a:lnTo>
                <a:lnTo>
                  <a:pt x="2087240" y="1281044"/>
                </a:lnTo>
                <a:lnTo>
                  <a:pt x="0" y="1281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110715" y="176124"/>
            <a:ext cx="2087241" cy="1281044"/>
          </a:xfrm>
          <a:custGeom>
            <a:avLst/>
            <a:gdLst/>
            <a:ahLst/>
            <a:cxnLst/>
            <a:rect r="r" b="b" t="t" l="l"/>
            <a:pathLst>
              <a:path h="1281044" w="2087241">
                <a:moveTo>
                  <a:pt x="0" y="0"/>
                </a:moveTo>
                <a:lnTo>
                  <a:pt x="2087241" y="0"/>
                </a:lnTo>
                <a:lnTo>
                  <a:pt x="2087241" y="1281044"/>
                </a:lnTo>
                <a:lnTo>
                  <a:pt x="0" y="1281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0380" y="176124"/>
            <a:ext cx="2087241" cy="1281044"/>
          </a:xfrm>
          <a:custGeom>
            <a:avLst/>
            <a:gdLst/>
            <a:ahLst/>
            <a:cxnLst/>
            <a:rect r="r" b="b" t="t" l="l"/>
            <a:pathLst>
              <a:path h="1281044" w="2087241">
                <a:moveTo>
                  <a:pt x="0" y="0"/>
                </a:moveTo>
                <a:lnTo>
                  <a:pt x="2087240" y="0"/>
                </a:lnTo>
                <a:lnTo>
                  <a:pt x="2087240" y="1281044"/>
                </a:lnTo>
                <a:lnTo>
                  <a:pt x="0" y="1281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a:off x="4427015" y="816646"/>
            <a:ext cx="3673364" cy="640522"/>
          </a:xfrm>
          <a:prstGeom prst="line">
            <a:avLst/>
          </a:prstGeom>
          <a:ln cap="flat" w="38100">
            <a:solidFill>
              <a:srgbClr val="000000"/>
            </a:solidFill>
            <a:prstDash val="solid"/>
            <a:headEnd type="none" len="sm" w="sm"/>
            <a:tailEnd type="none" len="sm" w="sm"/>
          </a:ln>
        </p:spPr>
      </p:sp>
      <p:sp>
        <p:nvSpPr>
          <p:cNvPr name="AutoShape 8" id="8"/>
          <p:cNvSpPr/>
          <p:nvPr/>
        </p:nvSpPr>
        <p:spPr>
          <a:xfrm>
            <a:off x="10187620" y="816646"/>
            <a:ext cx="2923095" cy="0"/>
          </a:xfrm>
          <a:prstGeom prst="line">
            <a:avLst/>
          </a:prstGeom>
          <a:ln cap="flat" w="38100">
            <a:solidFill>
              <a:srgbClr val="000000"/>
            </a:solidFill>
            <a:prstDash val="solid"/>
            <a:headEnd type="none" len="sm" w="sm"/>
            <a:tailEnd type="none" len="sm" w="sm"/>
          </a:ln>
        </p:spPr>
      </p:sp>
      <p:sp>
        <p:nvSpPr>
          <p:cNvPr name="AutoShape 9" id="9"/>
          <p:cNvSpPr/>
          <p:nvPr/>
        </p:nvSpPr>
        <p:spPr>
          <a:xfrm flipV="true">
            <a:off x="15197956" y="816646"/>
            <a:ext cx="1412536" cy="19050"/>
          </a:xfrm>
          <a:prstGeom prst="line">
            <a:avLst/>
          </a:prstGeom>
          <a:ln cap="flat" w="38100">
            <a:solidFill>
              <a:srgbClr val="000000"/>
            </a:solidFill>
            <a:prstDash val="solid"/>
            <a:headEnd type="none" len="sm" w="sm"/>
            <a:tailEnd type="none" len="sm" w="sm"/>
          </a:ln>
        </p:spPr>
      </p:sp>
      <p:sp>
        <p:nvSpPr>
          <p:cNvPr name="AutoShape 10" id="10"/>
          <p:cNvSpPr/>
          <p:nvPr/>
        </p:nvSpPr>
        <p:spPr>
          <a:xfrm flipV="true">
            <a:off x="4427045" y="4028871"/>
            <a:ext cx="12183477" cy="19050"/>
          </a:xfrm>
          <a:prstGeom prst="line">
            <a:avLst/>
          </a:prstGeom>
          <a:ln cap="flat" w="38100">
            <a:solidFill>
              <a:srgbClr val="000000"/>
            </a:solidFill>
            <a:prstDash val="solid"/>
            <a:headEnd type="none" len="sm" w="sm"/>
            <a:tailEnd type="none" len="sm" w="sm"/>
          </a:ln>
        </p:spPr>
      </p:sp>
      <p:sp>
        <p:nvSpPr>
          <p:cNvPr name="AutoShape 11" id="11"/>
          <p:cNvSpPr/>
          <p:nvPr/>
        </p:nvSpPr>
        <p:spPr>
          <a:xfrm>
            <a:off x="16610492" y="816646"/>
            <a:ext cx="0" cy="3250325"/>
          </a:xfrm>
          <a:prstGeom prst="line">
            <a:avLst/>
          </a:prstGeom>
          <a:ln cap="flat" w="38100">
            <a:solidFill>
              <a:srgbClr val="000000"/>
            </a:solidFill>
            <a:prstDash val="solid"/>
            <a:headEnd type="none" len="sm" w="sm"/>
            <a:tailEnd type="none" len="sm" w="sm"/>
          </a:ln>
        </p:spPr>
      </p:sp>
      <p:sp>
        <p:nvSpPr>
          <p:cNvPr name="Freeform 12" id="12"/>
          <p:cNvSpPr/>
          <p:nvPr/>
        </p:nvSpPr>
        <p:spPr>
          <a:xfrm flipH="false" flipV="false" rot="0">
            <a:off x="2133737" y="6753582"/>
            <a:ext cx="2087241" cy="1281044"/>
          </a:xfrm>
          <a:custGeom>
            <a:avLst/>
            <a:gdLst/>
            <a:ahLst/>
            <a:cxnLst/>
            <a:rect r="r" b="b" t="t" l="l"/>
            <a:pathLst>
              <a:path h="1281044" w="2087241">
                <a:moveTo>
                  <a:pt x="0" y="0"/>
                </a:moveTo>
                <a:lnTo>
                  <a:pt x="2087241" y="0"/>
                </a:lnTo>
                <a:lnTo>
                  <a:pt x="2087241" y="1281044"/>
                </a:lnTo>
                <a:lnTo>
                  <a:pt x="0" y="1281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690870" y="5752881"/>
            <a:ext cx="3211061" cy="525446"/>
          </a:xfrm>
          <a:custGeom>
            <a:avLst/>
            <a:gdLst/>
            <a:ahLst/>
            <a:cxnLst/>
            <a:rect r="r" b="b" t="t" l="l"/>
            <a:pathLst>
              <a:path h="525446" w="3211061">
                <a:moveTo>
                  <a:pt x="0" y="0"/>
                </a:moveTo>
                <a:lnTo>
                  <a:pt x="3211060" y="0"/>
                </a:lnTo>
                <a:lnTo>
                  <a:pt x="3211060" y="525446"/>
                </a:lnTo>
                <a:lnTo>
                  <a:pt x="0" y="5254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7690870" y="6868658"/>
            <a:ext cx="3211061" cy="525446"/>
          </a:xfrm>
          <a:custGeom>
            <a:avLst/>
            <a:gdLst/>
            <a:ahLst/>
            <a:cxnLst/>
            <a:rect r="r" b="b" t="t" l="l"/>
            <a:pathLst>
              <a:path h="525446" w="3211061">
                <a:moveTo>
                  <a:pt x="0" y="0"/>
                </a:moveTo>
                <a:lnTo>
                  <a:pt x="3211060" y="0"/>
                </a:lnTo>
                <a:lnTo>
                  <a:pt x="3211060" y="525446"/>
                </a:lnTo>
                <a:lnTo>
                  <a:pt x="0" y="5254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7690870" y="8175162"/>
            <a:ext cx="3211061" cy="525446"/>
          </a:xfrm>
          <a:custGeom>
            <a:avLst/>
            <a:gdLst/>
            <a:ahLst/>
            <a:cxnLst/>
            <a:rect r="r" b="b" t="t" l="l"/>
            <a:pathLst>
              <a:path h="525446" w="3211061">
                <a:moveTo>
                  <a:pt x="0" y="0"/>
                </a:moveTo>
                <a:lnTo>
                  <a:pt x="3211060" y="0"/>
                </a:lnTo>
                <a:lnTo>
                  <a:pt x="3211060" y="525446"/>
                </a:lnTo>
                <a:lnTo>
                  <a:pt x="0" y="5254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3320896" y="6753582"/>
            <a:ext cx="2087241" cy="1281044"/>
          </a:xfrm>
          <a:custGeom>
            <a:avLst/>
            <a:gdLst/>
            <a:ahLst/>
            <a:cxnLst/>
            <a:rect r="r" b="b" t="t" l="l"/>
            <a:pathLst>
              <a:path h="1281044" w="2087241">
                <a:moveTo>
                  <a:pt x="0" y="0"/>
                </a:moveTo>
                <a:lnTo>
                  <a:pt x="2087241" y="0"/>
                </a:lnTo>
                <a:lnTo>
                  <a:pt x="2087241" y="1281044"/>
                </a:lnTo>
                <a:lnTo>
                  <a:pt x="0" y="1281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133737" y="9005956"/>
            <a:ext cx="2087241" cy="1281044"/>
          </a:xfrm>
          <a:custGeom>
            <a:avLst/>
            <a:gdLst/>
            <a:ahLst/>
            <a:cxnLst/>
            <a:rect r="r" b="b" t="t" l="l"/>
            <a:pathLst>
              <a:path h="1281044" w="2087241">
                <a:moveTo>
                  <a:pt x="0" y="0"/>
                </a:moveTo>
                <a:lnTo>
                  <a:pt x="2087241" y="0"/>
                </a:lnTo>
                <a:lnTo>
                  <a:pt x="2087241" y="1281044"/>
                </a:lnTo>
                <a:lnTo>
                  <a:pt x="0" y="1281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8" id="18"/>
          <p:cNvSpPr/>
          <p:nvPr/>
        </p:nvSpPr>
        <p:spPr>
          <a:xfrm>
            <a:off x="4221008" y="9627428"/>
            <a:ext cx="10143509" cy="19050"/>
          </a:xfrm>
          <a:prstGeom prst="line">
            <a:avLst/>
          </a:prstGeom>
          <a:ln cap="flat" w="38100">
            <a:solidFill>
              <a:srgbClr val="000000"/>
            </a:solidFill>
            <a:prstDash val="solid"/>
            <a:headEnd type="none" len="sm" w="sm"/>
            <a:tailEnd type="none" len="sm" w="sm"/>
          </a:ln>
        </p:spPr>
      </p:sp>
      <p:sp>
        <p:nvSpPr>
          <p:cNvPr name="AutoShape 19" id="19"/>
          <p:cNvSpPr/>
          <p:nvPr/>
        </p:nvSpPr>
        <p:spPr>
          <a:xfrm flipV="true">
            <a:off x="14364516" y="8034626"/>
            <a:ext cx="0" cy="1611852"/>
          </a:xfrm>
          <a:prstGeom prst="line">
            <a:avLst/>
          </a:prstGeom>
          <a:ln cap="flat" w="38100">
            <a:solidFill>
              <a:srgbClr val="000000"/>
            </a:solidFill>
            <a:prstDash val="solid"/>
            <a:headEnd type="none" len="sm" w="sm"/>
            <a:tailEnd type="none" len="sm" w="sm"/>
          </a:ln>
        </p:spPr>
      </p:sp>
      <p:sp>
        <p:nvSpPr>
          <p:cNvPr name="AutoShape 20" id="20"/>
          <p:cNvSpPr/>
          <p:nvPr/>
        </p:nvSpPr>
        <p:spPr>
          <a:xfrm>
            <a:off x="10901930" y="6015604"/>
            <a:ext cx="2418965" cy="853054"/>
          </a:xfrm>
          <a:prstGeom prst="line">
            <a:avLst/>
          </a:prstGeom>
          <a:ln cap="flat" w="38100">
            <a:solidFill>
              <a:srgbClr val="000000"/>
            </a:solidFill>
            <a:prstDash val="solid"/>
            <a:headEnd type="none" len="sm" w="sm"/>
            <a:tailEnd type="none" len="sm" w="sm"/>
          </a:ln>
        </p:spPr>
      </p:sp>
      <p:sp>
        <p:nvSpPr>
          <p:cNvPr name="AutoShape 21" id="21"/>
          <p:cNvSpPr/>
          <p:nvPr/>
        </p:nvSpPr>
        <p:spPr>
          <a:xfrm>
            <a:off x="10901930" y="7131381"/>
            <a:ext cx="2418965" cy="262723"/>
          </a:xfrm>
          <a:prstGeom prst="line">
            <a:avLst/>
          </a:prstGeom>
          <a:ln cap="flat" w="38100">
            <a:solidFill>
              <a:srgbClr val="000000"/>
            </a:solidFill>
            <a:prstDash val="solid"/>
            <a:headEnd type="none" len="sm" w="sm"/>
            <a:tailEnd type="none" len="sm" w="sm"/>
          </a:ln>
        </p:spPr>
      </p:sp>
      <p:sp>
        <p:nvSpPr>
          <p:cNvPr name="AutoShape 22" id="22"/>
          <p:cNvSpPr/>
          <p:nvPr/>
        </p:nvSpPr>
        <p:spPr>
          <a:xfrm flipV="true">
            <a:off x="10901930" y="7021058"/>
            <a:ext cx="2418965" cy="1416827"/>
          </a:xfrm>
          <a:prstGeom prst="line">
            <a:avLst/>
          </a:prstGeom>
          <a:ln cap="flat" w="38100">
            <a:solidFill>
              <a:srgbClr val="000000"/>
            </a:solidFill>
            <a:prstDash val="solid"/>
            <a:headEnd type="none" len="sm" w="sm"/>
            <a:tailEnd type="none" len="sm" w="sm"/>
          </a:ln>
        </p:spPr>
      </p:sp>
      <p:sp>
        <p:nvSpPr>
          <p:cNvPr name="AutoShape 23" id="23"/>
          <p:cNvSpPr/>
          <p:nvPr/>
        </p:nvSpPr>
        <p:spPr>
          <a:xfrm flipV="true">
            <a:off x="4220978" y="6015604"/>
            <a:ext cx="3469892" cy="1378500"/>
          </a:xfrm>
          <a:prstGeom prst="line">
            <a:avLst/>
          </a:prstGeom>
          <a:ln cap="flat" w="38100">
            <a:solidFill>
              <a:srgbClr val="000000"/>
            </a:solidFill>
            <a:prstDash val="solid"/>
            <a:headEnd type="none" len="sm" w="sm"/>
            <a:tailEnd type="none" len="sm" w="sm"/>
          </a:ln>
        </p:spPr>
      </p:sp>
      <p:sp>
        <p:nvSpPr>
          <p:cNvPr name="AutoShape 24" id="24"/>
          <p:cNvSpPr/>
          <p:nvPr/>
        </p:nvSpPr>
        <p:spPr>
          <a:xfrm flipV="true">
            <a:off x="4220978" y="7131381"/>
            <a:ext cx="3469892" cy="262723"/>
          </a:xfrm>
          <a:prstGeom prst="line">
            <a:avLst/>
          </a:prstGeom>
          <a:ln cap="flat" w="38100">
            <a:solidFill>
              <a:srgbClr val="000000"/>
            </a:solidFill>
            <a:prstDash val="solid"/>
            <a:headEnd type="none" len="sm" w="sm"/>
            <a:tailEnd type="none" len="sm" w="sm"/>
          </a:ln>
        </p:spPr>
      </p:sp>
      <p:sp>
        <p:nvSpPr>
          <p:cNvPr name="AutoShape 25" id="25"/>
          <p:cNvSpPr/>
          <p:nvPr/>
        </p:nvSpPr>
        <p:spPr>
          <a:xfrm>
            <a:off x="4220978" y="7394104"/>
            <a:ext cx="3469892" cy="1043781"/>
          </a:xfrm>
          <a:prstGeom prst="line">
            <a:avLst/>
          </a:prstGeom>
          <a:ln cap="flat" w="38100">
            <a:solidFill>
              <a:srgbClr val="000000"/>
            </a:solidFill>
            <a:prstDash val="solid"/>
            <a:headEnd type="none" len="sm" w="sm"/>
            <a:tailEnd type="none" len="sm" w="sm"/>
          </a:ln>
        </p:spPr>
      </p:sp>
      <p:sp>
        <p:nvSpPr>
          <p:cNvPr name="Freeform 26" id="26"/>
          <p:cNvSpPr/>
          <p:nvPr/>
        </p:nvSpPr>
        <p:spPr>
          <a:xfrm flipH="false" flipV="false" rot="0">
            <a:off x="584412" y="1755655"/>
            <a:ext cx="1245510" cy="1245510"/>
          </a:xfrm>
          <a:custGeom>
            <a:avLst/>
            <a:gdLst/>
            <a:ahLst/>
            <a:cxnLst/>
            <a:rect r="r" b="b" t="t" l="l"/>
            <a:pathLst>
              <a:path h="1245510" w="1245510">
                <a:moveTo>
                  <a:pt x="0" y="0"/>
                </a:moveTo>
                <a:lnTo>
                  <a:pt x="1245510" y="0"/>
                </a:lnTo>
                <a:lnTo>
                  <a:pt x="1245510" y="1245510"/>
                </a:lnTo>
                <a:lnTo>
                  <a:pt x="0" y="1245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383402" y="7760446"/>
            <a:ext cx="1245510" cy="1245510"/>
          </a:xfrm>
          <a:custGeom>
            <a:avLst/>
            <a:gdLst/>
            <a:ahLst/>
            <a:cxnLst/>
            <a:rect r="r" b="b" t="t" l="l"/>
            <a:pathLst>
              <a:path h="1245510" w="1245510">
                <a:moveTo>
                  <a:pt x="0" y="0"/>
                </a:moveTo>
                <a:lnTo>
                  <a:pt x="1245510" y="0"/>
                </a:lnTo>
                <a:lnTo>
                  <a:pt x="1245510" y="1245510"/>
                </a:lnTo>
                <a:lnTo>
                  <a:pt x="0" y="1245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8" id="28"/>
          <p:cNvSpPr txBox="true"/>
          <p:nvPr/>
        </p:nvSpPr>
        <p:spPr>
          <a:xfrm rot="0">
            <a:off x="2199432" y="7054261"/>
            <a:ext cx="2021575" cy="633830"/>
          </a:xfrm>
          <a:prstGeom prst="rect">
            <a:avLst/>
          </a:prstGeom>
        </p:spPr>
        <p:txBody>
          <a:bodyPr anchor="t" rtlCol="false" tIns="0" lIns="0" bIns="0" rIns="0">
            <a:spAutoFit/>
          </a:bodyPr>
          <a:lstStyle/>
          <a:p>
            <a:pPr algn="ctr">
              <a:lnSpc>
                <a:spcPts val="2578"/>
              </a:lnSpc>
            </a:pPr>
            <a:r>
              <a:rPr lang="en-US" sz="1841">
                <a:solidFill>
                  <a:srgbClr val="000000"/>
                </a:solidFill>
                <a:latin typeface="Canva Sans Bold"/>
              </a:rPr>
              <a:t>Crop recommendation</a:t>
            </a:r>
          </a:p>
        </p:txBody>
      </p:sp>
      <p:sp>
        <p:nvSpPr>
          <p:cNvPr name="TextBox 29" id="29"/>
          <p:cNvSpPr txBox="true"/>
          <p:nvPr/>
        </p:nvSpPr>
        <p:spPr>
          <a:xfrm rot="0">
            <a:off x="8403927" y="5686206"/>
            <a:ext cx="1784947" cy="560496"/>
          </a:xfrm>
          <a:prstGeom prst="rect">
            <a:avLst/>
          </a:prstGeom>
        </p:spPr>
        <p:txBody>
          <a:bodyPr anchor="t" rtlCol="false" tIns="0" lIns="0" bIns="0" rIns="0">
            <a:spAutoFit/>
          </a:bodyPr>
          <a:lstStyle/>
          <a:p>
            <a:pPr algn="ctr">
              <a:lnSpc>
                <a:spcPts val="4559"/>
              </a:lnSpc>
            </a:pPr>
            <a:r>
              <a:rPr lang="en-US" sz="3256">
                <a:solidFill>
                  <a:srgbClr val="FFFFFF"/>
                </a:solidFill>
                <a:latin typeface="Canva Sans Bold"/>
              </a:rPr>
              <a:t>Nitrogen</a:t>
            </a:r>
          </a:p>
        </p:txBody>
      </p:sp>
      <p:sp>
        <p:nvSpPr>
          <p:cNvPr name="TextBox 30" id="30"/>
          <p:cNvSpPr txBox="true"/>
          <p:nvPr/>
        </p:nvSpPr>
        <p:spPr>
          <a:xfrm rot="0">
            <a:off x="8453424" y="6928540"/>
            <a:ext cx="1683552" cy="358057"/>
          </a:xfrm>
          <a:prstGeom prst="rect">
            <a:avLst/>
          </a:prstGeom>
        </p:spPr>
        <p:txBody>
          <a:bodyPr anchor="t" rtlCol="false" tIns="0" lIns="0" bIns="0" rIns="0">
            <a:spAutoFit/>
          </a:bodyPr>
          <a:lstStyle/>
          <a:p>
            <a:pPr algn="ctr">
              <a:lnSpc>
                <a:spcPts val="2866"/>
              </a:lnSpc>
            </a:pPr>
            <a:r>
              <a:rPr lang="en-US" sz="2047">
                <a:solidFill>
                  <a:srgbClr val="FFFFFF"/>
                </a:solidFill>
                <a:latin typeface="Canva Sans Bold"/>
              </a:rPr>
              <a:t>Phosphorous</a:t>
            </a:r>
          </a:p>
        </p:txBody>
      </p:sp>
      <p:sp>
        <p:nvSpPr>
          <p:cNvPr name="TextBox 31" id="31"/>
          <p:cNvSpPr txBox="true"/>
          <p:nvPr/>
        </p:nvSpPr>
        <p:spPr>
          <a:xfrm rot="0">
            <a:off x="8403927" y="8118012"/>
            <a:ext cx="1987872" cy="522331"/>
          </a:xfrm>
          <a:prstGeom prst="rect">
            <a:avLst/>
          </a:prstGeom>
        </p:spPr>
        <p:txBody>
          <a:bodyPr anchor="t" rtlCol="false" tIns="0" lIns="0" bIns="0" rIns="0">
            <a:spAutoFit/>
          </a:bodyPr>
          <a:lstStyle/>
          <a:p>
            <a:pPr algn="ctr">
              <a:lnSpc>
                <a:spcPts val="4294"/>
              </a:lnSpc>
            </a:pPr>
            <a:r>
              <a:rPr lang="en-US" sz="3067">
                <a:solidFill>
                  <a:srgbClr val="FFFFFF"/>
                </a:solidFill>
                <a:latin typeface="Canva Sans Bold"/>
              </a:rPr>
              <a:t>Potassium</a:t>
            </a:r>
          </a:p>
        </p:txBody>
      </p:sp>
      <p:sp>
        <p:nvSpPr>
          <p:cNvPr name="TextBox 32" id="32"/>
          <p:cNvSpPr txBox="true"/>
          <p:nvPr/>
        </p:nvSpPr>
        <p:spPr>
          <a:xfrm rot="0">
            <a:off x="9881204" y="4949791"/>
            <a:ext cx="66593" cy="385519"/>
          </a:xfrm>
          <a:prstGeom prst="rect">
            <a:avLst/>
          </a:prstGeom>
        </p:spPr>
        <p:txBody>
          <a:bodyPr anchor="t" rtlCol="false" tIns="0" lIns="0" bIns="0" rIns="0">
            <a:spAutoFit/>
          </a:bodyPr>
          <a:lstStyle/>
          <a:p>
            <a:pPr algn="ctr">
              <a:lnSpc>
                <a:spcPts val="3109"/>
              </a:lnSpc>
              <a:spcBef>
                <a:spcPct val="0"/>
              </a:spcBef>
            </a:pPr>
            <a:r>
              <a:rPr lang="en-US" sz="2221">
                <a:solidFill>
                  <a:srgbClr val="000000"/>
                </a:solidFill>
                <a:latin typeface="Canva Sans Bold"/>
              </a:rPr>
              <a:t> </a:t>
            </a:r>
          </a:p>
        </p:txBody>
      </p:sp>
      <p:sp>
        <p:nvSpPr>
          <p:cNvPr name="TextBox 33" id="33"/>
          <p:cNvSpPr txBox="true"/>
          <p:nvPr/>
        </p:nvSpPr>
        <p:spPr>
          <a:xfrm rot="0">
            <a:off x="13579210" y="6830558"/>
            <a:ext cx="1656606" cy="1146531"/>
          </a:xfrm>
          <a:prstGeom prst="rect">
            <a:avLst/>
          </a:prstGeom>
        </p:spPr>
        <p:txBody>
          <a:bodyPr anchor="t" rtlCol="false" tIns="0" lIns="0" bIns="0" rIns="0">
            <a:spAutoFit/>
          </a:bodyPr>
          <a:lstStyle/>
          <a:p>
            <a:pPr algn="ctr">
              <a:lnSpc>
                <a:spcPts val="1804"/>
              </a:lnSpc>
            </a:pPr>
            <a:r>
              <a:rPr lang="en-US" sz="1289">
                <a:solidFill>
                  <a:srgbClr val="000000"/>
                </a:solidFill>
                <a:latin typeface="Canva Sans Bold"/>
              </a:rPr>
              <a:t>A post request is made to flask API where crop recommendation is hosted</a:t>
            </a:r>
          </a:p>
        </p:txBody>
      </p:sp>
      <p:sp>
        <p:nvSpPr>
          <p:cNvPr name="TextBox 34" id="34"/>
          <p:cNvSpPr txBox="true"/>
          <p:nvPr/>
        </p:nvSpPr>
        <p:spPr>
          <a:xfrm rot="0">
            <a:off x="2425476" y="9051826"/>
            <a:ext cx="1569488" cy="1235174"/>
          </a:xfrm>
          <a:prstGeom prst="rect">
            <a:avLst/>
          </a:prstGeom>
        </p:spPr>
        <p:txBody>
          <a:bodyPr anchor="t" rtlCol="false" tIns="0" lIns="0" bIns="0" rIns="0">
            <a:spAutoFit/>
          </a:bodyPr>
          <a:lstStyle/>
          <a:p>
            <a:pPr algn="ctr">
              <a:lnSpc>
                <a:spcPts val="1980"/>
              </a:lnSpc>
            </a:pPr>
            <a:r>
              <a:rPr lang="en-US" sz="1414">
                <a:solidFill>
                  <a:srgbClr val="000000"/>
                </a:solidFill>
                <a:latin typeface="Canva Sans Bold"/>
              </a:rPr>
              <a:t>A HTTP response is recieved</a:t>
            </a:r>
          </a:p>
          <a:p>
            <a:pPr algn="ctr">
              <a:lnSpc>
                <a:spcPts val="1980"/>
              </a:lnSpc>
            </a:pPr>
            <a:r>
              <a:rPr lang="en-US" sz="1414">
                <a:solidFill>
                  <a:srgbClr val="000000"/>
                </a:solidFill>
                <a:latin typeface="Canva Sans Bold"/>
              </a:rPr>
              <a:t>which is then displayed to the frontend</a:t>
            </a:r>
          </a:p>
        </p:txBody>
      </p:sp>
      <p:sp>
        <p:nvSpPr>
          <p:cNvPr name="TextBox 35" id="35"/>
          <p:cNvSpPr txBox="true"/>
          <p:nvPr/>
        </p:nvSpPr>
        <p:spPr>
          <a:xfrm rot="-1483081">
            <a:off x="4948671" y="6174239"/>
            <a:ext cx="2002883" cy="288821"/>
          </a:xfrm>
          <a:prstGeom prst="rect">
            <a:avLst/>
          </a:prstGeom>
        </p:spPr>
        <p:txBody>
          <a:bodyPr anchor="t" rtlCol="false" tIns="0" lIns="0" bIns="0" rIns="0">
            <a:spAutoFit/>
          </a:bodyPr>
          <a:lstStyle/>
          <a:p>
            <a:pPr algn="ctr">
              <a:lnSpc>
                <a:spcPts val="2402"/>
              </a:lnSpc>
            </a:pPr>
            <a:r>
              <a:rPr lang="en-US" sz="1716">
                <a:solidFill>
                  <a:srgbClr val="000000"/>
                </a:solidFill>
                <a:latin typeface="Canva Sans Bold"/>
              </a:rPr>
              <a:t>Enter the values of</a:t>
            </a:r>
          </a:p>
        </p:txBody>
      </p:sp>
      <p:sp>
        <p:nvSpPr>
          <p:cNvPr name="TextBox 36" id="36"/>
          <p:cNvSpPr txBox="true"/>
          <p:nvPr/>
        </p:nvSpPr>
        <p:spPr>
          <a:xfrm rot="0">
            <a:off x="2425476" y="386012"/>
            <a:ext cx="1881233" cy="813642"/>
          </a:xfrm>
          <a:prstGeom prst="rect">
            <a:avLst/>
          </a:prstGeom>
        </p:spPr>
        <p:txBody>
          <a:bodyPr anchor="t" rtlCol="false" tIns="0" lIns="0" bIns="0" rIns="0">
            <a:spAutoFit/>
          </a:bodyPr>
          <a:lstStyle/>
          <a:p>
            <a:pPr algn="ctr">
              <a:lnSpc>
                <a:spcPts val="3262"/>
              </a:lnSpc>
            </a:pPr>
            <a:r>
              <a:rPr lang="en-US" sz="2330">
                <a:solidFill>
                  <a:srgbClr val="000000"/>
                </a:solidFill>
                <a:latin typeface="Canva Sans Bold"/>
              </a:rPr>
              <a:t>Disease detection</a:t>
            </a:r>
          </a:p>
        </p:txBody>
      </p:sp>
      <p:sp>
        <p:nvSpPr>
          <p:cNvPr name="TextBox 37" id="37"/>
          <p:cNvSpPr txBox="true"/>
          <p:nvPr/>
        </p:nvSpPr>
        <p:spPr>
          <a:xfrm rot="0">
            <a:off x="8100380" y="206818"/>
            <a:ext cx="2203903" cy="1210129"/>
          </a:xfrm>
          <a:prstGeom prst="rect">
            <a:avLst/>
          </a:prstGeom>
        </p:spPr>
        <p:txBody>
          <a:bodyPr anchor="t" rtlCol="false" tIns="0" lIns="0" bIns="0" rIns="0">
            <a:spAutoFit/>
          </a:bodyPr>
          <a:lstStyle/>
          <a:p>
            <a:pPr algn="ctr">
              <a:lnSpc>
                <a:spcPts val="3218"/>
              </a:lnSpc>
            </a:pPr>
            <a:r>
              <a:rPr lang="en-US" sz="2298">
                <a:solidFill>
                  <a:srgbClr val="000000"/>
                </a:solidFill>
                <a:latin typeface="Canva Sans Bold"/>
              </a:rPr>
              <a:t>Image is uploaded on the app</a:t>
            </a:r>
          </a:p>
        </p:txBody>
      </p:sp>
      <p:sp>
        <p:nvSpPr>
          <p:cNvPr name="TextBox 38" id="38"/>
          <p:cNvSpPr txBox="true"/>
          <p:nvPr/>
        </p:nvSpPr>
        <p:spPr>
          <a:xfrm rot="0">
            <a:off x="13022943" y="129243"/>
            <a:ext cx="2175013" cy="1270728"/>
          </a:xfrm>
          <a:prstGeom prst="rect">
            <a:avLst/>
          </a:prstGeom>
        </p:spPr>
        <p:txBody>
          <a:bodyPr anchor="t" rtlCol="false" tIns="0" lIns="0" bIns="0" rIns="0">
            <a:spAutoFit/>
          </a:bodyPr>
          <a:lstStyle/>
          <a:p>
            <a:pPr algn="ctr">
              <a:lnSpc>
                <a:spcPts val="2547"/>
              </a:lnSpc>
            </a:pPr>
            <a:r>
              <a:rPr lang="en-US" sz="1819">
                <a:solidFill>
                  <a:srgbClr val="000000"/>
                </a:solidFill>
                <a:latin typeface="Canva Sans Bold"/>
              </a:rPr>
              <a:t>Image is sent to the backend and passed on to the model</a:t>
            </a:r>
          </a:p>
        </p:txBody>
      </p:sp>
      <p:sp>
        <p:nvSpPr>
          <p:cNvPr name="TextBox 39" id="39"/>
          <p:cNvSpPr txBox="true"/>
          <p:nvPr/>
        </p:nvSpPr>
        <p:spPr>
          <a:xfrm rot="0">
            <a:off x="2382625" y="3537461"/>
            <a:ext cx="1966934" cy="1030445"/>
          </a:xfrm>
          <a:prstGeom prst="rect">
            <a:avLst/>
          </a:prstGeom>
        </p:spPr>
        <p:txBody>
          <a:bodyPr anchor="t" rtlCol="false" tIns="0" lIns="0" bIns="0" rIns="0">
            <a:spAutoFit/>
          </a:bodyPr>
          <a:lstStyle/>
          <a:p>
            <a:pPr algn="ctr">
              <a:lnSpc>
                <a:spcPts val="2054"/>
              </a:lnSpc>
            </a:pPr>
            <a:r>
              <a:rPr lang="en-US" sz="1467">
                <a:solidFill>
                  <a:srgbClr val="000000"/>
                </a:solidFill>
                <a:latin typeface="Canva Sans Bold"/>
              </a:rPr>
              <a:t>HTTP response is recieved which is then sent to the frontend</a:t>
            </a:r>
          </a:p>
        </p:txBody>
      </p:sp>
      <p:sp>
        <p:nvSpPr>
          <p:cNvPr name="TextBox 40" id="40"/>
          <p:cNvSpPr txBox="true"/>
          <p:nvPr/>
        </p:nvSpPr>
        <p:spPr>
          <a:xfrm rot="0">
            <a:off x="869107" y="3165602"/>
            <a:ext cx="759805" cy="474069"/>
          </a:xfrm>
          <a:prstGeom prst="rect">
            <a:avLst/>
          </a:prstGeom>
        </p:spPr>
        <p:txBody>
          <a:bodyPr anchor="t" rtlCol="false" tIns="0" lIns="0" bIns="0" rIns="0">
            <a:spAutoFit/>
          </a:bodyPr>
          <a:lstStyle/>
          <a:p>
            <a:pPr algn="ctr">
              <a:lnSpc>
                <a:spcPts val="3937"/>
              </a:lnSpc>
            </a:pPr>
            <a:r>
              <a:rPr lang="en-US" sz="2812">
                <a:solidFill>
                  <a:srgbClr val="000000"/>
                </a:solidFill>
                <a:latin typeface="Canva Sans Bold"/>
              </a:rPr>
              <a:t>user</a:t>
            </a:r>
          </a:p>
        </p:txBody>
      </p:sp>
      <p:sp>
        <p:nvSpPr>
          <p:cNvPr name="TextBox 41" id="41"/>
          <p:cNvSpPr txBox="true"/>
          <p:nvPr/>
        </p:nvSpPr>
        <p:spPr>
          <a:xfrm rot="0">
            <a:off x="614629" y="9124529"/>
            <a:ext cx="828142" cy="521949"/>
          </a:xfrm>
          <a:prstGeom prst="rect">
            <a:avLst/>
          </a:prstGeom>
        </p:spPr>
        <p:txBody>
          <a:bodyPr anchor="t" rtlCol="false" tIns="0" lIns="0" bIns="0" rIns="0">
            <a:spAutoFit/>
          </a:bodyPr>
          <a:lstStyle/>
          <a:p>
            <a:pPr algn="ctr">
              <a:lnSpc>
                <a:spcPts val="4291"/>
              </a:lnSpc>
            </a:pPr>
            <a:r>
              <a:rPr lang="en-US" sz="3065">
                <a:solidFill>
                  <a:srgbClr val="000000"/>
                </a:solidFill>
                <a:latin typeface="Canva Sans Bold"/>
              </a:rPr>
              <a:t>user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DAF00gJbrzk</dc:identifier>
  <dcterms:modified xsi:type="dcterms:W3CDTF">2011-08-01T06:04:30Z</dcterms:modified>
  <cp:revision>1</cp:revision>
  <dc:title>Format of Mini-Project Presentation (3rd-Year).pptx</dc:title>
</cp:coreProperties>
</file>