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H VARMANI" userId="fca4c23de04831ec" providerId="LiveId" clId="{83D726E3-AD9D-4AE8-8CB2-F9E43626F852}"/>
    <pc:docChg chg="addSld delSld">
      <pc:chgData name="PRATYUSH VARMANI" userId="fca4c23de04831ec" providerId="LiveId" clId="{83D726E3-AD9D-4AE8-8CB2-F9E43626F852}" dt="2020-08-31T17:18:33.531" v="1" actId="47"/>
      <pc:docMkLst>
        <pc:docMk/>
      </pc:docMkLst>
      <pc:sldChg chg="new del">
        <pc:chgData name="PRATYUSH VARMANI" userId="fca4c23de04831ec" providerId="LiveId" clId="{83D726E3-AD9D-4AE8-8CB2-F9E43626F852}" dt="2020-08-31T17:18:33.531" v="1" actId="47"/>
        <pc:sldMkLst>
          <pc:docMk/>
          <pc:sldMk cId="421003634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B1AC-72D6-435F-86E6-7E0D02FAD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5F55-67DA-4D58-AB00-77F049E73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213B-3F6E-4239-9AF9-082BD2A8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8472-C473-469F-B307-C4C3A5BA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52E7-E6C6-4D3C-B3BD-3AA92420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53E1-152D-4D08-99DA-786B8FFE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6F264-5275-4481-B349-71A3AD689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DBAB-3306-4729-B0A8-4892317E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55C3-09C8-4024-9D56-19522AFB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E120-AEC4-46CB-834E-DB49362E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88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1BF0A-FDC2-478A-A2F4-A0965F862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4BB5-D464-4142-A81E-B66F535C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546F-3829-4F08-8B69-F1D88845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D81A-0C4F-4BBC-AC35-2067214D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749A-27B2-4C02-BDE0-254DCCB3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2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0279-A4E3-4592-AB9A-E143484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8C3E-D4FF-4D68-B88B-8C4E5A6A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93FE-ECD6-4E20-A07F-908779E0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5E79-5F16-4924-A658-A9D3AAC7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8576-ED34-4991-8333-40B55B50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F91E-043E-4A17-A430-4DBD4535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8035-1A54-4E0B-9854-3350A000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4DA6-F9EA-4FF5-AD78-29E8BE19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577C-E736-4722-9CE7-8B3D7DD0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2128-9D89-4D04-9878-D0636335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8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5607-7D61-4767-9B00-BC265A00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8D0E-EC16-462F-81AF-A68E6161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97D3-67F2-4BC4-9D09-2D8FAF31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E9A1-26D2-4C0D-9B0A-3981EA41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81F0E-D775-4CC3-B1DD-B843E168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05225-7C73-4612-96A6-85682196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4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C0E1-9C07-4CDA-BD77-2FB45007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C7C5C-4B5A-4E19-99AA-22AF513B3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E2B2F-20EE-4624-82A3-D63EF632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CB95D-5534-4B7B-BC4F-3C2172873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47D90-A8BE-4AAF-9DE3-16A5A0EB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186D9-A099-4D29-A02A-38CF8E98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E95FE-3C9D-46BE-99CA-932149F8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7A2D0-2156-4D13-BA85-8C92E0BD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9329-D708-4062-8DE3-F55DD94E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0C6F7-528A-4BB0-AC91-93B9131F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21012-4060-4FBF-A04A-9266B655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92EF3-747B-4B18-932C-E712E001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5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ED08F-06CA-44B9-8865-3587720D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C8BB4-013D-487D-B798-46578EA0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CB7CF-09C5-4929-9C83-33404427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1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4392-FAD5-4A73-9B86-7894805B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CEE8-9376-4195-BC20-57537510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71546-5E71-4CFF-ABDE-A2BA60B32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613A1-248C-4F1E-AD12-ABB4BDC6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D027B-44C2-4D2B-A0C1-D04DA69D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36C4-A178-4FEA-864A-335B7285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9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3842-8FA3-4809-B6D1-564A18CC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76466-2472-4D0B-8F85-21A072E46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2F698-9000-40A6-8B52-0D8FE11CB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E3F03-8C08-4CB6-B953-DC9FF34F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5F60B-965A-44C8-8BD3-3A4A2E89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CE62-4D38-410F-B926-7705FB1B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501F8-476C-48C1-8E90-E774A2BB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12F8-AA7A-4038-A33F-97B20F5B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A815-39E2-4A4D-983C-B131B6096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E2C0-1414-4A23-89EF-310BF856E2E3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A7A0-953B-4256-9645-A7D863D73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2E8C-8523-4C4C-A299-696F7547B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A106B-78DE-4532-A682-8FA60095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1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DE06A7-1B8E-4888-8355-20F4B714832F}"/>
              </a:ext>
            </a:extLst>
          </p:cNvPr>
          <p:cNvSpPr/>
          <p:nvPr/>
        </p:nvSpPr>
        <p:spPr>
          <a:xfrm>
            <a:off x="457200" y="2143125"/>
            <a:ext cx="1524000" cy="20859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JETSON NVIDIA AGX XAVIER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B69A0-4BE8-4733-9C95-C2C21B586A67}"/>
              </a:ext>
            </a:extLst>
          </p:cNvPr>
          <p:cNvSpPr/>
          <p:nvPr/>
        </p:nvSpPr>
        <p:spPr>
          <a:xfrm>
            <a:off x="3493291" y="2476498"/>
            <a:ext cx="1162050" cy="1419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ARDUINOMEGA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63A30C-5AFA-4890-8565-9FBD569E1AA2}"/>
              </a:ext>
            </a:extLst>
          </p:cNvPr>
          <p:cNvSpPr/>
          <p:nvPr/>
        </p:nvSpPr>
        <p:spPr>
          <a:xfrm>
            <a:off x="3283741" y="795341"/>
            <a:ext cx="1581150" cy="752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SERVO MOTOR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06F87E-2045-4637-841A-ABAAF6F24BFE}"/>
              </a:ext>
            </a:extLst>
          </p:cNvPr>
          <p:cNvSpPr/>
          <p:nvPr/>
        </p:nvSpPr>
        <p:spPr>
          <a:xfrm>
            <a:off x="6909199" y="404813"/>
            <a:ext cx="1438275" cy="80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MOTOR DRIVER</a:t>
            </a:r>
          </a:p>
          <a:p>
            <a:pPr algn="ctr"/>
            <a:r>
              <a:rPr lang="en-IN" dirty="0"/>
              <a:t>A4988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C58D75-DCB2-4056-BD92-713DC327D00C}"/>
              </a:ext>
            </a:extLst>
          </p:cNvPr>
          <p:cNvSpPr/>
          <p:nvPr/>
        </p:nvSpPr>
        <p:spPr>
          <a:xfrm>
            <a:off x="4355307" y="4500559"/>
            <a:ext cx="1438275" cy="80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MOTOR DRIVER</a:t>
            </a:r>
          </a:p>
          <a:p>
            <a:pPr algn="ctr"/>
            <a:r>
              <a:rPr lang="en-IN" dirty="0"/>
              <a:t>RKI-1341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392CB-7C03-4B4C-B441-9E2FF98201E7}"/>
              </a:ext>
            </a:extLst>
          </p:cNvPr>
          <p:cNvSpPr/>
          <p:nvPr/>
        </p:nvSpPr>
        <p:spPr>
          <a:xfrm>
            <a:off x="6909199" y="5264941"/>
            <a:ext cx="1438275" cy="80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MOTOR DRIVER</a:t>
            </a:r>
          </a:p>
          <a:p>
            <a:pPr algn="ctr"/>
            <a:r>
              <a:rPr lang="en-IN" dirty="0"/>
              <a:t>A4988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651DC-5421-4BA5-9117-E833C4657B05}"/>
              </a:ext>
            </a:extLst>
          </p:cNvPr>
          <p:cNvSpPr/>
          <p:nvPr/>
        </p:nvSpPr>
        <p:spPr>
          <a:xfrm>
            <a:off x="6909199" y="1558527"/>
            <a:ext cx="1438275" cy="80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MOTOR DRIVER</a:t>
            </a:r>
          </a:p>
          <a:p>
            <a:pPr algn="ctr"/>
            <a:r>
              <a:rPr lang="en-IN" dirty="0"/>
              <a:t>A4988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392922-36C1-4E40-B328-01E5186DA64D}"/>
              </a:ext>
            </a:extLst>
          </p:cNvPr>
          <p:cNvSpPr/>
          <p:nvPr/>
        </p:nvSpPr>
        <p:spPr>
          <a:xfrm>
            <a:off x="6909199" y="2781299"/>
            <a:ext cx="1438275" cy="80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MOTOR DRIVER</a:t>
            </a:r>
          </a:p>
          <a:p>
            <a:pPr algn="ctr"/>
            <a:r>
              <a:rPr lang="en-IN" dirty="0"/>
              <a:t>A4988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599443-F29E-4BBC-A42F-C9430AEA0CA3}"/>
              </a:ext>
            </a:extLst>
          </p:cNvPr>
          <p:cNvSpPr/>
          <p:nvPr/>
        </p:nvSpPr>
        <p:spPr>
          <a:xfrm>
            <a:off x="6909199" y="4052884"/>
            <a:ext cx="1438275" cy="80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MOTOR DRIVER</a:t>
            </a:r>
          </a:p>
          <a:p>
            <a:pPr algn="ctr"/>
            <a:r>
              <a:rPr lang="en-IN" dirty="0"/>
              <a:t>A4988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A8046B-9A4A-4A05-8B3E-1F45C9C2864C}"/>
              </a:ext>
            </a:extLst>
          </p:cNvPr>
          <p:cNvSpPr/>
          <p:nvPr/>
        </p:nvSpPr>
        <p:spPr>
          <a:xfrm>
            <a:off x="1644845" y="4519612"/>
            <a:ext cx="1438275" cy="80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MOTOR DRIVER </a:t>
            </a:r>
          </a:p>
          <a:p>
            <a:pPr algn="ctr"/>
            <a:r>
              <a:rPr lang="en-IN" dirty="0"/>
              <a:t>RKI-1341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13FB8F-EECA-4FA9-BD38-D7011A09CEFD}"/>
              </a:ext>
            </a:extLst>
          </p:cNvPr>
          <p:cNvSpPr/>
          <p:nvPr/>
        </p:nvSpPr>
        <p:spPr>
          <a:xfrm>
            <a:off x="4298738" y="5724517"/>
            <a:ext cx="1581150" cy="1009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REFLECTIVE </a:t>
            </a:r>
            <a:r>
              <a:rPr lang="en-IN" sz="1100" dirty="0"/>
              <a:t>SPECTROMETER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5410D0-FF6C-4AB8-A6F3-AB6B314F15DA}"/>
              </a:ext>
            </a:extLst>
          </p:cNvPr>
          <p:cNvSpPr/>
          <p:nvPr/>
        </p:nvSpPr>
        <p:spPr>
          <a:xfrm>
            <a:off x="2402670" y="5786437"/>
            <a:ext cx="1581150" cy="752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RATCHET WHEEL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D583BE-6CB1-4BD5-8C8A-D8EBAA97E9DA}"/>
              </a:ext>
            </a:extLst>
          </p:cNvPr>
          <p:cNvSpPr/>
          <p:nvPr/>
        </p:nvSpPr>
        <p:spPr>
          <a:xfrm>
            <a:off x="521470" y="5786439"/>
            <a:ext cx="1581150" cy="752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DC PUMP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D6F887-8647-4245-9808-FF07DA596075}"/>
              </a:ext>
            </a:extLst>
          </p:cNvPr>
          <p:cNvSpPr/>
          <p:nvPr/>
        </p:nvSpPr>
        <p:spPr>
          <a:xfrm>
            <a:off x="9468449" y="5201836"/>
            <a:ext cx="1581150" cy="10382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STEPPER MOTOR</a:t>
            </a:r>
          </a:p>
          <a:p>
            <a:pPr algn="ctr"/>
            <a:r>
              <a:rPr lang="en-IN" dirty="0"/>
              <a:t>Ratchet Control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0EDA80-E12A-4FEC-BBB6-4C9800BF11A5}"/>
              </a:ext>
            </a:extLst>
          </p:cNvPr>
          <p:cNvSpPr/>
          <p:nvPr/>
        </p:nvSpPr>
        <p:spPr>
          <a:xfrm>
            <a:off x="9460708" y="3940374"/>
            <a:ext cx="1581150" cy="111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STEPPER MOTOR</a:t>
            </a:r>
          </a:p>
          <a:p>
            <a:pPr algn="ctr"/>
            <a:r>
              <a:rPr lang="en-IN" dirty="0"/>
              <a:t>Ratchet Control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FCD0F07-BABC-44E6-A21D-6C25BB33B2A9}"/>
              </a:ext>
            </a:extLst>
          </p:cNvPr>
          <p:cNvSpPr/>
          <p:nvPr/>
        </p:nvSpPr>
        <p:spPr>
          <a:xfrm>
            <a:off x="9460708" y="2768198"/>
            <a:ext cx="1581150" cy="8417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STEPPER MOTOR</a:t>
            </a:r>
          </a:p>
          <a:p>
            <a:pPr algn="ctr"/>
            <a:r>
              <a:rPr lang="en-IN" dirty="0"/>
              <a:t>Base Rot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04A2B4F-8D98-4625-8049-1760E0E61BBC}"/>
              </a:ext>
            </a:extLst>
          </p:cNvPr>
          <p:cNvSpPr/>
          <p:nvPr/>
        </p:nvSpPr>
        <p:spPr>
          <a:xfrm>
            <a:off x="9460708" y="1604963"/>
            <a:ext cx="1581150" cy="7977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STEPPER MOTOR</a:t>
            </a:r>
          </a:p>
          <a:p>
            <a:pPr algn="ctr"/>
            <a:r>
              <a:rPr lang="en-IN" dirty="0"/>
              <a:t>Syringe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2D5594-8055-4365-BBFE-8DED9EE67DEE}"/>
              </a:ext>
            </a:extLst>
          </p:cNvPr>
          <p:cNvSpPr/>
          <p:nvPr/>
        </p:nvSpPr>
        <p:spPr>
          <a:xfrm>
            <a:off x="9460708" y="390526"/>
            <a:ext cx="1581150" cy="8096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STEPPER MOTOR</a:t>
            </a:r>
          </a:p>
          <a:p>
            <a:pPr algn="ctr"/>
            <a:r>
              <a:rPr lang="en-IN" dirty="0"/>
              <a:t>Pipe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C310C3-BDB8-4E49-B7FB-0F77DCCA4064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8347474" y="795338"/>
            <a:ext cx="1113234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FAF680-4A2D-4327-96A8-F9D39E61CC05}"/>
              </a:ext>
            </a:extLst>
          </p:cNvPr>
          <p:cNvCxnSpPr>
            <a:cxnSpLocks/>
          </p:cNvCxnSpPr>
          <p:nvPr/>
        </p:nvCxnSpPr>
        <p:spPr>
          <a:xfrm>
            <a:off x="8347474" y="1991916"/>
            <a:ext cx="1113234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243AC2-DE22-4C67-BA40-987206375CCC}"/>
              </a:ext>
            </a:extLst>
          </p:cNvPr>
          <p:cNvCxnSpPr>
            <a:cxnSpLocks/>
          </p:cNvCxnSpPr>
          <p:nvPr/>
        </p:nvCxnSpPr>
        <p:spPr>
          <a:xfrm>
            <a:off x="8322473" y="3219451"/>
            <a:ext cx="1113234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1AC00D-7380-49C0-801F-E87B07F9CAE8}"/>
              </a:ext>
            </a:extLst>
          </p:cNvPr>
          <p:cNvCxnSpPr>
            <a:cxnSpLocks/>
          </p:cNvCxnSpPr>
          <p:nvPr/>
        </p:nvCxnSpPr>
        <p:spPr>
          <a:xfrm>
            <a:off x="8347474" y="4495799"/>
            <a:ext cx="1113234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8E7F84-F11D-4DD3-A60D-F762CD9623D5}"/>
              </a:ext>
            </a:extLst>
          </p:cNvPr>
          <p:cNvCxnSpPr>
            <a:cxnSpLocks/>
          </p:cNvCxnSpPr>
          <p:nvPr/>
        </p:nvCxnSpPr>
        <p:spPr>
          <a:xfrm>
            <a:off x="8355215" y="5706667"/>
            <a:ext cx="1113234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F5AB52-93E3-405E-8267-1CB74CFCF2B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74445" y="5310184"/>
            <a:ext cx="2082" cy="46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601E5C-3FC7-42E9-AF8E-AE20D11B10FC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312045" y="5339955"/>
            <a:ext cx="1176214" cy="44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EBEF2F-6A7B-46DF-9C86-C7ADCA296EC0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2363983" y="5329237"/>
            <a:ext cx="82926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BF758D-8D4C-4B32-9C88-9AFE950C07B8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4074316" y="1547816"/>
            <a:ext cx="0" cy="92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FFFA3B-AA7A-4BDC-BB4C-C50CCC654668}"/>
              </a:ext>
            </a:extLst>
          </p:cNvPr>
          <p:cNvCxnSpPr>
            <a:cxnSpLocks/>
          </p:cNvCxnSpPr>
          <p:nvPr/>
        </p:nvCxnSpPr>
        <p:spPr>
          <a:xfrm flipV="1">
            <a:off x="1981200" y="3152454"/>
            <a:ext cx="1512091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99664-564A-4316-9B78-8ED7638642B5}"/>
              </a:ext>
            </a:extLst>
          </p:cNvPr>
          <p:cNvCxnSpPr>
            <a:cxnSpLocks/>
          </p:cNvCxnSpPr>
          <p:nvPr/>
        </p:nvCxnSpPr>
        <p:spPr>
          <a:xfrm flipV="1">
            <a:off x="4690462" y="975121"/>
            <a:ext cx="2210996" cy="1554960"/>
          </a:xfrm>
          <a:prstGeom prst="bentConnector3">
            <a:avLst>
              <a:gd name="adj1" fmla="val 3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290DD7-8B26-45A2-BC1B-B26459B2C45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655341" y="1963340"/>
            <a:ext cx="2253858" cy="841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51E0DDC-8679-4AAC-942C-76A74553E6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55341" y="3748084"/>
            <a:ext cx="2253858" cy="1921670"/>
          </a:xfrm>
          <a:prstGeom prst="bentConnector3">
            <a:avLst>
              <a:gd name="adj1" fmla="val 61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EA2C2EE-2312-4956-A361-CAD63AD30EF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55341" y="3429000"/>
            <a:ext cx="2253858" cy="1028697"/>
          </a:xfrm>
          <a:prstGeom prst="bentConnector3">
            <a:avLst>
              <a:gd name="adj1" fmla="val 78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1722B6-FEA7-41F8-BBE6-B3DA343844B1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4655341" y="3186111"/>
            <a:ext cx="2253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DCFAAFA-10D5-4396-80BC-B7B29313BA5E}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2891725" y="4064199"/>
            <a:ext cx="1051622" cy="668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B13FB53-5C69-439B-9A3A-BEF0B9811889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3709987" y="4260051"/>
            <a:ext cx="1009649" cy="280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0840402-48FF-4860-9C21-430F4DE68314}"/>
              </a:ext>
            </a:extLst>
          </p:cNvPr>
          <p:cNvSpPr txBox="1"/>
          <p:nvPr/>
        </p:nvSpPr>
        <p:spPr>
          <a:xfrm>
            <a:off x="5595345" y="-1874"/>
            <a:ext cx="15144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 digital/</a:t>
            </a:r>
            <a:r>
              <a:rPr lang="en-IN" sz="1400" dirty="0" err="1"/>
              <a:t>dir</a:t>
            </a:r>
            <a:endParaRPr lang="en-IN" sz="1400" dirty="0"/>
          </a:p>
          <a:p>
            <a:r>
              <a:rPr lang="en-IN" sz="1400" dirty="0"/>
              <a:t>1 digital/EN</a:t>
            </a:r>
          </a:p>
          <a:p>
            <a:r>
              <a:rPr lang="en-IN" sz="1400" dirty="0"/>
              <a:t>3 digital/</a:t>
            </a:r>
            <a:r>
              <a:rPr lang="en-IN" sz="1400" dirty="0" err="1"/>
              <a:t>MSx</a:t>
            </a:r>
            <a:endParaRPr lang="en-IN" sz="1400" dirty="0"/>
          </a:p>
          <a:p>
            <a:r>
              <a:rPr lang="en-IN" sz="1400" dirty="0"/>
              <a:t>1 </a:t>
            </a:r>
            <a:r>
              <a:rPr lang="en-IN" sz="1400" dirty="0" err="1"/>
              <a:t>pwm</a:t>
            </a:r>
            <a:r>
              <a:rPr lang="en-IN" sz="1400" dirty="0"/>
              <a:t> /step</a:t>
            </a:r>
          </a:p>
          <a:p>
            <a:endParaRPr lang="en-IN" sz="1400" dirty="0"/>
          </a:p>
          <a:p>
            <a:r>
              <a:rPr lang="en-IN" sz="1400" dirty="0"/>
              <a:t>5V circuitry supply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ECFA09-7DEF-416C-98BD-3A90AE03CF44}"/>
              </a:ext>
            </a:extLst>
          </p:cNvPr>
          <p:cNvSpPr txBox="1"/>
          <p:nvPr/>
        </p:nvSpPr>
        <p:spPr>
          <a:xfrm>
            <a:off x="1967505" y="2856903"/>
            <a:ext cx="1512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Pyserial</a:t>
            </a:r>
            <a:r>
              <a:rPr lang="en-IN" sz="1400" dirty="0"/>
              <a:t>/ </a:t>
            </a:r>
            <a:r>
              <a:rPr lang="en-IN" sz="1400" dirty="0" err="1"/>
              <a:t>Rosserial</a:t>
            </a:r>
            <a:endParaRPr lang="en-IN" sz="14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23DCF0-697D-4945-AB70-379C3029F6A8}"/>
              </a:ext>
            </a:extLst>
          </p:cNvPr>
          <p:cNvCxnSpPr>
            <a:cxnSpLocks/>
          </p:cNvCxnSpPr>
          <p:nvPr/>
        </p:nvCxnSpPr>
        <p:spPr>
          <a:xfrm>
            <a:off x="8355215" y="561975"/>
            <a:ext cx="864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2717A19-9880-4F53-99A4-50511A216CB8}"/>
              </a:ext>
            </a:extLst>
          </p:cNvPr>
          <p:cNvCxnSpPr>
            <a:cxnSpLocks/>
          </p:cNvCxnSpPr>
          <p:nvPr/>
        </p:nvCxnSpPr>
        <p:spPr>
          <a:xfrm>
            <a:off x="8347473" y="1762125"/>
            <a:ext cx="864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7207703-B0BA-4AD5-912B-48ED86B0E2A6}"/>
              </a:ext>
            </a:extLst>
          </p:cNvPr>
          <p:cNvCxnSpPr>
            <a:cxnSpLocks/>
          </p:cNvCxnSpPr>
          <p:nvPr/>
        </p:nvCxnSpPr>
        <p:spPr>
          <a:xfrm>
            <a:off x="8347472" y="2895608"/>
            <a:ext cx="864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56D082D-3B2D-4F59-9C99-31C11447D3E4}"/>
              </a:ext>
            </a:extLst>
          </p:cNvPr>
          <p:cNvCxnSpPr>
            <a:cxnSpLocks/>
          </p:cNvCxnSpPr>
          <p:nvPr/>
        </p:nvCxnSpPr>
        <p:spPr>
          <a:xfrm>
            <a:off x="8355215" y="4204094"/>
            <a:ext cx="864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1045C5E-CE3F-41C8-AF72-1D51B3298BEA}"/>
              </a:ext>
            </a:extLst>
          </p:cNvPr>
          <p:cNvCxnSpPr>
            <a:cxnSpLocks/>
          </p:cNvCxnSpPr>
          <p:nvPr/>
        </p:nvCxnSpPr>
        <p:spPr>
          <a:xfrm>
            <a:off x="8355215" y="5467350"/>
            <a:ext cx="864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2BBDBE9-3E1A-452B-9732-B593024D61B6}"/>
              </a:ext>
            </a:extLst>
          </p:cNvPr>
          <p:cNvCxnSpPr>
            <a:cxnSpLocks/>
          </p:cNvCxnSpPr>
          <p:nvPr/>
        </p:nvCxnSpPr>
        <p:spPr>
          <a:xfrm>
            <a:off x="8347474" y="1171578"/>
            <a:ext cx="8649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3BCA336-2E76-4D94-989E-9E0D71242F40}"/>
              </a:ext>
            </a:extLst>
          </p:cNvPr>
          <p:cNvCxnSpPr>
            <a:cxnSpLocks/>
          </p:cNvCxnSpPr>
          <p:nvPr/>
        </p:nvCxnSpPr>
        <p:spPr>
          <a:xfrm>
            <a:off x="8347473" y="2238375"/>
            <a:ext cx="8649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5E9FA31-05F3-416F-9D6F-AC4BB800E31D}"/>
              </a:ext>
            </a:extLst>
          </p:cNvPr>
          <p:cNvCxnSpPr>
            <a:cxnSpLocks/>
          </p:cNvCxnSpPr>
          <p:nvPr/>
        </p:nvCxnSpPr>
        <p:spPr>
          <a:xfrm>
            <a:off x="8347472" y="5924550"/>
            <a:ext cx="8649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F3FCDB-2D82-4476-85C4-971E4A67580B}"/>
              </a:ext>
            </a:extLst>
          </p:cNvPr>
          <p:cNvCxnSpPr>
            <a:cxnSpLocks/>
          </p:cNvCxnSpPr>
          <p:nvPr/>
        </p:nvCxnSpPr>
        <p:spPr>
          <a:xfrm>
            <a:off x="8347472" y="4695818"/>
            <a:ext cx="872728" cy="1310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AA63CC9-52A6-41C1-AAC3-1FF746ECBFC5}"/>
              </a:ext>
            </a:extLst>
          </p:cNvPr>
          <p:cNvCxnSpPr>
            <a:cxnSpLocks/>
          </p:cNvCxnSpPr>
          <p:nvPr/>
        </p:nvCxnSpPr>
        <p:spPr>
          <a:xfrm>
            <a:off x="8330507" y="3429000"/>
            <a:ext cx="88969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555CDC-902F-4C5B-8239-EA5F82B4094A}"/>
              </a:ext>
            </a:extLst>
          </p:cNvPr>
          <p:cNvCxnSpPr>
            <a:cxnSpLocks/>
          </p:cNvCxnSpPr>
          <p:nvPr/>
        </p:nvCxnSpPr>
        <p:spPr>
          <a:xfrm>
            <a:off x="786707" y="4705343"/>
            <a:ext cx="864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9EA35E1-ED2E-4AE8-A3B9-6589DF20B36E}"/>
              </a:ext>
            </a:extLst>
          </p:cNvPr>
          <p:cNvCxnSpPr>
            <a:cxnSpLocks/>
          </p:cNvCxnSpPr>
          <p:nvPr/>
        </p:nvCxnSpPr>
        <p:spPr>
          <a:xfrm>
            <a:off x="786706" y="5095878"/>
            <a:ext cx="8649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61AA949-2B57-465B-BA8A-D5AABEE1B0D5}"/>
              </a:ext>
            </a:extLst>
          </p:cNvPr>
          <p:cNvCxnSpPr>
            <a:cxnSpLocks/>
          </p:cNvCxnSpPr>
          <p:nvPr/>
        </p:nvCxnSpPr>
        <p:spPr>
          <a:xfrm>
            <a:off x="5595345" y="4204094"/>
            <a:ext cx="0" cy="293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DD34591-7049-47EC-BFB7-0695DA48EEC2}"/>
              </a:ext>
            </a:extLst>
          </p:cNvPr>
          <p:cNvCxnSpPr>
            <a:cxnSpLocks/>
          </p:cNvCxnSpPr>
          <p:nvPr/>
        </p:nvCxnSpPr>
        <p:spPr>
          <a:xfrm>
            <a:off x="4560384" y="4211237"/>
            <a:ext cx="0" cy="2917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7997777-EB72-44CA-A0E0-9B43EEBD8BDF}"/>
              </a:ext>
            </a:extLst>
          </p:cNvPr>
          <p:cNvSpPr txBox="1"/>
          <p:nvPr/>
        </p:nvSpPr>
        <p:spPr>
          <a:xfrm>
            <a:off x="8450459" y="1397204"/>
            <a:ext cx="1017990" cy="3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V</a:t>
            </a:r>
            <a:r>
              <a:rPr lang="en-IN" sz="1800" b="1" baseline="-25000" dirty="0" err="1"/>
              <a:t>mot</a:t>
            </a:r>
            <a:endParaRPr lang="en-IN" sz="18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7C23925-8475-453F-9D80-C0048DB39319}"/>
              </a:ext>
            </a:extLst>
          </p:cNvPr>
          <p:cNvSpPr txBox="1"/>
          <p:nvPr/>
        </p:nvSpPr>
        <p:spPr>
          <a:xfrm>
            <a:off x="8450459" y="2549133"/>
            <a:ext cx="1017990" cy="3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V</a:t>
            </a:r>
            <a:r>
              <a:rPr lang="en-IN" sz="1800" b="1" baseline="-25000" dirty="0" err="1"/>
              <a:t>mot</a:t>
            </a:r>
            <a:endParaRPr lang="en-IN" sz="18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23885B9-807B-4ECB-BE52-5B853A9AF9AF}"/>
              </a:ext>
            </a:extLst>
          </p:cNvPr>
          <p:cNvSpPr txBox="1"/>
          <p:nvPr/>
        </p:nvSpPr>
        <p:spPr>
          <a:xfrm>
            <a:off x="8442718" y="3826662"/>
            <a:ext cx="1017990" cy="3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V</a:t>
            </a:r>
            <a:r>
              <a:rPr lang="en-IN" sz="1800" b="1" baseline="-25000" dirty="0" err="1"/>
              <a:t>mot</a:t>
            </a:r>
            <a:endParaRPr lang="en-IN" sz="18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10E8D0B-61C5-44A2-AE05-66166A6E64C9}"/>
              </a:ext>
            </a:extLst>
          </p:cNvPr>
          <p:cNvSpPr txBox="1"/>
          <p:nvPr/>
        </p:nvSpPr>
        <p:spPr>
          <a:xfrm>
            <a:off x="8417717" y="5090376"/>
            <a:ext cx="1017990" cy="3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V</a:t>
            </a:r>
            <a:r>
              <a:rPr lang="en-IN" sz="1800" b="1" baseline="-25000" dirty="0" err="1"/>
              <a:t>mot</a:t>
            </a:r>
            <a:endParaRPr lang="en-IN" sz="18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6FA26F5-82CD-416E-913A-ACA251969A98}"/>
              </a:ext>
            </a:extLst>
          </p:cNvPr>
          <p:cNvSpPr txBox="1"/>
          <p:nvPr/>
        </p:nvSpPr>
        <p:spPr>
          <a:xfrm>
            <a:off x="8442718" y="196311"/>
            <a:ext cx="1017990" cy="3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V</a:t>
            </a:r>
            <a:r>
              <a:rPr lang="en-IN" sz="1800" b="1" baseline="-25000" dirty="0" err="1"/>
              <a:t>mot</a:t>
            </a:r>
            <a:endParaRPr lang="en-IN" sz="18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526ED2D-613D-4ABB-8F5E-D6E51CAB264E}"/>
              </a:ext>
            </a:extLst>
          </p:cNvPr>
          <p:cNvSpPr txBox="1"/>
          <p:nvPr/>
        </p:nvSpPr>
        <p:spPr>
          <a:xfrm>
            <a:off x="285127" y="249795"/>
            <a:ext cx="18174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- 12 V supply</a:t>
            </a:r>
          </a:p>
          <a:p>
            <a:r>
              <a:rPr lang="en-IN" dirty="0"/>
              <a:t>       - </a:t>
            </a:r>
            <a:r>
              <a:rPr lang="en-IN" sz="1400" dirty="0"/>
              <a:t>Ground</a:t>
            </a:r>
          </a:p>
          <a:p>
            <a:r>
              <a:rPr lang="en-IN" sz="1400" dirty="0"/>
              <a:t>The connections given for one A4988 motor driver are same for all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B2CA0FA-6A85-476C-BEBD-628BF9C1D3C1}"/>
              </a:ext>
            </a:extLst>
          </p:cNvPr>
          <p:cNvCxnSpPr/>
          <p:nvPr/>
        </p:nvCxnSpPr>
        <p:spPr>
          <a:xfrm>
            <a:off x="369693" y="404813"/>
            <a:ext cx="2589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B7BEA4A-C913-4B90-989A-603C6B377450}"/>
              </a:ext>
            </a:extLst>
          </p:cNvPr>
          <p:cNvCxnSpPr/>
          <p:nvPr/>
        </p:nvCxnSpPr>
        <p:spPr>
          <a:xfrm>
            <a:off x="369693" y="657225"/>
            <a:ext cx="25895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CD809150-94F5-484D-BA9C-5C68AB5A34C6}"/>
              </a:ext>
            </a:extLst>
          </p:cNvPr>
          <p:cNvCxnSpPr>
            <a:cxnSpLocks/>
            <a:stCxn id="148" idx="3"/>
          </p:cNvCxnSpPr>
          <p:nvPr/>
        </p:nvCxnSpPr>
        <p:spPr>
          <a:xfrm flipV="1">
            <a:off x="2102620" y="404813"/>
            <a:ext cx="3389740" cy="460535"/>
          </a:xfrm>
          <a:prstGeom prst="bentConnector3">
            <a:avLst>
              <a:gd name="adj1" fmla="val 33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BD55971-F619-4A4F-80B3-AEED4CD07003}"/>
              </a:ext>
            </a:extLst>
          </p:cNvPr>
          <p:cNvSpPr txBox="1"/>
          <p:nvPr/>
        </p:nvSpPr>
        <p:spPr>
          <a:xfrm>
            <a:off x="2103208" y="3920582"/>
            <a:ext cx="158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 digital/</a:t>
            </a:r>
            <a:r>
              <a:rPr lang="en-IN" sz="1200" dirty="0" err="1"/>
              <a:t>dir</a:t>
            </a:r>
            <a:endParaRPr lang="en-IN" sz="1200" dirty="0"/>
          </a:p>
          <a:p>
            <a:r>
              <a:rPr lang="en-IN" sz="1200" dirty="0"/>
              <a:t>1 </a:t>
            </a:r>
            <a:r>
              <a:rPr lang="en-IN" sz="1200" dirty="0" err="1"/>
              <a:t>pwm</a:t>
            </a:r>
            <a:r>
              <a:rPr lang="en-IN" sz="1200" dirty="0"/>
              <a:t>              </a:t>
            </a:r>
          </a:p>
          <a:p>
            <a:r>
              <a:rPr lang="en-IN" sz="1200" dirty="0"/>
              <a:t>1 digital/ </a:t>
            </a:r>
            <a:r>
              <a:rPr lang="en-IN" sz="1200" dirty="0" err="1"/>
              <a:t>brk</a:t>
            </a:r>
            <a:endParaRPr lang="en-IN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021F6B5-F7A7-43A6-88B7-6CD85B000E1A}"/>
              </a:ext>
            </a:extLst>
          </p:cNvPr>
          <p:cNvSpPr txBox="1"/>
          <p:nvPr/>
        </p:nvSpPr>
        <p:spPr>
          <a:xfrm>
            <a:off x="2971800" y="3936712"/>
            <a:ext cx="78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X 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60D00FE-D1DE-45E3-BD8E-6CDE28721FE9}"/>
              </a:ext>
            </a:extLst>
          </p:cNvPr>
          <p:cNvSpPr txBox="1"/>
          <p:nvPr/>
        </p:nvSpPr>
        <p:spPr>
          <a:xfrm>
            <a:off x="4598198" y="3832797"/>
            <a:ext cx="158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 digital/</a:t>
            </a:r>
            <a:r>
              <a:rPr lang="en-IN" sz="1200" dirty="0" err="1"/>
              <a:t>dir</a:t>
            </a:r>
            <a:endParaRPr lang="en-IN" sz="1200" dirty="0"/>
          </a:p>
          <a:p>
            <a:r>
              <a:rPr lang="en-IN" sz="1200" dirty="0"/>
              <a:t>1 </a:t>
            </a:r>
            <a:r>
              <a:rPr lang="en-IN" sz="1200" dirty="0" err="1"/>
              <a:t>pwm</a:t>
            </a:r>
            <a:r>
              <a:rPr lang="en-IN" sz="1200" dirty="0"/>
              <a:t>              </a:t>
            </a:r>
          </a:p>
          <a:p>
            <a:r>
              <a:rPr lang="en-IN" sz="1200" dirty="0"/>
              <a:t>1 digital/ </a:t>
            </a:r>
            <a:r>
              <a:rPr lang="en-IN" sz="1200" dirty="0" err="1"/>
              <a:t>brk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D98AF-CA45-4F98-8F58-EE41218844A2}"/>
              </a:ext>
            </a:extLst>
          </p:cNvPr>
          <p:cNvSpPr txBox="1"/>
          <p:nvPr/>
        </p:nvSpPr>
        <p:spPr>
          <a:xfrm>
            <a:off x="4074316" y="1963340"/>
            <a:ext cx="790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 PWM</a:t>
            </a:r>
          </a:p>
        </p:txBody>
      </p:sp>
    </p:spTree>
    <p:extLst>
      <p:ext uri="{BB962C8B-B14F-4D97-AF65-F5344CB8AC3E}">
        <p14:creationId xmlns:p14="http://schemas.microsoft.com/office/powerpoint/2010/main" val="30200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0B6D-5CD2-4BD1-98F5-A6EE6684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 Lowering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CD152-BC20-4C67-8D48-05306B9E3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93" y="2151785"/>
            <a:ext cx="2484120" cy="33175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001390-F332-4400-9CB9-21ED0F301318}"/>
              </a:ext>
            </a:extLst>
          </p:cNvPr>
          <p:cNvSpPr txBox="1"/>
          <p:nvPr/>
        </p:nvSpPr>
        <p:spPr>
          <a:xfrm>
            <a:off x="901065" y="2151785"/>
            <a:ext cx="149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14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18147-148E-4A70-BC0C-A89991CA82EE}"/>
              </a:ext>
            </a:extLst>
          </p:cNvPr>
          <p:cNvSpPr txBox="1"/>
          <p:nvPr/>
        </p:nvSpPr>
        <p:spPr>
          <a:xfrm>
            <a:off x="757238" y="2613450"/>
            <a:ext cx="73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15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FBEF8-18C1-47C6-A7B2-0D83B311FB4D}"/>
              </a:ext>
            </a:extLst>
          </p:cNvPr>
          <p:cNvSpPr txBox="1"/>
          <p:nvPr/>
        </p:nvSpPr>
        <p:spPr>
          <a:xfrm>
            <a:off x="757238" y="2982782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16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65BE9-9B35-421D-9DF5-9086CCA8B856}"/>
              </a:ext>
            </a:extLst>
          </p:cNvPr>
          <p:cNvSpPr txBox="1"/>
          <p:nvPr/>
        </p:nvSpPr>
        <p:spPr>
          <a:xfrm>
            <a:off x="822960" y="3438375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17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AE1AD-C62C-4E54-9F52-09E916873F79}"/>
              </a:ext>
            </a:extLst>
          </p:cNvPr>
          <p:cNvSpPr txBox="1"/>
          <p:nvPr/>
        </p:nvSpPr>
        <p:spPr>
          <a:xfrm>
            <a:off x="901065" y="4692134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D728E-C360-4B86-B34F-BD051EF56EAE}"/>
              </a:ext>
            </a:extLst>
          </p:cNvPr>
          <p:cNvSpPr txBox="1"/>
          <p:nvPr/>
        </p:nvSpPr>
        <p:spPr>
          <a:xfrm>
            <a:off x="757238" y="5119199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18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C12864-B39E-4D34-96B2-02A150CB2B7B}"/>
              </a:ext>
            </a:extLst>
          </p:cNvPr>
          <p:cNvCxnSpPr/>
          <p:nvPr/>
        </p:nvCxnSpPr>
        <p:spPr>
          <a:xfrm>
            <a:off x="3738563" y="4857750"/>
            <a:ext cx="8286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AAA730-2945-4F86-9573-56402B76B7D4}"/>
              </a:ext>
            </a:extLst>
          </p:cNvPr>
          <p:cNvCxnSpPr>
            <a:cxnSpLocks/>
          </p:cNvCxnSpPr>
          <p:nvPr/>
        </p:nvCxnSpPr>
        <p:spPr>
          <a:xfrm>
            <a:off x="3738563" y="2343150"/>
            <a:ext cx="101917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99DC396-0803-4148-86AC-0F5C86598804}"/>
              </a:ext>
            </a:extLst>
          </p:cNvPr>
          <p:cNvSpPr txBox="1"/>
          <p:nvPr/>
        </p:nvSpPr>
        <p:spPr>
          <a:xfrm>
            <a:off x="4757738" y="2158484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V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A7999F-4FC9-4F62-9150-2707BED234D6}"/>
              </a:ext>
            </a:extLst>
          </p:cNvPr>
          <p:cNvSpPr txBox="1"/>
          <p:nvPr/>
        </p:nvSpPr>
        <p:spPr>
          <a:xfrm>
            <a:off x="4578668" y="4692134"/>
            <a:ext cx="7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  <a:endParaRPr lang="en-IN" dirty="0"/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61F23868-BD1A-4922-94D2-6D333D504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68" y="2171029"/>
            <a:ext cx="2484120" cy="33175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6F7029A-DFE6-4BF4-B1E1-412B0C72307B}"/>
              </a:ext>
            </a:extLst>
          </p:cNvPr>
          <p:cNvSpPr txBox="1"/>
          <p:nvPr/>
        </p:nvSpPr>
        <p:spPr>
          <a:xfrm>
            <a:off x="6492240" y="2171029"/>
            <a:ext cx="149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19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092907-6470-41DD-AFA5-2F6DFED995ED}"/>
              </a:ext>
            </a:extLst>
          </p:cNvPr>
          <p:cNvSpPr txBox="1"/>
          <p:nvPr/>
        </p:nvSpPr>
        <p:spPr>
          <a:xfrm>
            <a:off x="6414135" y="2632694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20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890C81-7A0D-4D36-B5EC-1A5466D53E06}"/>
              </a:ext>
            </a:extLst>
          </p:cNvPr>
          <p:cNvSpPr txBox="1"/>
          <p:nvPr/>
        </p:nvSpPr>
        <p:spPr>
          <a:xfrm>
            <a:off x="6348413" y="3002026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21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03ED0-19F4-452C-B3B7-4C9C4F40FFE5}"/>
              </a:ext>
            </a:extLst>
          </p:cNvPr>
          <p:cNvSpPr txBox="1"/>
          <p:nvPr/>
        </p:nvSpPr>
        <p:spPr>
          <a:xfrm>
            <a:off x="6414135" y="3457619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22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D5817D-A0AA-437D-9230-8D0004D0FB4D}"/>
              </a:ext>
            </a:extLst>
          </p:cNvPr>
          <p:cNvSpPr txBox="1"/>
          <p:nvPr/>
        </p:nvSpPr>
        <p:spPr>
          <a:xfrm>
            <a:off x="6492240" y="471137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3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482C3C-2A0E-4DC3-8366-250A0DEA37B2}"/>
              </a:ext>
            </a:extLst>
          </p:cNvPr>
          <p:cNvSpPr txBox="1"/>
          <p:nvPr/>
        </p:nvSpPr>
        <p:spPr>
          <a:xfrm>
            <a:off x="6348413" y="5138443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23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C6FE16-5421-46EF-A352-3A9B57EE0B34}"/>
              </a:ext>
            </a:extLst>
          </p:cNvPr>
          <p:cNvCxnSpPr/>
          <p:nvPr/>
        </p:nvCxnSpPr>
        <p:spPr>
          <a:xfrm>
            <a:off x="9329738" y="4876994"/>
            <a:ext cx="8286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028D48-8D52-4C73-BB17-95D0EE43ED2B}"/>
              </a:ext>
            </a:extLst>
          </p:cNvPr>
          <p:cNvCxnSpPr>
            <a:cxnSpLocks/>
          </p:cNvCxnSpPr>
          <p:nvPr/>
        </p:nvCxnSpPr>
        <p:spPr>
          <a:xfrm>
            <a:off x="9329738" y="2362394"/>
            <a:ext cx="101917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6DBD21-2825-40E4-AFB7-3F5362B0B291}"/>
              </a:ext>
            </a:extLst>
          </p:cNvPr>
          <p:cNvSpPr txBox="1"/>
          <p:nvPr/>
        </p:nvSpPr>
        <p:spPr>
          <a:xfrm>
            <a:off x="10169843" y="4711378"/>
            <a:ext cx="7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251D7-9169-43FE-A24B-0748EA18FB77}"/>
              </a:ext>
            </a:extLst>
          </p:cNvPr>
          <p:cNvSpPr txBox="1"/>
          <p:nvPr/>
        </p:nvSpPr>
        <p:spPr>
          <a:xfrm>
            <a:off x="10331767" y="217900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V</a:t>
            </a:r>
            <a:endParaRPr lang="en-IN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C0CC5A-2048-459B-99FE-71EF6D2B0605}"/>
              </a:ext>
            </a:extLst>
          </p:cNvPr>
          <p:cNvCxnSpPr>
            <a:cxnSpLocks/>
          </p:cNvCxnSpPr>
          <p:nvPr/>
        </p:nvCxnSpPr>
        <p:spPr>
          <a:xfrm flipH="1">
            <a:off x="838200" y="4010025"/>
            <a:ext cx="7524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B2FC2A-2AE8-4F96-96ED-EBF37D586DAE}"/>
              </a:ext>
            </a:extLst>
          </p:cNvPr>
          <p:cNvCxnSpPr>
            <a:cxnSpLocks/>
          </p:cNvCxnSpPr>
          <p:nvPr/>
        </p:nvCxnSpPr>
        <p:spPr>
          <a:xfrm>
            <a:off x="838200" y="4010025"/>
            <a:ext cx="0" cy="381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472833-F76C-4F9D-B387-8AF813671607}"/>
              </a:ext>
            </a:extLst>
          </p:cNvPr>
          <p:cNvCxnSpPr>
            <a:cxnSpLocks/>
          </p:cNvCxnSpPr>
          <p:nvPr/>
        </p:nvCxnSpPr>
        <p:spPr>
          <a:xfrm>
            <a:off x="838200" y="4391025"/>
            <a:ext cx="65341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91FBC1-3F2A-4BE2-8701-F3E0F4761647}"/>
              </a:ext>
            </a:extLst>
          </p:cNvPr>
          <p:cNvCxnSpPr>
            <a:cxnSpLocks/>
          </p:cNvCxnSpPr>
          <p:nvPr/>
        </p:nvCxnSpPr>
        <p:spPr>
          <a:xfrm flipH="1">
            <a:off x="6348413" y="4010025"/>
            <a:ext cx="7524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1EBB48-FC86-4A19-AED1-28C7B17CCCC2}"/>
              </a:ext>
            </a:extLst>
          </p:cNvPr>
          <p:cNvCxnSpPr>
            <a:cxnSpLocks/>
          </p:cNvCxnSpPr>
          <p:nvPr/>
        </p:nvCxnSpPr>
        <p:spPr>
          <a:xfrm>
            <a:off x="6338888" y="4010025"/>
            <a:ext cx="0" cy="381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6BD6534-515C-44D1-BB28-E065DAB8B6F5}"/>
              </a:ext>
            </a:extLst>
          </p:cNvPr>
          <p:cNvCxnSpPr>
            <a:cxnSpLocks/>
          </p:cNvCxnSpPr>
          <p:nvPr/>
        </p:nvCxnSpPr>
        <p:spPr>
          <a:xfrm>
            <a:off x="6363653" y="4391025"/>
            <a:ext cx="65341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091A2C-606F-4A16-A2C4-DD455891007A}"/>
              </a:ext>
            </a:extLst>
          </p:cNvPr>
          <p:cNvCxnSpPr/>
          <p:nvPr/>
        </p:nvCxnSpPr>
        <p:spPr>
          <a:xfrm>
            <a:off x="3738563" y="2752725"/>
            <a:ext cx="10191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57820A0-BA96-4FD9-B10F-9F70C9A6A893}"/>
              </a:ext>
            </a:extLst>
          </p:cNvPr>
          <p:cNvSpPr txBox="1"/>
          <p:nvPr/>
        </p:nvSpPr>
        <p:spPr>
          <a:xfrm>
            <a:off x="4765358" y="2568848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FD450B-4486-48D8-9BAE-164A09E99117}"/>
              </a:ext>
            </a:extLst>
          </p:cNvPr>
          <p:cNvCxnSpPr/>
          <p:nvPr/>
        </p:nvCxnSpPr>
        <p:spPr>
          <a:xfrm>
            <a:off x="3717607" y="5254868"/>
            <a:ext cx="10191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CF692BE-8E4E-4D1C-B8DF-201D2F96C31F}"/>
              </a:ext>
            </a:extLst>
          </p:cNvPr>
          <p:cNvSpPr txBox="1"/>
          <p:nvPr/>
        </p:nvSpPr>
        <p:spPr>
          <a:xfrm>
            <a:off x="4744402" y="5070991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A58913-C225-49A3-8A43-B379200F41A4}"/>
              </a:ext>
            </a:extLst>
          </p:cNvPr>
          <p:cNvCxnSpPr/>
          <p:nvPr/>
        </p:nvCxnSpPr>
        <p:spPr>
          <a:xfrm>
            <a:off x="9412604" y="2763445"/>
            <a:ext cx="10191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B89599-8BAE-42D9-B459-84E0B867DE46}"/>
              </a:ext>
            </a:extLst>
          </p:cNvPr>
          <p:cNvSpPr txBox="1"/>
          <p:nvPr/>
        </p:nvSpPr>
        <p:spPr>
          <a:xfrm>
            <a:off x="10439399" y="2579568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BC2EE2-88C3-4461-942C-AD8210BFD89D}"/>
              </a:ext>
            </a:extLst>
          </p:cNvPr>
          <p:cNvCxnSpPr/>
          <p:nvPr/>
        </p:nvCxnSpPr>
        <p:spPr>
          <a:xfrm>
            <a:off x="9388791" y="5295823"/>
            <a:ext cx="10191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65F7F66-8768-4774-831F-AA769FCA396B}"/>
              </a:ext>
            </a:extLst>
          </p:cNvPr>
          <p:cNvSpPr txBox="1"/>
          <p:nvPr/>
        </p:nvSpPr>
        <p:spPr>
          <a:xfrm>
            <a:off x="10415586" y="5111946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6204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9DB6-E5B9-4FDA-8975-A3C678E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Syringe                                   Pipe Lowering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92226C4-47D2-4476-8BE2-367CD7C2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3" y="2170835"/>
            <a:ext cx="2484120" cy="3317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10999A-57E6-4472-BBFD-09CD28A9288A}"/>
              </a:ext>
            </a:extLst>
          </p:cNvPr>
          <p:cNvSpPr txBox="1"/>
          <p:nvPr/>
        </p:nvSpPr>
        <p:spPr>
          <a:xfrm>
            <a:off x="1129665" y="2170835"/>
            <a:ext cx="149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24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54B00-3EC4-4798-B17B-8943574CA043}"/>
              </a:ext>
            </a:extLst>
          </p:cNvPr>
          <p:cNvSpPr txBox="1"/>
          <p:nvPr/>
        </p:nvSpPr>
        <p:spPr>
          <a:xfrm>
            <a:off x="1051560" y="2632500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25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149F3-9E85-4308-8D88-A2D7734218A6}"/>
              </a:ext>
            </a:extLst>
          </p:cNvPr>
          <p:cNvSpPr txBox="1"/>
          <p:nvPr/>
        </p:nvSpPr>
        <p:spPr>
          <a:xfrm>
            <a:off x="985838" y="3001832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26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CEC35-7844-4A0C-A6F5-0A6ED4F5C5C2}"/>
              </a:ext>
            </a:extLst>
          </p:cNvPr>
          <p:cNvSpPr txBox="1"/>
          <p:nvPr/>
        </p:nvSpPr>
        <p:spPr>
          <a:xfrm>
            <a:off x="1051560" y="3457425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27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CA9B7-FE19-414D-A1CB-9612422ADC86}"/>
              </a:ext>
            </a:extLst>
          </p:cNvPr>
          <p:cNvSpPr txBox="1"/>
          <p:nvPr/>
        </p:nvSpPr>
        <p:spPr>
          <a:xfrm>
            <a:off x="1129665" y="4711184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4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DA9A-18F7-47B0-8E2D-E2480DD42E2A}"/>
              </a:ext>
            </a:extLst>
          </p:cNvPr>
          <p:cNvSpPr txBox="1"/>
          <p:nvPr/>
        </p:nvSpPr>
        <p:spPr>
          <a:xfrm>
            <a:off x="954881" y="5119005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28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25A45D-C2B0-46D9-A8A3-95228AFB5925}"/>
              </a:ext>
            </a:extLst>
          </p:cNvPr>
          <p:cNvCxnSpPr/>
          <p:nvPr/>
        </p:nvCxnSpPr>
        <p:spPr>
          <a:xfrm>
            <a:off x="3967163" y="4876800"/>
            <a:ext cx="8286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1B5090-86C7-4F63-BD90-BA7A73DA596C}"/>
              </a:ext>
            </a:extLst>
          </p:cNvPr>
          <p:cNvCxnSpPr>
            <a:cxnSpLocks/>
          </p:cNvCxnSpPr>
          <p:nvPr/>
        </p:nvCxnSpPr>
        <p:spPr>
          <a:xfrm>
            <a:off x="3967163" y="2362200"/>
            <a:ext cx="101917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E41F27-16B4-4C2A-BAC6-297813DC5520}"/>
              </a:ext>
            </a:extLst>
          </p:cNvPr>
          <p:cNvSpPr txBox="1"/>
          <p:nvPr/>
        </p:nvSpPr>
        <p:spPr>
          <a:xfrm>
            <a:off x="4986338" y="2177534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V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B9C867-8CE3-4333-B40A-3B479768D911}"/>
              </a:ext>
            </a:extLst>
          </p:cNvPr>
          <p:cNvSpPr txBox="1"/>
          <p:nvPr/>
        </p:nvSpPr>
        <p:spPr>
          <a:xfrm>
            <a:off x="4807268" y="4711184"/>
            <a:ext cx="7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B9BA4-8D71-4ECD-A81B-A0E6FD69FB1D}"/>
              </a:ext>
            </a:extLst>
          </p:cNvPr>
          <p:cNvCxnSpPr/>
          <p:nvPr/>
        </p:nvCxnSpPr>
        <p:spPr>
          <a:xfrm flipH="1">
            <a:off x="1129665" y="4067175"/>
            <a:ext cx="66103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9C0AE-2A8B-4840-A31D-620E8B9FE9A9}"/>
              </a:ext>
            </a:extLst>
          </p:cNvPr>
          <p:cNvCxnSpPr/>
          <p:nvPr/>
        </p:nvCxnSpPr>
        <p:spPr>
          <a:xfrm>
            <a:off x="1129665" y="4067175"/>
            <a:ext cx="0" cy="4000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67E463-3070-4189-B365-1E0F91953B11}"/>
              </a:ext>
            </a:extLst>
          </p:cNvPr>
          <p:cNvCxnSpPr/>
          <p:nvPr/>
        </p:nvCxnSpPr>
        <p:spPr>
          <a:xfrm>
            <a:off x="1129665" y="4467225"/>
            <a:ext cx="66103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233ECCD-E4AF-48CF-B7A5-06A936E2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94" y="2151591"/>
            <a:ext cx="2484120" cy="33175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3C9C29-FE3D-4ABC-9B2A-936B60539BD5}"/>
              </a:ext>
            </a:extLst>
          </p:cNvPr>
          <p:cNvSpPr txBox="1"/>
          <p:nvPr/>
        </p:nvSpPr>
        <p:spPr>
          <a:xfrm>
            <a:off x="6806566" y="2151591"/>
            <a:ext cx="149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29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133B1-369A-432C-9BD6-EF1F7D0C2A05}"/>
              </a:ext>
            </a:extLst>
          </p:cNvPr>
          <p:cNvSpPr txBox="1"/>
          <p:nvPr/>
        </p:nvSpPr>
        <p:spPr>
          <a:xfrm>
            <a:off x="6728461" y="2613256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30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902B20-2B8A-4CC2-9B94-DA827B10CA29}"/>
              </a:ext>
            </a:extLst>
          </p:cNvPr>
          <p:cNvSpPr txBox="1"/>
          <p:nvPr/>
        </p:nvSpPr>
        <p:spPr>
          <a:xfrm>
            <a:off x="6662739" y="2982588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31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9487A0-7E0C-4DB3-9F1C-53E31525AFB4}"/>
              </a:ext>
            </a:extLst>
          </p:cNvPr>
          <p:cNvSpPr txBox="1"/>
          <p:nvPr/>
        </p:nvSpPr>
        <p:spPr>
          <a:xfrm>
            <a:off x="6728461" y="3438181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32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6F625-6C14-4252-ABAD-8C964CE06C8C}"/>
              </a:ext>
            </a:extLst>
          </p:cNvPr>
          <p:cNvSpPr txBox="1"/>
          <p:nvPr/>
        </p:nvSpPr>
        <p:spPr>
          <a:xfrm>
            <a:off x="6806566" y="469194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5 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AEF36-1496-484A-A0A8-060EAF89D185}"/>
              </a:ext>
            </a:extLst>
          </p:cNvPr>
          <p:cNvSpPr txBox="1"/>
          <p:nvPr/>
        </p:nvSpPr>
        <p:spPr>
          <a:xfrm>
            <a:off x="6662739" y="5119005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33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58A1C2-7F3A-4DE5-845B-965C91A8F057}"/>
              </a:ext>
            </a:extLst>
          </p:cNvPr>
          <p:cNvCxnSpPr/>
          <p:nvPr/>
        </p:nvCxnSpPr>
        <p:spPr>
          <a:xfrm>
            <a:off x="9644064" y="4857556"/>
            <a:ext cx="8286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005A21-C317-48B9-B50C-0F4CB40C0949}"/>
              </a:ext>
            </a:extLst>
          </p:cNvPr>
          <p:cNvCxnSpPr>
            <a:cxnSpLocks/>
          </p:cNvCxnSpPr>
          <p:nvPr/>
        </p:nvCxnSpPr>
        <p:spPr>
          <a:xfrm>
            <a:off x="9644064" y="2342956"/>
            <a:ext cx="101917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E109BB-EC91-4A7D-8C09-429FE0879D6C}"/>
              </a:ext>
            </a:extLst>
          </p:cNvPr>
          <p:cNvSpPr txBox="1"/>
          <p:nvPr/>
        </p:nvSpPr>
        <p:spPr>
          <a:xfrm>
            <a:off x="10663239" y="215829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V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37BE7-6E26-40A2-93F3-B48BD2486D86}"/>
              </a:ext>
            </a:extLst>
          </p:cNvPr>
          <p:cNvSpPr txBox="1"/>
          <p:nvPr/>
        </p:nvSpPr>
        <p:spPr>
          <a:xfrm>
            <a:off x="10484169" y="4691940"/>
            <a:ext cx="7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36A8BB-E14B-442E-976E-198D87C24B64}"/>
              </a:ext>
            </a:extLst>
          </p:cNvPr>
          <p:cNvCxnSpPr/>
          <p:nvPr/>
        </p:nvCxnSpPr>
        <p:spPr>
          <a:xfrm flipH="1">
            <a:off x="6806566" y="4047931"/>
            <a:ext cx="66103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B9FAEF-C479-4158-89A6-C243BDDA102B}"/>
              </a:ext>
            </a:extLst>
          </p:cNvPr>
          <p:cNvCxnSpPr/>
          <p:nvPr/>
        </p:nvCxnSpPr>
        <p:spPr>
          <a:xfrm>
            <a:off x="6806566" y="4047931"/>
            <a:ext cx="0" cy="4000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0CF095-F355-4061-AC01-A78239F0293F}"/>
              </a:ext>
            </a:extLst>
          </p:cNvPr>
          <p:cNvCxnSpPr/>
          <p:nvPr/>
        </p:nvCxnSpPr>
        <p:spPr>
          <a:xfrm>
            <a:off x="6806566" y="4447981"/>
            <a:ext cx="66103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675181-C7F3-4680-A17D-6AE8FC6E93F5}"/>
              </a:ext>
            </a:extLst>
          </p:cNvPr>
          <p:cNvCxnSpPr/>
          <p:nvPr/>
        </p:nvCxnSpPr>
        <p:spPr>
          <a:xfrm>
            <a:off x="9650729" y="2797922"/>
            <a:ext cx="10191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686664-38B8-4354-8179-FCC8286E7F73}"/>
              </a:ext>
            </a:extLst>
          </p:cNvPr>
          <p:cNvSpPr txBox="1"/>
          <p:nvPr/>
        </p:nvSpPr>
        <p:spPr>
          <a:xfrm>
            <a:off x="5011102" y="2592154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04B581-632C-411B-9E5D-047FD63FB3D1}"/>
              </a:ext>
            </a:extLst>
          </p:cNvPr>
          <p:cNvCxnSpPr/>
          <p:nvPr/>
        </p:nvCxnSpPr>
        <p:spPr>
          <a:xfrm>
            <a:off x="4022407" y="2797922"/>
            <a:ext cx="10191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911BC32-BF46-4FA9-8BFB-345355B20060}"/>
              </a:ext>
            </a:extLst>
          </p:cNvPr>
          <p:cNvSpPr txBox="1"/>
          <p:nvPr/>
        </p:nvSpPr>
        <p:spPr>
          <a:xfrm>
            <a:off x="10621328" y="2623332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92C9AA-69FC-4269-B023-07DDC41C0E13}"/>
              </a:ext>
            </a:extLst>
          </p:cNvPr>
          <p:cNvCxnSpPr/>
          <p:nvPr/>
        </p:nvCxnSpPr>
        <p:spPr>
          <a:xfrm>
            <a:off x="3937635" y="5303671"/>
            <a:ext cx="10191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485B5B-9DCA-4D41-940B-8A675BEC1DE8}"/>
              </a:ext>
            </a:extLst>
          </p:cNvPr>
          <p:cNvSpPr txBox="1"/>
          <p:nvPr/>
        </p:nvSpPr>
        <p:spPr>
          <a:xfrm>
            <a:off x="4915853" y="5082064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DE83D1-016D-4848-B53D-314E653F896E}"/>
              </a:ext>
            </a:extLst>
          </p:cNvPr>
          <p:cNvCxnSpPr/>
          <p:nvPr/>
        </p:nvCxnSpPr>
        <p:spPr>
          <a:xfrm>
            <a:off x="9643109" y="5264393"/>
            <a:ext cx="10191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E6BDDF-F988-44F5-8B3C-F1DF95D04E26}"/>
              </a:ext>
            </a:extLst>
          </p:cNvPr>
          <p:cNvSpPr txBox="1"/>
          <p:nvPr/>
        </p:nvSpPr>
        <p:spPr>
          <a:xfrm>
            <a:off x="10669904" y="5080516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07273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382B-B193-4F2B-B55F-B547BF2E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Rotation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67AEFA-E401-429A-BAE3-3FE18B53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3" y="2170835"/>
            <a:ext cx="2484120" cy="3317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B0B0F-8200-42D1-9D0D-98313C3F2791}"/>
              </a:ext>
            </a:extLst>
          </p:cNvPr>
          <p:cNvSpPr txBox="1"/>
          <p:nvPr/>
        </p:nvSpPr>
        <p:spPr>
          <a:xfrm>
            <a:off x="1129665" y="2170835"/>
            <a:ext cx="149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34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A998-796E-42AE-84F7-51853FDD5C74}"/>
              </a:ext>
            </a:extLst>
          </p:cNvPr>
          <p:cNvSpPr txBox="1"/>
          <p:nvPr/>
        </p:nvSpPr>
        <p:spPr>
          <a:xfrm>
            <a:off x="1051560" y="2632500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35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A961E-5A2B-43CA-88C5-DC1D96532172}"/>
              </a:ext>
            </a:extLst>
          </p:cNvPr>
          <p:cNvSpPr txBox="1"/>
          <p:nvPr/>
        </p:nvSpPr>
        <p:spPr>
          <a:xfrm>
            <a:off x="985838" y="3001832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36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530B9-6638-4F21-ABFB-2C49054A5EC5}"/>
              </a:ext>
            </a:extLst>
          </p:cNvPr>
          <p:cNvSpPr txBox="1"/>
          <p:nvPr/>
        </p:nvSpPr>
        <p:spPr>
          <a:xfrm>
            <a:off x="1051560" y="3457425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37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CFEC2-6104-4626-A56A-5A713D415B7C}"/>
              </a:ext>
            </a:extLst>
          </p:cNvPr>
          <p:cNvSpPr txBox="1"/>
          <p:nvPr/>
        </p:nvSpPr>
        <p:spPr>
          <a:xfrm>
            <a:off x="1129665" y="4711184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5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E286C-F779-46A2-9AB3-7FB18E5C3686}"/>
              </a:ext>
            </a:extLst>
          </p:cNvPr>
          <p:cNvSpPr txBox="1"/>
          <p:nvPr/>
        </p:nvSpPr>
        <p:spPr>
          <a:xfrm>
            <a:off x="985838" y="5138249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38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CEB1F4-E606-41F1-9272-98CF21868BC6}"/>
              </a:ext>
            </a:extLst>
          </p:cNvPr>
          <p:cNvCxnSpPr/>
          <p:nvPr/>
        </p:nvCxnSpPr>
        <p:spPr>
          <a:xfrm>
            <a:off x="3967163" y="4876800"/>
            <a:ext cx="8286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C91917-3F0C-4FA1-B92B-A8373EDECC86}"/>
              </a:ext>
            </a:extLst>
          </p:cNvPr>
          <p:cNvCxnSpPr>
            <a:cxnSpLocks/>
          </p:cNvCxnSpPr>
          <p:nvPr/>
        </p:nvCxnSpPr>
        <p:spPr>
          <a:xfrm>
            <a:off x="3967163" y="2362200"/>
            <a:ext cx="101917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D169F0-B7C1-44EB-B40E-90E07B6EF934}"/>
              </a:ext>
            </a:extLst>
          </p:cNvPr>
          <p:cNvSpPr txBox="1"/>
          <p:nvPr/>
        </p:nvSpPr>
        <p:spPr>
          <a:xfrm>
            <a:off x="4986338" y="2177534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V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8FD5E-6C5F-48F0-8A04-C86E7A6E2E38}"/>
              </a:ext>
            </a:extLst>
          </p:cNvPr>
          <p:cNvSpPr txBox="1"/>
          <p:nvPr/>
        </p:nvSpPr>
        <p:spPr>
          <a:xfrm>
            <a:off x="4807268" y="4711184"/>
            <a:ext cx="7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7D2E5-DA21-4408-A49A-D46C72A70E4B}"/>
              </a:ext>
            </a:extLst>
          </p:cNvPr>
          <p:cNvCxnSpPr/>
          <p:nvPr/>
        </p:nvCxnSpPr>
        <p:spPr>
          <a:xfrm flipH="1">
            <a:off x="1129665" y="4067175"/>
            <a:ext cx="66103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F5BF56-4B56-4B4F-83C9-3BE3DE22F37A}"/>
              </a:ext>
            </a:extLst>
          </p:cNvPr>
          <p:cNvCxnSpPr/>
          <p:nvPr/>
        </p:nvCxnSpPr>
        <p:spPr>
          <a:xfrm>
            <a:off x="1129665" y="4067175"/>
            <a:ext cx="0" cy="4000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67BE69-B10D-47DE-80EA-45E0A8537BAE}"/>
              </a:ext>
            </a:extLst>
          </p:cNvPr>
          <p:cNvCxnSpPr/>
          <p:nvPr/>
        </p:nvCxnSpPr>
        <p:spPr>
          <a:xfrm>
            <a:off x="1129665" y="4467225"/>
            <a:ext cx="66103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5B56EF-B4E2-4A0A-B461-735B1AC4455E}"/>
              </a:ext>
            </a:extLst>
          </p:cNvPr>
          <p:cNvCxnSpPr/>
          <p:nvPr/>
        </p:nvCxnSpPr>
        <p:spPr>
          <a:xfrm>
            <a:off x="4010025" y="5290036"/>
            <a:ext cx="10191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8F9D50-E53E-47FE-A6DA-466BFDFFD18E}"/>
              </a:ext>
            </a:extLst>
          </p:cNvPr>
          <p:cNvSpPr txBox="1"/>
          <p:nvPr/>
        </p:nvSpPr>
        <p:spPr>
          <a:xfrm>
            <a:off x="5029200" y="5135123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92236C-A17F-4C78-8694-4F693DBA7A73}"/>
              </a:ext>
            </a:extLst>
          </p:cNvPr>
          <p:cNvCxnSpPr/>
          <p:nvPr/>
        </p:nvCxnSpPr>
        <p:spPr>
          <a:xfrm>
            <a:off x="3959543" y="2816377"/>
            <a:ext cx="10191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8B8069-6B5B-46BB-840C-7054D215209C}"/>
              </a:ext>
            </a:extLst>
          </p:cNvPr>
          <p:cNvSpPr txBox="1"/>
          <p:nvPr/>
        </p:nvSpPr>
        <p:spPr>
          <a:xfrm>
            <a:off x="4986338" y="2632500"/>
            <a:ext cx="7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6725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9FD1-CD1E-42F8-90D4-8F4D6031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RKI-1341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00AA3D-B751-4CD2-9426-19E0B1554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5438"/>
            <a:ext cx="6968535" cy="417115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B5891-C403-4258-8552-472B779A6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24" y="2562225"/>
            <a:ext cx="3222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1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62D4-4132-46F4-883E-62ADF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998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DC submersible pump and Reflective Spectrometer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2C11F-14B1-4552-A0C2-7E9568C8D60C}"/>
              </a:ext>
            </a:extLst>
          </p:cNvPr>
          <p:cNvSpPr/>
          <p:nvPr/>
        </p:nvSpPr>
        <p:spPr>
          <a:xfrm>
            <a:off x="3829050" y="1690688"/>
            <a:ext cx="3581400" cy="44624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3EC84-442D-4050-8D86-96FB958DE9D2}"/>
              </a:ext>
            </a:extLst>
          </p:cNvPr>
          <p:cNvCxnSpPr/>
          <p:nvPr/>
        </p:nvCxnSpPr>
        <p:spPr>
          <a:xfrm>
            <a:off x="3576637" y="1933575"/>
            <a:ext cx="46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11769E-A81E-4870-B855-D73D71519B6F}"/>
              </a:ext>
            </a:extLst>
          </p:cNvPr>
          <p:cNvCxnSpPr/>
          <p:nvPr/>
        </p:nvCxnSpPr>
        <p:spPr>
          <a:xfrm>
            <a:off x="3576637" y="2190750"/>
            <a:ext cx="46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77C3DB-D308-4BDA-9BC3-6514FB44F531}"/>
              </a:ext>
            </a:extLst>
          </p:cNvPr>
          <p:cNvCxnSpPr/>
          <p:nvPr/>
        </p:nvCxnSpPr>
        <p:spPr>
          <a:xfrm>
            <a:off x="3595687" y="2457450"/>
            <a:ext cx="46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3E39AF-864D-4811-BDC4-A36AD9DDB69C}"/>
              </a:ext>
            </a:extLst>
          </p:cNvPr>
          <p:cNvCxnSpPr/>
          <p:nvPr/>
        </p:nvCxnSpPr>
        <p:spPr>
          <a:xfrm>
            <a:off x="3595687" y="2724150"/>
            <a:ext cx="46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288681-9C7A-4AFA-8C7B-49D9ABB7C918}"/>
              </a:ext>
            </a:extLst>
          </p:cNvPr>
          <p:cNvCxnSpPr/>
          <p:nvPr/>
        </p:nvCxnSpPr>
        <p:spPr>
          <a:xfrm>
            <a:off x="3595687" y="2990850"/>
            <a:ext cx="46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2CBBA5-4222-4991-94D9-A74A8D91AAEF}"/>
              </a:ext>
            </a:extLst>
          </p:cNvPr>
          <p:cNvSpPr txBox="1"/>
          <p:nvPr/>
        </p:nvSpPr>
        <p:spPr>
          <a:xfrm>
            <a:off x="4043362" y="173938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gnd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07C36-F33A-4692-A5EC-180EFC99BF04}"/>
              </a:ext>
            </a:extLst>
          </p:cNvPr>
          <p:cNvSpPr txBox="1"/>
          <p:nvPr/>
        </p:nvSpPr>
        <p:spPr>
          <a:xfrm>
            <a:off x="4052887" y="2022992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dir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DF63E-3776-4E7B-A2F1-3FCE209AF077}"/>
              </a:ext>
            </a:extLst>
          </p:cNvPr>
          <p:cNvSpPr txBox="1"/>
          <p:nvPr/>
        </p:nvSpPr>
        <p:spPr>
          <a:xfrm>
            <a:off x="4043362" y="2272784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Pwm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19FE1-D59B-4211-B083-1B09D7BEE0B0}"/>
              </a:ext>
            </a:extLst>
          </p:cNvPr>
          <p:cNvSpPr txBox="1"/>
          <p:nvPr/>
        </p:nvSpPr>
        <p:spPr>
          <a:xfrm>
            <a:off x="4062412" y="2546272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brk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2E695-8EC4-4046-9CD3-18DD1706F37E}"/>
              </a:ext>
            </a:extLst>
          </p:cNvPr>
          <p:cNvSpPr txBox="1"/>
          <p:nvPr/>
        </p:nvSpPr>
        <p:spPr>
          <a:xfrm>
            <a:off x="4117181" y="2819760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5v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90F508-97AD-4B11-AD2E-978295103C16}"/>
              </a:ext>
            </a:extLst>
          </p:cNvPr>
          <p:cNvGrpSpPr/>
          <p:nvPr/>
        </p:nvGrpSpPr>
        <p:grpSpPr>
          <a:xfrm>
            <a:off x="3518296" y="4442458"/>
            <a:ext cx="1197769" cy="1449707"/>
            <a:chOff x="3729037" y="1891785"/>
            <a:chExt cx="1197769" cy="14497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64A0F5-741F-4877-A1CC-2EBA9B597EFB}"/>
                </a:ext>
              </a:extLst>
            </p:cNvPr>
            <p:cNvCxnSpPr/>
            <p:nvPr/>
          </p:nvCxnSpPr>
          <p:spPr>
            <a:xfrm>
              <a:off x="3729037" y="2085975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1AA35A-F844-42E3-BABF-FD0675D70B72}"/>
                </a:ext>
              </a:extLst>
            </p:cNvPr>
            <p:cNvCxnSpPr/>
            <p:nvPr/>
          </p:nvCxnSpPr>
          <p:spPr>
            <a:xfrm>
              <a:off x="3729037" y="2343150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811A39-54C7-4CF0-BD86-965C7559E896}"/>
                </a:ext>
              </a:extLst>
            </p:cNvPr>
            <p:cNvCxnSpPr/>
            <p:nvPr/>
          </p:nvCxnSpPr>
          <p:spPr>
            <a:xfrm>
              <a:off x="3748087" y="2609850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06177C-2281-42DB-9B71-AE9CE5E3A607}"/>
                </a:ext>
              </a:extLst>
            </p:cNvPr>
            <p:cNvCxnSpPr/>
            <p:nvPr/>
          </p:nvCxnSpPr>
          <p:spPr>
            <a:xfrm>
              <a:off x="3748087" y="2876550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291AACB-45A1-43FC-8314-D041FC18D073}"/>
                </a:ext>
              </a:extLst>
            </p:cNvPr>
            <p:cNvCxnSpPr/>
            <p:nvPr/>
          </p:nvCxnSpPr>
          <p:spPr>
            <a:xfrm>
              <a:off x="3748087" y="3143250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D5A41E-B6F3-4982-A9ED-52D2940D2530}"/>
                </a:ext>
              </a:extLst>
            </p:cNvPr>
            <p:cNvSpPr txBox="1"/>
            <p:nvPr/>
          </p:nvSpPr>
          <p:spPr>
            <a:xfrm>
              <a:off x="4195762" y="1891785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gnd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B5D112-E23D-4A35-A037-5C01D15489A3}"/>
                </a:ext>
              </a:extLst>
            </p:cNvPr>
            <p:cNvSpPr txBox="1"/>
            <p:nvPr/>
          </p:nvSpPr>
          <p:spPr>
            <a:xfrm>
              <a:off x="4205287" y="2175392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dir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B48B00-60FF-4D97-9C9A-D8C30AC7D600}"/>
                </a:ext>
              </a:extLst>
            </p:cNvPr>
            <p:cNvSpPr txBox="1"/>
            <p:nvPr/>
          </p:nvSpPr>
          <p:spPr>
            <a:xfrm>
              <a:off x="4195762" y="2425184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Pwm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F36304-CAC7-4D84-8A1D-5C49E69B620C}"/>
                </a:ext>
              </a:extLst>
            </p:cNvPr>
            <p:cNvSpPr txBox="1"/>
            <p:nvPr/>
          </p:nvSpPr>
          <p:spPr>
            <a:xfrm>
              <a:off x="4214812" y="2698672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brk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FC3CFC-7810-4A6A-B4BF-1127CB0849CF}"/>
                </a:ext>
              </a:extLst>
            </p:cNvPr>
            <p:cNvSpPr txBox="1"/>
            <p:nvPr/>
          </p:nvSpPr>
          <p:spPr>
            <a:xfrm>
              <a:off x="4269581" y="2972160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5v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DF41362-5EAB-4A48-A588-A597A49AC92D}"/>
              </a:ext>
            </a:extLst>
          </p:cNvPr>
          <p:cNvSpPr/>
          <p:nvPr/>
        </p:nvSpPr>
        <p:spPr>
          <a:xfrm>
            <a:off x="6334125" y="1838325"/>
            <a:ext cx="876300" cy="1177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898CCC-C8E0-40B9-9048-C78992E780E5}"/>
              </a:ext>
            </a:extLst>
          </p:cNvPr>
          <p:cNvSpPr/>
          <p:nvPr/>
        </p:nvSpPr>
        <p:spPr>
          <a:xfrm>
            <a:off x="6334125" y="3105150"/>
            <a:ext cx="876300" cy="1236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6E9F06-EA8B-48B6-95E9-B9C5D84A5F4D}"/>
              </a:ext>
            </a:extLst>
          </p:cNvPr>
          <p:cNvSpPr/>
          <p:nvPr/>
        </p:nvSpPr>
        <p:spPr>
          <a:xfrm>
            <a:off x="6334125" y="4442458"/>
            <a:ext cx="876300" cy="14497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FC751-8F92-4591-873D-1B50905C1A24}"/>
              </a:ext>
            </a:extLst>
          </p:cNvPr>
          <p:cNvCxnSpPr>
            <a:cxnSpLocks/>
          </p:cNvCxnSpPr>
          <p:nvPr/>
        </p:nvCxnSpPr>
        <p:spPr>
          <a:xfrm>
            <a:off x="7210425" y="2457450"/>
            <a:ext cx="97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093C0D-6FB7-44AB-8393-D8ACE84D3992}"/>
              </a:ext>
            </a:extLst>
          </p:cNvPr>
          <p:cNvCxnSpPr>
            <a:cxnSpLocks/>
          </p:cNvCxnSpPr>
          <p:nvPr/>
        </p:nvCxnSpPr>
        <p:spPr>
          <a:xfrm flipV="1">
            <a:off x="7191375" y="3717605"/>
            <a:ext cx="990600" cy="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C4EF3F-FEB1-4A9F-A5DC-60C23251DFB2}"/>
              </a:ext>
            </a:extLst>
          </p:cNvPr>
          <p:cNvCxnSpPr>
            <a:stCxn id="38" idx="3"/>
          </p:cNvCxnSpPr>
          <p:nvPr/>
        </p:nvCxnSpPr>
        <p:spPr>
          <a:xfrm flipV="1">
            <a:off x="7210425" y="5160523"/>
            <a:ext cx="895350" cy="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35578A-9B50-49A2-B706-43D70F6571B4}"/>
              </a:ext>
            </a:extLst>
          </p:cNvPr>
          <p:cNvSpPr txBox="1"/>
          <p:nvPr/>
        </p:nvSpPr>
        <p:spPr>
          <a:xfrm>
            <a:off x="8239125" y="1985370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DC Submersible </a:t>
            </a:r>
            <a:r>
              <a:rPr lang="en-IN" dirty="0" err="1"/>
              <a:t>punp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E09BC-3937-4752-A777-4AAAFAFD9CA0}"/>
              </a:ext>
            </a:extLst>
          </p:cNvPr>
          <p:cNvSpPr txBox="1"/>
          <p:nvPr/>
        </p:nvSpPr>
        <p:spPr>
          <a:xfrm>
            <a:off x="8277225" y="355258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12v and </a:t>
            </a:r>
            <a:r>
              <a:rPr lang="en-IN" dirty="0" err="1"/>
              <a:t>gnd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2B1484-42CF-4297-A23A-1B6D925D4345}"/>
              </a:ext>
            </a:extLst>
          </p:cNvPr>
          <p:cNvSpPr txBox="1"/>
          <p:nvPr/>
        </p:nvSpPr>
        <p:spPr>
          <a:xfrm>
            <a:off x="8239124" y="4861284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Reflective spectrometer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2DA7A1-CFF9-43E5-ADB3-4631582368FD}"/>
              </a:ext>
            </a:extLst>
          </p:cNvPr>
          <p:cNvSpPr txBox="1"/>
          <p:nvPr/>
        </p:nvSpPr>
        <p:spPr>
          <a:xfrm>
            <a:off x="2975371" y="2005310"/>
            <a:ext cx="61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39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33489-E9C2-4059-B354-DCCBA4940D81}"/>
              </a:ext>
            </a:extLst>
          </p:cNvPr>
          <p:cNvSpPr txBox="1"/>
          <p:nvPr/>
        </p:nvSpPr>
        <p:spPr>
          <a:xfrm>
            <a:off x="3031926" y="2281239"/>
            <a:ext cx="67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6D382-2699-4D10-95DA-7705657C34CC}"/>
              </a:ext>
            </a:extLst>
          </p:cNvPr>
          <p:cNvSpPr txBox="1"/>
          <p:nvPr/>
        </p:nvSpPr>
        <p:spPr>
          <a:xfrm>
            <a:off x="2924770" y="2564071"/>
            <a:ext cx="67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40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A49189-461B-41FD-9EE0-813AC3EB7527}"/>
              </a:ext>
            </a:extLst>
          </p:cNvPr>
          <p:cNvSpPr txBox="1"/>
          <p:nvPr/>
        </p:nvSpPr>
        <p:spPr>
          <a:xfrm>
            <a:off x="2919412" y="1742007"/>
            <a:ext cx="86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6A724E-97B1-4207-BACD-F6BE3CDF5629}"/>
              </a:ext>
            </a:extLst>
          </p:cNvPr>
          <p:cNvSpPr txBox="1"/>
          <p:nvPr/>
        </p:nvSpPr>
        <p:spPr>
          <a:xfrm>
            <a:off x="2919412" y="4436262"/>
            <a:ext cx="67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B5D390-8884-4847-830C-612D09F687F6}"/>
              </a:ext>
            </a:extLst>
          </p:cNvPr>
          <p:cNvSpPr txBox="1"/>
          <p:nvPr/>
        </p:nvSpPr>
        <p:spPr>
          <a:xfrm>
            <a:off x="2887263" y="4705220"/>
            <a:ext cx="6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41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1B1038-4703-45DC-BD64-69F94F783D80}"/>
              </a:ext>
            </a:extLst>
          </p:cNvPr>
          <p:cNvSpPr txBox="1"/>
          <p:nvPr/>
        </p:nvSpPr>
        <p:spPr>
          <a:xfrm>
            <a:off x="3065262" y="4999784"/>
            <a:ext cx="6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787838-83FC-452E-9133-6FA0006A330F}"/>
              </a:ext>
            </a:extLst>
          </p:cNvPr>
          <p:cNvSpPr txBox="1"/>
          <p:nvPr/>
        </p:nvSpPr>
        <p:spPr>
          <a:xfrm>
            <a:off x="2872384" y="5253152"/>
            <a:ext cx="7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42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9629BA-072F-4268-9EE2-C113A253A7D3}"/>
              </a:ext>
            </a:extLst>
          </p:cNvPr>
          <p:cNvSpPr txBox="1"/>
          <p:nvPr/>
        </p:nvSpPr>
        <p:spPr>
          <a:xfrm>
            <a:off x="9848850" y="5427223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 – 5V PINS ARE OUTPUT PINS.</a:t>
            </a:r>
          </a:p>
        </p:txBody>
      </p:sp>
    </p:spTree>
    <p:extLst>
      <p:ext uri="{BB962C8B-B14F-4D97-AF65-F5344CB8AC3E}">
        <p14:creationId xmlns:p14="http://schemas.microsoft.com/office/powerpoint/2010/main" val="248330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3163F746-19B0-4372-AC0E-7A672673A482}"/>
              </a:ext>
            </a:extLst>
          </p:cNvPr>
          <p:cNvSpPr txBox="1"/>
          <p:nvPr/>
        </p:nvSpPr>
        <p:spPr>
          <a:xfrm>
            <a:off x="5264944" y="2333626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Motor 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0C43D0F-2227-474E-B0E4-19172460631B}"/>
              </a:ext>
            </a:extLst>
          </p:cNvPr>
          <p:cNvGrpSpPr/>
          <p:nvPr/>
        </p:nvGrpSpPr>
        <p:grpSpPr>
          <a:xfrm>
            <a:off x="0" y="1757363"/>
            <a:ext cx="6348413" cy="4462462"/>
            <a:chOff x="2919412" y="1690688"/>
            <a:chExt cx="6348413" cy="446246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96788E-6A60-4A3F-8A5A-A69D59164037}"/>
                </a:ext>
              </a:extLst>
            </p:cNvPr>
            <p:cNvSpPr/>
            <p:nvPr/>
          </p:nvSpPr>
          <p:spPr>
            <a:xfrm>
              <a:off x="3829050" y="1690688"/>
              <a:ext cx="3581400" cy="446246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27AF25-7232-4B0E-AB81-4BDA1A557A18}"/>
                </a:ext>
              </a:extLst>
            </p:cNvPr>
            <p:cNvCxnSpPr/>
            <p:nvPr/>
          </p:nvCxnSpPr>
          <p:spPr>
            <a:xfrm>
              <a:off x="3576637" y="1933575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07028E-3F5E-4FDB-854A-90549396F9D1}"/>
                </a:ext>
              </a:extLst>
            </p:cNvPr>
            <p:cNvCxnSpPr/>
            <p:nvPr/>
          </p:nvCxnSpPr>
          <p:spPr>
            <a:xfrm>
              <a:off x="3576637" y="2190750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AAA79CA-FBED-4A03-AB1F-183BC1EF4A15}"/>
                </a:ext>
              </a:extLst>
            </p:cNvPr>
            <p:cNvCxnSpPr/>
            <p:nvPr/>
          </p:nvCxnSpPr>
          <p:spPr>
            <a:xfrm>
              <a:off x="3595687" y="2457450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0BAEC8-534C-4701-B95D-45793E055C81}"/>
                </a:ext>
              </a:extLst>
            </p:cNvPr>
            <p:cNvCxnSpPr/>
            <p:nvPr/>
          </p:nvCxnSpPr>
          <p:spPr>
            <a:xfrm>
              <a:off x="3595687" y="2724150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1409B-B00D-4A0D-8B9D-A58C70B1B8DA}"/>
                </a:ext>
              </a:extLst>
            </p:cNvPr>
            <p:cNvCxnSpPr/>
            <p:nvPr/>
          </p:nvCxnSpPr>
          <p:spPr>
            <a:xfrm>
              <a:off x="3595687" y="2990850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8685C-899E-4DE1-BF57-74A94BD0827F}"/>
                </a:ext>
              </a:extLst>
            </p:cNvPr>
            <p:cNvSpPr txBox="1"/>
            <p:nvPr/>
          </p:nvSpPr>
          <p:spPr>
            <a:xfrm>
              <a:off x="4043362" y="1739385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gnd</a:t>
              </a:r>
              <a:endParaRPr lang="en-IN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7C7D45-2D89-40A9-A5D1-26E95C4B55CC}"/>
                </a:ext>
              </a:extLst>
            </p:cNvPr>
            <p:cNvSpPr txBox="1"/>
            <p:nvPr/>
          </p:nvSpPr>
          <p:spPr>
            <a:xfrm>
              <a:off x="4052887" y="2022992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dir</a:t>
              </a:r>
              <a:endParaRPr lang="en-IN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E6E237-F0C3-478C-88B3-E2EA6E1C0356}"/>
                </a:ext>
              </a:extLst>
            </p:cNvPr>
            <p:cNvSpPr txBox="1"/>
            <p:nvPr/>
          </p:nvSpPr>
          <p:spPr>
            <a:xfrm>
              <a:off x="4043362" y="2272784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Pwm</a:t>
              </a:r>
              <a:endParaRPr lang="en-I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357FAC-073A-46F5-9BA6-D1EFDC94D248}"/>
                </a:ext>
              </a:extLst>
            </p:cNvPr>
            <p:cNvSpPr txBox="1"/>
            <p:nvPr/>
          </p:nvSpPr>
          <p:spPr>
            <a:xfrm>
              <a:off x="4062412" y="2546272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brk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798CB6-D7B7-432D-874D-D21296A59331}"/>
                </a:ext>
              </a:extLst>
            </p:cNvPr>
            <p:cNvSpPr txBox="1"/>
            <p:nvPr/>
          </p:nvSpPr>
          <p:spPr>
            <a:xfrm>
              <a:off x="4117181" y="2819760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5v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319A40B-4A3B-49C3-9CC8-A3F91F97BFC5}"/>
                </a:ext>
              </a:extLst>
            </p:cNvPr>
            <p:cNvGrpSpPr/>
            <p:nvPr/>
          </p:nvGrpSpPr>
          <p:grpSpPr>
            <a:xfrm>
              <a:off x="3518296" y="4442458"/>
              <a:ext cx="1197769" cy="1449707"/>
              <a:chOff x="3729037" y="1891785"/>
              <a:chExt cx="1197769" cy="1449707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C77AE2B-F69B-46CD-B077-BD79C508FF36}"/>
                  </a:ext>
                </a:extLst>
              </p:cNvPr>
              <p:cNvCxnSpPr/>
              <p:nvPr/>
            </p:nvCxnSpPr>
            <p:spPr>
              <a:xfrm>
                <a:off x="3729037" y="2085975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7B903B5-A5D8-4FAB-A7F4-C6F70AE12B69}"/>
                  </a:ext>
                </a:extLst>
              </p:cNvPr>
              <p:cNvCxnSpPr/>
              <p:nvPr/>
            </p:nvCxnSpPr>
            <p:spPr>
              <a:xfrm>
                <a:off x="3729037" y="23431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9761639-0B91-4F3D-BAFE-4E3D1D4413F0}"/>
                  </a:ext>
                </a:extLst>
              </p:cNvPr>
              <p:cNvCxnSpPr/>
              <p:nvPr/>
            </p:nvCxnSpPr>
            <p:spPr>
              <a:xfrm>
                <a:off x="3748087" y="26098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61F8A11-F710-4A46-914C-CBDBBDB7AE14}"/>
                  </a:ext>
                </a:extLst>
              </p:cNvPr>
              <p:cNvCxnSpPr/>
              <p:nvPr/>
            </p:nvCxnSpPr>
            <p:spPr>
              <a:xfrm>
                <a:off x="3748087" y="28765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E880496-A94B-4CE6-9570-984DE094DDCD}"/>
                  </a:ext>
                </a:extLst>
              </p:cNvPr>
              <p:cNvCxnSpPr/>
              <p:nvPr/>
            </p:nvCxnSpPr>
            <p:spPr>
              <a:xfrm>
                <a:off x="3748087" y="31432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04137C-0C9A-4DE6-9392-61A16FA41291}"/>
                  </a:ext>
                </a:extLst>
              </p:cNvPr>
              <p:cNvSpPr txBox="1"/>
              <p:nvPr/>
            </p:nvSpPr>
            <p:spPr>
              <a:xfrm>
                <a:off x="4195762" y="1891785"/>
                <a:ext cx="657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/>
                  <a:t>gnd</a:t>
                </a:r>
                <a:endParaRPr lang="en-IN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C7B4B4-B23D-44E4-81A8-ABBE6517BC12}"/>
                  </a:ext>
                </a:extLst>
              </p:cNvPr>
              <p:cNvSpPr txBox="1"/>
              <p:nvPr/>
            </p:nvSpPr>
            <p:spPr>
              <a:xfrm>
                <a:off x="4205287" y="2175392"/>
                <a:ext cx="638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/>
                  <a:t>dir</a:t>
                </a:r>
                <a:endParaRPr lang="en-IN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1E68E40-D152-4FEA-9D5B-86621D93D752}"/>
                  </a:ext>
                </a:extLst>
              </p:cNvPr>
              <p:cNvSpPr txBox="1"/>
              <p:nvPr/>
            </p:nvSpPr>
            <p:spPr>
              <a:xfrm>
                <a:off x="4195762" y="2425184"/>
                <a:ext cx="657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/>
                  <a:t>Pwm</a:t>
                </a:r>
                <a:endParaRPr lang="en-IN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1334F7B-1681-4F8B-959D-021E9AF504B9}"/>
                  </a:ext>
                </a:extLst>
              </p:cNvPr>
              <p:cNvSpPr txBox="1"/>
              <p:nvPr/>
            </p:nvSpPr>
            <p:spPr>
              <a:xfrm>
                <a:off x="4214812" y="2698672"/>
                <a:ext cx="657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/>
                  <a:t>brk</a:t>
                </a:r>
                <a:endParaRPr lang="en-IN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CD32FEA-6290-46A1-B532-6CBA977F093F}"/>
                  </a:ext>
                </a:extLst>
              </p:cNvPr>
              <p:cNvSpPr txBox="1"/>
              <p:nvPr/>
            </p:nvSpPr>
            <p:spPr>
              <a:xfrm>
                <a:off x="4269581" y="2972160"/>
                <a:ext cx="657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5v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23EFA0D-DB6C-421B-B16B-F4F17CD3FE54}"/>
                </a:ext>
              </a:extLst>
            </p:cNvPr>
            <p:cNvSpPr/>
            <p:nvPr/>
          </p:nvSpPr>
          <p:spPr>
            <a:xfrm>
              <a:off x="6334125" y="1838325"/>
              <a:ext cx="876300" cy="11779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A9D5416-B8F2-4322-AE2D-2DFD22A1F9B7}"/>
                </a:ext>
              </a:extLst>
            </p:cNvPr>
            <p:cNvSpPr/>
            <p:nvPr/>
          </p:nvSpPr>
          <p:spPr>
            <a:xfrm>
              <a:off x="6334125" y="3105150"/>
              <a:ext cx="876300" cy="12366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269B58-A5D7-4C29-9862-5F184013537B}"/>
                </a:ext>
              </a:extLst>
            </p:cNvPr>
            <p:cNvSpPr/>
            <p:nvPr/>
          </p:nvSpPr>
          <p:spPr>
            <a:xfrm>
              <a:off x="6334125" y="4442458"/>
              <a:ext cx="876300" cy="14497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3638B20-5240-44F9-90C7-E49E84D213EC}"/>
                </a:ext>
              </a:extLst>
            </p:cNvPr>
            <p:cNvCxnSpPr>
              <a:cxnSpLocks/>
            </p:cNvCxnSpPr>
            <p:nvPr/>
          </p:nvCxnSpPr>
          <p:spPr>
            <a:xfrm>
              <a:off x="7210425" y="2457450"/>
              <a:ext cx="971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14DB45B-8A5A-4E3C-863B-7B03F896D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75" y="3717605"/>
              <a:ext cx="990600" cy="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3C4A1-73BC-4CFC-AED0-B568F52F11ED}"/>
                </a:ext>
              </a:extLst>
            </p:cNvPr>
            <p:cNvSpPr txBox="1"/>
            <p:nvPr/>
          </p:nvSpPr>
          <p:spPr>
            <a:xfrm>
              <a:off x="8277225" y="3552587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12v and </a:t>
              </a:r>
              <a:r>
                <a:rPr lang="en-IN" dirty="0" err="1"/>
                <a:t>gnd</a:t>
              </a:r>
              <a:endParaRPr lang="en-IN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ACF537-00F2-4D9F-BEAC-0C5B404994FA}"/>
                </a:ext>
              </a:extLst>
            </p:cNvPr>
            <p:cNvSpPr txBox="1"/>
            <p:nvPr/>
          </p:nvSpPr>
          <p:spPr>
            <a:xfrm>
              <a:off x="2975371" y="2005310"/>
              <a:ext cx="614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 43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F9D00E-D134-4071-A25D-824EEC5400DA}"/>
                </a:ext>
              </a:extLst>
            </p:cNvPr>
            <p:cNvSpPr txBox="1"/>
            <p:nvPr/>
          </p:nvSpPr>
          <p:spPr>
            <a:xfrm>
              <a:off x="3031926" y="2281239"/>
              <a:ext cx="677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 7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DAC5FC-515C-4971-80B2-AC97BF023F69}"/>
                </a:ext>
              </a:extLst>
            </p:cNvPr>
            <p:cNvSpPr txBox="1"/>
            <p:nvPr/>
          </p:nvSpPr>
          <p:spPr>
            <a:xfrm>
              <a:off x="2924770" y="2564071"/>
              <a:ext cx="677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 44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C3100-2AB8-4133-8D86-3EE9271390CE}"/>
                </a:ext>
              </a:extLst>
            </p:cNvPr>
            <p:cNvSpPr txBox="1"/>
            <p:nvPr/>
          </p:nvSpPr>
          <p:spPr>
            <a:xfrm>
              <a:off x="2919412" y="1742007"/>
              <a:ext cx="866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GND</a:t>
              </a:r>
            </a:p>
          </p:txBody>
        </p:sp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6EF08B6F-D145-4632-9F51-FCF930B4E0A8}"/>
              </a:ext>
            </a:extLst>
          </p:cNvPr>
          <p:cNvSpPr txBox="1">
            <a:spLocks/>
          </p:cNvSpPr>
          <p:nvPr/>
        </p:nvSpPr>
        <p:spPr>
          <a:xfrm>
            <a:off x="838200" y="14368"/>
            <a:ext cx="358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Ratchet wheel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4D5228-92ED-498F-A65D-9FD4CE6C7E94}"/>
              </a:ext>
            </a:extLst>
          </p:cNvPr>
          <p:cNvSpPr txBox="1"/>
          <p:nvPr/>
        </p:nvSpPr>
        <p:spPr>
          <a:xfrm>
            <a:off x="7905748" y="285750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Servo  Motor</a:t>
            </a:r>
            <a:r>
              <a:rPr lang="en-IN" sz="3600" b="1" dirty="0"/>
              <a:t> </a:t>
            </a:r>
            <a:endParaRPr lang="en-IN" sz="3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E0BDDB-3651-41FF-8DD0-A801A290EE3A}"/>
              </a:ext>
            </a:extLst>
          </p:cNvPr>
          <p:cNvSpPr/>
          <p:nvPr/>
        </p:nvSpPr>
        <p:spPr>
          <a:xfrm>
            <a:off x="8791574" y="1865533"/>
            <a:ext cx="1000125" cy="184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power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221F978-1EF2-44C7-93D9-51141B9317B3}"/>
              </a:ext>
            </a:extLst>
          </p:cNvPr>
          <p:cNvSpPr/>
          <p:nvPr/>
        </p:nvSpPr>
        <p:spPr>
          <a:xfrm>
            <a:off x="8791574" y="2180930"/>
            <a:ext cx="1000125" cy="166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Signal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AED95C-CFE6-4B70-8136-71657BBA7302}"/>
              </a:ext>
            </a:extLst>
          </p:cNvPr>
          <p:cNvSpPr/>
          <p:nvPr/>
        </p:nvSpPr>
        <p:spPr>
          <a:xfrm>
            <a:off x="8791574" y="2443758"/>
            <a:ext cx="1000124" cy="18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Gnd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2886FA9-4C31-44FE-AE88-3C3ABF7D87E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9791699" y="1957866"/>
            <a:ext cx="5143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99DF7C-67B4-435A-A59F-B526B0CE6DE5}"/>
              </a:ext>
            </a:extLst>
          </p:cNvPr>
          <p:cNvCxnSpPr>
            <a:cxnSpLocks/>
          </p:cNvCxnSpPr>
          <p:nvPr/>
        </p:nvCxnSpPr>
        <p:spPr>
          <a:xfrm flipV="1">
            <a:off x="9791698" y="2532580"/>
            <a:ext cx="590552" cy="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8D3027-C08B-498A-A024-6A30794C83F4}"/>
              </a:ext>
            </a:extLst>
          </p:cNvPr>
          <p:cNvSpPr txBox="1"/>
          <p:nvPr/>
        </p:nvSpPr>
        <p:spPr>
          <a:xfrm>
            <a:off x="10286998" y="1757363"/>
            <a:ext cx="485775" cy="377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5v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84267B-4210-43EE-961D-BD5EF2E58376}"/>
              </a:ext>
            </a:extLst>
          </p:cNvPr>
          <p:cNvSpPr txBox="1"/>
          <p:nvPr/>
        </p:nvSpPr>
        <p:spPr>
          <a:xfrm>
            <a:off x="10382250" y="2347914"/>
            <a:ext cx="59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gnd</a:t>
            </a:r>
            <a:endParaRPr lang="en-IN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D198B31-E2ED-48EA-B8EF-E0FEC36FC1FE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9791699" y="2264422"/>
            <a:ext cx="590550" cy="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648669D-A1CC-40EB-9038-9C9DD30E8266}"/>
              </a:ext>
            </a:extLst>
          </p:cNvPr>
          <p:cNvSpPr txBox="1"/>
          <p:nvPr/>
        </p:nvSpPr>
        <p:spPr>
          <a:xfrm>
            <a:off x="10406061" y="2056718"/>
            <a:ext cx="77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8</a:t>
            </a:r>
          </a:p>
        </p:txBody>
      </p:sp>
    </p:spTree>
    <p:extLst>
      <p:ext uri="{BB962C8B-B14F-4D97-AF65-F5344CB8AC3E}">
        <p14:creationId xmlns:p14="http://schemas.microsoft.com/office/powerpoint/2010/main" val="261832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300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Ratchet Lowering</vt:lpstr>
      <vt:lpstr>Syringe                                   Pipe Lowering</vt:lpstr>
      <vt:lpstr>Base Rotation</vt:lpstr>
      <vt:lpstr>RKI-1341</vt:lpstr>
      <vt:lpstr>DC submersible pump and Reflective Spectrometer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PRATYUSH VARMANI</dc:creator>
  <cp:lastModifiedBy>PRATYUSH VARMANI</cp:lastModifiedBy>
  <cp:revision>24</cp:revision>
  <dcterms:created xsi:type="dcterms:W3CDTF">2020-08-31T15:55:16Z</dcterms:created>
  <dcterms:modified xsi:type="dcterms:W3CDTF">2020-09-06T18:06:09Z</dcterms:modified>
</cp:coreProperties>
</file>