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483" r:id="rId2"/>
    <p:sldId id="48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FF"/>
    <a:srgbClr val="0D19FF"/>
    <a:srgbClr val="DE3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81" autoAdjust="0"/>
    <p:restoredTop sz="94994" autoAdjust="0"/>
  </p:normalViewPr>
  <p:slideViewPr>
    <p:cSldViewPr>
      <p:cViewPr varScale="1">
        <p:scale>
          <a:sx n="101" d="100"/>
          <a:sy n="101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45720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3dexport.com/free-3dmodel-free-zelda-pack-128324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FBX to Azul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Where to get FBX models?</a:t>
            </a:r>
          </a:p>
          <a:p>
            <a:pPr marL="461963" lvl="1" indent="-188913"/>
            <a:r>
              <a:rPr lang="en-US" sz="1800" dirty="0" smtClean="0"/>
              <a:t>Make them yourself or search online (</a:t>
            </a:r>
            <a:r>
              <a:rPr lang="en-US" sz="1800" b="1" dirty="0" smtClean="0"/>
              <a:t>ex: </a:t>
            </a:r>
            <a:r>
              <a:rPr lang="en-US" sz="1800" dirty="0" smtClean="0">
                <a:hlinkClick r:id="rId2"/>
              </a:rPr>
              <a:t>3DExport Free Zelda Pack</a:t>
            </a:r>
            <a:r>
              <a:rPr lang="en-US" sz="1800" dirty="0" smtClean="0"/>
              <a:t>)</a:t>
            </a:r>
          </a:p>
          <a:p>
            <a:pPr marL="461963" lvl="1" indent="-188913"/>
            <a:endParaRPr lang="en-US" sz="1800" dirty="0"/>
          </a:p>
          <a:p>
            <a:pPr marL="0" indent="-184150">
              <a:buNone/>
            </a:pPr>
            <a:r>
              <a:rPr lang="en-US" sz="2000" dirty="0" smtClean="0"/>
              <a:t>In “Reference/FBX Converter”, you will find the executable</a:t>
            </a:r>
          </a:p>
          <a:p>
            <a:pPr marL="461963" lvl="1" indent="-188913"/>
            <a:r>
              <a:rPr lang="en-US" sz="1800" b="1" u="sng" dirty="0" smtClean="0">
                <a:solidFill>
                  <a:srgbClr val="C00000"/>
                </a:solidFill>
              </a:rPr>
              <a:t>DO NOT COPY IT! </a:t>
            </a:r>
            <a:r>
              <a:rPr lang="en-US" sz="1800" dirty="0" smtClean="0"/>
              <a:t>Work in that folder only!</a:t>
            </a:r>
          </a:p>
          <a:p>
            <a:pPr marL="461963" lvl="1" indent="-188913"/>
            <a:r>
              <a:rPr lang="en-US" sz="1800" dirty="0" smtClean="0"/>
              <a:t>Copy your </a:t>
            </a:r>
            <a:r>
              <a:rPr lang="en-US" sz="1800" dirty="0" err="1" smtClean="0"/>
              <a:t>fbx</a:t>
            </a:r>
            <a:r>
              <a:rPr lang="en-US" sz="1800" dirty="0" smtClean="0"/>
              <a:t> files in this folder and open a command window there.</a:t>
            </a:r>
          </a:p>
          <a:p>
            <a:pPr marL="461963" lvl="1" indent="-188913"/>
            <a:r>
              <a:rPr lang="en-US" sz="1800" dirty="0" smtClean="0"/>
              <a:t>Type: (piping the output to a log file </a:t>
            </a:r>
            <a:r>
              <a:rPr lang="en-US" sz="1800" i="1" dirty="0" smtClean="0"/>
              <a:t>greatly</a:t>
            </a:r>
            <a:r>
              <a:rPr lang="en-US" sz="1800" dirty="0" smtClean="0"/>
              <a:t> speeds up the conversion process)</a:t>
            </a:r>
          </a:p>
          <a:p>
            <a:pPr marL="461963" lvl="1" indent="-188913"/>
            <a:endParaRPr lang="en-US" sz="1800" dirty="0"/>
          </a:p>
          <a:p>
            <a:pPr marL="461963" lvl="1" indent="-188913"/>
            <a:endParaRPr lang="en-US" sz="800" dirty="0" smtClean="0"/>
          </a:p>
          <a:p>
            <a:pPr marL="461963" lvl="1" indent="-188913"/>
            <a:endParaRPr lang="en-US" sz="800" dirty="0" smtClean="0"/>
          </a:p>
          <a:p>
            <a:pPr marL="461963" lvl="1" indent="-188913"/>
            <a:r>
              <a:rPr lang="en-US" sz="1800" dirty="0" smtClean="0"/>
              <a:t>You now have a file </a:t>
            </a:r>
            <a:r>
              <a:rPr lang="en-US" sz="1800" dirty="0" err="1" smtClean="0"/>
              <a:t>chair.azul</a:t>
            </a:r>
            <a:r>
              <a:rPr lang="en-US" sz="1800" dirty="0" smtClean="0"/>
              <a:t> ready to be used.</a:t>
            </a:r>
          </a:p>
          <a:p>
            <a:pPr marL="461963" lvl="1" indent="-188913"/>
            <a:r>
              <a:rPr lang="en-US" sz="1800" dirty="0" smtClean="0"/>
              <a:t>Copy this .</a:t>
            </a:r>
            <a:r>
              <a:rPr lang="en-US" sz="1800" dirty="0" err="1" smtClean="0"/>
              <a:t>azul</a:t>
            </a:r>
            <a:r>
              <a:rPr lang="en-US" sz="1800" dirty="0" smtClean="0"/>
              <a:t> file into you’re the asset folder of your project.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69505"/>
            <a:ext cx="7086943" cy="6365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148977"/>
            <a:ext cx="6400800" cy="1328023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txBody>
          <a:bodyPr wrap="square" tIns="45720" bIns="45720" rtlCol="0">
            <a:spAutoFit/>
          </a:bodyPr>
          <a:lstStyle/>
          <a:p>
            <a:pPr lvl="0" algn="ctr">
              <a:buClr>
                <a:prstClr val="black"/>
              </a:buClr>
              <a:buSzPct val="76000"/>
            </a:pP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1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 YOUR EXPERIEMENTS  ON PERFORCE!</a:t>
            </a:r>
          </a:p>
          <a:p>
            <a:pPr lvl="0" algn="ctr">
              <a:buClr>
                <a:prstClr val="black"/>
              </a:buClr>
              <a:buSzPct val="76000"/>
            </a:pPr>
            <a:endParaRPr lang="en-US" sz="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prstClr val="black"/>
              </a:buClr>
              <a:buSzPct val="76000"/>
            </a:pP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have enough space problems without your guys 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dumping 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100s of MB of model/texture searches. </a:t>
            </a:r>
          </a:p>
          <a:p>
            <a:pPr lvl="0" algn="ctr">
              <a:buClr>
                <a:prstClr val="black"/>
              </a:buClr>
              <a:buSzPct val="76000"/>
            </a:pP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Just keep the final .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azul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files you’ve selected for 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80359656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 Limitations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is an in-house converter with some serious limitation. YMMV…</a:t>
            </a:r>
          </a:p>
          <a:p>
            <a:pPr marL="457200" lvl="1" indent="-228600"/>
            <a:r>
              <a:rPr lang="en-US" sz="1800" dirty="0" smtClean="0"/>
              <a:t>It should work for simple models </a:t>
            </a:r>
            <a:r>
              <a:rPr lang="en-US" sz="1800" i="1" u="sng" dirty="0" smtClean="0"/>
              <a:t>without</a:t>
            </a:r>
            <a:r>
              <a:rPr lang="en-US" sz="1800" dirty="0" smtClean="0"/>
              <a:t> skin, animation, bones, etc.</a:t>
            </a:r>
          </a:p>
          <a:p>
            <a:pPr marL="457200" lvl="1" indent="-228600"/>
            <a:r>
              <a:rPr lang="en-US" sz="1800" dirty="0" smtClean="0"/>
              <a:t>Many details are up to the artist: </a:t>
            </a:r>
          </a:p>
          <a:p>
            <a:pPr marL="681038" lvl="2" indent="0">
              <a:buNone/>
            </a:pPr>
            <a:r>
              <a:rPr lang="en-US" sz="1600" b="1" dirty="0" smtClean="0"/>
              <a:t>Ex:</a:t>
            </a:r>
            <a:r>
              <a:rPr lang="en-US" sz="1600" dirty="0" smtClean="0"/>
              <a:t> </a:t>
            </a:r>
            <a:r>
              <a:rPr lang="en-US" sz="1600" dirty="0" err="1" smtClean="0"/>
              <a:t>chest.azul</a:t>
            </a:r>
            <a:r>
              <a:rPr lang="en-US" sz="1600" dirty="0" smtClean="0"/>
              <a:t> points upwards, </a:t>
            </a:r>
            <a:r>
              <a:rPr lang="en-US" sz="1600" dirty="0" err="1" smtClean="0"/>
              <a:t>chair.azul</a:t>
            </a:r>
            <a:r>
              <a:rPr lang="en-US" sz="1600" dirty="0" smtClean="0"/>
              <a:t> is… not right…</a:t>
            </a:r>
          </a:p>
          <a:p>
            <a:pPr marL="685800" lvl="2" indent="0">
              <a:buNone/>
            </a:pPr>
            <a:r>
              <a:rPr lang="en-US" sz="1600" i="1" dirty="0" smtClean="0"/>
              <a:t>In a real game setting, these models would need to be realigned and rescaled properly to match our engine’s standards for ‘forward’ and scale</a:t>
            </a:r>
            <a:r>
              <a:rPr lang="en-US" i="1" dirty="0" smtClean="0"/>
              <a:t>.</a:t>
            </a:r>
          </a:p>
          <a:p>
            <a:pPr marL="457200" lvl="1" indent="-228600"/>
            <a:r>
              <a:rPr lang="en-US" sz="1800" dirty="0" smtClean="0"/>
              <a:t>Texture </a:t>
            </a:r>
            <a:r>
              <a:rPr lang="en-US" sz="1800" dirty="0" err="1" smtClean="0"/>
              <a:t>uv</a:t>
            </a:r>
            <a:r>
              <a:rPr lang="en-US" sz="1800" dirty="0" smtClean="0"/>
              <a:t> vary for different environments. DX has </a:t>
            </a:r>
            <a:r>
              <a:rPr lang="en-US" sz="1800" dirty="0" err="1" smtClean="0"/>
              <a:t>uv’s</a:t>
            </a:r>
            <a:r>
              <a:rPr lang="en-US" sz="1800" dirty="0" smtClean="0"/>
              <a:t> 0,0 in the upper left but other environments </a:t>
            </a:r>
            <a:r>
              <a:rPr lang="en-US" sz="1800" dirty="0" smtClean="0"/>
              <a:t>have </a:t>
            </a:r>
            <a:r>
              <a:rPr lang="en-US" sz="1800" dirty="0" smtClean="0"/>
              <a:t>it in lower left. </a:t>
            </a:r>
          </a:p>
          <a:p>
            <a:pPr marL="685800" lvl="2" indent="0">
              <a:buNone/>
            </a:pPr>
            <a:r>
              <a:rPr lang="en-US" sz="1600" i="1" dirty="0" smtClean="0"/>
              <a:t>You may need to flip the textures vertically to have the </a:t>
            </a:r>
            <a:r>
              <a:rPr lang="en-US" sz="1600" i="1" dirty="0" err="1" smtClean="0"/>
              <a:t>uv</a:t>
            </a:r>
            <a:r>
              <a:rPr lang="en-US" sz="1600" i="1" dirty="0" smtClean="0"/>
              <a:t> line-up </a:t>
            </a:r>
            <a:r>
              <a:rPr lang="en-US" sz="1600" i="1" dirty="0" smtClean="0"/>
              <a:t>(</a:t>
            </a:r>
            <a:r>
              <a:rPr lang="en-US" sz="1600" i="1" dirty="0" smtClean="0"/>
              <a:t>I had to do it for </a:t>
            </a:r>
            <a:r>
              <a:rPr lang="en-US" sz="1600" i="1" dirty="0" err="1" smtClean="0"/>
              <a:t>chest.tga</a:t>
            </a:r>
            <a:r>
              <a:rPr lang="en-US" sz="1600" i="1" dirty="0" smtClean="0"/>
              <a:t>)</a:t>
            </a:r>
          </a:p>
          <a:p>
            <a:pPr marL="685800" lvl="2" indent="0">
              <a:buNone/>
            </a:pPr>
            <a:endParaRPr lang="en-US" sz="1600" i="1" dirty="0" smtClean="0"/>
          </a:p>
          <a:p>
            <a:pPr marL="457200" lvl="1" indent="-228600"/>
            <a:r>
              <a:rPr lang="en-US" sz="1800" b="1" u="sng" dirty="0" smtClean="0"/>
              <a:t>BEWARE OF TEXTURE SIZE! </a:t>
            </a:r>
            <a:r>
              <a:rPr lang="en-US" sz="1800" dirty="0" smtClean="0"/>
              <a:t>The original chest texture was 2048x2048 (5MB)! That is insane for our purpose! Please resize those textures to no more than 512x512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176599"/>
            <a:ext cx="4724400" cy="919401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txBody>
          <a:bodyPr wrap="square" tIns="45720" bIns="45720" rtlCol="0">
            <a:spAutoFit/>
          </a:bodyPr>
          <a:lstStyle/>
          <a:p>
            <a:pPr lvl="0" algn="ctr">
              <a:buClr>
                <a:prstClr val="black"/>
              </a:buClr>
              <a:buSzPct val="76000"/>
            </a:pP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Beggars can’t be choosers. The converter is all we have right now to get models in </a:t>
            </a:r>
            <a:r>
              <a:rPr lang="en-US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azul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format</a:t>
            </a:r>
            <a:r>
              <a:rPr lang="en-US" sz="16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Clr>
                <a:prstClr val="black"/>
              </a:buClr>
              <a:buSzPct val="76000"/>
            </a:pPr>
            <a:r>
              <a:rPr lang="en-US" sz="16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within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85296503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39409</TotalTime>
  <Words>317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Origin</vt:lpstr>
      <vt:lpstr>Converting from FBX to Azul</vt:lpstr>
      <vt:lpstr>Converter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1890</cp:revision>
  <dcterms:created xsi:type="dcterms:W3CDTF">2013-03-17T23:02:21Z</dcterms:created>
  <dcterms:modified xsi:type="dcterms:W3CDTF">2018-02-01T03:15:07Z</dcterms:modified>
</cp:coreProperties>
</file>