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Wagner" userId="00a32159a4b96eda" providerId="LiveId" clId="{7831CE10-23BD-4CFD-8732-D6B56573BDC2}"/>
    <pc:docChg chg="delSld">
      <pc:chgData name="Christopher Wagner" userId="00a32159a4b96eda" providerId="LiveId" clId="{7831CE10-23BD-4CFD-8732-D6B56573BDC2}" dt="2023-04-28T13:29:34.893" v="0" actId="47"/>
      <pc:docMkLst>
        <pc:docMk/>
      </pc:docMkLst>
      <pc:sldChg chg="del">
        <pc:chgData name="Christopher Wagner" userId="00a32159a4b96eda" providerId="LiveId" clId="{7831CE10-23BD-4CFD-8732-D6B56573BDC2}" dt="2023-04-28T13:29:34.893" v="0" actId="47"/>
        <pc:sldMkLst>
          <pc:docMk/>
          <pc:sldMk cId="232595783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BF94-843F-4B08-6010-271FEFA97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DB4C4-AFBD-A565-430B-356002EE5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7D2F-4322-85B9-28EA-30E91A41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C2D4D-F9FB-29B0-1363-432E45C4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660FE-00BD-2895-F114-C0BA16B7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3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A168-BA03-99E2-632E-6FED2C9C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EF651-08DA-2C2B-3A36-C6AF0DE58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91375-B0E4-5AA7-CE79-C0F1969C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7261-F747-EA49-8965-5664BD6B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D6F13-018A-5FE9-FEFC-F935A936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05C54-4274-6FB3-166F-D99F5BDA3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04813-F97A-FF38-86CF-E9506B70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D360-8687-26E5-B6B2-A4052FBF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149E0-9833-C71B-DE08-EEA668CB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D097-CD30-7903-143F-82C9AB7E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5BC9-A1E6-2F1F-0EEF-F1CF8BE5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8115-03A6-86E1-31E7-9F6395723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2174-DC0B-C238-F13E-A49EB825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8430-BF8E-92EC-D230-3219DBA1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2340-DA09-2999-67B9-532BB223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9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6E52-2B3A-4043-AC9B-A6279C6C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2485-A343-9652-42C8-1F669A467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7AB15-CA9F-47BB-D249-4E2EAC6A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5CB6-357B-8499-5524-BB35C299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0F138-36E1-3447-CA28-2A696FCE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4E62-C8E0-D99D-E539-BDBBB67A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29B4-9505-62DE-AB73-A45A5F1E2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33DAF-F3BE-86E8-A874-3018E91DF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4009B-226C-C00F-92BC-304DEE2B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495AA-5A40-FBDA-8A0B-646529C2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2642A-06ED-62DC-C57F-7D38B581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9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D2B2-8BB1-9B1B-7A6E-94A3BC3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C60A3-BED1-41F1-9F6D-04BF76FB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FAF38-6A9F-E4B5-BC5D-F9EE686AF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FB6DE-8507-F8BB-4DDF-49680CE25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C5DB1-12A5-1CAA-EC4C-7A6D593EF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856E8-E46E-B50E-2F33-606074CE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90DEF-6AE1-E4FC-7F02-DE3715B3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C67BA-ACF6-6B89-2BAD-6F922319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0A43-3F42-FE80-5634-DD5A3B25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346D7-8474-0665-BC59-4DF06C3E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95D5C-069D-6462-20AB-AA3EA2B2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66280-CA5D-2659-8AC8-55E6B1C0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2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8C9CA-9DC7-115A-60A1-01A3FE4D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EB667-B27E-EF81-2160-BC42234B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54C4A-FF5B-E221-487B-F8C22A1C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9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495B-20A2-F759-2F69-D91BD7B6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91727-E611-3C2A-85D0-102DE477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835CF-22DE-0AE2-CD31-ED3AB2F4F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7C67-B24C-F79D-11F0-E466F9B6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75A61-11E2-4DAB-F414-7063E952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009A0-FA43-A294-D0F0-4AD46927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6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0B72-BC02-0E38-D532-528253FF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F6FFE-9599-B474-1590-0249D1683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95199-71BB-D610-1B5E-660B1BCCE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9562D-ADB4-BABB-841B-BF7725E3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E7F82-19CD-9F43-1267-1EABDE11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4937D-894D-C63A-3F43-D1ECA806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1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B7642-5DF4-959F-9BC3-21B08BF7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1A631-0B81-1749-72F7-37E88D27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E0DB1-9E26-F080-58E3-F825465AC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327E-4F95-4AF4-81B9-C3F53C84D83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49BF-716E-3686-B930-9B4F5E0C9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8E15-A97C-8FBA-834C-3AD6633F7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svg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emf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2.emf"/><Relationship Id="rId32" Type="http://schemas.openxmlformats.org/officeDocument/2006/relationships/image" Target="../media/image30.emf"/><Relationship Id="rId37" Type="http://schemas.openxmlformats.org/officeDocument/2006/relationships/image" Target="../media/image35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image" Target="../media/image21.emf"/><Relationship Id="rId28" Type="http://schemas.openxmlformats.org/officeDocument/2006/relationships/image" Target="../media/image26.jpeg"/><Relationship Id="rId36" Type="http://schemas.openxmlformats.org/officeDocument/2006/relationships/image" Target="../media/image34.emf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iconscout.com/icon/azure-devops-3521296" TargetMode="External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Relationship Id="rId35" Type="http://schemas.openxmlformats.org/officeDocument/2006/relationships/image" Target="../media/image33.emf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svg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emf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2.emf"/><Relationship Id="rId32" Type="http://schemas.openxmlformats.org/officeDocument/2006/relationships/image" Target="../media/image30.emf"/><Relationship Id="rId37" Type="http://schemas.openxmlformats.org/officeDocument/2006/relationships/image" Target="../media/image35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image" Target="../media/image21.emf"/><Relationship Id="rId28" Type="http://schemas.openxmlformats.org/officeDocument/2006/relationships/image" Target="../media/image26.jpeg"/><Relationship Id="rId36" Type="http://schemas.openxmlformats.org/officeDocument/2006/relationships/image" Target="../media/image34.emf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iconscout.com/icon/azure-devops-3521296" TargetMode="External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Relationship Id="rId35" Type="http://schemas.openxmlformats.org/officeDocument/2006/relationships/image" Target="../media/image33.emf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A6079C-8504-CCA0-9617-7D8C2407EE83}"/>
              </a:ext>
            </a:extLst>
          </p:cNvPr>
          <p:cNvSpPr/>
          <p:nvPr/>
        </p:nvSpPr>
        <p:spPr>
          <a:xfrm>
            <a:off x="305192" y="1177431"/>
            <a:ext cx="743211" cy="1993047"/>
          </a:xfrm>
          <a:prstGeom prst="roundRect">
            <a:avLst>
              <a:gd name="adj" fmla="val 2305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Open folder with solid fill">
            <a:extLst>
              <a:ext uri="{FF2B5EF4-FFF2-40B4-BE49-F238E27FC236}">
                <a16:creationId xmlns:a16="http://schemas.microsoft.com/office/drawing/2014/main" id="{ADE9F602-5ADD-2941-E137-BC4742CC0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143" y="2673337"/>
            <a:ext cx="390747" cy="390747"/>
          </a:xfrm>
          <a:prstGeom prst="rect">
            <a:avLst/>
          </a:prstGeom>
        </p:spPr>
      </p:pic>
      <p:pic>
        <p:nvPicPr>
          <p:cNvPr id="10" name="Graphic 9" descr="Cloud with solid fill">
            <a:extLst>
              <a:ext uri="{FF2B5EF4-FFF2-40B4-BE49-F238E27FC236}">
                <a16:creationId xmlns:a16="http://schemas.microsoft.com/office/drawing/2014/main" id="{F72296EB-B513-FD48-1960-577E05812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143" y="1848593"/>
            <a:ext cx="390747" cy="390747"/>
          </a:xfrm>
          <a:prstGeom prst="rect">
            <a:avLst/>
          </a:prstGeom>
        </p:spPr>
      </p:pic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D2B26F27-6C70-809B-763B-BDADFD67D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636" y="2260965"/>
            <a:ext cx="390747" cy="39074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66A3A464-5069-F303-CC27-10E1BF1644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144" y="1457846"/>
            <a:ext cx="390747" cy="390747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11893F7-3F22-52F4-24BD-31FFEDD9961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124319" y="2303934"/>
            <a:ext cx="16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6A8F4CD-C4E2-9C41-8EDB-2C22D9C852A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613189" y="2303934"/>
            <a:ext cx="213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AF769B2-546C-F3D2-3BBF-19BBAFB976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048403" y="2173955"/>
            <a:ext cx="514937" cy="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DF97756-2333-9D8B-0E03-ACB3B391A07E}"/>
              </a:ext>
            </a:extLst>
          </p:cNvPr>
          <p:cNvSpPr txBox="1"/>
          <p:nvPr/>
        </p:nvSpPr>
        <p:spPr>
          <a:xfrm>
            <a:off x="410523" y="1017730"/>
            <a:ext cx="5063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 data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72B3DBB6-757F-5DFE-B99E-5FBBB2D7DA21}"/>
              </a:ext>
            </a:extLst>
          </p:cNvPr>
          <p:cNvSpPr/>
          <p:nvPr/>
        </p:nvSpPr>
        <p:spPr>
          <a:xfrm>
            <a:off x="9707103" y="1302457"/>
            <a:ext cx="922679" cy="1992369"/>
          </a:xfrm>
          <a:prstGeom prst="roundRect">
            <a:avLst>
              <a:gd name="adj" fmla="val 16223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D5EA5DF-D1CF-4BB3-DEFE-5E626F296F63}"/>
              </a:ext>
            </a:extLst>
          </p:cNvPr>
          <p:cNvGrpSpPr/>
          <p:nvPr/>
        </p:nvGrpSpPr>
        <p:grpSpPr>
          <a:xfrm>
            <a:off x="9902148" y="1386473"/>
            <a:ext cx="532589" cy="583246"/>
            <a:chOff x="3335180" y="2634362"/>
            <a:chExt cx="532589" cy="583246"/>
          </a:xfrm>
        </p:grpSpPr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34CF67ED-95FB-7BD7-2EDE-BEFF0C73D8CA}"/>
                </a:ext>
              </a:extLst>
            </p:cNvPr>
            <p:cNvSpPr/>
            <p:nvPr/>
          </p:nvSpPr>
          <p:spPr>
            <a:xfrm>
              <a:off x="3335180" y="2760407"/>
              <a:ext cx="532589" cy="457201"/>
            </a:xfrm>
            <a:prstGeom prst="roundRect">
              <a:avLst>
                <a:gd name="adj" fmla="val 2305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58972FA-A25E-997E-496F-2474B87CBCF7}"/>
                </a:ext>
              </a:extLst>
            </p:cNvPr>
            <p:cNvSpPr txBox="1"/>
            <p:nvPr/>
          </p:nvSpPr>
          <p:spPr>
            <a:xfrm>
              <a:off x="3390913" y="2634362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Dev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174330C-FF0F-A613-CB42-B5ABC4BECFC1}"/>
              </a:ext>
            </a:extLst>
          </p:cNvPr>
          <p:cNvGrpSpPr/>
          <p:nvPr/>
        </p:nvGrpSpPr>
        <p:grpSpPr>
          <a:xfrm>
            <a:off x="9902148" y="2031489"/>
            <a:ext cx="532589" cy="588465"/>
            <a:chOff x="3335180" y="2599740"/>
            <a:chExt cx="532589" cy="588465"/>
          </a:xfrm>
        </p:grpSpPr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6E1A365D-437E-F901-DA71-F093C51B1A33}"/>
                </a:ext>
              </a:extLst>
            </p:cNvPr>
            <p:cNvSpPr/>
            <p:nvPr/>
          </p:nvSpPr>
          <p:spPr>
            <a:xfrm>
              <a:off x="3335180" y="2731004"/>
              <a:ext cx="532589" cy="457201"/>
            </a:xfrm>
            <a:prstGeom prst="roundRect">
              <a:avLst>
                <a:gd name="adj" fmla="val 2305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F709497-0944-4555-5852-FADD09C403BD}"/>
                </a:ext>
              </a:extLst>
            </p:cNvPr>
            <p:cNvSpPr txBox="1"/>
            <p:nvPr/>
          </p:nvSpPr>
          <p:spPr>
            <a:xfrm>
              <a:off x="3389197" y="2599740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Test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B459F57-0FEC-AB0C-C501-A7242C5FF5AB}"/>
              </a:ext>
            </a:extLst>
          </p:cNvPr>
          <p:cNvGrpSpPr/>
          <p:nvPr/>
        </p:nvGrpSpPr>
        <p:grpSpPr>
          <a:xfrm>
            <a:off x="9909858" y="2623218"/>
            <a:ext cx="532589" cy="607193"/>
            <a:chOff x="3342890" y="2556847"/>
            <a:chExt cx="532589" cy="607193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684DEFB2-BCEC-596C-5B4E-7E2A2EE9FF70}"/>
                </a:ext>
              </a:extLst>
            </p:cNvPr>
            <p:cNvSpPr/>
            <p:nvPr/>
          </p:nvSpPr>
          <p:spPr>
            <a:xfrm>
              <a:off x="3342890" y="2706839"/>
              <a:ext cx="532589" cy="457201"/>
            </a:xfrm>
            <a:prstGeom prst="roundRect">
              <a:avLst>
                <a:gd name="adj" fmla="val 2305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1360652-F5C8-83C6-E127-7B463DF39411}"/>
                </a:ext>
              </a:extLst>
            </p:cNvPr>
            <p:cNvSpPr txBox="1"/>
            <p:nvPr/>
          </p:nvSpPr>
          <p:spPr>
            <a:xfrm>
              <a:off x="3403010" y="2556847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Prod</a:t>
              </a:r>
            </a:p>
          </p:txBody>
        </p:sp>
      </p:grpSp>
      <p:pic>
        <p:nvPicPr>
          <p:cNvPr id="188" name="Graphic 187" descr="Database with solid fill">
            <a:extLst>
              <a:ext uri="{FF2B5EF4-FFF2-40B4-BE49-F238E27FC236}">
                <a16:creationId xmlns:a16="http://schemas.microsoft.com/office/drawing/2014/main" id="{FC50A407-4A64-3CB1-0D98-BD902B8BDA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5298" y="1574616"/>
            <a:ext cx="314550" cy="314550"/>
          </a:xfrm>
          <a:prstGeom prst="rect">
            <a:avLst/>
          </a:prstGeom>
        </p:spPr>
      </p:pic>
      <p:pic>
        <p:nvPicPr>
          <p:cNvPr id="199" name="Graphic 198" descr="Database with solid fill">
            <a:extLst>
              <a:ext uri="{FF2B5EF4-FFF2-40B4-BE49-F238E27FC236}">
                <a16:creationId xmlns:a16="http://schemas.microsoft.com/office/drawing/2014/main" id="{3AA068BD-5FFE-5B96-4C91-B9EB7880BA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2749" y="2229829"/>
            <a:ext cx="314550" cy="314550"/>
          </a:xfrm>
          <a:prstGeom prst="rect">
            <a:avLst/>
          </a:prstGeom>
        </p:spPr>
      </p:pic>
      <p:pic>
        <p:nvPicPr>
          <p:cNvPr id="200" name="Graphic 199" descr="Database with solid fill">
            <a:extLst>
              <a:ext uri="{FF2B5EF4-FFF2-40B4-BE49-F238E27FC236}">
                <a16:creationId xmlns:a16="http://schemas.microsoft.com/office/drawing/2014/main" id="{6A1D296C-0358-FFFA-4E27-DD95222322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11167" y="2838530"/>
            <a:ext cx="314550" cy="314550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04143139-15B8-6B65-6083-DB1AAA310125}"/>
              </a:ext>
            </a:extLst>
          </p:cNvPr>
          <p:cNvSpPr txBox="1"/>
          <p:nvPr/>
        </p:nvSpPr>
        <p:spPr>
          <a:xfrm>
            <a:off x="9802085" y="1086747"/>
            <a:ext cx="783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Dataset Workspaces</a:t>
            </a: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93BE7525-7895-4622-27E3-2224BD868D6E}"/>
              </a:ext>
            </a:extLst>
          </p:cNvPr>
          <p:cNvSpPr/>
          <p:nvPr/>
        </p:nvSpPr>
        <p:spPr>
          <a:xfrm>
            <a:off x="9557846" y="891005"/>
            <a:ext cx="2347870" cy="2556132"/>
          </a:xfrm>
          <a:prstGeom prst="roundRect">
            <a:avLst>
              <a:gd name="adj" fmla="val 1318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4C651C2-98C8-E345-3D8E-1255A941E29F}"/>
              </a:ext>
            </a:extLst>
          </p:cNvPr>
          <p:cNvSpPr txBox="1"/>
          <p:nvPr/>
        </p:nvSpPr>
        <p:spPr>
          <a:xfrm>
            <a:off x="10221386" y="731674"/>
            <a:ext cx="114667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Power BI service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34A5A1FC-1740-0624-B7E8-B6FF83F22A12}"/>
              </a:ext>
            </a:extLst>
          </p:cNvPr>
          <p:cNvSpPr/>
          <p:nvPr/>
        </p:nvSpPr>
        <p:spPr>
          <a:xfrm>
            <a:off x="10829839" y="1296174"/>
            <a:ext cx="922679" cy="2002021"/>
          </a:xfrm>
          <a:prstGeom prst="roundRect">
            <a:avLst>
              <a:gd name="adj" fmla="val 16223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863A830-A566-6EF7-C60B-94A208908E23}"/>
              </a:ext>
            </a:extLst>
          </p:cNvPr>
          <p:cNvGrpSpPr/>
          <p:nvPr/>
        </p:nvGrpSpPr>
        <p:grpSpPr>
          <a:xfrm>
            <a:off x="11030234" y="1401156"/>
            <a:ext cx="532589" cy="588659"/>
            <a:chOff x="3335180" y="2456373"/>
            <a:chExt cx="532589" cy="588659"/>
          </a:xfrm>
        </p:grpSpPr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C6FE605-CDBB-0FE5-BC79-7EB00EC25FAB}"/>
                </a:ext>
              </a:extLst>
            </p:cNvPr>
            <p:cNvSpPr/>
            <p:nvPr/>
          </p:nvSpPr>
          <p:spPr>
            <a:xfrm>
              <a:off x="3335180" y="2587831"/>
              <a:ext cx="532589" cy="457201"/>
            </a:xfrm>
            <a:prstGeom prst="roundRect">
              <a:avLst>
                <a:gd name="adj" fmla="val 2305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83EA4C3-2AFF-0874-2BAB-5EE9E151A960}"/>
                </a:ext>
              </a:extLst>
            </p:cNvPr>
            <p:cNvSpPr txBox="1"/>
            <p:nvPr/>
          </p:nvSpPr>
          <p:spPr>
            <a:xfrm>
              <a:off x="3391167" y="2456373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Dev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3412FB0-09F5-4F10-5AD6-BE9A5632F5D4}"/>
              </a:ext>
            </a:extLst>
          </p:cNvPr>
          <p:cNvGrpSpPr/>
          <p:nvPr/>
        </p:nvGrpSpPr>
        <p:grpSpPr>
          <a:xfrm>
            <a:off x="11030234" y="2032980"/>
            <a:ext cx="532589" cy="588659"/>
            <a:chOff x="3335180" y="2456373"/>
            <a:chExt cx="532589" cy="588659"/>
          </a:xfrm>
        </p:grpSpPr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1EC0551C-A30B-9EC6-E8CB-A618C8DADA57}"/>
                </a:ext>
              </a:extLst>
            </p:cNvPr>
            <p:cNvSpPr/>
            <p:nvPr/>
          </p:nvSpPr>
          <p:spPr>
            <a:xfrm>
              <a:off x="3335180" y="2587831"/>
              <a:ext cx="532589" cy="457201"/>
            </a:xfrm>
            <a:prstGeom prst="roundRect">
              <a:avLst>
                <a:gd name="adj" fmla="val 2305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1656E2D-8FC4-2F5D-7FE1-7275CBC1BD45}"/>
                </a:ext>
              </a:extLst>
            </p:cNvPr>
            <p:cNvSpPr txBox="1"/>
            <p:nvPr/>
          </p:nvSpPr>
          <p:spPr>
            <a:xfrm>
              <a:off x="3391167" y="2456373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Test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5793EAC-338F-A474-BF44-3EF098533D76}"/>
              </a:ext>
            </a:extLst>
          </p:cNvPr>
          <p:cNvGrpSpPr/>
          <p:nvPr/>
        </p:nvGrpSpPr>
        <p:grpSpPr>
          <a:xfrm>
            <a:off x="11019385" y="2642160"/>
            <a:ext cx="532589" cy="589931"/>
            <a:chOff x="3326731" y="2580094"/>
            <a:chExt cx="532589" cy="589931"/>
          </a:xfrm>
        </p:grpSpPr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E4FA1-B440-E28B-5BD5-BB0AEE6D9B12}"/>
                </a:ext>
              </a:extLst>
            </p:cNvPr>
            <p:cNvSpPr/>
            <p:nvPr/>
          </p:nvSpPr>
          <p:spPr>
            <a:xfrm>
              <a:off x="3326731" y="2712824"/>
              <a:ext cx="532589" cy="457201"/>
            </a:xfrm>
            <a:prstGeom prst="roundRect">
              <a:avLst>
                <a:gd name="adj" fmla="val 2305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C6A1F8A-C9E3-AB7C-C240-2243A4A7675E}"/>
                </a:ext>
              </a:extLst>
            </p:cNvPr>
            <p:cNvSpPr txBox="1"/>
            <p:nvPr/>
          </p:nvSpPr>
          <p:spPr>
            <a:xfrm>
              <a:off x="3384294" y="2580094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Prod</a:t>
              </a:r>
            </a:p>
          </p:txBody>
        </p: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B8ADA79B-2C84-5E26-2E0C-59A2AE49FCAA}"/>
              </a:ext>
            </a:extLst>
          </p:cNvPr>
          <p:cNvSpPr txBox="1"/>
          <p:nvPr/>
        </p:nvSpPr>
        <p:spPr>
          <a:xfrm>
            <a:off x="10908228" y="1122734"/>
            <a:ext cx="783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Content Workspaces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84ADF72-5990-940A-6D72-3DC0AE842BB2}"/>
              </a:ext>
            </a:extLst>
          </p:cNvPr>
          <p:cNvGrpSpPr/>
          <p:nvPr/>
        </p:nvGrpSpPr>
        <p:grpSpPr>
          <a:xfrm>
            <a:off x="11163497" y="1621233"/>
            <a:ext cx="279764" cy="270488"/>
            <a:chOff x="2285040" y="307430"/>
            <a:chExt cx="683791" cy="608372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CCAE2465-1F87-17FE-7DC9-C1B7CB51E88C}"/>
                </a:ext>
              </a:extLst>
            </p:cNvPr>
            <p:cNvSpPr/>
            <p:nvPr/>
          </p:nvSpPr>
          <p:spPr>
            <a:xfrm>
              <a:off x="2285040" y="307430"/>
              <a:ext cx="683791" cy="6083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aphic 218" descr="Bar chart with solid fill">
              <a:extLst>
                <a:ext uri="{FF2B5EF4-FFF2-40B4-BE49-F238E27FC236}">
                  <a16:creationId xmlns:a16="http://schemas.microsoft.com/office/drawing/2014/main" id="{B19C3250-69DD-79FC-3260-035382B610AC}"/>
                </a:ext>
              </a:extLst>
            </p:cNvPr>
            <p:cNvGrpSpPr/>
            <p:nvPr/>
          </p:nvGrpSpPr>
          <p:grpSpPr>
            <a:xfrm>
              <a:off x="2334857" y="444459"/>
              <a:ext cx="533400" cy="424241"/>
              <a:chOff x="1454197" y="349748"/>
              <a:chExt cx="533400" cy="533400"/>
            </a:xfrm>
            <a:solidFill>
              <a:schemeClr val="bg1"/>
            </a:solidFill>
          </p:grpSpPr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17780DAC-6F21-77BE-0D53-5D7BDB804EE8}"/>
                  </a:ext>
                </a:extLst>
              </p:cNvPr>
              <p:cNvSpPr/>
              <p:nvPr/>
            </p:nvSpPr>
            <p:spPr>
              <a:xfrm>
                <a:off x="188282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5CB1F2D9-F1A0-73CE-A772-1634BD709CE5}"/>
                  </a:ext>
                </a:extLst>
              </p:cNvPr>
              <p:cNvSpPr/>
              <p:nvPr/>
            </p:nvSpPr>
            <p:spPr>
              <a:xfrm>
                <a:off x="1739947" y="34974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804071E-6AAE-B4A5-7D78-D0CC0921F645}"/>
                  </a:ext>
                </a:extLst>
              </p:cNvPr>
              <p:cNvSpPr/>
              <p:nvPr/>
            </p:nvSpPr>
            <p:spPr>
              <a:xfrm>
                <a:off x="159707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22E24F3-EE74-E288-24B7-AC520EB642E2}"/>
                  </a:ext>
                </a:extLst>
              </p:cNvPr>
              <p:cNvSpPr/>
              <p:nvPr/>
            </p:nvSpPr>
            <p:spPr>
              <a:xfrm>
                <a:off x="1454197" y="71169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6829744-0E6C-1165-6892-F2CADBF8FB9B}"/>
              </a:ext>
            </a:extLst>
          </p:cNvPr>
          <p:cNvGrpSpPr/>
          <p:nvPr/>
        </p:nvGrpSpPr>
        <p:grpSpPr>
          <a:xfrm>
            <a:off x="11151296" y="2261482"/>
            <a:ext cx="279764" cy="270488"/>
            <a:chOff x="2285040" y="307430"/>
            <a:chExt cx="683791" cy="608372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F2CE231-0ECA-928C-3BAE-6D53B8ED76C6}"/>
                </a:ext>
              </a:extLst>
            </p:cNvPr>
            <p:cNvSpPr/>
            <p:nvPr/>
          </p:nvSpPr>
          <p:spPr>
            <a:xfrm>
              <a:off x="2285040" y="307430"/>
              <a:ext cx="683791" cy="6083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aphic 218" descr="Bar chart with solid fill">
              <a:extLst>
                <a:ext uri="{FF2B5EF4-FFF2-40B4-BE49-F238E27FC236}">
                  <a16:creationId xmlns:a16="http://schemas.microsoft.com/office/drawing/2014/main" id="{54249403-9F33-50E8-8C51-FF3A863FD378}"/>
                </a:ext>
              </a:extLst>
            </p:cNvPr>
            <p:cNvGrpSpPr/>
            <p:nvPr/>
          </p:nvGrpSpPr>
          <p:grpSpPr>
            <a:xfrm>
              <a:off x="2334857" y="444459"/>
              <a:ext cx="533400" cy="424241"/>
              <a:chOff x="1454197" y="349748"/>
              <a:chExt cx="533400" cy="533400"/>
            </a:xfrm>
            <a:solidFill>
              <a:schemeClr val="bg1"/>
            </a:solidFill>
          </p:grpSpPr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DF975C38-5F60-DB10-8241-7D6EBF54F4F5}"/>
                  </a:ext>
                </a:extLst>
              </p:cNvPr>
              <p:cNvSpPr/>
              <p:nvPr/>
            </p:nvSpPr>
            <p:spPr>
              <a:xfrm>
                <a:off x="188282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B817DBF-43A2-709D-690C-E42EE1959261}"/>
                  </a:ext>
                </a:extLst>
              </p:cNvPr>
              <p:cNvSpPr/>
              <p:nvPr/>
            </p:nvSpPr>
            <p:spPr>
              <a:xfrm>
                <a:off x="1739947" y="34974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8957461-DF72-B2D8-28C4-243F3327F52F}"/>
                  </a:ext>
                </a:extLst>
              </p:cNvPr>
              <p:cNvSpPr/>
              <p:nvPr/>
            </p:nvSpPr>
            <p:spPr>
              <a:xfrm>
                <a:off x="159707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71BCD44F-877A-6B25-554B-D22A021CA168}"/>
                  </a:ext>
                </a:extLst>
              </p:cNvPr>
              <p:cNvSpPr/>
              <p:nvPr/>
            </p:nvSpPr>
            <p:spPr>
              <a:xfrm>
                <a:off x="1454197" y="71169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A0AA06D-8A3C-57EE-DE1E-5D4A2276F62A}"/>
              </a:ext>
            </a:extLst>
          </p:cNvPr>
          <p:cNvGrpSpPr/>
          <p:nvPr/>
        </p:nvGrpSpPr>
        <p:grpSpPr>
          <a:xfrm>
            <a:off x="11151296" y="2851413"/>
            <a:ext cx="279764" cy="270488"/>
            <a:chOff x="2285040" y="307430"/>
            <a:chExt cx="683791" cy="60837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557EE3D-D88F-5AE7-F28A-DE7560BFDF3B}"/>
                </a:ext>
              </a:extLst>
            </p:cNvPr>
            <p:cNvSpPr/>
            <p:nvPr/>
          </p:nvSpPr>
          <p:spPr>
            <a:xfrm>
              <a:off x="2285040" y="307430"/>
              <a:ext cx="683791" cy="6083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7" name="Graphic 218" descr="Bar chart with solid fill">
              <a:extLst>
                <a:ext uri="{FF2B5EF4-FFF2-40B4-BE49-F238E27FC236}">
                  <a16:creationId xmlns:a16="http://schemas.microsoft.com/office/drawing/2014/main" id="{19FF3B87-12C2-BA2B-1D82-5288B2A8405E}"/>
                </a:ext>
              </a:extLst>
            </p:cNvPr>
            <p:cNvGrpSpPr/>
            <p:nvPr/>
          </p:nvGrpSpPr>
          <p:grpSpPr>
            <a:xfrm>
              <a:off x="2334857" y="444459"/>
              <a:ext cx="533400" cy="424241"/>
              <a:chOff x="1454197" y="349748"/>
              <a:chExt cx="533400" cy="533400"/>
            </a:xfrm>
            <a:solidFill>
              <a:schemeClr val="bg1"/>
            </a:solidFill>
          </p:grpSpPr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A8755E1E-7049-1C49-BC94-899E3675BD92}"/>
                  </a:ext>
                </a:extLst>
              </p:cNvPr>
              <p:cNvSpPr/>
              <p:nvPr/>
            </p:nvSpPr>
            <p:spPr>
              <a:xfrm>
                <a:off x="188282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B6953100-4B13-6CB2-E76C-D93EF00EC6C2}"/>
                  </a:ext>
                </a:extLst>
              </p:cNvPr>
              <p:cNvSpPr/>
              <p:nvPr/>
            </p:nvSpPr>
            <p:spPr>
              <a:xfrm>
                <a:off x="1739947" y="34974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B6E7D84-D3DE-76EE-BC6C-2DE69703BC0E}"/>
                  </a:ext>
                </a:extLst>
              </p:cNvPr>
              <p:cNvSpPr/>
              <p:nvPr/>
            </p:nvSpPr>
            <p:spPr>
              <a:xfrm>
                <a:off x="159707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F1B4E95-8F8B-0549-645D-C2BC5186A028}"/>
                  </a:ext>
                </a:extLst>
              </p:cNvPr>
              <p:cNvSpPr/>
              <p:nvPr/>
            </p:nvSpPr>
            <p:spPr>
              <a:xfrm>
                <a:off x="1454197" y="71169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F0E2A88A-4AC8-229A-AE75-A5A8B29C0256}"/>
              </a:ext>
            </a:extLst>
          </p:cNvPr>
          <p:cNvCxnSpPr>
            <a:cxnSpLocks/>
          </p:cNvCxnSpPr>
          <p:nvPr/>
        </p:nvCxnSpPr>
        <p:spPr>
          <a:xfrm>
            <a:off x="9328511" y="2296249"/>
            <a:ext cx="217943" cy="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3" name="Picture 272" descr="Shape&#10;&#10;Description automatically generated with low confidence">
            <a:extLst>
              <a:ext uri="{FF2B5EF4-FFF2-40B4-BE49-F238E27FC236}">
                <a16:creationId xmlns:a16="http://schemas.microsoft.com/office/drawing/2014/main" id="{99754DB5-872D-79F6-CA73-99F03DEA9F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56" y="6304824"/>
            <a:ext cx="266203" cy="266203"/>
          </a:xfrm>
          <a:prstGeom prst="rect">
            <a:avLst/>
          </a:prstGeom>
        </p:spPr>
      </p:pic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82FDFD5-A6D8-6FDE-5CA6-012F8AF15F6A}"/>
              </a:ext>
            </a:extLst>
          </p:cNvPr>
          <p:cNvCxnSpPr/>
          <p:nvPr/>
        </p:nvCxnSpPr>
        <p:spPr>
          <a:xfrm>
            <a:off x="10309034" y="1953051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8B0667E-E494-553D-9858-C6F0CF2AC8B3}"/>
              </a:ext>
            </a:extLst>
          </p:cNvPr>
          <p:cNvCxnSpPr/>
          <p:nvPr/>
        </p:nvCxnSpPr>
        <p:spPr>
          <a:xfrm>
            <a:off x="10337715" y="2607759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4AB4290-6ACF-46F7-CA31-45B942B55E3B}"/>
              </a:ext>
            </a:extLst>
          </p:cNvPr>
          <p:cNvCxnSpPr/>
          <p:nvPr/>
        </p:nvCxnSpPr>
        <p:spPr>
          <a:xfrm>
            <a:off x="11473876" y="1988156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0741796-5692-28D5-3B51-A5562C7AB2B8}"/>
              </a:ext>
            </a:extLst>
          </p:cNvPr>
          <p:cNvCxnSpPr/>
          <p:nvPr/>
        </p:nvCxnSpPr>
        <p:spPr>
          <a:xfrm>
            <a:off x="11484244" y="2592659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143467C1-E7A7-79F0-2893-2F365ED5410F}"/>
              </a:ext>
            </a:extLst>
          </p:cNvPr>
          <p:cNvCxnSpPr>
            <a:cxnSpLocks/>
          </p:cNvCxnSpPr>
          <p:nvPr/>
        </p:nvCxnSpPr>
        <p:spPr>
          <a:xfrm flipV="1">
            <a:off x="2702559" y="4960778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14CE0551-2255-E6E6-F907-CE2D78B13283}"/>
              </a:ext>
            </a:extLst>
          </p:cNvPr>
          <p:cNvGrpSpPr/>
          <p:nvPr/>
        </p:nvGrpSpPr>
        <p:grpSpPr>
          <a:xfrm>
            <a:off x="1563340" y="3581611"/>
            <a:ext cx="10334053" cy="1379167"/>
            <a:chOff x="1566381" y="3665916"/>
            <a:chExt cx="10334053" cy="137916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CDA6BE93-E699-4941-FEB6-C06EF852B087}"/>
                </a:ext>
              </a:extLst>
            </p:cNvPr>
            <p:cNvGrpSpPr/>
            <p:nvPr/>
          </p:nvGrpSpPr>
          <p:grpSpPr>
            <a:xfrm>
              <a:off x="1566381" y="3665916"/>
              <a:ext cx="10334053" cy="1379167"/>
              <a:chOff x="1566381" y="3665916"/>
              <a:chExt cx="10334053" cy="1379167"/>
            </a:xfrm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7F7C9A6A-485B-3A16-76B1-7CF52A1FADC7}"/>
                  </a:ext>
                </a:extLst>
              </p:cNvPr>
              <p:cNvSpPr/>
              <p:nvPr/>
            </p:nvSpPr>
            <p:spPr>
              <a:xfrm>
                <a:off x="1566381" y="3809864"/>
                <a:ext cx="10334053" cy="1235219"/>
              </a:xfrm>
              <a:prstGeom prst="roundRect">
                <a:avLst>
                  <a:gd name="adj" fmla="val 14153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12D698B-D157-AA02-4069-0A8FFF53082C}"/>
                  </a:ext>
                </a:extLst>
              </p:cNvPr>
              <p:cNvSpPr txBox="1"/>
              <p:nvPr/>
            </p:nvSpPr>
            <p:spPr>
              <a:xfrm>
                <a:off x="5128589" y="3665916"/>
                <a:ext cx="1376326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              Azure DevOps</a:t>
                </a:r>
              </a:p>
            </p:txBody>
          </p:sp>
          <p:pic>
            <p:nvPicPr>
              <p:cNvPr id="120" name="Picture 11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ECB7057A-8108-075E-CFA5-401113933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tretch>
                <a:fillRect/>
              </a:stretch>
            </p:blipFill>
            <p:spPr>
              <a:xfrm>
                <a:off x="5312350" y="3670087"/>
                <a:ext cx="254094" cy="254094"/>
              </a:xfrm>
              <a:prstGeom prst="rect">
                <a:avLst/>
              </a:prstGeom>
            </p:spPr>
          </p:pic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FC845780-DA1D-726A-A6B6-432CD0D06AC4}"/>
                </a:ext>
              </a:extLst>
            </p:cNvPr>
            <p:cNvGrpSpPr/>
            <p:nvPr/>
          </p:nvGrpSpPr>
          <p:grpSpPr>
            <a:xfrm>
              <a:off x="1799723" y="3956752"/>
              <a:ext cx="2047918" cy="888863"/>
              <a:chOff x="1799723" y="3956752"/>
              <a:chExt cx="2047918" cy="888863"/>
            </a:xfrm>
          </p:grpSpPr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772A67D9-B3F0-3989-9525-BF2B4C7B3860}"/>
                  </a:ext>
                </a:extLst>
              </p:cNvPr>
              <p:cNvGrpSpPr/>
              <p:nvPr/>
            </p:nvGrpSpPr>
            <p:grpSpPr>
              <a:xfrm>
                <a:off x="1799723" y="3956753"/>
                <a:ext cx="2047918" cy="888862"/>
                <a:chOff x="1799723" y="3956753"/>
                <a:chExt cx="2047918" cy="88886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93182FF6-685B-0BAF-217E-3EE6E0398305}"/>
                    </a:ext>
                  </a:extLst>
                </p:cNvPr>
                <p:cNvGrpSpPr/>
                <p:nvPr/>
              </p:nvGrpSpPr>
              <p:grpSpPr>
                <a:xfrm>
                  <a:off x="1799723" y="3956753"/>
                  <a:ext cx="2047918" cy="888862"/>
                  <a:chOff x="2304388" y="2470703"/>
                  <a:chExt cx="2047918" cy="833457"/>
                </a:xfrm>
              </p:grpSpPr>
              <p:sp>
                <p:nvSpPr>
                  <p:cNvPr id="124" name="Rectangle: Rounded Corners 123">
                    <a:extLst>
                      <a:ext uri="{FF2B5EF4-FFF2-40B4-BE49-F238E27FC236}">
                        <a16:creationId xmlns:a16="http://schemas.microsoft.com/office/drawing/2014/main" id="{C6797323-5DA4-6909-B9F4-194F8199DB99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716329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4BE05EFC-82EE-4B9B-2B5A-54CEE2F181FB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539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Azure Repos</a:t>
                    </a:r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90470313-8D13-D88D-82E5-1816BB974A67}"/>
                    </a:ext>
                  </a:extLst>
                </p:cNvPr>
                <p:cNvGrpSpPr/>
                <p:nvPr/>
              </p:nvGrpSpPr>
              <p:grpSpPr>
                <a:xfrm>
                  <a:off x="2104238" y="4550965"/>
                  <a:ext cx="200771" cy="217543"/>
                  <a:chOff x="10089198" y="1117613"/>
                  <a:chExt cx="400050" cy="647700"/>
                </a:xfrm>
              </p:grpSpPr>
              <p:sp>
                <p:nvSpPr>
                  <p:cNvPr id="169" name="Freeform: Shape 168">
                    <a:extLst>
                      <a:ext uri="{FF2B5EF4-FFF2-40B4-BE49-F238E27FC236}">
                        <a16:creationId xmlns:a16="http://schemas.microsoft.com/office/drawing/2014/main" id="{BF2B68C3-9948-E6E7-D6DD-B6D98B38A735}"/>
                      </a:ext>
                    </a:extLst>
                  </p:cNvPr>
                  <p:cNvSpPr/>
                  <p:nvPr/>
                </p:nvSpPr>
                <p:spPr>
                  <a:xfrm>
                    <a:off x="10141067" y="1296768"/>
                    <a:ext cx="291031" cy="288055"/>
                  </a:xfrm>
                  <a:custGeom>
                    <a:avLst/>
                    <a:gdLst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19050 w 533400"/>
                      <a:gd name="connsiteY8" fmla="*/ 135169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0 w 533400"/>
                      <a:gd name="connsiteY11" fmla="*/ 154219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19050 w 533400"/>
                      <a:gd name="connsiteY8" fmla="*/ 135169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80325 w 533400"/>
                      <a:gd name="connsiteY11" fmla="*/ 154219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18" fmla="*/ 533400 w 533400"/>
                      <a:gd name="connsiteY18" fmla="*/ 0 h 288055"/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19050 w 533400"/>
                      <a:gd name="connsiteY8" fmla="*/ 135169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275398 w 533400"/>
                      <a:gd name="connsiteY11" fmla="*/ 136406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18" fmla="*/ 533400 w 533400"/>
                      <a:gd name="connsiteY18" fmla="*/ 0 h 288055"/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265761 w 533400"/>
                      <a:gd name="connsiteY8" fmla="*/ 164858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275398 w 533400"/>
                      <a:gd name="connsiteY11" fmla="*/ 136406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18" fmla="*/ 533400 w 533400"/>
                      <a:gd name="connsiteY18" fmla="*/ 0 h 288055"/>
                      <a:gd name="connsiteX0" fmla="*/ 514473 w 514473"/>
                      <a:gd name="connsiteY0" fmla="*/ 0 h 288055"/>
                      <a:gd name="connsiteX1" fmla="*/ 495423 w 514473"/>
                      <a:gd name="connsiteY1" fmla="*/ 1819 h 288055"/>
                      <a:gd name="connsiteX2" fmla="*/ 495423 w 514473"/>
                      <a:gd name="connsiteY2" fmla="*/ 135169 h 288055"/>
                      <a:gd name="connsiteX3" fmla="*/ 257298 w 514473"/>
                      <a:gd name="connsiteY3" fmla="*/ 135169 h 288055"/>
                      <a:gd name="connsiteX4" fmla="*/ 257298 w 514473"/>
                      <a:gd name="connsiteY4" fmla="*/ 1334 h 288055"/>
                      <a:gd name="connsiteX5" fmla="*/ 247773 w 514473"/>
                      <a:gd name="connsiteY5" fmla="*/ 1819 h 288055"/>
                      <a:gd name="connsiteX6" fmla="*/ 238248 w 514473"/>
                      <a:gd name="connsiteY6" fmla="*/ 1334 h 288055"/>
                      <a:gd name="connsiteX7" fmla="*/ 238248 w 514473"/>
                      <a:gd name="connsiteY7" fmla="*/ 135169 h 288055"/>
                      <a:gd name="connsiteX8" fmla="*/ 246834 w 514473"/>
                      <a:gd name="connsiteY8" fmla="*/ 164858 h 288055"/>
                      <a:gd name="connsiteX9" fmla="*/ 123 w 514473"/>
                      <a:gd name="connsiteY9" fmla="*/ 1819 h 288055"/>
                      <a:gd name="connsiteX10" fmla="*/ 233520 w 514473"/>
                      <a:gd name="connsiteY10" fmla="*/ 17813 h 288055"/>
                      <a:gd name="connsiteX11" fmla="*/ 256471 w 514473"/>
                      <a:gd name="connsiteY11" fmla="*/ 136406 h 288055"/>
                      <a:gd name="connsiteX12" fmla="*/ 238248 w 514473"/>
                      <a:gd name="connsiteY12" fmla="*/ 154219 h 288055"/>
                      <a:gd name="connsiteX13" fmla="*/ 238248 w 514473"/>
                      <a:gd name="connsiteY13" fmla="*/ 288055 h 288055"/>
                      <a:gd name="connsiteX14" fmla="*/ 247773 w 514473"/>
                      <a:gd name="connsiteY14" fmla="*/ 287569 h 288055"/>
                      <a:gd name="connsiteX15" fmla="*/ 257298 w 514473"/>
                      <a:gd name="connsiteY15" fmla="*/ 288055 h 288055"/>
                      <a:gd name="connsiteX16" fmla="*/ 257298 w 514473"/>
                      <a:gd name="connsiteY16" fmla="*/ 154219 h 288055"/>
                      <a:gd name="connsiteX17" fmla="*/ 514473 w 514473"/>
                      <a:gd name="connsiteY17" fmla="*/ 154219 h 288055"/>
                      <a:gd name="connsiteX18" fmla="*/ 514473 w 514473"/>
                      <a:gd name="connsiteY18" fmla="*/ 0 h 288055"/>
                      <a:gd name="connsiteX0" fmla="*/ 281217 w 281217"/>
                      <a:gd name="connsiteY0" fmla="*/ 0 h 288055"/>
                      <a:gd name="connsiteX1" fmla="*/ 262167 w 281217"/>
                      <a:gd name="connsiteY1" fmla="*/ 1819 h 288055"/>
                      <a:gd name="connsiteX2" fmla="*/ 262167 w 281217"/>
                      <a:gd name="connsiteY2" fmla="*/ 135169 h 288055"/>
                      <a:gd name="connsiteX3" fmla="*/ 24042 w 281217"/>
                      <a:gd name="connsiteY3" fmla="*/ 135169 h 288055"/>
                      <a:gd name="connsiteX4" fmla="*/ 24042 w 281217"/>
                      <a:gd name="connsiteY4" fmla="*/ 1334 h 288055"/>
                      <a:gd name="connsiteX5" fmla="*/ 14517 w 281217"/>
                      <a:gd name="connsiteY5" fmla="*/ 1819 h 288055"/>
                      <a:gd name="connsiteX6" fmla="*/ 4992 w 281217"/>
                      <a:gd name="connsiteY6" fmla="*/ 1334 h 288055"/>
                      <a:gd name="connsiteX7" fmla="*/ 4992 w 281217"/>
                      <a:gd name="connsiteY7" fmla="*/ 135169 h 288055"/>
                      <a:gd name="connsiteX8" fmla="*/ 13578 w 281217"/>
                      <a:gd name="connsiteY8" fmla="*/ 164858 h 288055"/>
                      <a:gd name="connsiteX9" fmla="*/ 2102 w 281217"/>
                      <a:gd name="connsiteY9" fmla="*/ 19632 h 288055"/>
                      <a:gd name="connsiteX10" fmla="*/ 264 w 281217"/>
                      <a:gd name="connsiteY10" fmla="*/ 17813 h 288055"/>
                      <a:gd name="connsiteX11" fmla="*/ 23215 w 281217"/>
                      <a:gd name="connsiteY11" fmla="*/ 136406 h 288055"/>
                      <a:gd name="connsiteX12" fmla="*/ 4992 w 281217"/>
                      <a:gd name="connsiteY12" fmla="*/ 154219 h 288055"/>
                      <a:gd name="connsiteX13" fmla="*/ 4992 w 281217"/>
                      <a:gd name="connsiteY13" fmla="*/ 288055 h 288055"/>
                      <a:gd name="connsiteX14" fmla="*/ 14517 w 281217"/>
                      <a:gd name="connsiteY14" fmla="*/ 287569 h 288055"/>
                      <a:gd name="connsiteX15" fmla="*/ 24042 w 281217"/>
                      <a:gd name="connsiteY15" fmla="*/ 288055 h 288055"/>
                      <a:gd name="connsiteX16" fmla="*/ 24042 w 281217"/>
                      <a:gd name="connsiteY16" fmla="*/ 154219 h 288055"/>
                      <a:gd name="connsiteX17" fmla="*/ 281217 w 281217"/>
                      <a:gd name="connsiteY17" fmla="*/ 154219 h 288055"/>
                      <a:gd name="connsiteX18" fmla="*/ 281217 w 281217"/>
                      <a:gd name="connsiteY18" fmla="*/ 0 h 28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81217" h="288055">
                        <a:moveTo>
                          <a:pt x="281217" y="0"/>
                        </a:moveTo>
                        <a:cubicBezTo>
                          <a:pt x="274936" y="1187"/>
                          <a:pt x="268559" y="1795"/>
                          <a:pt x="262167" y="1819"/>
                        </a:cubicBezTo>
                        <a:lnTo>
                          <a:pt x="262167" y="135169"/>
                        </a:lnTo>
                        <a:lnTo>
                          <a:pt x="24042" y="135169"/>
                        </a:lnTo>
                        <a:lnTo>
                          <a:pt x="24042" y="1334"/>
                        </a:lnTo>
                        <a:cubicBezTo>
                          <a:pt x="20899" y="1619"/>
                          <a:pt x="17736" y="1819"/>
                          <a:pt x="14517" y="1819"/>
                        </a:cubicBezTo>
                        <a:cubicBezTo>
                          <a:pt x="11298" y="1819"/>
                          <a:pt x="8135" y="1619"/>
                          <a:pt x="4992" y="1334"/>
                        </a:cubicBezTo>
                        <a:lnTo>
                          <a:pt x="4992" y="135169"/>
                        </a:lnTo>
                        <a:lnTo>
                          <a:pt x="13578" y="164858"/>
                        </a:lnTo>
                        <a:lnTo>
                          <a:pt x="2102" y="19632"/>
                        </a:lnTo>
                        <a:cubicBezTo>
                          <a:pt x="-4290" y="19608"/>
                          <a:pt x="6545" y="19000"/>
                          <a:pt x="264" y="17813"/>
                        </a:cubicBezTo>
                        <a:lnTo>
                          <a:pt x="23215" y="136406"/>
                        </a:lnTo>
                        <a:lnTo>
                          <a:pt x="4992" y="154219"/>
                        </a:lnTo>
                        <a:lnTo>
                          <a:pt x="4992" y="288055"/>
                        </a:lnTo>
                        <a:cubicBezTo>
                          <a:pt x="8135" y="287769"/>
                          <a:pt x="11298" y="287569"/>
                          <a:pt x="14517" y="287569"/>
                        </a:cubicBezTo>
                        <a:cubicBezTo>
                          <a:pt x="17736" y="287569"/>
                          <a:pt x="20899" y="287769"/>
                          <a:pt x="24042" y="288055"/>
                        </a:cubicBezTo>
                        <a:lnTo>
                          <a:pt x="24042" y="154219"/>
                        </a:lnTo>
                        <a:lnTo>
                          <a:pt x="281217" y="154219"/>
                        </a:lnTo>
                        <a:lnTo>
                          <a:pt x="28121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885D5823-AF09-56EA-34CB-448E69A9C443}"/>
                      </a:ext>
                    </a:extLst>
                  </p:cNvPr>
                  <p:cNvSpPr/>
                  <p:nvPr/>
                </p:nvSpPr>
                <p:spPr>
                  <a:xfrm>
                    <a:off x="10089198" y="1117613"/>
                    <a:ext cx="152400" cy="152400"/>
                  </a:xfrm>
                  <a:custGeom>
                    <a:avLst/>
                    <a:gdLst>
                      <a:gd name="connsiteX0" fmla="*/ 76200 w 152400"/>
                      <a:gd name="connsiteY0" fmla="*/ 19050 h 152400"/>
                      <a:gd name="connsiteX1" fmla="*/ 133350 w 152400"/>
                      <a:gd name="connsiteY1" fmla="*/ 76200 h 152400"/>
                      <a:gd name="connsiteX2" fmla="*/ 76200 w 152400"/>
                      <a:gd name="connsiteY2" fmla="*/ 133350 h 152400"/>
                      <a:gd name="connsiteX3" fmla="*/ 19050 w 152400"/>
                      <a:gd name="connsiteY3" fmla="*/ 76200 h 152400"/>
                      <a:gd name="connsiteX4" fmla="*/ 76200 w 152400"/>
                      <a:gd name="connsiteY4" fmla="*/ 19050 h 152400"/>
                      <a:gd name="connsiteX5" fmla="*/ 76200 w 152400"/>
                      <a:gd name="connsiteY5" fmla="*/ 0 h 152400"/>
                      <a:gd name="connsiteX6" fmla="*/ 0 w 152400"/>
                      <a:gd name="connsiteY6" fmla="*/ 76200 h 152400"/>
                      <a:gd name="connsiteX7" fmla="*/ 76200 w 152400"/>
                      <a:gd name="connsiteY7" fmla="*/ 152400 h 152400"/>
                      <a:gd name="connsiteX8" fmla="*/ 152400 w 152400"/>
                      <a:gd name="connsiteY8" fmla="*/ 76200 h 152400"/>
                      <a:gd name="connsiteX9" fmla="*/ 76200 w 152400"/>
                      <a:gd name="connsiteY9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2400" h="152400">
                        <a:moveTo>
                          <a:pt x="76200" y="19050"/>
                        </a:moveTo>
                        <a:cubicBezTo>
                          <a:pt x="107763" y="19050"/>
                          <a:pt x="133350" y="44637"/>
                          <a:pt x="133350" y="76200"/>
                        </a:cubicBezTo>
                        <a:cubicBezTo>
                          <a:pt x="133350" y="107763"/>
                          <a:pt x="107763" y="133350"/>
                          <a:pt x="76200" y="133350"/>
                        </a:cubicBezTo>
                        <a:cubicBezTo>
                          <a:pt x="44637" y="133350"/>
                          <a:pt x="19050" y="107763"/>
                          <a:pt x="19050" y="76200"/>
                        </a:cubicBezTo>
                        <a:cubicBezTo>
                          <a:pt x="19087" y="44652"/>
                          <a:pt x="44652" y="19087"/>
                          <a:pt x="76200" y="19050"/>
                        </a:cubicBezTo>
                        <a:moveTo>
                          <a:pt x="76200" y="0"/>
                        </a:moveTo>
                        <a:cubicBezTo>
                          <a:pt x="34116" y="0"/>
                          <a:pt x="0" y="34116"/>
                          <a:pt x="0" y="76200"/>
                        </a:cubicBezTo>
                        <a:cubicBezTo>
                          <a:pt x="0" y="118284"/>
                          <a:pt x="34116" y="152400"/>
                          <a:pt x="76200" y="152400"/>
                        </a:cubicBezTo>
                        <a:cubicBezTo>
                          <a:pt x="118284" y="152400"/>
                          <a:pt x="152400" y="118284"/>
                          <a:pt x="152400" y="76200"/>
                        </a:cubicBezTo>
                        <a:cubicBezTo>
                          <a:pt x="152400" y="34116"/>
                          <a:pt x="118284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156C1A53-88FF-7A9F-5F78-5C803193CBED}"/>
                      </a:ext>
                    </a:extLst>
                  </p:cNvPr>
                  <p:cNvSpPr/>
                  <p:nvPr/>
                </p:nvSpPr>
                <p:spPr>
                  <a:xfrm>
                    <a:off x="10336848" y="1117613"/>
                    <a:ext cx="152400" cy="152400"/>
                  </a:xfrm>
                  <a:custGeom>
                    <a:avLst/>
                    <a:gdLst>
                      <a:gd name="connsiteX0" fmla="*/ 76200 w 152400"/>
                      <a:gd name="connsiteY0" fmla="*/ 19050 h 152400"/>
                      <a:gd name="connsiteX1" fmla="*/ 133350 w 152400"/>
                      <a:gd name="connsiteY1" fmla="*/ 76200 h 152400"/>
                      <a:gd name="connsiteX2" fmla="*/ 76200 w 152400"/>
                      <a:gd name="connsiteY2" fmla="*/ 133350 h 152400"/>
                      <a:gd name="connsiteX3" fmla="*/ 19050 w 152400"/>
                      <a:gd name="connsiteY3" fmla="*/ 76200 h 152400"/>
                      <a:gd name="connsiteX4" fmla="*/ 76200 w 152400"/>
                      <a:gd name="connsiteY4" fmla="*/ 19050 h 152400"/>
                      <a:gd name="connsiteX5" fmla="*/ 76200 w 152400"/>
                      <a:gd name="connsiteY5" fmla="*/ 0 h 152400"/>
                      <a:gd name="connsiteX6" fmla="*/ 0 w 152400"/>
                      <a:gd name="connsiteY6" fmla="*/ 76200 h 152400"/>
                      <a:gd name="connsiteX7" fmla="*/ 76200 w 152400"/>
                      <a:gd name="connsiteY7" fmla="*/ 152400 h 152400"/>
                      <a:gd name="connsiteX8" fmla="*/ 152400 w 152400"/>
                      <a:gd name="connsiteY8" fmla="*/ 76200 h 152400"/>
                      <a:gd name="connsiteX9" fmla="*/ 76200 w 152400"/>
                      <a:gd name="connsiteY9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2400" h="152400">
                        <a:moveTo>
                          <a:pt x="76200" y="19050"/>
                        </a:moveTo>
                        <a:cubicBezTo>
                          <a:pt x="107763" y="19050"/>
                          <a:pt x="133350" y="44637"/>
                          <a:pt x="133350" y="76200"/>
                        </a:cubicBezTo>
                        <a:cubicBezTo>
                          <a:pt x="133350" y="107763"/>
                          <a:pt x="107763" y="133350"/>
                          <a:pt x="76200" y="133350"/>
                        </a:cubicBezTo>
                        <a:cubicBezTo>
                          <a:pt x="44637" y="133350"/>
                          <a:pt x="19050" y="107763"/>
                          <a:pt x="19050" y="76200"/>
                        </a:cubicBezTo>
                        <a:cubicBezTo>
                          <a:pt x="19087" y="44652"/>
                          <a:pt x="44652" y="19087"/>
                          <a:pt x="76200" y="19050"/>
                        </a:cubicBezTo>
                        <a:moveTo>
                          <a:pt x="76200" y="0"/>
                        </a:moveTo>
                        <a:cubicBezTo>
                          <a:pt x="34116" y="0"/>
                          <a:pt x="0" y="34116"/>
                          <a:pt x="0" y="76200"/>
                        </a:cubicBezTo>
                        <a:cubicBezTo>
                          <a:pt x="0" y="118284"/>
                          <a:pt x="34116" y="152400"/>
                          <a:pt x="76200" y="152400"/>
                        </a:cubicBezTo>
                        <a:cubicBezTo>
                          <a:pt x="118284" y="152400"/>
                          <a:pt x="152400" y="118284"/>
                          <a:pt x="152400" y="76200"/>
                        </a:cubicBezTo>
                        <a:cubicBezTo>
                          <a:pt x="152400" y="34116"/>
                          <a:pt x="118284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A9BCAFAE-727F-338F-4CFB-8933D18103EF}"/>
                      </a:ext>
                    </a:extLst>
                  </p:cNvPr>
                  <p:cNvSpPr/>
                  <p:nvPr/>
                </p:nvSpPr>
                <p:spPr>
                  <a:xfrm>
                    <a:off x="10089198" y="1612913"/>
                    <a:ext cx="152400" cy="152400"/>
                  </a:xfrm>
                  <a:custGeom>
                    <a:avLst/>
                    <a:gdLst>
                      <a:gd name="connsiteX0" fmla="*/ 76200 w 152400"/>
                      <a:gd name="connsiteY0" fmla="*/ 19050 h 152400"/>
                      <a:gd name="connsiteX1" fmla="*/ 133350 w 152400"/>
                      <a:gd name="connsiteY1" fmla="*/ 76200 h 152400"/>
                      <a:gd name="connsiteX2" fmla="*/ 76200 w 152400"/>
                      <a:gd name="connsiteY2" fmla="*/ 133350 h 152400"/>
                      <a:gd name="connsiteX3" fmla="*/ 19050 w 152400"/>
                      <a:gd name="connsiteY3" fmla="*/ 76200 h 152400"/>
                      <a:gd name="connsiteX4" fmla="*/ 76200 w 152400"/>
                      <a:gd name="connsiteY4" fmla="*/ 19050 h 152400"/>
                      <a:gd name="connsiteX5" fmla="*/ 76200 w 152400"/>
                      <a:gd name="connsiteY5" fmla="*/ 0 h 152400"/>
                      <a:gd name="connsiteX6" fmla="*/ 0 w 152400"/>
                      <a:gd name="connsiteY6" fmla="*/ 76200 h 152400"/>
                      <a:gd name="connsiteX7" fmla="*/ 76200 w 152400"/>
                      <a:gd name="connsiteY7" fmla="*/ 152400 h 152400"/>
                      <a:gd name="connsiteX8" fmla="*/ 152400 w 152400"/>
                      <a:gd name="connsiteY8" fmla="*/ 76200 h 152400"/>
                      <a:gd name="connsiteX9" fmla="*/ 76200 w 152400"/>
                      <a:gd name="connsiteY9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2400" h="152400">
                        <a:moveTo>
                          <a:pt x="76200" y="19050"/>
                        </a:moveTo>
                        <a:cubicBezTo>
                          <a:pt x="107763" y="19050"/>
                          <a:pt x="133350" y="44637"/>
                          <a:pt x="133350" y="76200"/>
                        </a:cubicBezTo>
                        <a:cubicBezTo>
                          <a:pt x="133350" y="107763"/>
                          <a:pt x="107763" y="133350"/>
                          <a:pt x="76200" y="133350"/>
                        </a:cubicBezTo>
                        <a:cubicBezTo>
                          <a:pt x="44637" y="133350"/>
                          <a:pt x="19050" y="107763"/>
                          <a:pt x="19050" y="76200"/>
                        </a:cubicBezTo>
                        <a:cubicBezTo>
                          <a:pt x="19087" y="44652"/>
                          <a:pt x="44652" y="19087"/>
                          <a:pt x="76200" y="19050"/>
                        </a:cubicBezTo>
                        <a:moveTo>
                          <a:pt x="76200" y="0"/>
                        </a:moveTo>
                        <a:cubicBezTo>
                          <a:pt x="34116" y="0"/>
                          <a:pt x="0" y="34116"/>
                          <a:pt x="0" y="76200"/>
                        </a:cubicBezTo>
                        <a:cubicBezTo>
                          <a:pt x="0" y="118284"/>
                          <a:pt x="34116" y="152400"/>
                          <a:pt x="76200" y="152400"/>
                        </a:cubicBezTo>
                        <a:cubicBezTo>
                          <a:pt x="118284" y="152400"/>
                          <a:pt x="152400" y="118284"/>
                          <a:pt x="152400" y="76200"/>
                        </a:cubicBezTo>
                        <a:cubicBezTo>
                          <a:pt x="152400" y="34116"/>
                          <a:pt x="118284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150" name="Graphic 149" descr="Layers Design outline">
                  <a:extLst>
                    <a:ext uri="{FF2B5EF4-FFF2-40B4-BE49-F238E27FC236}">
                      <a16:creationId xmlns:a16="http://schemas.microsoft.com/office/drawing/2014/main" id="{8D64AEBC-AD50-BE72-CA1D-928834FBE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5853" y="4243024"/>
                  <a:ext cx="307941" cy="307941"/>
                </a:xfrm>
                <a:prstGeom prst="rect">
                  <a:avLst/>
                </a:prstGeom>
              </p:spPr>
            </p:pic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AF00F501-43B8-9F55-817C-CE08CBF5D66B}"/>
                    </a:ext>
                  </a:extLst>
                </p:cNvPr>
                <p:cNvSpPr txBox="1"/>
                <p:nvPr/>
              </p:nvSpPr>
              <p:spPr>
                <a:xfrm>
                  <a:off x="2433037" y="4283308"/>
                  <a:ext cx="113058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Version Control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F1171A46-BF4E-4251-2BF4-DCD93797F5CA}"/>
                    </a:ext>
                  </a:extLst>
                </p:cNvPr>
                <p:cNvSpPr txBox="1"/>
                <p:nvPr/>
              </p:nvSpPr>
              <p:spPr>
                <a:xfrm>
                  <a:off x="2422504" y="4490235"/>
                  <a:ext cx="12884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Branching and collaboration</a:t>
                  </a:r>
                </a:p>
              </p:txBody>
            </p:sp>
          </p:grpSp>
          <p:pic>
            <p:nvPicPr>
              <p:cNvPr id="117" name="Picture 4">
                <a:extLst>
                  <a:ext uri="{FF2B5EF4-FFF2-40B4-BE49-F238E27FC236}">
                    <a16:creationId xmlns:a16="http://schemas.microsoft.com/office/drawing/2014/main" id="{5234BB56-B79A-2EC3-4EA5-31E3ABB402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2773" y="3956752"/>
                <a:ext cx="245668" cy="245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F56A1D33-C8A1-A0F2-3EEC-B06CC169C655}"/>
                </a:ext>
              </a:extLst>
            </p:cNvPr>
            <p:cNvGrpSpPr/>
            <p:nvPr/>
          </p:nvGrpSpPr>
          <p:grpSpPr>
            <a:xfrm>
              <a:off x="4377486" y="3930313"/>
              <a:ext cx="7068816" cy="921434"/>
              <a:chOff x="4348001" y="3924181"/>
              <a:chExt cx="7068816" cy="921434"/>
            </a:xfrm>
          </p:grpSpPr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5D208A32-B3F9-A092-43ED-E080DE53959F}"/>
                  </a:ext>
                </a:extLst>
              </p:cNvPr>
              <p:cNvGrpSpPr/>
              <p:nvPr/>
            </p:nvGrpSpPr>
            <p:grpSpPr>
              <a:xfrm>
                <a:off x="4348001" y="3924181"/>
                <a:ext cx="7068816" cy="921434"/>
                <a:chOff x="4348001" y="3924181"/>
                <a:chExt cx="7068816" cy="921434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DA7EC111-4233-81E2-BE35-EEE4AE9A67F0}"/>
                    </a:ext>
                  </a:extLst>
                </p:cNvPr>
                <p:cNvGrpSpPr/>
                <p:nvPr/>
              </p:nvGrpSpPr>
              <p:grpSpPr>
                <a:xfrm>
                  <a:off x="4348001" y="3924181"/>
                  <a:ext cx="7068816" cy="921434"/>
                  <a:chOff x="2304388" y="2482476"/>
                  <a:chExt cx="2047918" cy="559949"/>
                </a:xfrm>
              </p:grpSpPr>
              <p:sp>
                <p:nvSpPr>
                  <p:cNvPr id="131" name="Rectangle: Rounded Corners 130">
                    <a:extLst>
                      <a:ext uri="{FF2B5EF4-FFF2-40B4-BE49-F238E27FC236}">
                        <a16:creationId xmlns:a16="http://schemas.microsoft.com/office/drawing/2014/main" id="{DE27DE20-7905-F932-F472-21C0D78CBA3C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0"/>
                    <a:ext cx="2047918" cy="454595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41421262-4FB0-F78C-519D-46B825BBD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854210" y="2482476"/>
                    <a:ext cx="317022" cy="1543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Azure Pipelines</a:t>
                    </a:r>
                  </a:p>
                </p:txBody>
              </p: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98B5FB79-E714-D601-DED8-525C84BC0DF4}"/>
                    </a:ext>
                  </a:extLst>
                </p:cNvPr>
                <p:cNvGrpSpPr/>
                <p:nvPr/>
              </p:nvGrpSpPr>
              <p:grpSpPr>
                <a:xfrm>
                  <a:off x="4602579" y="4139814"/>
                  <a:ext cx="2047918" cy="609728"/>
                  <a:chOff x="4602579" y="4139814"/>
                  <a:chExt cx="2047918" cy="609728"/>
                </a:xfrm>
              </p:grpSpPr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A5B564EA-E83E-C7BD-ADFE-1D84B55B02FC}"/>
                      </a:ext>
                    </a:extLst>
                  </p:cNvPr>
                  <p:cNvGrpSpPr/>
                  <p:nvPr/>
                </p:nvGrpSpPr>
                <p:grpSpPr>
                  <a:xfrm>
                    <a:off x="4602579" y="4139814"/>
                    <a:ext cx="2047918" cy="609728"/>
                    <a:chOff x="5072041" y="4210585"/>
                    <a:chExt cx="2047918" cy="609728"/>
                  </a:xfrm>
                </p:grpSpPr>
                <p:grpSp>
                  <p:nvGrpSpPr>
                    <p:cNvPr id="127" name="Group 126">
                      <a:extLst>
                        <a:ext uri="{FF2B5EF4-FFF2-40B4-BE49-F238E27FC236}">
                          <a16:creationId xmlns:a16="http://schemas.microsoft.com/office/drawing/2014/main" id="{D4704250-6C05-FC41-1697-101DD02CA2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72041" y="4210585"/>
                      <a:ext cx="2047918" cy="609728"/>
                      <a:chOff x="2304388" y="2470703"/>
                      <a:chExt cx="2047918" cy="571722"/>
                    </a:xfrm>
                  </p:grpSpPr>
                  <p:sp>
                    <p:nvSpPr>
                      <p:cNvPr id="128" name="Rectangle: Rounded Corners 127">
                        <a:extLst>
                          <a:ext uri="{FF2B5EF4-FFF2-40B4-BE49-F238E27FC236}">
                            <a16:creationId xmlns:a16="http://schemas.microsoft.com/office/drawing/2014/main" id="{C4B9FF07-26FA-B980-707E-1211BEBC13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4388" y="2587830"/>
                        <a:ext cx="2047918" cy="454595"/>
                      </a:xfrm>
                      <a:prstGeom prst="roundRect">
                        <a:avLst>
                          <a:gd name="adj" fmla="val 23058"/>
                        </a:avLst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F25B776E-4DC0-D2A5-E3C3-C8EC0A497C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1458" y="2470703"/>
                        <a:ext cx="1209941" cy="2380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dirty="0"/>
                          <a:t>Validation Pipeline</a:t>
                        </a:r>
                      </a:p>
                    </p:txBody>
                  </p:sp>
                </p:grpSp>
                <p:pic>
                  <p:nvPicPr>
                    <p:cNvPr id="133" name="Picture 6">
                      <a:extLst>
                        <a:ext uri="{FF2B5EF4-FFF2-40B4-BE49-F238E27FC236}">
                          <a16:creationId xmlns:a16="http://schemas.microsoft.com/office/drawing/2014/main" id="{D2269609-5D93-8975-1E5E-E7EDA7A518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450052" y="4237161"/>
                      <a:ext cx="217642" cy="21764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57" name="Graphic 155" descr="Scientist female outline">
                    <a:extLst>
                      <a:ext uri="{FF2B5EF4-FFF2-40B4-BE49-F238E27FC236}">
                        <a16:creationId xmlns:a16="http://schemas.microsoft.com/office/drawing/2014/main" id="{41C52BE1-7F50-9F7A-7FD9-971EFDA32078}"/>
                      </a:ext>
                    </a:extLst>
                  </p:cNvPr>
                  <p:cNvGrpSpPr/>
                  <p:nvPr/>
                </p:nvGrpSpPr>
                <p:grpSpPr>
                  <a:xfrm>
                    <a:off x="5034664" y="4376122"/>
                    <a:ext cx="184378" cy="309415"/>
                    <a:chOff x="10053171" y="2964439"/>
                    <a:chExt cx="218213" cy="480062"/>
                  </a:xfrm>
                  <a:solidFill>
                    <a:srgbClr val="000000"/>
                  </a:solidFill>
                </p:grpSpPr>
                <p:sp>
                  <p:nvSpPr>
                    <p:cNvPr id="159" name="Freeform: Shape 158">
                      <a:extLst>
                        <a:ext uri="{FF2B5EF4-FFF2-40B4-BE49-F238E27FC236}">
                          <a16:creationId xmlns:a16="http://schemas.microsoft.com/office/drawing/2014/main" id="{5599B7DB-1E8D-CAB0-301D-4C07437D7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53171" y="3111885"/>
                      <a:ext cx="218213" cy="332616"/>
                    </a:xfrm>
                    <a:custGeom>
                      <a:avLst/>
                      <a:gdLst>
                        <a:gd name="connsiteX0" fmla="*/ 152487 w 218213"/>
                        <a:gd name="connsiteY0" fmla="*/ 144970 h 332616"/>
                        <a:gd name="connsiteX1" fmla="*/ 152487 w 218213"/>
                        <a:gd name="connsiteY1" fmla="*/ 48768 h 332616"/>
                        <a:gd name="connsiteX2" fmla="*/ 168680 w 218213"/>
                        <a:gd name="connsiteY2" fmla="*/ 20193 h 332616"/>
                        <a:gd name="connsiteX3" fmla="*/ 173781 w 218213"/>
                        <a:gd name="connsiteY3" fmla="*/ 6583 h 332616"/>
                        <a:gd name="connsiteX4" fmla="*/ 173442 w 218213"/>
                        <a:gd name="connsiteY4" fmla="*/ 5905 h 332616"/>
                        <a:gd name="connsiteX5" fmla="*/ 164794 w 218213"/>
                        <a:gd name="connsiteY5" fmla="*/ 0 h 332616"/>
                        <a:gd name="connsiteX6" fmla="*/ 162965 w 218213"/>
                        <a:gd name="connsiteY6" fmla="*/ 191 h 332616"/>
                        <a:gd name="connsiteX7" fmla="*/ 54380 w 218213"/>
                        <a:gd name="connsiteY7" fmla="*/ 191 h 332616"/>
                        <a:gd name="connsiteX8" fmla="*/ 42967 w 218213"/>
                        <a:gd name="connsiteY8" fmla="*/ 10282 h 332616"/>
                        <a:gd name="connsiteX9" fmla="*/ 42950 w 218213"/>
                        <a:gd name="connsiteY9" fmla="*/ 10668 h 332616"/>
                        <a:gd name="connsiteX10" fmla="*/ 48665 w 218213"/>
                        <a:gd name="connsiteY10" fmla="*/ 21146 h 332616"/>
                        <a:gd name="connsiteX11" fmla="*/ 64857 w 218213"/>
                        <a:gd name="connsiteY11" fmla="*/ 49721 h 332616"/>
                        <a:gd name="connsiteX12" fmla="*/ 64857 w 218213"/>
                        <a:gd name="connsiteY12" fmla="*/ 145923 h 332616"/>
                        <a:gd name="connsiteX13" fmla="*/ 2945 w 218213"/>
                        <a:gd name="connsiteY13" fmla="*/ 286893 h 332616"/>
                        <a:gd name="connsiteX14" fmla="*/ 18418 w 218213"/>
                        <a:gd name="connsiteY14" fmla="*/ 329039 h 332616"/>
                        <a:gd name="connsiteX15" fmla="*/ 20090 w 218213"/>
                        <a:gd name="connsiteY15" fmla="*/ 329756 h 332616"/>
                        <a:gd name="connsiteX16" fmla="*/ 33425 w 218213"/>
                        <a:gd name="connsiteY16" fmla="*/ 332613 h 332616"/>
                        <a:gd name="connsiteX17" fmla="*/ 185825 w 218213"/>
                        <a:gd name="connsiteY17" fmla="*/ 332613 h 332616"/>
                        <a:gd name="connsiteX18" fmla="*/ 218210 w 218213"/>
                        <a:gd name="connsiteY18" fmla="*/ 300763 h 332616"/>
                        <a:gd name="connsiteX19" fmla="*/ 218210 w 218213"/>
                        <a:gd name="connsiteY19" fmla="*/ 300228 h 332616"/>
                        <a:gd name="connsiteX20" fmla="*/ 215352 w 218213"/>
                        <a:gd name="connsiteY20" fmla="*/ 286893 h 332616"/>
                        <a:gd name="connsiteX21" fmla="*/ 142762 w 218213"/>
                        <a:gd name="connsiteY21" fmla="*/ 19241 h 332616"/>
                        <a:gd name="connsiteX22" fmla="*/ 133437 w 218213"/>
                        <a:gd name="connsiteY22" fmla="*/ 48768 h 332616"/>
                        <a:gd name="connsiteX23" fmla="*/ 133437 w 218213"/>
                        <a:gd name="connsiteY23" fmla="*/ 81153 h 332616"/>
                        <a:gd name="connsiteX24" fmla="*/ 83907 w 218213"/>
                        <a:gd name="connsiteY24" fmla="*/ 81153 h 332616"/>
                        <a:gd name="connsiteX25" fmla="*/ 83907 w 218213"/>
                        <a:gd name="connsiteY25" fmla="*/ 49721 h 332616"/>
                        <a:gd name="connsiteX26" fmla="*/ 74382 w 218213"/>
                        <a:gd name="connsiteY26" fmla="*/ 19241 h 332616"/>
                        <a:gd name="connsiteX27" fmla="*/ 185825 w 218213"/>
                        <a:gd name="connsiteY27" fmla="*/ 313563 h 332616"/>
                        <a:gd name="connsiteX28" fmla="*/ 33425 w 218213"/>
                        <a:gd name="connsiteY28" fmla="*/ 313563 h 332616"/>
                        <a:gd name="connsiteX29" fmla="*/ 28662 w 218213"/>
                        <a:gd name="connsiteY29" fmla="*/ 312715 h 332616"/>
                        <a:gd name="connsiteX30" fmla="*/ 27872 w 218213"/>
                        <a:gd name="connsiteY30" fmla="*/ 312325 h 332616"/>
                        <a:gd name="connsiteX31" fmla="*/ 27052 w 218213"/>
                        <a:gd name="connsiteY31" fmla="*/ 312001 h 332616"/>
                        <a:gd name="connsiteX32" fmla="*/ 20033 w 218213"/>
                        <a:gd name="connsiteY32" fmla="*/ 304971 h 332616"/>
                        <a:gd name="connsiteX33" fmla="*/ 20233 w 218213"/>
                        <a:gd name="connsiteY33" fmla="*/ 295008 h 332616"/>
                        <a:gd name="connsiteX34" fmla="*/ 20337 w 218213"/>
                        <a:gd name="connsiteY34" fmla="*/ 294780 h 332616"/>
                        <a:gd name="connsiteX35" fmla="*/ 20442 w 218213"/>
                        <a:gd name="connsiteY35" fmla="*/ 294551 h 332616"/>
                        <a:gd name="connsiteX36" fmla="*/ 82355 w 218213"/>
                        <a:gd name="connsiteY36" fmla="*/ 153581 h 332616"/>
                        <a:gd name="connsiteX37" fmla="*/ 83964 w 218213"/>
                        <a:gd name="connsiteY37" fmla="*/ 149924 h 332616"/>
                        <a:gd name="connsiteX38" fmla="*/ 83964 w 218213"/>
                        <a:gd name="connsiteY38" fmla="*/ 100203 h 332616"/>
                        <a:gd name="connsiteX39" fmla="*/ 133437 w 218213"/>
                        <a:gd name="connsiteY39" fmla="*/ 100203 h 332616"/>
                        <a:gd name="connsiteX40" fmla="*/ 133437 w 218213"/>
                        <a:gd name="connsiteY40" fmla="*/ 148990 h 332616"/>
                        <a:gd name="connsiteX41" fmla="*/ 135066 w 218213"/>
                        <a:gd name="connsiteY41" fmla="*/ 152676 h 332616"/>
                        <a:gd name="connsiteX42" fmla="*/ 197931 w 218213"/>
                        <a:gd name="connsiteY42" fmla="*/ 294599 h 332616"/>
                        <a:gd name="connsiteX43" fmla="*/ 198112 w 218213"/>
                        <a:gd name="connsiteY43" fmla="*/ 295008 h 332616"/>
                        <a:gd name="connsiteX44" fmla="*/ 198312 w 218213"/>
                        <a:gd name="connsiteY44" fmla="*/ 295408 h 332616"/>
                        <a:gd name="connsiteX45" fmla="*/ 199160 w 218213"/>
                        <a:gd name="connsiteY45" fmla="*/ 300171 h 332616"/>
                        <a:gd name="connsiteX46" fmla="*/ 186481 w 218213"/>
                        <a:gd name="connsiteY46" fmla="*/ 313562 h 332616"/>
                        <a:gd name="connsiteX47" fmla="*/ 185825 w 218213"/>
                        <a:gd name="connsiteY47" fmla="*/ 313563 h 3326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218213" h="332616">
                          <a:moveTo>
                            <a:pt x="152487" y="144970"/>
                          </a:moveTo>
                          <a:lnTo>
                            <a:pt x="152487" y="48768"/>
                          </a:lnTo>
                          <a:cubicBezTo>
                            <a:pt x="152706" y="37118"/>
                            <a:pt x="158798" y="26368"/>
                            <a:pt x="168680" y="20193"/>
                          </a:cubicBezTo>
                          <a:cubicBezTo>
                            <a:pt x="173847" y="17843"/>
                            <a:pt x="176130" y="11750"/>
                            <a:pt x="173781" y="6583"/>
                          </a:cubicBezTo>
                          <a:cubicBezTo>
                            <a:pt x="173677" y="6353"/>
                            <a:pt x="173563" y="6127"/>
                            <a:pt x="173442" y="5905"/>
                          </a:cubicBezTo>
                          <a:cubicBezTo>
                            <a:pt x="171922" y="2448"/>
                            <a:pt x="168567" y="157"/>
                            <a:pt x="164794" y="0"/>
                          </a:cubicBezTo>
                          <a:cubicBezTo>
                            <a:pt x="164179" y="4"/>
                            <a:pt x="163567" y="68"/>
                            <a:pt x="162965" y="191"/>
                          </a:cubicBezTo>
                          <a:lnTo>
                            <a:pt x="54380" y="191"/>
                          </a:lnTo>
                          <a:cubicBezTo>
                            <a:pt x="48441" y="-174"/>
                            <a:pt x="43332" y="4343"/>
                            <a:pt x="42967" y="10282"/>
                          </a:cubicBezTo>
                          <a:cubicBezTo>
                            <a:pt x="42958" y="10411"/>
                            <a:pt x="42953" y="10539"/>
                            <a:pt x="42950" y="10668"/>
                          </a:cubicBezTo>
                          <a:cubicBezTo>
                            <a:pt x="42615" y="14984"/>
                            <a:pt x="44856" y="19090"/>
                            <a:pt x="48665" y="21146"/>
                          </a:cubicBezTo>
                          <a:cubicBezTo>
                            <a:pt x="58850" y="27024"/>
                            <a:pt x="65049" y="37962"/>
                            <a:pt x="64857" y="49721"/>
                          </a:cubicBezTo>
                          <a:lnTo>
                            <a:pt x="64857" y="145923"/>
                          </a:lnTo>
                          <a:lnTo>
                            <a:pt x="2945" y="286893"/>
                          </a:lnTo>
                          <a:cubicBezTo>
                            <a:pt x="-4421" y="302805"/>
                            <a:pt x="2507" y="321674"/>
                            <a:pt x="18418" y="329039"/>
                          </a:cubicBezTo>
                          <a:cubicBezTo>
                            <a:pt x="18968" y="329294"/>
                            <a:pt x="19526" y="329533"/>
                            <a:pt x="20090" y="329756"/>
                          </a:cubicBezTo>
                          <a:cubicBezTo>
                            <a:pt x="24261" y="331705"/>
                            <a:pt x="28821" y="332682"/>
                            <a:pt x="33425" y="332613"/>
                          </a:cubicBezTo>
                          <a:lnTo>
                            <a:pt x="185825" y="332613"/>
                          </a:lnTo>
                          <a:cubicBezTo>
                            <a:pt x="203562" y="332761"/>
                            <a:pt x="218062" y="318502"/>
                            <a:pt x="218210" y="300763"/>
                          </a:cubicBezTo>
                          <a:cubicBezTo>
                            <a:pt x="218212" y="300585"/>
                            <a:pt x="218212" y="300406"/>
                            <a:pt x="218210" y="300228"/>
                          </a:cubicBezTo>
                          <a:cubicBezTo>
                            <a:pt x="218278" y="295624"/>
                            <a:pt x="217302" y="291064"/>
                            <a:pt x="215352" y="286893"/>
                          </a:cubicBezTo>
                          <a:close/>
                          <a:moveTo>
                            <a:pt x="142762" y="19241"/>
                          </a:moveTo>
                          <a:cubicBezTo>
                            <a:pt x="136777" y="27932"/>
                            <a:pt x="133530" y="38215"/>
                            <a:pt x="133437" y="48768"/>
                          </a:cubicBezTo>
                          <a:lnTo>
                            <a:pt x="133437" y="81153"/>
                          </a:lnTo>
                          <a:lnTo>
                            <a:pt x="83907" y="81153"/>
                          </a:lnTo>
                          <a:lnTo>
                            <a:pt x="83907" y="49721"/>
                          </a:lnTo>
                          <a:cubicBezTo>
                            <a:pt x="83955" y="38821"/>
                            <a:pt x="80628" y="28173"/>
                            <a:pt x="74382" y="19241"/>
                          </a:cubicBezTo>
                          <a:close/>
                          <a:moveTo>
                            <a:pt x="185825" y="313563"/>
                          </a:moveTo>
                          <a:lnTo>
                            <a:pt x="33425" y="313563"/>
                          </a:lnTo>
                          <a:cubicBezTo>
                            <a:pt x="31796" y="313609"/>
                            <a:pt x="30175" y="313320"/>
                            <a:pt x="28662" y="312715"/>
                          </a:cubicBezTo>
                          <a:lnTo>
                            <a:pt x="27872" y="312325"/>
                          </a:lnTo>
                          <a:lnTo>
                            <a:pt x="27052" y="312001"/>
                          </a:lnTo>
                          <a:cubicBezTo>
                            <a:pt x="23834" y="310741"/>
                            <a:pt x="21289" y="308192"/>
                            <a:pt x="20033" y="304971"/>
                          </a:cubicBezTo>
                          <a:cubicBezTo>
                            <a:pt x="18723" y="301764"/>
                            <a:pt x="18795" y="298160"/>
                            <a:pt x="20233" y="295008"/>
                          </a:cubicBezTo>
                          <a:lnTo>
                            <a:pt x="20337" y="294780"/>
                          </a:lnTo>
                          <a:lnTo>
                            <a:pt x="20442" y="294551"/>
                          </a:lnTo>
                          <a:lnTo>
                            <a:pt x="82355" y="153581"/>
                          </a:lnTo>
                          <a:lnTo>
                            <a:pt x="83964" y="149924"/>
                          </a:lnTo>
                          <a:lnTo>
                            <a:pt x="83964" y="100203"/>
                          </a:lnTo>
                          <a:lnTo>
                            <a:pt x="133437" y="100203"/>
                          </a:lnTo>
                          <a:lnTo>
                            <a:pt x="133437" y="148990"/>
                          </a:lnTo>
                          <a:lnTo>
                            <a:pt x="135066" y="152676"/>
                          </a:lnTo>
                          <a:lnTo>
                            <a:pt x="197931" y="294599"/>
                          </a:lnTo>
                          <a:lnTo>
                            <a:pt x="198112" y="295008"/>
                          </a:lnTo>
                          <a:lnTo>
                            <a:pt x="198312" y="295408"/>
                          </a:lnTo>
                          <a:cubicBezTo>
                            <a:pt x="198919" y="296921"/>
                            <a:pt x="199207" y="298542"/>
                            <a:pt x="199160" y="300171"/>
                          </a:cubicBezTo>
                          <a:cubicBezTo>
                            <a:pt x="199356" y="307370"/>
                            <a:pt x="193680" y="313365"/>
                            <a:pt x="186481" y="313562"/>
                          </a:cubicBezTo>
                          <a:cubicBezTo>
                            <a:pt x="186262" y="313568"/>
                            <a:pt x="186044" y="313568"/>
                            <a:pt x="185825" y="31356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Freeform: Shape 159">
                      <a:extLst>
                        <a:ext uri="{FF2B5EF4-FFF2-40B4-BE49-F238E27FC236}">
                          <a16:creationId xmlns:a16="http://schemas.microsoft.com/office/drawing/2014/main" id="{66123730-8E25-2689-8474-A93824F0E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7119" y="2964439"/>
                      <a:ext cx="32384" cy="32385"/>
                    </a:xfrm>
                    <a:custGeom>
                      <a:avLst/>
                      <a:gdLst>
                        <a:gd name="connsiteX0" fmla="*/ 32385 w 32384"/>
                        <a:gd name="connsiteY0" fmla="*/ 16193 h 32385"/>
                        <a:gd name="connsiteX1" fmla="*/ 16193 w 32384"/>
                        <a:gd name="connsiteY1" fmla="*/ 32385 h 32385"/>
                        <a:gd name="connsiteX2" fmla="*/ 0 w 32384"/>
                        <a:gd name="connsiteY2" fmla="*/ 16193 h 32385"/>
                        <a:gd name="connsiteX3" fmla="*/ 16193 w 32384"/>
                        <a:gd name="connsiteY3" fmla="*/ 0 h 32385"/>
                        <a:gd name="connsiteX4" fmla="*/ 32385 w 32384"/>
                        <a:gd name="connsiteY4" fmla="*/ 16193 h 32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84" h="32385">
                          <a:moveTo>
                            <a:pt x="32385" y="16193"/>
                          </a:moveTo>
                          <a:cubicBezTo>
                            <a:pt x="32385" y="25135"/>
                            <a:pt x="25135" y="32385"/>
                            <a:pt x="16193" y="32385"/>
                          </a:cubicBezTo>
                          <a:cubicBezTo>
                            <a:pt x="7250" y="32385"/>
                            <a:pt x="0" y="25135"/>
                            <a:pt x="0" y="16193"/>
                          </a:cubicBezTo>
                          <a:cubicBezTo>
                            <a:pt x="0" y="7250"/>
                            <a:pt x="7250" y="0"/>
                            <a:pt x="16193" y="0"/>
                          </a:cubicBezTo>
                          <a:cubicBezTo>
                            <a:pt x="25135" y="0"/>
                            <a:pt x="32385" y="7250"/>
                            <a:pt x="32385" y="1619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Freeform: Shape 160">
                      <a:extLst>
                        <a:ext uri="{FF2B5EF4-FFF2-40B4-BE49-F238E27FC236}">
                          <a16:creationId xmlns:a16="http://schemas.microsoft.com/office/drawing/2014/main" id="{0C2F1DD3-4406-2AA1-74A9-9CD1BECFE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84703" y="3013969"/>
                      <a:ext cx="32385" cy="32384"/>
                    </a:xfrm>
                    <a:custGeom>
                      <a:avLst/>
                      <a:gdLst>
                        <a:gd name="connsiteX0" fmla="*/ 0 w 32385"/>
                        <a:gd name="connsiteY0" fmla="*/ 16193 h 32384"/>
                        <a:gd name="connsiteX1" fmla="*/ 16193 w 32385"/>
                        <a:gd name="connsiteY1" fmla="*/ 32385 h 32384"/>
                        <a:gd name="connsiteX2" fmla="*/ 32385 w 32385"/>
                        <a:gd name="connsiteY2" fmla="*/ 16193 h 32384"/>
                        <a:gd name="connsiteX3" fmla="*/ 16193 w 32385"/>
                        <a:gd name="connsiteY3" fmla="*/ 0 h 32384"/>
                        <a:gd name="connsiteX4" fmla="*/ 0 w 32385"/>
                        <a:gd name="connsiteY4" fmla="*/ 16193 h 323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85" h="32384">
                          <a:moveTo>
                            <a:pt x="0" y="16193"/>
                          </a:moveTo>
                          <a:cubicBezTo>
                            <a:pt x="0" y="25136"/>
                            <a:pt x="7249" y="32385"/>
                            <a:pt x="16193" y="32385"/>
                          </a:cubicBezTo>
                          <a:cubicBezTo>
                            <a:pt x="25136" y="32385"/>
                            <a:pt x="32385" y="25136"/>
                            <a:pt x="32385" y="16193"/>
                          </a:cubicBezTo>
                          <a:cubicBezTo>
                            <a:pt x="32385" y="7249"/>
                            <a:pt x="25136" y="0"/>
                            <a:pt x="16193" y="0"/>
                          </a:cubicBezTo>
                          <a:cubicBezTo>
                            <a:pt x="7249" y="0"/>
                            <a:pt x="0" y="7249"/>
                            <a:pt x="0" y="1619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Freeform: Shape 161">
                      <a:extLst>
                        <a:ext uri="{FF2B5EF4-FFF2-40B4-BE49-F238E27FC236}">
                          <a16:creationId xmlns:a16="http://schemas.microsoft.com/office/drawing/2014/main" id="{BF21C9C2-A2AF-2555-D9DF-92FA46E32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24696" y="3002539"/>
                      <a:ext cx="32384" cy="32385"/>
                    </a:xfrm>
                    <a:custGeom>
                      <a:avLst/>
                      <a:gdLst>
                        <a:gd name="connsiteX0" fmla="*/ 16192 w 32384"/>
                        <a:gd name="connsiteY0" fmla="*/ 32385 h 32385"/>
                        <a:gd name="connsiteX1" fmla="*/ 32385 w 32384"/>
                        <a:gd name="connsiteY1" fmla="*/ 16193 h 32385"/>
                        <a:gd name="connsiteX2" fmla="*/ 16192 w 32384"/>
                        <a:gd name="connsiteY2" fmla="*/ 0 h 32385"/>
                        <a:gd name="connsiteX3" fmla="*/ 0 w 32384"/>
                        <a:gd name="connsiteY3" fmla="*/ 16193 h 32385"/>
                        <a:gd name="connsiteX4" fmla="*/ 16192 w 32384"/>
                        <a:gd name="connsiteY4" fmla="*/ 32385 h 32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84" h="32385">
                          <a:moveTo>
                            <a:pt x="16192" y="32385"/>
                          </a:moveTo>
                          <a:cubicBezTo>
                            <a:pt x="25136" y="32385"/>
                            <a:pt x="32385" y="25136"/>
                            <a:pt x="32385" y="16193"/>
                          </a:cubicBezTo>
                          <a:cubicBezTo>
                            <a:pt x="32385" y="7249"/>
                            <a:pt x="25136" y="0"/>
                            <a:pt x="16192" y="0"/>
                          </a:cubicBezTo>
                          <a:cubicBezTo>
                            <a:pt x="7249" y="0"/>
                            <a:pt x="0" y="7249"/>
                            <a:pt x="0" y="16193"/>
                          </a:cubicBezTo>
                          <a:cubicBezTo>
                            <a:pt x="0" y="25136"/>
                            <a:pt x="7249" y="32385"/>
                            <a:pt x="16192" y="3238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3" name="Freeform: Shape 162">
                      <a:extLst>
                        <a:ext uri="{FF2B5EF4-FFF2-40B4-BE49-F238E27FC236}">
                          <a16:creationId xmlns:a16="http://schemas.microsoft.com/office/drawing/2014/main" id="{55725A0F-ECD6-02C3-E718-28CF0D425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29459" y="3056831"/>
                      <a:ext cx="43815" cy="43814"/>
                    </a:xfrm>
                    <a:custGeom>
                      <a:avLst/>
                      <a:gdLst>
                        <a:gd name="connsiteX0" fmla="*/ 0 w 43815"/>
                        <a:gd name="connsiteY0" fmla="*/ 21907 h 43814"/>
                        <a:gd name="connsiteX1" fmla="*/ 21907 w 43815"/>
                        <a:gd name="connsiteY1" fmla="*/ 43815 h 43814"/>
                        <a:gd name="connsiteX2" fmla="*/ 43815 w 43815"/>
                        <a:gd name="connsiteY2" fmla="*/ 21907 h 43814"/>
                        <a:gd name="connsiteX3" fmla="*/ 21907 w 43815"/>
                        <a:gd name="connsiteY3" fmla="*/ 0 h 43814"/>
                        <a:gd name="connsiteX4" fmla="*/ 0 w 43815"/>
                        <a:gd name="connsiteY4" fmla="*/ 21907 h 438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815" h="43814">
                          <a:moveTo>
                            <a:pt x="0" y="21907"/>
                          </a:moveTo>
                          <a:cubicBezTo>
                            <a:pt x="0" y="34007"/>
                            <a:pt x="9808" y="43815"/>
                            <a:pt x="21907" y="43815"/>
                          </a:cubicBezTo>
                          <a:cubicBezTo>
                            <a:pt x="34007" y="43815"/>
                            <a:pt x="43815" y="34007"/>
                            <a:pt x="43815" y="21907"/>
                          </a:cubicBezTo>
                          <a:cubicBezTo>
                            <a:pt x="43815" y="9808"/>
                            <a:pt x="34007" y="0"/>
                            <a:pt x="21907" y="0"/>
                          </a:cubicBezTo>
                          <a:cubicBezTo>
                            <a:pt x="9808" y="0"/>
                            <a:pt x="0" y="9808"/>
                            <a:pt x="0" y="2190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C1799D9-DA05-B482-A548-CBBF5F294C1A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168" y="4445513"/>
                    <a:ext cx="1130587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Testing and validation</a:t>
                    </a:r>
                  </a:p>
                </p:txBody>
              </p: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DEB17D27-2FE9-A4EE-52D5-368229C562D8}"/>
                    </a:ext>
                  </a:extLst>
                </p:cNvPr>
                <p:cNvGrpSpPr/>
                <p:nvPr/>
              </p:nvGrpSpPr>
              <p:grpSpPr>
                <a:xfrm>
                  <a:off x="6803612" y="4139814"/>
                  <a:ext cx="2047918" cy="609728"/>
                  <a:chOff x="6803612" y="4139814"/>
                  <a:chExt cx="2047918" cy="609728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914B58FD-3B90-CD6A-2EF6-FFC27368AF19}"/>
                      </a:ext>
                    </a:extLst>
                  </p:cNvPr>
                  <p:cNvGrpSpPr/>
                  <p:nvPr/>
                </p:nvGrpSpPr>
                <p:grpSpPr>
                  <a:xfrm>
                    <a:off x="6803612" y="4139814"/>
                    <a:ext cx="2047918" cy="609728"/>
                    <a:chOff x="5072041" y="4210585"/>
                    <a:chExt cx="2047918" cy="609728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422820F5-0B33-34B4-B041-7395F6FCAC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72041" y="4210585"/>
                      <a:ext cx="2047918" cy="609728"/>
                      <a:chOff x="2304388" y="2470703"/>
                      <a:chExt cx="2047918" cy="571722"/>
                    </a:xfrm>
                  </p:grpSpPr>
                  <p:sp>
                    <p:nvSpPr>
                      <p:cNvPr id="138" name="Rectangle: Rounded Corners 137">
                        <a:extLst>
                          <a:ext uri="{FF2B5EF4-FFF2-40B4-BE49-F238E27FC236}">
                            <a16:creationId xmlns:a16="http://schemas.microsoft.com/office/drawing/2014/main" id="{2FC8FE86-9F28-21C7-5C34-23F382C7F9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4388" y="2587830"/>
                        <a:ext cx="2047918" cy="454595"/>
                      </a:xfrm>
                      <a:prstGeom prst="roundRect">
                        <a:avLst>
                          <a:gd name="adj" fmla="val 23058"/>
                        </a:avLst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TextBox 138">
                        <a:extLst>
                          <a:ext uri="{FF2B5EF4-FFF2-40B4-BE49-F238E27FC236}">
                            <a16:creationId xmlns:a16="http://schemas.microsoft.com/office/drawing/2014/main" id="{3179388E-B056-7E3D-214D-69D4D3D136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1458" y="2470703"/>
                        <a:ext cx="1251498" cy="2380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dirty="0"/>
                          <a:t>Build (CI) pipeline</a:t>
                        </a:r>
                      </a:p>
                    </p:txBody>
                  </p:sp>
                </p:grpSp>
                <p:pic>
                  <p:nvPicPr>
                    <p:cNvPr id="137" name="Picture 6">
                      <a:extLst>
                        <a:ext uri="{FF2B5EF4-FFF2-40B4-BE49-F238E27FC236}">
                          <a16:creationId xmlns:a16="http://schemas.microsoft.com/office/drawing/2014/main" id="{936AA4ED-21EB-E713-DA92-52E78AF5C0A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485235" y="4242845"/>
                      <a:ext cx="217642" cy="21764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67" name="Graphic 166" descr="Box outline">
                    <a:extLst>
                      <a:ext uri="{FF2B5EF4-FFF2-40B4-BE49-F238E27FC236}">
                        <a16:creationId xmlns:a16="http://schemas.microsoft.com/office/drawing/2014/main" id="{7F0B45EF-58E0-1E35-C372-D78645358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3633" y="4404060"/>
                    <a:ext cx="322748" cy="322748"/>
                  </a:xfrm>
                  <a:prstGeom prst="rect">
                    <a:avLst/>
                  </a:prstGeom>
                </p:spPr>
              </p:pic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291C5068-20B4-43CE-E565-357D11458C93}"/>
                      </a:ext>
                    </a:extLst>
                  </p:cNvPr>
                  <p:cNvSpPr txBox="1"/>
                  <p:nvPr/>
                </p:nvSpPr>
                <p:spPr>
                  <a:xfrm>
                    <a:off x="7411217" y="4370552"/>
                    <a:ext cx="1381834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Prepare content for publishing</a:t>
                    </a:r>
                  </a:p>
                </p:txBody>
              </p: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0733D203-22A6-1295-7C1D-5489F10D5EC6}"/>
                    </a:ext>
                  </a:extLst>
                </p:cNvPr>
                <p:cNvGrpSpPr/>
                <p:nvPr/>
              </p:nvGrpSpPr>
              <p:grpSpPr>
                <a:xfrm>
                  <a:off x="9058997" y="4156735"/>
                  <a:ext cx="2047918" cy="611773"/>
                  <a:chOff x="9058997" y="4156735"/>
                  <a:chExt cx="2047918" cy="611773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EC512414-70D8-630D-9DFE-0E88D4F0F99D}"/>
                      </a:ext>
                    </a:extLst>
                  </p:cNvPr>
                  <p:cNvGrpSpPr/>
                  <p:nvPr/>
                </p:nvGrpSpPr>
                <p:grpSpPr>
                  <a:xfrm>
                    <a:off x="9058997" y="4156735"/>
                    <a:ext cx="2047918" cy="611773"/>
                    <a:chOff x="5072041" y="4208543"/>
                    <a:chExt cx="2047918" cy="611773"/>
                  </a:xfrm>
                </p:grpSpPr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D0A74EF5-C25B-8221-9DF8-B9C4CDA325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72041" y="4208543"/>
                      <a:ext cx="2047918" cy="611773"/>
                      <a:chOff x="2304388" y="2468786"/>
                      <a:chExt cx="2047918" cy="573639"/>
                    </a:xfrm>
                  </p:grpSpPr>
                  <p:sp>
                    <p:nvSpPr>
                      <p:cNvPr id="143" name="Rectangle: Rounded Corners 142">
                        <a:extLst>
                          <a:ext uri="{FF2B5EF4-FFF2-40B4-BE49-F238E27FC236}">
                            <a16:creationId xmlns:a16="http://schemas.microsoft.com/office/drawing/2014/main" id="{211B241D-AAF7-CEC9-4CFE-184AEA146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4388" y="2587830"/>
                        <a:ext cx="2047918" cy="454595"/>
                      </a:xfrm>
                      <a:prstGeom prst="roundRect">
                        <a:avLst>
                          <a:gd name="adj" fmla="val 23058"/>
                        </a:avLst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4" name="TextBox 143">
                        <a:extLst>
                          <a:ext uri="{FF2B5EF4-FFF2-40B4-BE49-F238E27FC236}">
                            <a16:creationId xmlns:a16="http://schemas.microsoft.com/office/drawing/2014/main" id="{43E5FDC1-52A3-A4A3-0744-D9566D8BB6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9866" y="2468786"/>
                        <a:ext cx="1380934" cy="2380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dirty="0"/>
                          <a:t>Release (CD) pipeline</a:t>
                        </a:r>
                      </a:p>
                    </p:txBody>
                  </p:sp>
                </p:grpSp>
                <p:pic>
                  <p:nvPicPr>
                    <p:cNvPr id="142" name="Picture 6">
                      <a:extLst>
                        <a:ext uri="{FF2B5EF4-FFF2-40B4-BE49-F238E27FC236}">
                          <a16:creationId xmlns:a16="http://schemas.microsoft.com/office/drawing/2014/main" id="{429DB3B2-3628-2596-0D20-F100F3F211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345741" y="4243576"/>
                      <a:ext cx="217642" cy="21764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52" name="Graphic 151" descr="Rocket outline">
                    <a:extLst>
                      <a:ext uri="{FF2B5EF4-FFF2-40B4-BE49-F238E27FC236}">
                        <a16:creationId xmlns:a16="http://schemas.microsoft.com/office/drawing/2014/main" id="{A4B0C481-E5C7-F48C-A163-EBB15459B6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56446" y="4451641"/>
                    <a:ext cx="287827" cy="287827"/>
                  </a:xfrm>
                  <a:prstGeom prst="rect">
                    <a:avLst/>
                  </a:prstGeom>
                </p:spPr>
              </p:pic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0DD52D5A-D038-0BE5-597B-AF761E4F7AB1}"/>
                      </a:ext>
                    </a:extLst>
                  </p:cNvPr>
                  <p:cNvSpPr txBox="1"/>
                  <p:nvPr/>
                </p:nvSpPr>
                <p:spPr>
                  <a:xfrm>
                    <a:off x="9671874" y="4481858"/>
                    <a:ext cx="1221432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Publish / deploy content</a:t>
                    </a:r>
                  </a:p>
                </p:txBody>
              </p:sp>
            </p:grpSp>
          </p:grpSp>
          <p:pic>
            <p:nvPicPr>
              <p:cNvPr id="118" name="Picture 6">
                <a:extLst>
                  <a:ext uri="{FF2B5EF4-FFF2-40B4-BE49-F238E27FC236}">
                    <a16:creationId xmlns:a16="http://schemas.microsoft.com/office/drawing/2014/main" id="{101C1CAB-C12E-7A5A-DBBA-CDFFAD0860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9915" y="3960456"/>
                <a:ext cx="217642" cy="217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95B1015-004D-434D-1A78-80A962B881E5}"/>
              </a:ext>
            </a:extLst>
          </p:cNvPr>
          <p:cNvGrpSpPr/>
          <p:nvPr/>
        </p:nvGrpSpPr>
        <p:grpSpPr>
          <a:xfrm>
            <a:off x="1563340" y="5099719"/>
            <a:ext cx="4137337" cy="1684466"/>
            <a:chOff x="1494955" y="5105383"/>
            <a:chExt cx="4137337" cy="1684466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4E1A0921-863E-D94E-FFF5-CF16EB5E3B50}"/>
                </a:ext>
              </a:extLst>
            </p:cNvPr>
            <p:cNvGrpSpPr/>
            <p:nvPr/>
          </p:nvGrpSpPr>
          <p:grpSpPr>
            <a:xfrm>
              <a:off x="1494955" y="5200469"/>
              <a:ext cx="4137337" cy="1589380"/>
              <a:chOff x="1494955" y="5200469"/>
              <a:chExt cx="4137337" cy="1589380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AA225FF9-912E-D330-DADF-5727714FC0CC}"/>
                  </a:ext>
                </a:extLst>
              </p:cNvPr>
              <p:cNvGrpSpPr/>
              <p:nvPr/>
            </p:nvGrpSpPr>
            <p:grpSpPr>
              <a:xfrm>
                <a:off x="1761166" y="5320827"/>
                <a:ext cx="1039149" cy="1388707"/>
                <a:chOff x="1556999" y="5248549"/>
                <a:chExt cx="1039149" cy="1388707"/>
              </a:xfrm>
            </p:grpSpPr>
            <p:pic>
              <p:nvPicPr>
                <p:cNvPr id="262" name="Picture 261">
                  <a:extLst>
                    <a:ext uri="{FF2B5EF4-FFF2-40B4-BE49-F238E27FC236}">
                      <a16:creationId xmlns:a16="http://schemas.microsoft.com/office/drawing/2014/main" id="{DE1F0FE0-8CAC-E331-8DCF-A83DB63FDD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23346" y="6207681"/>
                  <a:ext cx="806661" cy="253202"/>
                </a:xfrm>
                <a:prstGeom prst="rect">
                  <a:avLst/>
                </a:prstGeom>
              </p:spPr>
            </p:pic>
            <p:pic>
              <p:nvPicPr>
                <p:cNvPr id="263" name="Picture 262">
                  <a:extLst>
                    <a:ext uri="{FF2B5EF4-FFF2-40B4-BE49-F238E27FC236}">
                      <a16:creationId xmlns:a16="http://schemas.microsoft.com/office/drawing/2014/main" id="{B0E725C9-7E9A-E16E-5F91-8166D17518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75174" y="5801967"/>
                  <a:ext cx="581911" cy="311121"/>
                </a:xfrm>
                <a:prstGeom prst="rect">
                  <a:avLst/>
                </a:prstGeom>
              </p:spPr>
            </p:pic>
            <p:sp>
              <p:nvSpPr>
                <p:cNvPr id="264" name="Rectangle: Rounded Corners 263">
                  <a:extLst>
                    <a:ext uri="{FF2B5EF4-FFF2-40B4-BE49-F238E27FC236}">
                      <a16:creationId xmlns:a16="http://schemas.microsoft.com/office/drawing/2014/main" id="{81370545-5060-F318-E8D8-745D5456B8A7}"/>
                    </a:ext>
                  </a:extLst>
                </p:cNvPr>
                <p:cNvSpPr/>
                <p:nvPr/>
              </p:nvSpPr>
              <p:spPr>
                <a:xfrm>
                  <a:off x="1556999" y="5534152"/>
                  <a:ext cx="1039149" cy="1103104"/>
                </a:xfrm>
                <a:prstGeom prst="roundRect">
                  <a:avLst>
                    <a:gd name="adj" fmla="val 13915"/>
                  </a:avLst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6EB0D352-7542-4110-405E-3E3A991C0465}"/>
                    </a:ext>
                  </a:extLst>
                </p:cNvPr>
                <p:cNvSpPr txBox="1"/>
                <p:nvPr/>
              </p:nvSpPr>
              <p:spPr>
                <a:xfrm>
                  <a:off x="1897244" y="5360752"/>
                  <a:ext cx="588254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Data Engineer</a:t>
                  </a:r>
                </a:p>
              </p:txBody>
            </p:sp>
            <p:pic>
              <p:nvPicPr>
                <p:cNvPr id="246" name="Graphic 245" descr="Programmer male with solid fill">
                  <a:extLst>
                    <a:ext uri="{FF2B5EF4-FFF2-40B4-BE49-F238E27FC236}">
                      <a16:creationId xmlns:a16="http://schemas.microsoft.com/office/drawing/2014/main" id="{5DCAEDA0-C68A-B191-1356-E34BE2CD0E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3346" y="5248549"/>
                  <a:ext cx="414912" cy="414912"/>
                </a:xfrm>
                <a:prstGeom prst="rect">
                  <a:avLst/>
                </a:prstGeom>
              </p:spPr>
            </p:pic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5FD90D88-31CC-1220-3E6B-05A42BD179B1}"/>
                  </a:ext>
                </a:extLst>
              </p:cNvPr>
              <p:cNvGrpSpPr/>
              <p:nvPr/>
            </p:nvGrpSpPr>
            <p:grpSpPr>
              <a:xfrm>
                <a:off x="3100955" y="5395239"/>
                <a:ext cx="1039149" cy="1322346"/>
                <a:chOff x="3107465" y="5395239"/>
                <a:chExt cx="1039149" cy="1322346"/>
              </a:xfrm>
            </p:grpSpPr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CB11C1FE-6CA3-FEE5-2A46-04B4264496D8}"/>
                    </a:ext>
                  </a:extLst>
                </p:cNvPr>
                <p:cNvGrpSpPr/>
                <p:nvPr/>
              </p:nvGrpSpPr>
              <p:grpSpPr>
                <a:xfrm>
                  <a:off x="3107465" y="5395239"/>
                  <a:ext cx="1039149" cy="1322346"/>
                  <a:chOff x="3102459" y="5350317"/>
                  <a:chExt cx="1039149" cy="1322346"/>
                </a:xfrm>
              </p:grpSpPr>
              <p:pic>
                <p:nvPicPr>
                  <p:cNvPr id="259" name="Picture 258">
                    <a:extLst>
                      <a:ext uri="{FF2B5EF4-FFF2-40B4-BE49-F238E27FC236}">
                        <a16:creationId xmlns:a16="http://schemas.microsoft.com/office/drawing/2014/main" id="{2F3592D3-79B4-2152-3560-BEF54E8EEA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151971" y="5824374"/>
                    <a:ext cx="311262" cy="324507"/>
                  </a:xfrm>
                  <a:prstGeom prst="rect">
                    <a:avLst/>
                  </a:prstGeom>
                </p:spPr>
              </p:pic>
              <p:pic>
                <p:nvPicPr>
                  <p:cNvPr id="1026" name="Picture 2" descr="Image result for visual studio code icon">
                    <a:extLst>
                      <a:ext uri="{FF2B5EF4-FFF2-40B4-BE49-F238E27FC236}">
                        <a16:creationId xmlns:a16="http://schemas.microsoft.com/office/drawing/2014/main" id="{B9E0E925-63DF-9C89-0CF7-3C83C271B23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89566" y="6243759"/>
                    <a:ext cx="239055" cy="24872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66" name="Rectangle: Rounded Corners 265">
                    <a:extLst>
                      <a:ext uri="{FF2B5EF4-FFF2-40B4-BE49-F238E27FC236}">
                        <a16:creationId xmlns:a16="http://schemas.microsoft.com/office/drawing/2014/main" id="{2966FDD6-B854-9630-ADC0-0174EDABBFBC}"/>
                      </a:ext>
                    </a:extLst>
                  </p:cNvPr>
                  <p:cNvSpPr/>
                  <p:nvPr/>
                </p:nvSpPr>
                <p:spPr>
                  <a:xfrm>
                    <a:off x="3102459" y="5569559"/>
                    <a:ext cx="1039149" cy="1103104"/>
                  </a:xfrm>
                  <a:prstGeom prst="roundRect">
                    <a:avLst>
                      <a:gd name="adj" fmla="val 15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6466E182-41F1-7660-E437-CEB5E0FD6A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1747" y="5420649"/>
                    <a:ext cx="597186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/>
                      <a:t>Analytics Engineer</a:t>
                    </a:r>
                  </a:p>
                </p:txBody>
              </p:sp>
              <p:pic>
                <p:nvPicPr>
                  <p:cNvPr id="248" name="Graphic 247" descr="Programmer female with solid fill">
                    <a:extLst>
                      <a:ext uri="{FF2B5EF4-FFF2-40B4-BE49-F238E27FC236}">
                        <a16:creationId xmlns:a16="http://schemas.microsoft.com/office/drawing/2014/main" id="{69AEC8EB-5687-A5F6-4D21-CB2F2C46CF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1971" y="5350317"/>
                    <a:ext cx="408886" cy="40888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A0DFE3C3-B69C-D09A-6CB8-C1BAFE5D0F26}"/>
                    </a:ext>
                  </a:extLst>
                </p:cNvPr>
                <p:cNvSpPr txBox="1"/>
                <p:nvPr/>
              </p:nvSpPr>
              <p:spPr>
                <a:xfrm>
                  <a:off x="3497964" y="5877401"/>
                  <a:ext cx="53597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Tabular Editor</a:t>
                  </a: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06B9422-09C4-9702-1B30-738AAB6F40FC}"/>
                    </a:ext>
                  </a:extLst>
                </p:cNvPr>
                <p:cNvSpPr txBox="1"/>
                <p:nvPr/>
              </p:nvSpPr>
              <p:spPr>
                <a:xfrm>
                  <a:off x="3496767" y="6251612"/>
                  <a:ext cx="535975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Visual Studio Code</a:t>
                  </a:r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52C118FD-4396-3343-310E-8B161475045C}"/>
                  </a:ext>
                </a:extLst>
              </p:cNvPr>
              <p:cNvGrpSpPr/>
              <p:nvPr/>
            </p:nvGrpSpPr>
            <p:grpSpPr>
              <a:xfrm>
                <a:off x="4440743" y="5401937"/>
                <a:ext cx="1039149" cy="1320500"/>
                <a:chOff x="4440743" y="5401937"/>
                <a:chExt cx="1039149" cy="1320500"/>
              </a:xfrm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5C07FD83-A5D5-8A68-28FF-20D1056EBB01}"/>
                    </a:ext>
                  </a:extLst>
                </p:cNvPr>
                <p:cNvGrpSpPr/>
                <p:nvPr/>
              </p:nvGrpSpPr>
              <p:grpSpPr>
                <a:xfrm>
                  <a:off x="4440743" y="5401937"/>
                  <a:ext cx="1039149" cy="1320500"/>
                  <a:chOff x="4288942" y="5391304"/>
                  <a:chExt cx="1039149" cy="1320500"/>
                </a:xfrm>
              </p:grpSpPr>
              <p:sp>
                <p:nvSpPr>
                  <p:cNvPr id="268" name="Rectangle: Rounded Corners 267">
                    <a:extLst>
                      <a:ext uri="{FF2B5EF4-FFF2-40B4-BE49-F238E27FC236}">
                        <a16:creationId xmlns:a16="http://schemas.microsoft.com/office/drawing/2014/main" id="{1C0345EB-C770-C157-A135-1DE9C0891DE2}"/>
                      </a:ext>
                    </a:extLst>
                  </p:cNvPr>
                  <p:cNvSpPr/>
                  <p:nvPr/>
                </p:nvSpPr>
                <p:spPr>
                  <a:xfrm>
                    <a:off x="4288942" y="5608700"/>
                    <a:ext cx="1039149" cy="1103104"/>
                  </a:xfrm>
                  <a:prstGeom prst="roundRect">
                    <a:avLst>
                      <a:gd name="adj" fmla="val 16772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C2243AE6-33F2-47E4-84FB-7C5AC7811276}"/>
                      </a:ext>
                    </a:extLst>
                  </p:cNvPr>
                  <p:cNvSpPr txBox="1"/>
                  <p:nvPr/>
                </p:nvSpPr>
                <p:spPr>
                  <a:xfrm>
                    <a:off x="4618230" y="5459790"/>
                    <a:ext cx="597186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/>
                      <a:t>Content Creator</a:t>
                    </a:r>
                  </a:p>
                </p:txBody>
              </p:sp>
              <p:pic>
                <p:nvPicPr>
                  <p:cNvPr id="257" name="Graphic 256" descr="Programmer female with solid fill">
                    <a:extLst>
                      <a:ext uri="{FF2B5EF4-FFF2-40B4-BE49-F238E27FC236}">
                        <a16:creationId xmlns:a16="http://schemas.microsoft.com/office/drawing/2014/main" id="{5DE937B9-B34C-182E-9477-39664098F9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30250" y="5391304"/>
                    <a:ext cx="408886" cy="408886"/>
                  </a:xfrm>
                  <a:prstGeom prst="rect">
                    <a:avLst/>
                  </a:prstGeom>
                </p:spPr>
              </p:pic>
              <p:pic>
                <p:nvPicPr>
                  <p:cNvPr id="260" name="Picture 259" descr="Icon&#10;&#10;Description automatically generated">
                    <a:extLst>
                      <a:ext uri="{FF2B5EF4-FFF2-40B4-BE49-F238E27FC236}">
                        <a16:creationId xmlns:a16="http://schemas.microsoft.com/office/drawing/2014/main" id="{1B9B920D-9548-459D-5594-BB13CB7499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1538" y="5911838"/>
                    <a:ext cx="186311" cy="24841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B72C6EDB-1BF6-379A-3F65-733AE865954E}"/>
                    </a:ext>
                  </a:extLst>
                </p:cNvPr>
                <p:cNvSpPr txBox="1"/>
                <p:nvPr/>
              </p:nvSpPr>
              <p:spPr>
                <a:xfrm>
                  <a:off x="4800636" y="5899301"/>
                  <a:ext cx="57495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Power BI Desktop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716E34C5-4D9C-B358-120C-7784480B8642}"/>
                    </a:ext>
                  </a:extLst>
                </p:cNvPr>
                <p:cNvSpPr txBox="1"/>
                <p:nvPr/>
              </p:nvSpPr>
              <p:spPr>
                <a:xfrm>
                  <a:off x="4829829" y="6247869"/>
                  <a:ext cx="6073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Paginated report builder</a:t>
                  </a:r>
                </a:p>
              </p:txBody>
            </p:sp>
          </p:grpSp>
          <p:sp>
            <p:nvSpPr>
              <p:cNvPr id="286" name="Rectangle: Rounded Corners 285">
                <a:extLst>
                  <a:ext uri="{FF2B5EF4-FFF2-40B4-BE49-F238E27FC236}">
                    <a16:creationId xmlns:a16="http://schemas.microsoft.com/office/drawing/2014/main" id="{E25CE3E6-14D9-9024-FA0B-4CE8BBE47FD4}"/>
                  </a:ext>
                </a:extLst>
              </p:cNvPr>
              <p:cNvSpPr/>
              <p:nvPr/>
            </p:nvSpPr>
            <p:spPr>
              <a:xfrm>
                <a:off x="1494955" y="5200469"/>
                <a:ext cx="4137337" cy="1589380"/>
              </a:xfrm>
              <a:prstGeom prst="roundRect">
                <a:avLst>
                  <a:gd name="adj" fmla="val 11542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0423A9A4-9A72-E4EB-63D0-AD974E0ABC4C}"/>
                  </a:ext>
                </a:extLst>
              </p:cNvPr>
              <p:cNvCxnSpPr/>
              <p:nvPr/>
            </p:nvCxnSpPr>
            <p:spPr>
              <a:xfrm>
                <a:off x="2950635" y="5606430"/>
                <a:ext cx="0" cy="1063516"/>
              </a:xfrm>
              <a:prstGeom prst="line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CF92774F-B27C-82BF-1727-329A787AE03D}"/>
                  </a:ext>
                </a:extLst>
              </p:cNvPr>
              <p:cNvCxnSpPr/>
              <p:nvPr/>
            </p:nvCxnSpPr>
            <p:spPr>
              <a:xfrm>
                <a:off x="4290424" y="5606183"/>
                <a:ext cx="0" cy="1063516"/>
              </a:xfrm>
              <a:prstGeom prst="line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54AAE08-8FFD-DE76-66CC-22805EA13F0C}"/>
                </a:ext>
              </a:extLst>
            </p:cNvPr>
            <p:cNvSpPr txBox="1"/>
            <p:nvPr/>
          </p:nvSpPr>
          <p:spPr>
            <a:xfrm>
              <a:off x="1670617" y="5105383"/>
              <a:ext cx="92443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Data Teams</a:t>
              </a:r>
            </a:p>
          </p:txBody>
        </p: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1F15E143-0CEE-EDF2-4FAE-71887B25B6B3}"/>
              </a:ext>
            </a:extLst>
          </p:cNvPr>
          <p:cNvGrpSpPr/>
          <p:nvPr/>
        </p:nvGrpSpPr>
        <p:grpSpPr>
          <a:xfrm>
            <a:off x="6826946" y="1130734"/>
            <a:ext cx="2319617" cy="2169723"/>
            <a:chOff x="6826946" y="1130734"/>
            <a:chExt cx="2319617" cy="2169723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6BDD05B-A16E-7736-4F54-385BF5B7513D}"/>
                </a:ext>
              </a:extLst>
            </p:cNvPr>
            <p:cNvCxnSpPr/>
            <p:nvPr/>
          </p:nvCxnSpPr>
          <p:spPr>
            <a:xfrm>
              <a:off x="8733083" y="1963163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A63DF23-04FF-F7E8-AACA-5A8EEB175BE5}"/>
                </a:ext>
              </a:extLst>
            </p:cNvPr>
            <p:cNvCxnSpPr/>
            <p:nvPr/>
          </p:nvCxnSpPr>
          <p:spPr>
            <a:xfrm>
              <a:off x="8754944" y="2609134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4B1E9B44-DEA6-9BE6-FAD5-3926EA1A2301}"/>
                </a:ext>
              </a:extLst>
            </p:cNvPr>
            <p:cNvGrpSpPr/>
            <p:nvPr/>
          </p:nvGrpSpPr>
          <p:grpSpPr>
            <a:xfrm>
              <a:off x="6826946" y="1130734"/>
              <a:ext cx="2319617" cy="2169723"/>
              <a:chOff x="6826946" y="1130734"/>
              <a:chExt cx="2319617" cy="2169723"/>
            </a:xfrm>
          </p:grpSpPr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19014E55-1459-32E9-8FCA-5ABC3BF4DED3}"/>
                  </a:ext>
                </a:extLst>
              </p:cNvPr>
              <p:cNvGrpSpPr/>
              <p:nvPr/>
            </p:nvGrpSpPr>
            <p:grpSpPr>
              <a:xfrm>
                <a:off x="6988917" y="1353725"/>
                <a:ext cx="2047918" cy="620055"/>
                <a:chOff x="6988917" y="1353725"/>
                <a:chExt cx="2047918" cy="620055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FFE39CF-26A1-774E-DE8D-9D9D964A0862}"/>
                    </a:ext>
                  </a:extLst>
                </p:cNvPr>
                <p:cNvGrpSpPr/>
                <p:nvPr/>
              </p:nvGrpSpPr>
              <p:grpSpPr>
                <a:xfrm>
                  <a:off x="6988917" y="1353725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1F89E72F-2351-1D74-E939-7E335A791DE4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029C6EB2-472D-A6E9-8139-E143A047CC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15775495-E496-5011-123E-951B921A7F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Dev</a:t>
                    </a:r>
                  </a:p>
                </p:txBody>
              </p:sp>
            </p:grpSp>
            <p:pic>
              <p:nvPicPr>
                <p:cNvPr id="82" name="Graphic 81" descr="Open folder with solid fill">
                  <a:extLst>
                    <a:ext uri="{FF2B5EF4-FFF2-40B4-BE49-F238E27FC236}">
                      <a16:creationId xmlns:a16="http://schemas.microsoft.com/office/drawing/2014/main" id="{DB006DB2-F804-F66C-DEFF-376C39E8B0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217" y="1571684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F72D41D-C819-4F01-5B9F-1B4E7030807B}"/>
                    </a:ext>
                  </a:extLst>
                </p:cNvPr>
                <p:cNvSpPr txBox="1"/>
                <p:nvPr/>
              </p:nvSpPr>
              <p:spPr>
                <a:xfrm>
                  <a:off x="7698367" y="1604448"/>
                  <a:ext cx="1212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Modeled Folders</a:t>
                  </a:r>
                </a:p>
              </p:txBody>
            </p:sp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D79435EC-31F1-AEF4-F5BD-3F01ECB0098A}"/>
                  </a:ext>
                </a:extLst>
              </p:cNvPr>
              <p:cNvGrpSpPr/>
              <p:nvPr/>
            </p:nvGrpSpPr>
            <p:grpSpPr>
              <a:xfrm>
                <a:off x="6965959" y="2009194"/>
                <a:ext cx="2047918" cy="611249"/>
                <a:chOff x="6965959" y="2009194"/>
                <a:chExt cx="2047918" cy="611249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C3786F4-A0FF-F5F6-9740-960117C9F841}"/>
                    </a:ext>
                  </a:extLst>
                </p:cNvPr>
                <p:cNvGrpSpPr/>
                <p:nvPr/>
              </p:nvGrpSpPr>
              <p:grpSpPr>
                <a:xfrm>
                  <a:off x="6965959" y="2009194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FCEC6980-AF17-3185-09F8-7FDFA5E38E2A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68AA4AA2-1FBC-B2C2-F94A-12D13CB699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056F9924-E91E-1FEF-3C76-A11E53235E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Test</a:t>
                    </a:r>
                  </a:p>
                </p:txBody>
              </p:sp>
            </p:grpSp>
            <p:pic>
              <p:nvPicPr>
                <p:cNvPr id="92" name="Graphic 91" descr="Open folder with solid fill">
                  <a:extLst>
                    <a:ext uri="{FF2B5EF4-FFF2-40B4-BE49-F238E27FC236}">
                      <a16:creationId xmlns:a16="http://schemas.microsoft.com/office/drawing/2014/main" id="{19AC9A45-98A7-5ABE-C0CD-B126236CE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92" y="2218387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9FF9414-1CAB-45D5-4C93-7256DC99C9FE}"/>
                    </a:ext>
                  </a:extLst>
                </p:cNvPr>
                <p:cNvSpPr txBox="1"/>
                <p:nvPr/>
              </p:nvSpPr>
              <p:spPr>
                <a:xfrm>
                  <a:off x="7698430" y="2250458"/>
                  <a:ext cx="1212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Modeled Folders</a:t>
                  </a:r>
                </a:p>
              </p:txBody>
            </p:sp>
          </p:grpSp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908C89C4-0C3A-576F-AAC3-CDADAC98F69C}"/>
                  </a:ext>
                </a:extLst>
              </p:cNvPr>
              <p:cNvGrpSpPr/>
              <p:nvPr/>
            </p:nvGrpSpPr>
            <p:grpSpPr>
              <a:xfrm>
                <a:off x="6988917" y="2611063"/>
                <a:ext cx="2047918" cy="623152"/>
                <a:chOff x="6988917" y="2611063"/>
                <a:chExt cx="2047918" cy="623152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F6817FE-2C60-1058-CA09-C9A32A394736}"/>
                    </a:ext>
                  </a:extLst>
                </p:cNvPr>
                <p:cNvGrpSpPr/>
                <p:nvPr/>
              </p:nvGrpSpPr>
              <p:grpSpPr>
                <a:xfrm>
                  <a:off x="6988917" y="2611063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A7BF8AC8-E5F2-65F2-A901-2210B4585DF6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F0505FD5-E555-58F9-A2A9-EA4B378C89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B8D074C-7D76-4ECB-5A99-5D5AE8BD3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Prod</a:t>
                    </a:r>
                  </a:p>
                </p:txBody>
              </p:sp>
            </p:grpSp>
            <p:pic>
              <p:nvPicPr>
                <p:cNvPr id="94" name="Graphic 93" descr="Open folder with solid fill">
                  <a:extLst>
                    <a:ext uri="{FF2B5EF4-FFF2-40B4-BE49-F238E27FC236}">
                      <a16:creationId xmlns:a16="http://schemas.microsoft.com/office/drawing/2014/main" id="{5E2E13B3-6D2E-69C3-B01E-2514976EDB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1767" y="2807759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257CE5E-BE87-07FC-74E6-26FC969B4147}"/>
                    </a:ext>
                  </a:extLst>
                </p:cNvPr>
                <p:cNvSpPr txBox="1"/>
                <p:nvPr/>
              </p:nvSpPr>
              <p:spPr>
                <a:xfrm>
                  <a:off x="7721325" y="2864883"/>
                  <a:ext cx="1212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Modeled Folders</a:t>
                  </a:r>
                </a:p>
              </p:txBody>
            </p:sp>
          </p:grpSp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BF2BB350-AFBA-BDEE-5663-7FE28E219AA2}"/>
                  </a:ext>
                </a:extLst>
              </p:cNvPr>
              <p:cNvGrpSpPr/>
              <p:nvPr/>
            </p:nvGrpSpPr>
            <p:grpSpPr>
              <a:xfrm>
                <a:off x="6826946" y="1130734"/>
                <a:ext cx="2319617" cy="2169723"/>
                <a:chOff x="6826946" y="1130734"/>
                <a:chExt cx="2319617" cy="216972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A90AB888-7D04-4B21-A554-2433DB26EBB0}"/>
                    </a:ext>
                  </a:extLst>
                </p:cNvPr>
                <p:cNvSpPr/>
                <p:nvPr/>
              </p:nvSpPr>
              <p:spPr>
                <a:xfrm>
                  <a:off x="6826946" y="1307410"/>
                  <a:ext cx="2319617" cy="1993047"/>
                </a:xfrm>
                <a:prstGeom prst="roundRect">
                  <a:avLst>
                    <a:gd name="adj" fmla="val 10411"/>
                  </a:avLst>
                </a:prstGeom>
                <a:noFill/>
                <a:ln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75FAAD9D-56ED-BD13-BA7E-90A48D9DD716}"/>
                    </a:ext>
                  </a:extLst>
                </p:cNvPr>
                <p:cNvSpPr txBox="1"/>
                <p:nvPr/>
              </p:nvSpPr>
              <p:spPr>
                <a:xfrm>
                  <a:off x="7738069" y="1130734"/>
                  <a:ext cx="514149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Gold</a:t>
                  </a:r>
                </a:p>
              </p:txBody>
            </p:sp>
          </p:grpSp>
        </p:grp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48D716C-0559-7DC9-AF94-9DD54C88827B}"/>
              </a:ext>
            </a:extLst>
          </p:cNvPr>
          <p:cNvGrpSpPr/>
          <p:nvPr/>
        </p:nvGrpSpPr>
        <p:grpSpPr>
          <a:xfrm>
            <a:off x="4293572" y="1130734"/>
            <a:ext cx="2319617" cy="2169723"/>
            <a:chOff x="4293572" y="1130734"/>
            <a:chExt cx="2319617" cy="2169723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66F299E-E7DF-B3DE-9317-90F8DB4F8A5B}"/>
                </a:ext>
              </a:extLst>
            </p:cNvPr>
            <p:cNvCxnSpPr/>
            <p:nvPr/>
          </p:nvCxnSpPr>
          <p:spPr>
            <a:xfrm>
              <a:off x="6132387" y="1953051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EE8ECB4-4150-32A6-87B7-DC374DFC2316}"/>
                </a:ext>
              </a:extLst>
            </p:cNvPr>
            <p:cNvCxnSpPr/>
            <p:nvPr/>
          </p:nvCxnSpPr>
          <p:spPr>
            <a:xfrm>
              <a:off x="6134456" y="2599754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EFBB8483-7DB3-F425-46B2-68846A8164AA}"/>
                </a:ext>
              </a:extLst>
            </p:cNvPr>
            <p:cNvGrpSpPr/>
            <p:nvPr/>
          </p:nvGrpSpPr>
          <p:grpSpPr>
            <a:xfrm>
              <a:off x="4293572" y="1130734"/>
              <a:ext cx="2319617" cy="2169723"/>
              <a:chOff x="4293572" y="1130734"/>
              <a:chExt cx="2319617" cy="2169723"/>
            </a:xfrm>
          </p:grpSpPr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E86294AD-6C0B-C644-0F76-7DAA1A3DE1B6}"/>
                  </a:ext>
                </a:extLst>
              </p:cNvPr>
              <p:cNvGrpSpPr/>
              <p:nvPr/>
            </p:nvGrpSpPr>
            <p:grpSpPr>
              <a:xfrm>
                <a:off x="4438396" y="1337250"/>
                <a:ext cx="2047918" cy="611249"/>
                <a:chOff x="4438396" y="1337250"/>
                <a:chExt cx="2047918" cy="61124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0A7D1D97-5175-A779-AD48-736BD8C8D49F}"/>
                    </a:ext>
                  </a:extLst>
                </p:cNvPr>
                <p:cNvGrpSpPr/>
                <p:nvPr/>
              </p:nvGrpSpPr>
              <p:grpSpPr>
                <a:xfrm>
                  <a:off x="4438396" y="1337250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F9EEF1FE-6522-E480-F038-845D13F1877A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2" name="Picture 61">
                    <a:extLst>
                      <a:ext uri="{FF2B5EF4-FFF2-40B4-BE49-F238E27FC236}">
                        <a16:creationId xmlns:a16="http://schemas.microsoft.com/office/drawing/2014/main" id="{6531775A-26DD-C89A-7612-C06F987448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DFF5F75-F8EB-B0FB-B4C1-326B5F2FE96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Dev</a:t>
                    </a:r>
                  </a:p>
                </p:txBody>
              </p:sp>
            </p:grpSp>
            <p:pic>
              <p:nvPicPr>
                <p:cNvPr id="64" name="Graphic 63" descr="Open folder with solid fill">
                  <a:extLst>
                    <a:ext uri="{FF2B5EF4-FFF2-40B4-BE49-F238E27FC236}">
                      <a16:creationId xmlns:a16="http://schemas.microsoft.com/office/drawing/2014/main" id="{B6F4F62B-C83F-26A9-8DA6-4515AF2D86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0696" y="1555209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9C44F0D-5380-C1DD-4D16-BCCE7D14D008}"/>
                    </a:ext>
                  </a:extLst>
                </p:cNvPr>
                <p:cNvSpPr txBox="1"/>
                <p:nvPr/>
              </p:nvSpPr>
              <p:spPr>
                <a:xfrm>
                  <a:off x="5241168" y="1635166"/>
                  <a:ext cx="935178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Folders</a:t>
                  </a:r>
                </a:p>
              </p:txBody>
            </p: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0254F02C-D588-0067-0D6C-9EF6D210E595}"/>
                  </a:ext>
                </a:extLst>
              </p:cNvPr>
              <p:cNvGrpSpPr/>
              <p:nvPr/>
            </p:nvGrpSpPr>
            <p:grpSpPr>
              <a:xfrm>
                <a:off x="4415438" y="1992719"/>
                <a:ext cx="2047918" cy="611249"/>
                <a:chOff x="4415438" y="1992719"/>
                <a:chExt cx="2047918" cy="61124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CA99C989-D9D7-D120-22C4-69A39A90E180}"/>
                    </a:ext>
                  </a:extLst>
                </p:cNvPr>
                <p:cNvGrpSpPr/>
                <p:nvPr/>
              </p:nvGrpSpPr>
              <p:grpSpPr>
                <a:xfrm>
                  <a:off x="4415438" y="1992719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67" name="Rectangle: Rounded Corners 66">
                    <a:extLst>
                      <a:ext uri="{FF2B5EF4-FFF2-40B4-BE49-F238E27FC236}">
                        <a16:creationId xmlns:a16="http://schemas.microsoft.com/office/drawing/2014/main" id="{D1F1187D-498F-2477-61CD-1B223EB3C479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8" name="Picture 67">
                    <a:extLst>
                      <a:ext uri="{FF2B5EF4-FFF2-40B4-BE49-F238E27FC236}">
                        <a16:creationId xmlns:a16="http://schemas.microsoft.com/office/drawing/2014/main" id="{AC95CD99-82A1-50F5-E1CD-EED229C13E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25A8CD5-D1C9-6A99-86A8-5211FB856A0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Test</a:t>
                    </a:r>
                  </a:p>
                </p:txBody>
              </p:sp>
            </p:grpSp>
            <p:pic>
              <p:nvPicPr>
                <p:cNvPr id="74" name="Graphic 73" descr="Open folder with solid fill">
                  <a:extLst>
                    <a:ext uri="{FF2B5EF4-FFF2-40B4-BE49-F238E27FC236}">
                      <a16:creationId xmlns:a16="http://schemas.microsoft.com/office/drawing/2014/main" id="{D18C2C12-9EC6-896C-93C2-B680CA5116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0971" y="2201912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4BDFBD5-D0DA-AD02-551D-1C1EAE81580A}"/>
                    </a:ext>
                  </a:extLst>
                </p:cNvPr>
                <p:cNvSpPr txBox="1"/>
                <p:nvPr/>
              </p:nvSpPr>
              <p:spPr>
                <a:xfrm>
                  <a:off x="5251443" y="2281869"/>
                  <a:ext cx="968411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Folders</a:t>
                  </a:r>
                </a:p>
              </p:txBody>
            </p:sp>
          </p:grp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5C787C94-4367-49F4-3218-89CC1FA5BEEA}"/>
                  </a:ext>
                </a:extLst>
              </p:cNvPr>
              <p:cNvGrpSpPr/>
              <p:nvPr/>
            </p:nvGrpSpPr>
            <p:grpSpPr>
              <a:xfrm>
                <a:off x="4438396" y="2594588"/>
                <a:ext cx="2047918" cy="611249"/>
                <a:chOff x="4438396" y="2594588"/>
                <a:chExt cx="2047918" cy="611249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FEF651FE-DADC-543D-CDA1-4845B2262744}"/>
                    </a:ext>
                  </a:extLst>
                </p:cNvPr>
                <p:cNvGrpSpPr/>
                <p:nvPr/>
              </p:nvGrpSpPr>
              <p:grpSpPr>
                <a:xfrm>
                  <a:off x="4438396" y="2594588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F730CD42-9A61-A0F7-42ED-B2A94690BDC7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43B00342-F95E-5FDC-7278-AEAB9612F9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2524E96-C976-CEEF-4003-91FA38645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Prod</a:t>
                    </a:r>
                  </a:p>
                </p:txBody>
              </p:sp>
            </p:grpSp>
            <p:pic>
              <p:nvPicPr>
                <p:cNvPr id="76" name="Graphic 75" descr="Open folder with solid fill">
                  <a:extLst>
                    <a:ext uri="{FF2B5EF4-FFF2-40B4-BE49-F238E27FC236}">
                      <a16:creationId xmlns:a16="http://schemas.microsoft.com/office/drawing/2014/main" id="{749C947D-27F2-DACE-E092-690DE8B750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1246" y="2791284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273CC18-9A87-0D19-7B46-6104019652DC}"/>
                    </a:ext>
                  </a:extLst>
                </p:cNvPr>
                <p:cNvSpPr txBox="1"/>
                <p:nvPr/>
              </p:nvSpPr>
              <p:spPr>
                <a:xfrm>
                  <a:off x="5261718" y="2871241"/>
                  <a:ext cx="955728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Folders</a:t>
                  </a:r>
                </a:p>
              </p:txBody>
            </p:sp>
          </p:grpSp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92908F0E-CA44-A55B-7B0D-6D64EB98FF8E}"/>
                  </a:ext>
                </a:extLst>
              </p:cNvPr>
              <p:cNvGrpSpPr/>
              <p:nvPr/>
            </p:nvGrpSpPr>
            <p:grpSpPr>
              <a:xfrm>
                <a:off x="4293572" y="1130734"/>
                <a:ext cx="2319617" cy="2169723"/>
                <a:chOff x="4293572" y="1130734"/>
                <a:chExt cx="2319617" cy="2169723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3AA9135-6B82-08DD-0410-7FF5E0B6F33F}"/>
                    </a:ext>
                  </a:extLst>
                </p:cNvPr>
                <p:cNvSpPr/>
                <p:nvPr/>
              </p:nvSpPr>
              <p:spPr>
                <a:xfrm>
                  <a:off x="4293572" y="1307410"/>
                  <a:ext cx="2319617" cy="1993047"/>
                </a:xfrm>
                <a:prstGeom prst="roundRect">
                  <a:avLst>
                    <a:gd name="adj" fmla="val 10709"/>
                  </a:avLst>
                </a:prstGeom>
                <a:noFill/>
                <a:ln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3B7306B6-8FFA-2590-9307-3C3CC325D3A9}"/>
                    </a:ext>
                  </a:extLst>
                </p:cNvPr>
                <p:cNvSpPr txBox="1"/>
                <p:nvPr/>
              </p:nvSpPr>
              <p:spPr>
                <a:xfrm>
                  <a:off x="5110794" y="1130734"/>
                  <a:ext cx="514149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Silver</a:t>
                  </a:r>
                </a:p>
              </p:txBody>
            </p:sp>
          </p:grpSp>
        </p:grp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68FAFE86-E0FC-BE7F-A916-FBB5B04EC691}"/>
              </a:ext>
            </a:extLst>
          </p:cNvPr>
          <p:cNvGrpSpPr/>
          <p:nvPr/>
        </p:nvGrpSpPr>
        <p:grpSpPr>
          <a:xfrm>
            <a:off x="1913075" y="1338049"/>
            <a:ext cx="2047918" cy="611249"/>
            <a:chOff x="1934945" y="1344345"/>
            <a:chExt cx="2047918" cy="61124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91E39F2-EE3E-940F-5C12-8ABFDA48C67B}"/>
                </a:ext>
              </a:extLst>
            </p:cNvPr>
            <p:cNvGrpSpPr/>
            <p:nvPr/>
          </p:nvGrpSpPr>
          <p:grpSpPr>
            <a:xfrm>
              <a:off x="1934945" y="1344345"/>
              <a:ext cx="2047918" cy="611249"/>
              <a:chOff x="2304388" y="2433783"/>
              <a:chExt cx="2047918" cy="61124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5345A5E-857A-B9BE-BB10-23085A7657BF}"/>
                  </a:ext>
                </a:extLst>
              </p:cNvPr>
              <p:cNvSpPr/>
              <p:nvPr/>
            </p:nvSpPr>
            <p:spPr>
              <a:xfrm>
                <a:off x="2304388" y="2587831"/>
                <a:ext cx="2047918" cy="457201"/>
              </a:xfrm>
              <a:prstGeom prst="roundRect">
                <a:avLst>
                  <a:gd name="adj" fmla="val 23058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B6723D2-5584-2063-D7C4-E634AF895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40054" y="2433783"/>
                <a:ext cx="238118" cy="304103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FB15C6-E782-7151-21B4-6A393A9D8645}"/>
                  </a:ext>
                </a:extLst>
              </p:cNvPr>
              <p:cNvSpPr txBox="1"/>
              <p:nvPr/>
            </p:nvSpPr>
            <p:spPr>
              <a:xfrm>
                <a:off x="2841459" y="2470703"/>
                <a:ext cx="9737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ADLSg2 - Dev</a:t>
                </a:r>
              </a:p>
            </p:txBody>
          </p:sp>
        </p:grpSp>
        <p:pic>
          <p:nvPicPr>
            <p:cNvPr id="24" name="Graphic 23" descr="Open folder with solid fill">
              <a:extLst>
                <a:ext uri="{FF2B5EF4-FFF2-40B4-BE49-F238E27FC236}">
                  <a16:creationId xmlns:a16="http://schemas.microsoft.com/office/drawing/2014/main" id="{52FC7982-C77B-85F6-AA2B-806FC97D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357245" y="1562304"/>
              <a:ext cx="390747" cy="39074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C9A24C-5892-B94C-7EAD-81E4CC19AC9F}"/>
                </a:ext>
              </a:extLst>
            </p:cNvPr>
            <p:cNvSpPr txBox="1"/>
            <p:nvPr/>
          </p:nvSpPr>
          <p:spPr>
            <a:xfrm>
              <a:off x="2737717" y="1642261"/>
              <a:ext cx="90718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Source Folders</a:t>
              </a: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E6EB0493-ED26-BD58-07BE-A50DFE682BA9}"/>
              </a:ext>
            </a:extLst>
          </p:cNvPr>
          <p:cNvGrpSpPr/>
          <p:nvPr/>
        </p:nvGrpSpPr>
        <p:grpSpPr>
          <a:xfrm>
            <a:off x="1913075" y="1972904"/>
            <a:ext cx="2047918" cy="611249"/>
            <a:chOff x="1911987" y="1999814"/>
            <a:chExt cx="2047918" cy="61124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D3D3102-8BE3-6D44-21C3-F2D18D6AEEA5}"/>
                </a:ext>
              </a:extLst>
            </p:cNvPr>
            <p:cNvSpPr/>
            <p:nvPr/>
          </p:nvSpPr>
          <p:spPr>
            <a:xfrm>
              <a:off x="1911987" y="2153862"/>
              <a:ext cx="2047918" cy="457201"/>
            </a:xfrm>
            <a:prstGeom prst="roundRect">
              <a:avLst>
                <a:gd name="adj" fmla="val 2305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5E13A9B-C0A6-A6D4-43F3-82F3448E3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147653" y="1999814"/>
              <a:ext cx="238118" cy="30410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44B86-986A-460E-9D6A-4A9F955D80E5}"/>
                </a:ext>
              </a:extLst>
            </p:cNvPr>
            <p:cNvSpPr txBox="1"/>
            <p:nvPr/>
          </p:nvSpPr>
          <p:spPr>
            <a:xfrm>
              <a:off x="2449058" y="2036734"/>
              <a:ext cx="9737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ADLSg2 - Test</a:t>
              </a:r>
            </a:p>
          </p:txBody>
        </p:sp>
        <p:pic>
          <p:nvPicPr>
            <p:cNvPr id="37" name="Graphic 36" descr="Open folder with solid fill">
              <a:extLst>
                <a:ext uri="{FF2B5EF4-FFF2-40B4-BE49-F238E27FC236}">
                  <a16:creationId xmlns:a16="http://schemas.microsoft.com/office/drawing/2014/main" id="{280D464E-2DAF-E87D-78D6-13B43D0C0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367520" y="2209007"/>
              <a:ext cx="390747" cy="39074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50DBFA-8F2A-9C4F-9EB5-434B1CF70E38}"/>
                </a:ext>
              </a:extLst>
            </p:cNvPr>
            <p:cNvSpPr txBox="1"/>
            <p:nvPr/>
          </p:nvSpPr>
          <p:spPr>
            <a:xfrm>
              <a:off x="2747992" y="2288964"/>
              <a:ext cx="90718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Source Folders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AA5E46C0-9D97-4EC7-B58C-BB3F3783EA80}"/>
              </a:ext>
            </a:extLst>
          </p:cNvPr>
          <p:cNvGrpSpPr/>
          <p:nvPr/>
        </p:nvGrpSpPr>
        <p:grpSpPr>
          <a:xfrm>
            <a:off x="1913075" y="2607759"/>
            <a:ext cx="2047918" cy="611249"/>
            <a:chOff x="1934945" y="2601683"/>
            <a:chExt cx="2047918" cy="61124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F451251-C0CD-F982-AB8A-95F7B7DE27C4}"/>
                </a:ext>
              </a:extLst>
            </p:cNvPr>
            <p:cNvGrpSpPr/>
            <p:nvPr/>
          </p:nvGrpSpPr>
          <p:grpSpPr>
            <a:xfrm>
              <a:off x="1934945" y="2601683"/>
              <a:ext cx="2047918" cy="611249"/>
              <a:chOff x="2304388" y="2433783"/>
              <a:chExt cx="2047918" cy="611249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720F161-C8E5-C887-83C5-10B4DE2313E4}"/>
                  </a:ext>
                </a:extLst>
              </p:cNvPr>
              <p:cNvSpPr/>
              <p:nvPr/>
            </p:nvSpPr>
            <p:spPr>
              <a:xfrm>
                <a:off x="2304388" y="2587831"/>
                <a:ext cx="2047918" cy="457201"/>
              </a:xfrm>
              <a:prstGeom prst="roundRect">
                <a:avLst>
                  <a:gd name="adj" fmla="val 23058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42E3AD6-B52A-E7D9-32A7-4D2F4EF59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40054" y="2433783"/>
                <a:ext cx="238118" cy="304103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6C4695-E2EB-71A9-0BDB-2B2A0F613568}"/>
                  </a:ext>
                </a:extLst>
              </p:cNvPr>
              <p:cNvSpPr txBox="1"/>
              <p:nvPr/>
            </p:nvSpPr>
            <p:spPr>
              <a:xfrm>
                <a:off x="2841459" y="2470703"/>
                <a:ext cx="9737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ADLSg2 - Prod</a:t>
                </a:r>
              </a:p>
            </p:txBody>
          </p:sp>
        </p:grpSp>
        <p:pic>
          <p:nvPicPr>
            <p:cNvPr id="39" name="Graphic 38" descr="Open folder with solid fill">
              <a:extLst>
                <a:ext uri="{FF2B5EF4-FFF2-40B4-BE49-F238E27FC236}">
                  <a16:creationId xmlns:a16="http://schemas.microsoft.com/office/drawing/2014/main" id="{9E28EEC0-63F6-01C2-956E-0FB21306B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377795" y="2798379"/>
              <a:ext cx="390747" cy="39074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8B1351E-1E89-6D68-B716-8A9AE7445A1F}"/>
                </a:ext>
              </a:extLst>
            </p:cNvPr>
            <p:cNvSpPr txBox="1"/>
            <p:nvPr/>
          </p:nvSpPr>
          <p:spPr>
            <a:xfrm>
              <a:off x="2758267" y="2878336"/>
              <a:ext cx="90718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Source Folders</a:t>
              </a: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4510D3FC-8AEF-E33C-1FF6-C52C16BE3F07}"/>
              </a:ext>
            </a:extLst>
          </p:cNvPr>
          <p:cNvGrpSpPr/>
          <p:nvPr/>
        </p:nvGrpSpPr>
        <p:grpSpPr>
          <a:xfrm>
            <a:off x="1804702" y="1130734"/>
            <a:ext cx="2319617" cy="2169723"/>
            <a:chOff x="1804702" y="1130734"/>
            <a:chExt cx="2319617" cy="2169723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66AA519A-6451-A80F-2CDE-4F6225B464FC}"/>
                </a:ext>
              </a:extLst>
            </p:cNvPr>
            <p:cNvGrpSpPr/>
            <p:nvPr/>
          </p:nvGrpSpPr>
          <p:grpSpPr>
            <a:xfrm>
              <a:off x="1804702" y="1130734"/>
              <a:ext cx="2319617" cy="2169723"/>
              <a:chOff x="1804702" y="1130734"/>
              <a:chExt cx="2319617" cy="2169723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950041C1-6DD8-8D28-1BA2-8596667F3BF7}"/>
                  </a:ext>
                </a:extLst>
              </p:cNvPr>
              <p:cNvSpPr/>
              <p:nvPr/>
            </p:nvSpPr>
            <p:spPr>
              <a:xfrm>
                <a:off x="1804702" y="1307410"/>
                <a:ext cx="2319617" cy="1993047"/>
              </a:xfrm>
              <a:prstGeom prst="roundRect">
                <a:avLst>
                  <a:gd name="adj" fmla="val 11304"/>
                </a:avLst>
              </a:prstGeom>
              <a:noFill/>
              <a:ln>
                <a:solidFill>
                  <a:srgbClr val="CD7F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1496E4F4-D88A-6843-C028-E15659AF7131}"/>
                  </a:ext>
                </a:extLst>
              </p:cNvPr>
              <p:cNvSpPr txBox="1"/>
              <p:nvPr/>
            </p:nvSpPr>
            <p:spPr>
              <a:xfrm>
                <a:off x="2656734" y="1130734"/>
                <a:ext cx="56671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Bronze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E7FE8EC-6671-A8F8-A14C-DC87B9076F2F}"/>
                </a:ext>
              </a:extLst>
            </p:cNvPr>
            <p:cNvCxnSpPr/>
            <p:nvPr/>
          </p:nvCxnSpPr>
          <p:spPr>
            <a:xfrm>
              <a:off x="3656265" y="1919617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1678D7B-B99B-AC2A-75E6-F9390C667414}"/>
                </a:ext>
              </a:extLst>
            </p:cNvPr>
            <p:cNvCxnSpPr/>
            <p:nvPr/>
          </p:nvCxnSpPr>
          <p:spPr>
            <a:xfrm>
              <a:off x="3656265" y="2571435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7AE92441-9452-14B2-DE45-605D5331E6C5}"/>
              </a:ext>
            </a:extLst>
          </p:cNvPr>
          <p:cNvCxnSpPr>
            <a:cxnSpLocks/>
          </p:cNvCxnSpPr>
          <p:nvPr/>
        </p:nvCxnSpPr>
        <p:spPr>
          <a:xfrm flipV="1">
            <a:off x="2556179" y="3491532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DC12834-C6F2-7443-F77D-918324275EF7}"/>
              </a:ext>
            </a:extLst>
          </p:cNvPr>
          <p:cNvCxnSpPr>
            <a:cxnSpLocks/>
          </p:cNvCxnSpPr>
          <p:nvPr/>
        </p:nvCxnSpPr>
        <p:spPr>
          <a:xfrm flipV="1">
            <a:off x="10131792" y="3491532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A966D007-94EC-3055-7214-D3C7863667F6}"/>
              </a:ext>
            </a:extLst>
          </p:cNvPr>
          <p:cNvCxnSpPr>
            <a:cxnSpLocks/>
          </p:cNvCxnSpPr>
          <p:nvPr/>
        </p:nvCxnSpPr>
        <p:spPr>
          <a:xfrm flipV="1">
            <a:off x="11252364" y="3491532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05C3061C-2CCC-A500-3AF4-53F23BB6FE4C}"/>
              </a:ext>
            </a:extLst>
          </p:cNvPr>
          <p:cNvGrpSpPr/>
          <p:nvPr/>
        </p:nvGrpSpPr>
        <p:grpSpPr>
          <a:xfrm>
            <a:off x="1563340" y="672471"/>
            <a:ext cx="7769357" cy="2780396"/>
            <a:chOff x="1563340" y="672471"/>
            <a:chExt cx="7769357" cy="2780396"/>
          </a:xfrm>
        </p:grpSpPr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136539B-1CA0-1247-F1C6-08405A80B976}"/>
                </a:ext>
              </a:extLst>
            </p:cNvPr>
            <p:cNvGrpSpPr/>
            <p:nvPr/>
          </p:nvGrpSpPr>
          <p:grpSpPr>
            <a:xfrm>
              <a:off x="1563340" y="672471"/>
              <a:ext cx="7769357" cy="2780396"/>
              <a:chOff x="1563340" y="672471"/>
              <a:chExt cx="7769357" cy="278039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308FB02-EADF-DB36-5732-3999CAD57E87}"/>
                  </a:ext>
                </a:extLst>
              </p:cNvPr>
              <p:cNvSpPr/>
              <p:nvPr/>
            </p:nvSpPr>
            <p:spPr>
              <a:xfrm>
                <a:off x="1563340" y="896735"/>
                <a:ext cx="7769357" cy="2556132"/>
              </a:xfrm>
              <a:prstGeom prst="roundRect">
                <a:avLst>
                  <a:gd name="adj" fmla="val 13672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6791FA-2463-6B61-DD57-065BB553F2C2}"/>
                  </a:ext>
                </a:extLst>
              </p:cNvPr>
              <p:cNvSpPr txBox="1"/>
              <p:nvPr/>
            </p:nvSpPr>
            <p:spPr>
              <a:xfrm>
                <a:off x="4293572" y="734580"/>
                <a:ext cx="2319617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Lakehouse Medallion Architecture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3D2BC53-0B3E-3C9A-31FC-7626D0352D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79119" y="672471"/>
                <a:ext cx="416859" cy="457200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4826CB-8C17-1F3F-716F-2F6B4A48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500872" y="678752"/>
              <a:ext cx="430307" cy="457201"/>
            </a:xfrm>
            <a:prstGeom prst="rect">
              <a:avLst/>
            </a:prstGeom>
          </p:spPr>
        </p:pic>
      </p:grpSp>
      <p:pic>
        <p:nvPicPr>
          <p:cNvPr id="185" name="Picture 184" descr="Icon&#10;&#10;Description automatically generated">
            <a:extLst>
              <a:ext uri="{FF2B5EF4-FFF2-40B4-BE49-F238E27FC236}">
                <a16:creationId xmlns:a16="http://schemas.microsoft.com/office/drawing/2014/main" id="{3A39FD82-2B57-5C2A-103F-606E663F4B9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338" y="663265"/>
            <a:ext cx="279764" cy="373018"/>
          </a:xfrm>
          <a:prstGeom prst="rect">
            <a:avLst/>
          </a:prstGeom>
        </p:spPr>
      </p:pic>
      <p:sp>
        <p:nvSpPr>
          <p:cNvPr id="1053" name="Rectangle: Rounded Corners 1052">
            <a:extLst>
              <a:ext uri="{FF2B5EF4-FFF2-40B4-BE49-F238E27FC236}">
                <a16:creationId xmlns:a16="http://schemas.microsoft.com/office/drawing/2014/main" id="{F705F6A1-26B1-9835-DEAF-04464D18B053}"/>
              </a:ext>
            </a:extLst>
          </p:cNvPr>
          <p:cNvSpPr/>
          <p:nvPr/>
        </p:nvSpPr>
        <p:spPr>
          <a:xfrm>
            <a:off x="254528" y="4003383"/>
            <a:ext cx="853659" cy="741101"/>
          </a:xfrm>
          <a:prstGeom prst="roundRect">
            <a:avLst>
              <a:gd name="adj" fmla="val 2305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2" name="Picture 1051" descr="Icon&#10;&#10;Description automatically generated">
            <a:extLst>
              <a:ext uri="{FF2B5EF4-FFF2-40B4-BE49-F238E27FC236}">
                <a16:creationId xmlns:a16="http://schemas.microsoft.com/office/drawing/2014/main" id="{14CDA815-7290-0DF5-523B-DDA397972D3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6" y="3886916"/>
            <a:ext cx="279049" cy="278106"/>
          </a:xfrm>
          <a:prstGeom prst="rect">
            <a:avLst/>
          </a:prstGeom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5F688B03-DEFB-B1E9-EB4C-5928F18CE3F3}"/>
              </a:ext>
            </a:extLst>
          </p:cNvPr>
          <p:cNvSpPr txBox="1"/>
          <p:nvPr/>
        </p:nvSpPr>
        <p:spPr>
          <a:xfrm>
            <a:off x="259090" y="4238032"/>
            <a:ext cx="8118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On-premises data gateway</a:t>
            </a:r>
          </a:p>
        </p:txBody>
      </p: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9B26BA38-40A8-F074-4A23-5C36DBB927BD}"/>
              </a:ext>
            </a:extLst>
          </p:cNvPr>
          <p:cNvCxnSpPr>
            <a:cxnSpLocks/>
            <a:stCxn id="5" idx="2"/>
            <a:endCxn id="1053" idx="0"/>
          </p:cNvCxnSpPr>
          <p:nvPr/>
        </p:nvCxnSpPr>
        <p:spPr>
          <a:xfrm>
            <a:off x="676798" y="3170478"/>
            <a:ext cx="4560" cy="832905"/>
          </a:xfrm>
          <a:prstGeom prst="line">
            <a:avLst/>
          </a:prstGeom>
          <a:noFill/>
          <a:ln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7D4E0942-0530-0AAD-C853-6B3239E56640}"/>
              </a:ext>
            </a:extLst>
          </p:cNvPr>
          <p:cNvSpPr txBox="1"/>
          <p:nvPr/>
        </p:nvSpPr>
        <p:spPr>
          <a:xfrm>
            <a:off x="702264" y="3406247"/>
            <a:ext cx="81184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Data sources with private network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4C5E116-5B77-1883-A279-E6F3DEA99003}"/>
              </a:ext>
            </a:extLst>
          </p:cNvPr>
          <p:cNvSpPr txBox="1"/>
          <p:nvPr/>
        </p:nvSpPr>
        <p:spPr>
          <a:xfrm>
            <a:off x="218189" y="154130"/>
            <a:ext cx="390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Enterprise Data &amp; Analytics Engineering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0D010C0D-2123-1ED3-16D0-EF89B539C9B5}"/>
              </a:ext>
            </a:extLst>
          </p:cNvPr>
          <p:cNvSpPr txBox="1"/>
          <p:nvPr/>
        </p:nvSpPr>
        <p:spPr>
          <a:xfrm>
            <a:off x="218187" y="431400"/>
            <a:ext cx="684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Enhance collaboration and manage content at scale and across your entire data estate with Azure DevOps </a:t>
            </a:r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DC4E57B-B2E9-408B-E84B-1C749EDF07D5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125679" y="1636155"/>
            <a:ext cx="376187" cy="3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0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A6079C-8504-CCA0-9617-7D8C2407EE83}"/>
              </a:ext>
            </a:extLst>
          </p:cNvPr>
          <p:cNvSpPr/>
          <p:nvPr/>
        </p:nvSpPr>
        <p:spPr>
          <a:xfrm>
            <a:off x="305192" y="1177431"/>
            <a:ext cx="743211" cy="1993047"/>
          </a:xfrm>
          <a:prstGeom prst="roundRect">
            <a:avLst>
              <a:gd name="adj" fmla="val 2305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Open folder with solid fill">
            <a:extLst>
              <a:ext uri="{FF2B5EF4-FFF2-40B4-BE49-F238E27FC236}">
                <a16:creationId xmlns:a16="http://schemas.microsoft.com/office/drawing/2014/main" id="{ADE9F602-5ADD-2941-E137-BC4742CC0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143" y="2673337"/>
            <a:ext cx="390747" cy="390747"/>
          </a:xfrm>
          <a:prstGeom prst="rect">
            <a:avLst/>
          </a:prstGeom>
        </p:spPr>
      </p:pic>
      <p:pic>
        <p:nvPicPr>
          <p:cNvPr id="10" name="Graphic 9" descr="Cloud with solid fill">
            <a:extLst>
              <a:ext uri="{FF2B5EF4-FFF2-40B4-BE49-F238E27FC236}">
                <a16:creationId xmlns:a16="http://schemas.microsoft.com/office/drawing/2014/main" id="{F72296EB-B513-FD48-1960-577E05812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143" y="1848593"/>
            <a:ext cx="390747" cy="390747"/>
          </a:xfrm>
          <a:prstGeom prst="rect">
            <a:avLst/>
          </a:prstGeom>
        </p:spPr>
      </p:pic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D2B26F27-6C70-809B-763B-BDADFD67D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636" y="2260965"/>
            <a:ext cx="390747" cy="39074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66A3A464-5069-F303-CC27-10E1BF1644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144" y="1457846"/>
            <a:ext cx="390747" cy="390747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11893F7-3F22-52F4-24BD-31FFEDD9961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124319" y="2303934"/>
            <a:ext cx="16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6A8F4CD-C4E2-9C41-8EDB-2C22D9C852A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613189" y="2303934"/>
            <a:ext cx="213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AF769B2-546C-F3D2-3BBF-19BBAFB976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048403" y="2173955"/>
            <a:ext cx="514937" cy="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DF97756-2333-9D8B-0E03-ACB3B391A07E}"/>
              </a:ext>
            </a:extLst>
          </p:cNvPr>
          <p:cNvSpPr txBox="1"/>
          <p:nvPr/>
        </p:nvSpPr>
        <p:spPr>
          <a:xfrm>
            <a:off x="410523" y="1017730"/>
            <a:ext cx="5063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 data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72B3DBB6-757F-5DFE-B99E-5FBBB2D7DA21}"/>
              </a:ext>
            </a:extLst>
          </p:cNvPr>
          <p:cNvSpPr/>
          <p:nvPr/>
        </p:nvSpPr>
        <p:spPr>
          <a:xfrm>
            <a:off x="9707103" y="1302457"/>
            <a:ext cx="922679" cy="1992369"/>
          </a:xfrm>
          <a:prstGeom prst="roundRect">
            <a:avLst>
              <a:gd name="adj" fmla="val 16223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D5EA5DF-D1CF-4BB3-DEFE-5E626F296F63}"/>
              </a:ext>
            </a:extLst>
          </p:cNvPr>
          <p:cNvGrpSpPr/>
          <p:nvPr/>
        </p:nvGrpSpPr>
        <p:grpSpPr>
          <a:xfrm>
            <a:off x="9902148" y="1386473"/>
            <a:ext cx="532589" cy="583246"/>
            <a:chOff x="3335180" y="2634362"/>
            <a:chExt cx="532589" cy="583246"/>
          </a:xfrm>
        </p:grpSpPr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34CF67ED-95FB-7BD7-2EDE-BEFF0C73D8CA}"/>
                </a:ext>
              </a:extLst>
            </p:cNvPr>
            <p:cNvSpPr/>
            <p:nvPr/>
          </p:nvSpPr>
          <p:spPr>
            <a:xfrm>
              <a:off x="3335180" y="2760407"/>
              <a:ext cx="532589" cy="457201"/>
            </a:xfrm>
            <a:prstGeom prst="roundRect">
              <a:avLst>
                <a:gd name="adj" fmla="val 2305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58972FA-A25E-997E-496F-2474B87CBCF7}"/>
                </a:ext>
              </a:extLst>
            </p:cNvPr>
            <p:cNvSpPr txBox="1"/>
            <p:nvPr/>
          </p:nvSpPr>
          <p:spPr>
            <a:xfrm>
              <a:off x="3390913" y="2634362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Dev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174330C-FF0F-A613-CB42-B5ABC4BECFC1}"/>
              </a:ext>
            </a:extLst>
          </p:cNvPr>
          <p:cNvGrpSpPr/>
          <p:nvPr/>
        </p:nvGrpSpPr>
        <p:grpSpPr>
          <a:xfrm>
            <a:off x="9902148" y="2031489"/>
            <a:ext cx="532589" cy="588465"/>
            <a:chOff x="3335180" y="2599740"/>
            <a:chExt cx="532589" cy="588465"/>
          </a:xfrm>
        </p:grpSpPr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6E1A365D-437E-F901-DA71-F093C51B1A33}"/>
                </a:ext>
              </a:extLst>
            </p:cNvPr>
            <p:cNvSpPr/>
            <p:nvPr/>
          </p:nvSpPr>
          <p:spPr>
            <a:xfrm>
              <a:off x="3335180" y="2731004"/>
              <a:ext cx="532589" cy="457201"/>
            </a:xfrm>
            <a:prstGeom prst="roundRect">
              <a:avLst>
                <a:gd name="adj" fmla="val 2305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F709497-0944-4555-5852-FADD09C403BD}"/>
                </a:ext>
              </a:extLst>
            </p:cNvPr>
            <p:cNvSpPr txBox="1"/>
            <p:nvPr/>
          </p:nvSpPr>
          <p:spPr>
            <a:xfrm>
              <a:off x="3389197" y="2599740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Test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B459F57-0FEC-AB0C-C501-A7242C5FF5AB}"/>
              </a:ext>
            </a:extLst>
          </p:cNvPr>
          <p:cNvGrpSpPr/>
          <p:nvPr/>
        </p:nvGrpSpPr>
        <p:grpSpPr>
          <a:xfrm>
            <a:off x="9909858" y="2623218"/>
            <a:ext cx="532589" cy="607193"/>
            <a:chOff x="3342890" y="2556847"/>
            <a:chExt cx="532589" cy="607193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684DEFB2-BCEC-596C-5B4E-7E2A2EE9FF70}"/>
                </a:ext>
              </a:extLst>
            </p:cNvPr>
            <p:cNvSpPr/>
            <p:nvPr/>
          </p:nvSpPr>
          <p:spPr>
            <a:xfrm>
              <a:off x="3342890" y="2706839"/>
              <a:ext cx="532589" cy="457201"/>
            </a:xfrm>
            <a:prstGeom prst="roundRect">
              <a:avLst>
                <a:gd name="adj" fmla="val 2305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1360652-F5C8-83C6-E127-7B463DF39411}"/>
                </a:ext>
              </a:extLst>
            </p:cNvPr>
            <p:cNvSpPr txBox="1"/>
            <p:nvPr/>
          </p:nvSpPr>
          <p:spPr>
            <a:xfrm>
              <a:off x="3403010" y="2556847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Prod</a:t>
              </a:r>
            </a:p>
          </p:txBody>
        </p:sp>
      </p:grpSp>
      <p:pic>
        <p:nvPicPr>
          <p:cNvPr id="188" name="Graphic 187" descr="Database with solid fill">
            <a:extLst>
              <a:ext uri="{FF2B5EF4-FFF2-40B4-BE49-F238E27FC236}">
                <a16:creationId xmlns:a16="http://schemas.microsoft.com/office/drawing/2014/main" id="{FC50A407-4A64-3CB1-0D98-BD902B8BDA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5298" y="1574616"/>
            <a:ext cx="314550" cy="314550"/>
          </a:xfrm>
          <a:prstGeom prst="rect">
            <a:avLst/>
          </a:prstGeom>
        </p:spPr>
      </p:pic>
      <p:pic>
        <p:nvPicPr>
          <p:cNvPr id="199" name="Graphic 198" descr="Database with solid fill">
            <a:extLst>
              <a:ext uri="{FF2B5EF4-FFF2-40B4-BE49-F238E27FC236}">
                <a16:creationId xmlns:a16="http://schemas.microsoft.com/office/drawing/2014/main" id="{3AA068BD-5FFE-5B96-4C91-B9EB7880BA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2749" y="2229829"/>
            <a:ext cx="314550" cy="314550"/>
          </a:xfrm>
          <a:prstGeom prst="rect">
            <a:avLst/>
          </a:prstGeom>
        </p:spPr>
      </p:pic>
      <p:pic>
        <p:nvPicPr>
          <p:cNvPr id="200" name="Graphic 199" descr="Database with solid fill">
            <a:extLst>
              <a:ext uri="{FF2B5EF4-FFF2-40B4-BE49-F238E27FC236}">
                <a16:creationId xmlns:a16="http://schemas.microsoft.com/office/drawing/2014/main" id="{6A1D296C-0358-FFFA-4E27-DD95222322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11167" y="2838530"/>
            <a:ext cx="314550" cy="314550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04143139-15B8-6B65-6083-DB1AAA310125}"/>
              </a:ext>
            </a:extLst>
          </p:cNvPr>
          <p:cNvSpPr txBox="1"/>
          <p:nvPr/>
        </p:nvSpPr>
        <p:spPr>
          <a:xfrm>
            <a:off x="9802085" y="1086747"/>
            <a:ext cx="783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Dataset Workspaces</a:t>
            </a: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93BE7525-7895-4622-27E3-2224BD868D6E}"/>
              </a:ext>
            </a:extLst>
          </p:cNvPr>
          <p:cNvSpPr/>
          <p:nvPr/>
        </p:nvSpPr>
        <p:spPr>
          <a:xfrm>
            <a:off x="9557846" y="891005"/>
            <a:ext cx="2347870" cy="2556132"/>
          </a:xfrm>
          <a:prstGeom prst="roundRect">
            <a:avLst>
              <a:gd name="adj" fmla="val 1318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4C651C2-98C8-E345-3D8E-1255A941E29F}"/>
              </a:ext>
            </a:extLst>
          </p:cNvPr>
          <p:cNvSpPr txBox="1"/>
          <p:nvPr/>
        </p:nvSpPr>
        <p:spPr>
          <a:xfrm>
            <a:off x="10221386" y="731674"/>
            <a:ext cx="114667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Power BI service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34A5A1FC-1740-0624-B7E8-B6FF83F22A12}"/>
              </a:ext>
            </a:extLst>
          </p:cNvPr>
          <p:cNvSpPr/>
          <p:nvPr/>
        </p:nvSpPr>
        <p:spPr>
          <a:xfrm>
            <a:off x="10829839" y="1296174"/>
            <a:ext cx="922679" cy="2002021"/>
          </a:xfrm>
          <a:prstGeom prst="roundRect">
            <a:avLst>
              <a:gd name="adj" fmla="val 16223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863A830-A566-6EF7-C60B-94A208908E23}"/>
              </a:ext>
            </a:extLst>
          </p:cNvPr>
          <p:cNvGrpSpPr/>
          <p:nvPr/>
        </p:nvGrpSpPr>
        <p:grpSpPr>
          <a:xfrm>
            <a:off x="11030234" y="1401156"/>
            <a:ext cx="532589" cy="588659"/>
            <a:chOff x="3335180" y="2456373"/>
            <a:chExt cx="532589" cy="588659"/>
          </a:xfrm>
        </p:grpSpPr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C6FE605-CDBB-0FE5-BC79-7EB00EC25FAB}"/>
                </a:ext>
              </a:extLst>
            </p:cNvPr>
            <p:cNvSpPr/>
            <p:nvPr/>
          </p:nvSpPr>
          <p:spPr>
            <a:xfrm>
              <a:off x="3335180" y="2587831"/>
              <a:ext cx="532589" cy="457201"/>
            </a:xfrm>
            <a:prstGeom prst="roundRect">
              <a:avLst>
                <a:gd name="adj" fmla="val 2305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83EA4C3-2AFF-0874-2BAB-5EE9E151A960}"/>
                </a:ext>
              </a:extLst>
            </p:cNvPr>
            <p:cNvSpPr txBox="1"/>
            <p:nvPr/>
          </p:nvSpPr>
          <p:spPr>
            <a:xfrm>
              <a:off x="3391167" y="2456373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Dev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3412FB0-09F5-4F10-5AD6-BE9A5632F5D4}"/>
              </a:ext>
            </a:extLst>
          </p:cNvPr>
          <p:cNvGrpSpPr/>
          <p:nvPr/>
        </p:nvGrpSpPr>
        <p:grpSpPr>
          <a:xfrm>
            <a:off x="11030234" y="2032980"/>
            <a:ext cx="532589" cy="588659"/>
            <a:chOff x="3335180" y="2456373"/>
            <a:chExt cx="532589" cy="588659"/>
          </a:xfrm>
        </p:grpSpPr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1EC0551C-A30B-9EC6-E8CB-A618C8DADA57}"/>
                </a:ext>
              </a:extLst>
            </p:cNvPr>
            <p:cNvSpPr/>
            <p:nvPr/>
          </p:nvSpPr>
          <p:spPr>
            <a:xfrm>
              <a:off x="3335180" y="2587831"/>
              <a:ext cx="532589" cy="457201"/>
            </a:xfrm>
            <a:prstGeom prst="roundRect">
              <a:avLst>
                <a:gd name="adj" fmla="val 2305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1656E2D-8FC4-2F5D-7FE1-7275CBC1BD45}"/>
                </a:ext>
              </a:extLst>
            </p:cNvPr>
            <p:cNvSpPr txBox="1"/>
            <p:nvPr/>
          </p:nvSpPr>
          <p:spPr>
            <a:xfrm>
              <a:off x="3391167" y="2456373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Test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5793EAC-338F-A474-BF44-3EF098533D76}"/>
              </a:ext>
            </a:extLst>
          </p:cNvPr>
          <p:cNvGrpSpPr/>
          <p:nvPr/>
        </p:nvGrpSpPr>
        <p:grpSpPr>
          <a:xfrm>
            <a:off x="11019385" y="2642160"/>
            <a:ext cx="532589" cy="589931"/>
            <a:chOff x="3326731" y="2580094"/>
            <a:chExt cx="532589" cy="589931"/>
          </a:xfrm>
        </p:grpSpPr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E4FA1-B440-E28B-5BD5-BB0AEE6D9B12}"/>
                </a:ext>
              </a:extLst>
            </p:cNvPr>
            <p:cNvSpPr/>
            <p:nvPr/>
          </p:nvSpPr>
          <p:spPr>
            <a:xfrm>
              <a:off x="3326731" y="2712824"/>
              <a:ext cx="532589" cy="457201"/>
            </a:xfrm>
            <a:prstGeom prst="roundRect">
              <a:avLst>
                <a:gd name="adj" fmla="val 2305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C6A1F8A-C9E3-AB7C-C240-2243A4A7675E}"/>
                </a:ext>
              </a:extLst>
            </p:cNvPr>
            <p:cNvSpPr txBox="1"/>
            <p:nvPr/>
          </p:nvSpPr>
          <p:spPr>
            <a:xfrm>
              <a:off x="3384294" y="2580094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Prod</a:t>
              </a:r>
            </a:p>
          </p:txBody>
        </p: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B8ADA79B-2C84-5E26-2E0C-59A2AE49FCAA}"/>
              </a:ext>
            </a:extLst>
          </p:cNvPr>
          <p:cNvSpPr txBox="1"/>
          <p:nvPr/>
        </p:nvSpPr>
        <p:spPr>
          <a:xfrm>
            <a:off x="10908228" y="1122734"/>
            <a:ext cx="783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Content Workspaces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84ADF72-5990-940A-6D72-3DC0AE842BB2}"/>
              </a:ext>
            </a:extLst>
          </p:cNvPr>
          <p:cNvGrpSpPr/>
          <p:nvPr/>
        </p:nvGrpSpPr>
        <p:grpSpPr>
          <a:xfrm>
            <a:off x="11163497" y="1621233"/>
            <a:ext cx="279764" cy="270488"/>
            <a:chOff x="2285040" y="307430"/>
            <a:chExt cx="683791" cy="608372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CCAE2465-1F87-17FE-7DC9-C1B7CB51E88C}"/>
                </a:ext>
              </a:extLst>
            </p:cNvPr>
            <p:cNvSpPr/>
            <p:nvPr/>
          </p:nvSpPr>
          <p:spPr>
            <a:xfrm>
              <a:off x="2285040" y="307430"/>
              <a:ext cx="683791" cy="6083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aphic 218" descr="Bar chart with solid fill">
              <a:extLst>
                <a:ext uri="{FF2B5EF4-FFF2-40B4-BE49-F238E27FC236}">
                  <a16:creationId xmlns:a16="http://schemas.microsoft.com/office/drawing/2014/main" id="{B19C3250-69DD-79FC-3260-035382B610AC}"/>
                </a:ext>
              </a:extLst>
            </p:cNvPr>
            <p:cNvGrpSpPr/>
            <p:nvPr/>
          </p:nvGrpSpPr>
          <p:grpSpPr>
            <a:xfrm>
              <a:off x="2334857" y="444459"/>
              <a:ext cx="533400" cy="424241"/>
              <a:chOff x="1454197" y="349748"/>
              <a:chExt cx="533400" cy="533400"/>
            </a:xfrm>
            <a:solidFill>
              <a:schemeClr val="bg1"/>
            </a:solidFill>
          </p:grpSpPr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17780DAC-6F21-77BE-0D53-5D7BDB804EE8}"/>
                  </a:ext>
                </a:extLst>
              </p:cNvPr>
              <p:cNvSpPr/>
              <p:nvPr/>
            </p:nvSpPr>
            <p:spPr>
              <a:xfrm>
                <a:off x="188282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5CB1F2D9-F1A0-73CE-A772-1634BD709CE5}"/>
                  </a:ext>
                </a:extLst>
              </p:cNvPr>
              <p:cNvSpPr/>
              <p:nvPr/>
            </p:nvSpPr>
            <p:spPr>
              <a:xfrm>
                <a:off x="1739947" y="34974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804071E-6AAE-B4A5-7D78-D0CC0921F645}"/>
                  </a:ext>
                </a:extLst>
              </p:cNvPr>
              <p:cNvSpPr/>
              <p:nvPr/>
            </p:nvSpPr>
            <p:spPr>
              <a:xfrm>
                <a:off x="159707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22E24F3-EE74-E288-24B7-AC520EB642E2}"/>
                  </a:ext>
                </a:extLst>
              </p:cNvPr>
              <p:cNvSpPr/>
              <p:nvPr/>
            </p:nvSpPr>
            <p:spPr>
              <a:xfrm>
                <a:off x="1454197" y="71169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6829744-0E6C-1165-6892-F2CADBF8FB9B}"/>
              </a:ext>
            </a:extLst>
          </p:cNvPr>
          <p:cNvGrpSpPr/>
          <p:nvPr/>
        </p:nvGrpSpPr>
        <p:grpSpPr>
          <a:xfrm>
            <a:off x="11151296" y="2261482"/>
            <a:ext cx="279764" cy="270488"/>
            <a:chOff x="2285040" y="307430"/>
            <a:chExt cx="683791" cy="608372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F2CE231-0ECA-928C-3BAE-6D53B8ED76C6}"/>
                </a:ext>
              </a:extLst>
            </p:cNvPr>
            <p:cNvSpPr/>
            <p:nvPr/>
          </p:nvSpPr>
          <p:spPr>
            <a:xfrm>
              <a:off x="2285040" y="307430"/>
              <a:ext cx="683791" cy="6083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aphic 218" descr="Bar chart with solid fill">
              <a:extLst>
                <a:ext uri="{FF2B5EF4-FFF2-40B4-BE49-F238E27FC236}">
                  <a16:creationId xmlns:a16="http://schemas.microsoft.com/office/drawing/2014/main" id="{54249403-9F33-50E8-8C51-FF3A863FD378}"/>
                </a:ext>
              </a:extLst>
            </p:cNvPr>
            <p:cNvGrpSpPr/>
            <p:nvPr/>
          </p:nvGrpSpPr>
          <p:grpSpPr>
            <a:xfrm>
              <a:off x="2334857" y="444459"/>
              <a:ext cx="533400" cy="424241"/>
              <a:chOff x="1454197" y="349748"/>
              <a:chExt cx="533400" cy="533400"/>
            </a:xfrm>
            <a:solidFill>
              <a:schemeClr val="bg1"/>
            </a:solidFill>
          </p:grpSpPr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DF975C38-5F60-DB10-8241-7D6EBF54F4F5}"/>
                  </a:ext>
                </a:extLst>
              </p:cNvPr>
              <p:cNvSpPr/>
              <p:nvPr/>
            </p:nvSpPr>
            <p:spPr>
              <a:xfrm>
                <a:off x="188282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B817DBF-43A2-709D-690C-E42EE1959261}"/>
                  </a:ext>
                </a:extLst>
              </p:cNvPr>
              <p:cNvSpPr/>
              <p:nvPr/>
            </p:nvSpPr>
            <p:spPr>
              <a:xfrm>
                <a:off x="1739947" y="34974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8957461-DF72-B2D8-28C4-243F3327F52F}"/>
                  </a:ext>
                </a:extLst>
              </p:cNvPr>
              <p:cNvSpPr/>
              <p:nvPr/>
            </p:nvSpPr>
            <p:spPr>
              <a:xfrm>
                <a:off x="159707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71BCD44F-877A-6B25-554B-D22A021CA168}"/>
                  </a:ext>
                </a:extLst>
              </p:cNvPr>
              <p:cNvSpPr/>
              <p:nvPr/>
            </p:nvSpPr>
            <p:spPr>
              <a:xfrm>
                <a:off x="1454197" y="71169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A0AA06D-8A3C-57EE-DE1E-5D4A2276F62A}"/>
              </a:ext>
            </a:extLst>
          </p:cNvPr>
          <p:cNvGrpSpPr/>
          <p:nvPr/>
        </p:nvGrpSpPr>
        <p:grpSpPr>
          <a:xfrm>
            <a:off x="11151296" y="2851413"/>
            <a:ext cx="279764" cy="270488"/>
            <a:chOff x="2285040" y="307430"/>
            <a:chExt cx="683791" cy="60837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557EE3D-D88F-5AE7-F28A-DE7560BFDF3B}"/>
                </a:ext>
              </a:extLst>
            </p:cNvPr>
            <p:cNvSpPr/>
            <p:nvPr/>
          </p:nvSpPr>
          <p:spPr>
            <a:xfrm>
              <a:off x="2285040" y="307430"/>
              <a:ext cx="683791" cy="6083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7" name="Graphic 218" descr="Bar chart with solid fill">
              <a:extLst>
                <a:ext uri="{FF2B5EF4-FFF2-40B4-BE49-F238E27FC236}">
                  <a16:creationId xmlns:a16="http://schemas.microsoft.com/office/drawing/2014/main" id="{19FF3B87-12C2-BA2B-1D82-5288B2A8405E}"/>
                </a:ext>
              </a:extLst>
            </p:cNvPr>
            <p:cNvGrpSpPr/>
            <p:nvPr/>
          </p:nvGrpSpPr>
          <p:grpSpPr>
            <a:xfrm>
              <a:off x="2334857" y="444459"/>
              <a:ext cx="533400" cy="424241"/>
              <a:chOff x="1454197" y="349748"/>
              <a:chExt cx="533400" cy="533400"/>
            </a:xfrm>
            <a:solidFill>
              <a:schemeClr val="bg1"/>
            </a:solidFill>
          </p:grpSpPr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A8755E1E-7049-1C49-BC94-899E3675BD92}"/>
                  </a:ext>
                </a:extLst>
              </p:cNvPr>
              <p:cNvSpPr/>
              <p:nvPr/>
            </p:nvSpPr>
            <p:spPr>
              <a:xfrm>
                <a:off x="188282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B6953100-4B13-6CB2-E76C-D93EF00EC6C2}"/>
                  </a:ext>
                </a:extLst>
              </p:cNvPr>
              <p:cNvSpPr/>
              <p:nvPr/>
            </p:nvSpPr>
            <p:spPr>
              <a:xfrm>
                <a:off x="1739947" y="34974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B6E7D84-D3DE-76EE-BC6C-2DE69703BC0E}"/>
                  </a:ext>
                </a:extLst>
              </p:cNvPr>
              <p:cNvSpPr/>
              <p:nvPr/>
            </p:nvSpPr>
            <p:spPr>
              <a:xfrm>
                <a:off x="159707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F1B4E95-8F8B-0549-645D-C2BC5186A028}"/>
                  </a:ext>
                </a:extLst>
              </p:cNvPr>
              <p:cNvSpPr/>
              <p:nvPr/>
            </p:nvSpPr>
            <p:spPr>
              <a:xfrm>
                <a:off x="1454197" y="71169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F0E2A88A-4AC8-229A-AE75-A5A8B29C0256}"/>
              </a:ext>
            </a:extLst>
          </p:cNvPr>
          <p:cNvCxnSpPr>
            <a:cxnSpLocks/>
          </p:cNvCxnSpPr>
          <p:nvPr/>
        </p:nvCxnSpPr>
        <p:spPr>
          <a:xfrm>
            <a:off x="9328511" y="2296249"/>
            <a:ext cx="217943" cy="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3" name="Picture 272" descr="Shape&#10;&#10;Description automatically generated with low confidence">
            <a:extLst>
              <a:ext uri="{FF2B5EF4-FFF2-40B4-BE49-F238E27FC236}">
                <a16:creationId xmlns:a16="http://schemas.microsoft.com/office/drawing/2014/main" id="{99754DB5-872D-79F6-CA73-99F03DEA9F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56" y="6304824"/>
            <a:ext cx="266203" cy="266203"/>
          </a:xfrm>
          <a:prstGeom prst="rect">
            <a:avLst/>
          </a:prstGeom>
        </p:spPr>
      </p:pic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82FDFD5-A6D8-6FDE-5CA6-012F8AF15F6A}"/>
              </a:ext>
            </a:extLst>
          </p:cNvPr>
          <p:cNvCxnSpPr/>
          <p:nvPr/>
        </p:nvCxnSpPr>
        <p:spPr>
          <a:xfrm>
            <a:off x="10309034" y="1953051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8B0667E-E494-553D-9858-C6F0CF2AC8B3}"/>
              </a:ext>
            </a:extLst>
          </p:cNvPr>
          <p:cNvCxnSpPr/>
          <p:nvPr/>
        </p:nvCxnSpPr>
        <p:spPr>
          <a:xfrm>
            <a:off x="10337715" y="2607759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4AB4290-6ACF-46F7-CA31-45B942B55E3B}"/>
              </a:ext>
            </a:extLst>
          </p:cNvPr>
          <p:cNvCxnSpPr/>
          <p:nvPr/>
        </p:nvCxnSpPr>
        <p:spPr>
          <a:xfrm>
            <a:off x="11473876" y="1988156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0741796-5692-28D5-3B51-A5562C7AB2B8}"/>
              </a:ext>
            </a:extLst>
          </p:cNvPr>
          <p:cNvCxnSpPr/>
          <p:nvPr/>
        </p:nvCxnSpPr>
        <p:spPr>
          <a:xfrm>
            <a:off x="11484244" y="2592659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143467C1-E7A7-79F0-2893-2F365ED5410F}"/>
              </a:ext>
            </a:extLst>
          </p:cNvPr>
          <p:cNvCxnSpPr>
            <a:cxnSpLocks/>
          </p:cNvCxnSpPr>
          <p:nvPr/>
        </p:nvCxnSpPr>
        <p:spPr>
          <a:xfrm flipV="1">
            <a:off x="2702559" y="4960778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14CE0551-2255-E6E6-F907-CE2D78B13283}"/>
              </a:ext>
            </a:extLst>
          </p:cNvPr>
          <p:cNvGrpSpPr/>
          <p:nvPr/>
        </p:nvGrpSpPr>
        <p:grpSpPr>
          <a:xfrm>
            <a:off x="1563340" y="3581611"/>
            <a:ext cx="10334053" cy="1379167"/>
            <a:chOff x="1566381" y="3665916"/>
            <a:chExt cx="10334053" cy="137916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CDA6BE93-E699-4941-FEB6-C06EF852B087}"/>
                </a:ext>
              </a:extLst>
            </p:cNvPr>
            <p:cNvGrpSpPr/>
            <p:nvPr/>
          </p:nvGrpSpPr>
          <p:grpSpPr>
            <a:xfrm>
              <a:off x="1566381" y="3665916"/>
              <a:ext cx="10334053" cy="1379167"/>
              <a:chOff x="1566381" y="3665916"/>
              <a:chExt cx="10334053" cy="1379167"/>
            </a:xfrm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7F7C9A6A-485B-3A16-76B1-7CF52A1FADC7}"/>
                  </a:ext>
                </a:extLst>
              </p:cNvPr>
              <p:cNvSpPr/>
              <p:nvPr/>
            </p:nvSpPr>
            <p:spPr>
              <a:xfrm>
                <a:off x="1566381" y="3809864"/>
                <a:ext cx="10334053" cy="1235219"/>
              </a:xfrm>
              <a:prstGeom prst="roundRect">
                <a:avLst>
                  <a:gd name="adj" fmla="val 14153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12D698B-D157-AA02-4069-0A8FFF53082C}"/>
                  </a:ext>
                </a:extLst>
              </p:cNvPr>
              <p:cNvSpPr txBox="1"/>
              <p:nvPr/>
            </p:nvSpPr>
            <p:spPr>
              <a:xfrm>
                <a:off x="5128589" y="3665916"/>
                <a:ext cx="1376326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              Azure DevOps</a:t>
                </a:r>
              </a:p>
            </p:txBody>
          </p:sp>
          <p:pic>
            <p:nvPicPr>
              <p:cNvPr id="120" name="Picture 11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ECB7057A-8108-075E-CFA5-401113933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tretch>
                <a:fillRect/>
              </a:stretch>
            </p:blipFill>
            <p:spPr>
              <a:xfrm>
                <a:off x="5312350" y="3670087"/>
                <a:ext cx="254094" cy="254094"/>
              </a:xfrm>
              <a:prstGeom prst="rect">
                <a:avLst/>
              </a:prstGeom>
            </p:spPr>
          </p:pic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FC845780-DA1D-726A-A6B6-432CD0D06AC4}"/>
                </a:ext>
              </a:extLst>
            </p:cNvPr>
            <p:cNvGrpSpPr/>
            <p:nvPr/>
          </p:nvGrpSpPr>
          <p:grpSpPr>
            <a:xfrm>
              <a:off x="1799723" y="3956752"/>
              <a:ext cx="2047918" cy="888863"/>
              <a:chOff x="1799723" y="3956752"/>
              <a:chExt cx="2047918" cy="888863"/>
            </a:xfrm>
          </p:grpSpPr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772A67D9-B3F0-3989-9525-BF2B4C7B3860}"/>
                  </a:ext>
                </a:extLst>
              </p:cNvPr>
              <p:cNvGrpSpPr/>
              <p:nvPr/>
            </p:nvGrpSpPr>
            <p:grpSpPr>
              <a:xfrm>
                <a:off x="1799723" y="3956753"/>
                <a:ext cx="2047918" cy="888862"/>
                <a:chOff x="1799723" y="3956753"/>
                <a:chExt cx="2047918" cy="88886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93182FF6-685B-0BAF-217E-3EE6E0398305}"/>
                    </a:ext>
                  </a:extLst>
                </p:cNvPr>
                <p:cNvGrpSpPr/>
                <p:nvPr/>
              </p:nvGrpSpPr>
              <p:grpSpPr>
                <a:xfrm>
                  <a:off x="1799723" y="3956753"/>
                  <a:ext cx="2047918" cy="888862"/>
                  <a:chOff x="2304388" y="2470703"/>
                  <a:chExt cx="2047918" cy="833457"/>
                </a:xfrm>
              </p:grpSpPr>
              <p:sp>
                <p:nvSpPr>
                  <p:cNvPr id="124" name="Rectangle: Rounded Corners 123">
                    <a:extLst>
                      <a:ext uri="{FF2B5EF4-FFF2-40B4-BE49-F238E27FC236}">
                        <a16:creationId xmlns:a16="http://schemas.microsoft.com/office/drawing/2014/main" id="{C6797323-5DA4-6909-B9F4-194F8199DB99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716329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4BE05EFC-82EE-4B9B-2B5A-54CEE2F181FB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539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Azure Repos</a:t>
                    </a:r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90470313-8D13-D88D-82E5-1816BB974A67}"/>
                    </a:ext>
                  </a:extLst>
                </p:cNvPr>
                <p:cNvGrpSpPr/>
                <p:nvPr/>
              </p:nvGrpSpPr>
              <p:grpSpPr>
                <a:xfrm>
                  <a:off x="2104238" y="4550965"/>
                  <a:ext cx="200771" cy="217543"/>
                  <a:chOff x="10089198" y="1117613"/>
                  <a:chExt cx="400050" cy="647700"/>
                </a:xfrm>
              </p:grpSpPr>
              <p:sp>
                <p:nvSpPr>
                  <p:cNvPr id="169" name="Freeform: Shape 168">
                    <a:extLst>
                      <a:ext uri="{FF2B5EF4-FFF2-40B4-BE49-F238E27FC236}">
                        <a16:creationId xmlns:a16="http://schemas.microsoft.com/office/drawing/2014/main" id="{BF2B68C3-9948-E6E7-D6DD-B6D98B38A735}"/>
                      </a:ext>
                    </a:extLst>
                  </p:cNvPr>
                  <p:cNvSpPr/>
                  <p:nvPr/>
                </p:nvSpPr>
                <p:spPr>
                  <a:xfrm>
                    <a:off x="10141067" y="1296768"/>
                    <a:ext cx="291031" cy="288055"/>
                  </a:xfrm>
                  <a:custGeom>
                    <a:avLst/>
                    <a:gdLst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19050 w 533400"/>
                      <a:gd name="connsiteY8" fmla="*/ 135169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0 w 533400"/>
                      <a:gd name="connsiteY11" fmla="*/ 154219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19050 w 533400"/>
                      <a:gd name="connsiteY8" fmla="*/ 135169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80325 w 533400"/>
                      <a:gd name="connsiteY11" fmla="*/ 154219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18" fmla="*/ 533400 w 533400"/>
                      <a:gd name="connsiteY18" fmla="*/ 0 h 288055"/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19050 w 533400"/>
                      <a:gd name="connsiteY8" fmla="*/ 135169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275398 w 533400"/>
                      <a:gd name="connsiteY11" fmla="*/ 136406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18" fmla="*/ 533400 w 533400"/>
                      <a:gd name="connsiteY18" fmla="*/ 0 h 288055"/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265761 w 533400"/>
                      <a:gd name="connsiteY8" fmla="*/ 164858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275398 w 533400"/>
                      <a:gd name="connsiteY11" fmla="*/ 136406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18" fmla="*/ 533400 w 533400"/>
                      <a:gd name="connsiteY18" fmla="*/ 0 h 288055"/>
                      <a:gd name="connsiteX0" fmla="*/ 514473 w 514473"/>
                      <a:gd name="connsiteY0" fmla="*/ 0 h 288055"/>
                      <a:gd name="connsiteX1" fmla="*/ 495423 w 514473"/>
                      <a:gd name="connsiteY1" fmla="*/ 1819 h 288055"/>
                      <a:gd name="connsiteX2" fmla="*/ 495423 w 514473"/>
                      <a:gd name="connsiteY2" fmla="*/ 135169 h 288055"/>
                      <a:gd name="connsiteX3" fmla="*/ 257298 w 514473"/>
                      <a:gd name="connsiteY3" fmla="*/ 135169 h 288055"/>
                      <a:gd name="connsiteX4" fmla="*/ 257298 w 514473"/>
                      <a:gd name="connsiteY4" fmla="*/ 1334 h 288055"/>
                      <a:gd name="connsiteX5" fmla="*/ 247773 w 514473"/>
                      <a:gd name="connsiteY5" fmla="*/ 1819 h 288055"/>
                      <a:gd name="connsiteX6" fmla="*/ 238248 w 514473"/>
                      <a:gd name="connsiteY6" fmla="*/ 1334 h 288055"/>
                      <a:gd name="connsiteX7" fmla="*/ 238248 w 514473"/>
                      <a:gd name="connsiteY7" fmla="*/ 135169 h 288055"/>
                      <a:gd name="connsiteX8" fmla="*/ 246834 w 514473"/>
                      <a:gd name="connsiteY8" fmla="*/ 164858 h 288055"/>
                      <a:gd name="connsiteX9" fmla="*/ 123 w 514473"/>
                      <a:gd name="connsiteY9" fmla="*/ 1819 h 288055"/>
                      <a:gd name="connsiteX10" fmla="*/ 233520 w 514473"/>
                      <a:gd name="connsiteY10" fmla="*/ 17813 h 288055"/>
                      <a:gd name="connsiteX11" fmla="*/ 256471 w 514473"/>
                      <a:gd name="connsiteY11" fmla="*/ 136406 h 288055"/>
                      <a:gd name="connsiteX12" fmla="*/ 238248 w 514473"/>
                      <a:gd name="connsiteY12" fmla="*/ 154219 h 288055"/>
                      <a:gd name="connsiteX13" fmla="*/ 238248 w 514473"/>
                      <a:gd name="connsiteY13" fmla="*/ 288055 h 288055"/>
                      <a:gd name="connsiteX14" fmla="*/ 247773 w 514473"/>
                      <a:gd name="connsiteY14" fmla="*/ 287569 h 288055"/>
                      <a:gd name="connsiteX15" fmla="*/ 257298 w 514473"/>
                      <a:gd name="connsiteY15" fmla="*/ 288055 h 288055"/>
                      <a:gd name="connsiteX16" fmla="*/ 257298 w 514473"/>
                      <a:gd name="connsiteY16" fmla="*/ 154219 h 288055"/>
                      <a:gd name="connsiteX17" fmla="*/ 514473 w 514473"/>
                      <a:gd name="connsiteY17" fmla="*/ 154219 h 288055"/>
                      <a:gd name="connsiteX18" fmla="*/ 514473 w 514473"/>
                      <a:gd name="connsiteY18" fmla="*/ 0 h 288055"/>
                      <a:gd name="connsiteX0" fmla="*/ 281217 w 281217"/>
                      <a:gd name="connsiteY0" fmla="*/ 0 h 288055"/>
                      <a:gd name="connsiteX1" fmla="*/ 262167 w 281217"/>
                      <a:gd name="connsiteY1" fmla="*/ 1819 h 288055"/>
                      <a:gd name="connsiteX2" fmla="*/ 262167 w 281217"/>
                      <a:gd name="connsiteY2" fmla="*/ 135169 h 288055"/>
                      <a:gd name="connsiteX3" fmla="*/ 24042 w 281217"/>
                      <a:gd name="connsiteY3" fmla="*/ 135169 h 288055"/>
                      <a:gd name="connsiteX4" fmla="*/ 24042 w 281217"/>
                      <a:gd name="connsiteY4" fmla="*/ 1334 h 288055"/>
                      <a:gd name="connsiteX5" fmla="*/ 14517 w 281217"/>
                      <a:gd name="connsiteY5" fmla="*/ 1819 h 288055"/>
                      <a:gd name="connsiteX6" fmla="*/ 4992 w 281217"/>
                      <a:gd name="connsiteY6" fmla="*/ 1334 h 288055"/>
                      <a:gd name="connsiteX7" fmla="*/ 4992 w 281217"/>
                      <a:gd name="connsiteY7" fmla="*/ 135169 h 288055"/>
                      <a:gd name="connsiteX8" fmla="*/ 13578 w 281217"/>
                      <a:gd name="connsiteY8" fmla="*/ 164858 h 288055"/>
                      <a:gd name="connsiteX9" fmla="*/ 2102 w 281217"/>
                      <a:gd name="connsiteY9" fmla="*/ 19632 h 288055"/>
                      <a:gd name="connsiteX10" fmla="*/ 264 w 281217"/>
                      <a:gd name="connsiteY10" fmla="*/ 17813 h 288055"/>
                      <a:gd name="connsiteX11" fmla="*/ 23215 w 281217"/>
                      <a:gd name="connsiteY11" fmla="*/ 136406 h 288055"/>
                      <a:gd name="connsiteX12" fmla="*/ 4992 w 281217"/>
                      <a:gd name="connsiteY12" fmla="*/ 154219 h 288055"/>
                      <a:gd name="connsiteX13" fmla="*/ 4992 w 281217"/>
                      <a:gd name="connsiteY13" fmla="*/ 288055 h 288055"/>
                      <a:gd name="connsiteX14" fmla="*/ 14517 w 281217"/>
                      <a:gd name="connsiteY14" fmla="*/ 287569 h 288055"/>
                      <a:gd name="connsiteX15" fmla="*/ 24042 w 281217"/>
                      <a:gd name="connsiteY15" fmla="*/ 288055 h 288055"/>
                      <a:gd name="connsiteX16" fmla="*/ 24042 w 281217"/>
                      <a:gd name="connsiteY16" fmla="*/ 154219 h 288055"/>
                      <a:gd name="connsiteX17" fmla="*/ 281217 w 281217"/>
                      <a:gd name="connsiteY17" fmla="*/ 154219 h 288055"/>
                      <a:gd name="connsiteX18" fmla="*/ 281217 w 281217"/>
                      <a:gd name="connsiteY18" fmla="*/ 0 h 28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81217" h="288055">
                        <a:moveTo>
                          <a:pt x="281217" y="0"/>
                        </a:moveTo>
                        <a:cubicBezTo>
                          <a:pt x="274936" y="1187"/>
                          <a:pt x="268559" y="1795"/>
                          <a:pt x="262167" y="1819"/>
                        </a:cubicBezTo>
                        <a:lnTo>
                          <a:pt x="262167" y="135169"/>
                        </a:lnTo>
                        <a:lnTo>
                          <a:pt x="24042" y="135169"/>
                        </a:lnTo>
                        <a:lnTo>
                          <a:pt x="24042" y="1334"/>
                        </a:lnTo>
                        <a:cubicBezTo>
                          <a:pt x="20899" y="1619"/>
                          <a:pt x="17736" y="1819"/>
                          <a:pt x="14517" y="1819"/>
                        </a:cubicBezTo>
                        <a:cubicBezTo>
                          <a:pt x="11298" y="1819"/>
                          <a:pt x="8135" y="1619"/>
                          <a:pt x="4992" y="1334"/>
                        </a:cubicBezTo>
                        <a:lnTo>
                          <a:pt x="4992" y="135169"/>
                        </a:lnTo>
                        <a:lnTo>
                          <a:pt x="13578" y="164858"/>
                        </a:lnTo>
                        <a:lnTo>
                          <a:pt x="2102" y="19632"/>
                        </a:lnTo>
                        <a:cubicBezTo>
                          <a:pt x="-4290" y="19608"/>
                          <a:pt x="6545" y="19000"/>
                          <a:pt x="264" y="17813"/>
                        </a:cubicBezTo>
                        <a:lnTo>
                          <a:pt x="23215" y="136406"/>
                        </a:lnTo>
                        <a:lnTo>
                          <a:pt x="4992" y="154219"/>
                        </a:lnTo>
                        <a:lnTo>
                          <a:pt x="4992" y="288055"/>
                        </a:lnTo>
                        <a:cubicBezTo>
                          <a:pt x="8135" y="287769"/>
                          <a:pt x="11298" y="287569"/>
                          <a:pt x="14517" y="287569"/>
                        </a:cubicBezTo>
                        <a:cubicBezTo>
                          <a:pt x="17736" y="287569"/>
                          <a:pt x="20899" y="287769"/>
                          <a:pt x="24042" y="288055"/>
                        </a:cubicBezTo>
                        <a:lnTo>
                          <a:pt x="24042" y="154219"/>
                        </a:lnTo>
                        <a:lnTo>
                          <a:pt x="281217" y="154219"/>
                        </a:lnTo>
                        <a:lnTo>
                          <a:pt x="28121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885D5823-AF09-56EA-34CB-448E69A9C443}"/>
                      </a:ext>
                    </a:extLst>
                  </p:cNvPr>
                  <p:cNvSpPr/>
                  <p:nvPr/>
                </p:nvSpPr>
                <p:spPr>
                  <a:xfrm>
                    <a:off x="10089198" y="1117613"/>
                    <a:ext cx="152400" cy="152400"/>
                  </a:xfrm>
                  <a:custGeom>
                    <a:avLst/>
                    <a:gdLst>
                      <a:gd name="connsiteX0" fmla="*/ 76200 w 152400"/>
                      <a:gd name="connsiteY0" fmla="*/ 19050 h 152400"/>
                      <a:gd name="connsiteX1" fmla="*/ 133350 w 152400"/>
                      <a:gd name="connsiteY1" fmla="*/ 76200 h 152400"/>
                      <a:gd name="connsiteX2" fmla="*/ 76200 w 152400"/>
                      <a:gd name="connsiteY2" fmla="*/ 133350 h 152400"/>
                      <a:gd name="connsiteX3" fmla="*/ 19050 w 152400"/>
                      <a:gd name="connsiteY3" fmla="*/ 76200 h 152400"/>
                      <a:gd name="connsiteX4" fmla="*/ 76200 w 152400"/>
                      <a:gd name="connsiteY4" fmla="*/ 19050 h 152400"/>
                      <a:gd name="connsiteX5" fmla="*/ 76200 w 152400"/>
                      <a:gd name="connsiteY5" fmla="*/ 0 h 152400"/>
                      <a:gd name="connsiteX6" fmla="*/ 0 w 152400"/>
                      <a:gd name="connsiteY6" fmla="*/ 76200 h 152400"/>
                      <a:gd name="connsiteX7" fmla="*/ 76200 w 152400"/>
                      <a:gd name="connsiteY7" fmla="*/ 152400 h 152400"/>
                      <a:gd name="connsiteX8" fmla="*/ 152400 w 152400"/>
                      <a:gd name="connsiteY8" fmla="*/ 76200 h 152400"/>
                      <a:gd name="connsiteX9" fmla="*/ 76200 w 152400"/>
                      <a:gd name="connsiteY9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2400" h="152400">
                        <a:moveTo>
                          <a:pt x="76200" y="19050"/>
                        </a:moveTo>
                        <a:cubicBezTo>
                          <a:pt x="107763" y="19050"/>
                          <a:pt x="133350" y="44637"/>
                          <a:pt x="133350" y="76200"/>
                        </a:cubicBezTo>
                        <a:cubicBezTo>
                          <a:pt x="133350" y="107763"/>
                          <a:pt x="107763" y="133350"/>
                          <a:pt x="76200" y="133350"/>
                        </a:cubicBezTo>
                        <a:cubicBezTo>
                          <a:pt x="44637" y="133350"/>
                          <a:pt x="19050" y="107763"/>
                          <a:pt x="19050" y="76200"/>
                        </a:cubicBezTo>
                        <a:cubicBezTo>
                          <a:pt x="19087" y="44652"/>
                          <a:pt x="44652" y="19087"/>
                          <a:pt x="76200" y="19050"/>
                        </a:cubicBezTo>
                        <a:moveTo>
                          <a:pt x="76200" y="0"/>
                        </a:moveTo>
                        <a:cubicBezTo>
                          <a:pt x="34116" y="0"/>
                          <a:pt x="0" y="34116"/>
                          <a:pt x="0" y="76200"/>
                        </a:cubicBezTo>
                        <a:cubicBezTo>
                          <a:pt x="0" y="118284"/>
                          <a:pt x="34116" y="152400"/>
                          <a:pt x="76200" y="152400"/>
                        </a:cubicBezTo>
                        <a:cubicBezTo>
                          <a:pt x="118284" y="152400"/>
                          <a:pt x="152400" y="118284"/>
                          <a:pt x="152400" y="76200"/>
                        </a:cubicBezTo>
                        <a:cubicBezTo>
                          <a:pt x="152400" y="34116"/>
                          <a:pt x="118284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156C1A53-88FF-7A9F-5F78-5C803193CBED}"/>
                      </a:ext>
                    </a:extLst>
                  </p:cNvPr>
                  <p:cNvSpPr/>
                  <p:nvPr/>
                </p:nvSpPr>
                <p:spPr>
                  <a:xfrm>
                    <a:off x="10336848" y="1117613"/>
                    <a:ext cx="152400" cy="152400"/>
                  </a:xfrm>
                  <a:custGeom>
                    <a:avLst/>
                    <a:gdLst>
                      <a:gd name="connsiteX0" fmla="*/ 76200 w 152400"/>
                      <a:gd name="connsiteY0" fmla="*/ 19050 h 152400"/>
                      <a:gd name="connsiteX1" fmla="*/ 133350 w 152400"/>
                      <a:gd name="connsiteY1" fmla="*/ 76200 h 152400"/>
                      <a:gd name="connsiteX2" fmla="*/ 76200 w 152400"/>
                      <a:gd name="connsiteY2" fmla="*/ 133350 h 152400"/>
                      <a:gd name="connsiteX3" fmla="*/ 19050 w 152400"/>
                      <a:gd name="connsiteY3" fmla="*/ 76200 h 152400"/>
                      <a:gd name="connsiteX4" fmla="*/ 76200 w 152400"/>
                      <a:gd name="connsiteY4" fmla="*/ 19050 h 152400"/>
                      <a:gd name="connsiteX5" fmla="*/ 76200 w 152400"/>
                      <a:gd name="connsiteY5" fmla="*/ 0 h 152400"/>
                      <a:gd name="connsiteX6" fmla="*/ 0 w 152400"/>
                      <a:gd name="connsiteY6" fmla="*/ 76200 h 152400"/>
                      <a:gd name="connsiteX7" fmla="*/ 76200 w 152400"/>
                      <a:gd name="connsiteY7" fmla="*/ 152400 h 152400"/>
                      <a:gd name="connsiteX8" fmla="*/ 152400 w 152400"/>
                      <a:gd name="connsiteY8" fmla="*/ 76200 h 152400"/>
                      <a:gd name="connsiteX9" fmla="*/ 76200 w 152400"/>
                      <a:gd name="connsiteY9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2400" h="152400">
                        <a:moveTo>
                          <a:pt x="76200" y="19050"/>
                        </a:moveTo>
                        <a:cubicBezTo>
                          <a:pt x="107763" y="19050"/>
                          <a:pt x="133350" y="44637"/>
                          <a:pt x="133350" y="76200"/>
                        </a:cubicBezTo>
                        <a:cubicBezTo>
                          <a:pt x="133350" y="107763"/>
                          <a:pt x="107763" y="133350"/>
                          <a:pt x="76200" y="133350"/>
                        </a:cubicBezTo>
                        <a:cubicBezTo>
                          <a:pt x="44637" y="133350"/>
                          <a:pt x="19050" y="107763"/>
                          <a:pt x="19050" y="76200"/>
                        </a:cubicBezTo>
                        <a:cubicBezTo>
                          <a:pt x="19087" y="44652"/>
                          <a:pt x="44652" y="19087"/>
                          <a:pt x="76200" y="19050"/>
                        </a:cubicBezTo>
                        <a:moveTo>
                          <a:pt x="76200" y="0"/>
                        </a:moveTo>
                        <a:cubicBezTo>
                          <a:pt x="34116" y="0"/>
                          <a:pt x="0" y="34116"/>
                          <a:pt x="0" y="76200"/>
                        </a:cubicBezTo>
                        <a:cubicBezTo>
                          <a:pt x="0" y="118284"/>
                          <a:pt x="34116" y="152400"/>
                          <a:pt x="76200" y="152400"/>
                        </a:cubicBezTo>
                        <a:cubicBezTo>
                          <a:pt x="118284" y="152400"/>
                          <a:pt x="152400" y="118284"/>
                          <a:pt x="152400" y="76200"/>
                        </a:cubicBezTo>
                        <a:cubicBezTo>
                          <a:pt x="152400" y="34116"/>
                          <a:pt x="118284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A9BCAFAE-727F-338F-4CFB-8933D18103EF}"/>
                      </a:ext>
                    </a:extLst>
                  </p:cNvPr>
                  <p:cNvSpPr/>
                  <p:nvPr/>
                </p:nvSpPr>
                <p:spPr>
                  <a:xfrm>
                    <a:off x="10089198" y="1612913"/>
                    <a:ext cx="152400" cy="152400"/>
                  </a:xfrm>
                  <a:custGeom>
                    <a:avLst/>
                    <a:gdLst>
                      <a:gd name="connsiteX0" fmla="*/ 76200 w 152400"/>
                      <a:gd name="connsiteY0" fmla="*/ 19050 h 152400"/>
                      <a:gd name="connsiteX1" fmla="*/ 133350 w 152400"/>
                      <a:gd name="connsiteY1" fmla="*/ 76200 h 152400"/>
                      <a:gd name="connsiteX2" fmla="*/ 76200 w 152400"/>
                      <a:gd name="connsiteY2" fmla="*/ 133350 h 152400"/>
                      <a:gd name="connsiteX3" fmla="*/ 19050 w 152400"/>
                      <a:gd name="connsiteY3" fmla="*/ 76200 h 152400"/>
                      <a:gd name="connsiteX4" fmla="*/ 76200 w 152400"/>
                      <a:gd name="connsiteY4" fmla="*/ 19050 h 152400"/>
                      <a:gd name="connsiteX5" fmla="*/ 76200 w 152400"/>
                      <a:gd name="connsiteY5" fmla="*/ 0 h 152400"/>
                      <a:gd name="connsiteX6" fmla="*/ 0 w 152400"/>
                      <a:gd name="connsiteY6" fmla="*/ 76200 h 152400"/>
                      <a:gd name="connsiteX7" fmla="*/ 76200 w 152400"/>
                      <a:gd name="connsiteY7" fmla="*/ 152400 h 152400"/>
                      <a:gd name="connsiteX8" fmla="*/ 152400 w 152400"/>
                      <a:gd name="connsiteY8" fmla="*/ 76200 h 152400"/>
                      <a:gd name="connsiteX9" fmla="*/ 76200 w 152400"/>
                      <a:gd name="connsiteY9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2400" h="152400">
                        <a:moveTo>
                          <a:pt x="76200" y="19050"/>
                        </a:moveTo>
                        <a:cubicBezTo>
                          <a:pt x="107763" y="19050"/>
                          <a:pt x="133350" y="44637"/>
                          <a:pt x="133350" y="76200"/>
                        </a:cubicBezTo>
                        <a:cubicBezTo>
                          <a:pt x="133350" y="107763"/>
                          <a:pt x="107763" y="133350"/>
                          <a:pt x="76200" y="133350"/>
                        </a:cubicBezTo>
                        <a:cubicBezTo>
                          <a:pt x="44637" y="133350"/>
                          <a:pt x="19050" y="107763"/>
                          <a:pt x="19050" y="76200"/>
                        </a:cubicBezTo>
                        <a:cubicBezTo>
                          <a:pt x="19087" y="44652"/>
                          <a:pt x="44652" y="19087"/>
                          <a:pt x="76200" y="19050"/>
                        </a:cubicBezTo>
                        <a:moveTo>
                          <a:pt x="76200" y="0"/>
                        </a:moveTo>
                        <a:cubicBezTo>
                          <a:pt x="34116" y="0"/>
                          <a:pt x="0" y="34116"/>
                          <a:pt x="0" y="76200"/>
                        </a:cubicBezTo>
                        <a:cubicBezTo>
                          <a:pt x="0" y="118284"/>
                          <a:pt x="34116" y="152400"/>
                          <a:pt x="76200" y="152400"/>
                        </a:cubicBezTo>
                        <a:cubicBezTo>
                          <a:pt x="118284" y="152400"/>
                          <a:pt x="152400" y="118284"/>
                          <a:pt x="152400" y="76200"/>
                        </a:cubicBezTo>
                        <a:cubicBezTo>
                          <a:pt x="152400" y="34116"/>
                          <a:pt x="118284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150" name="Graphic 149" descr="Layers Design outline">
                  <a:extLst>
                    <a:ext uri="{FF2B5EF4-FFF2-40B4-BE49-F238E27FC236}">
                      <a16:creationId xmlns:a16="http://schemas.microsoft.com/office/drawing/2014/main" id="{8D64AEBC-AD50-BE72-CA1D-928834FBE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5853" y="4243024"/>
                  <a:ext cx="307941" cy="307941"/>
                </a:xfrm>
                <a:prstGeom prst="rect">
                  <a:avLst/>
                </a:prstGeom>
              </p:spPr>
            </p:pic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AF00F501-43B8-9F55-817C-CE08CBF5D66B}"/>
                    </a:ext>
                  </a:extLst>
                </p:cNvPr>
                <p:cNvSpPr txBox="1"/>
                <p:nvPr/>
              </p:nvSpPr>
              <p:spPr>
                <a:xfrm>
                  <a:off x="2433037" y="4283308"/>
                  <a:ext cx="113058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Version Control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F1171A46-BF4E-4251-2BF4-DCD93797F5CA}"/>
                    </a:ext>
                  </a:extLst>
                </p:cNvPr>
                <p:cNvSpPr txBox="1"/>
                <p:nvPr/>
              </p:nvSpPr>
              <p:spPr>
                <a:xfrm>
                  <a:off x="2422504" y="4490235"/>
                  <a:ext cx="12884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Branching and collaboration</a:t>
                  </a:r>
                </a:p>
              </p:txBody>
            </p:sp>
          </p:grpSp>
          <p:pic>
            <p:nvPicPr>
              <p:cNvPr id="117" name="Picture 4">
                <a:extLst>
                  <a:ext uri="{FF2B5EF4-FFF2-40B4-BE49-F238E27FC236}">
                    <a16:creationId xmlns:a16="http://schemas.microsoft.com/office/drawing/2014/main" id="{5234BB56-B79A-2EC3-4EA5-31E3ABB402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2773" y="3956752"/>
                <a:ext cx="245668" cy="245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F56A1D33-C8A1-A0F2-3EEC-B06CC169C655}"/>
                </a:ext>
              </a:extLst>
            </p:cNvPr>
            <p:cNvGrpSpPr/>
            <p:nvPr/>
          </p:nvGrpSpPr>
          <p:grpSpPr>
            <a:xfrm>
              <a:off x="4377486" y="3930313"/>
              <a:ext cx="7068816" cy="921434"/>
              <a:chOff x="4348001" y="3924181"/>
              <a:chExt cx="7068816" cy="921434"/>
            </a:xfrm>
          </p:grpSpPr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5D208A32-B3F9-A092-43ED-E080DE53959F}"/>
                  </a:ext>
                </a:extLst>
              </p:cNvPr>
              <p:cNvGrpSpPr/>
              <p:nvPr/>
            </p:nvGrpSpPr>
            <p:grpSpPr>
              <a:xfrm>
                <a:off x="4348001" y="3924181"/>
                <a:ext cx="7068816" cy="921434"/>
                <a:chOff x="4348001" y="3924181"/>
                <a:chExt cx="7068816" cy="921434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DA7EC111-4233-81E2-BE35-EEE4AE9A67F0}"/>
                    </a:ext>
                  </a:extLst>
                </p:cNvPr>
                <p:cNvGrpSpPr/>
                <p:nvPr/>
              </p:nvGrpSpPr>
              <p:grpSpPr>
                <a:xfrm>
                  <a:off x="4348001" y="3924181"/>
                  <a:ext cx="7068816" cy="921434"/>
                  <a:chOff x="2304388" y="2482476"/>
                  <a:chExt cx="2047918" cy="559949"/>
                </a:xfrm>
              </p:grpSpPr>
              <p:sp>
                <p:nvSpPr>
                  <p:cNvPr id="131" name="Rectangle: Rounded Corners 130">
                    <a:extLst>
                      <a:ext uri="{FF2B5EF4-FFF2-40B4-BE49-F238E27FC236}">
                        <a16:creationId xmlns:a16="http://schemas.microsoft.com/office/drawing/2014/main" id="{DE27DE20-7905-F932-F472-21C0D78CBA3C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0"/>
                    <a:ext cx="2047918" cy="454595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41421262-4FB0-F78C-519D-46B825BBD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854210" y="2482476"/>
                    <a:ext cx="317022" cy="1543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Azure Pipelines</a:t>
                    </a:r>
                  </a:p>
                </p:txBody>
              </p: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98B5FB79-E714-D601-DED8-525C84BC0DF4}"/>
                    </a:ext>
                  </a:extLst>
                </p:cNvPr>
                <p:cNvGrpSpPr/>
                <p:nvPr/>
              </p:nvGrpSpPr>
              <p:grpSpPr>
                <a:xfrm>
                  <a:off x="4602579" y="4139814"/>
                  <a:ext cx="2047918" cy="609728"/>
                  <a:chOff x="4602579" y="4139814"/>
                  <a:chExt cx="2047918" cy="609728"/>
                </a:xfrm>
              </p:grpSpPr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A5B564EA-E83E-C7BD-ADFE-1D84B55B02FC}"/>
                      </a:ext>
                    </a:extLst>
                  </p:cNvPr>
                  <p:cNvGrpSpPr/>
                  <p:nvPr/>
                </p:nvGrpSpPr>
                <p:grpSpPr>
                  <a:xfrm>
                    <a:off x="4602579" y="4139814"/>
                    <a:ext cx="2047918" cy="609728"/>
                    <a:chOff x="5072041" y="4210585"/>
                    <a:chExt cx="2047918" cy="609728"/>
                  </a:xfrm>
                </p:grpSpPr>
                <p:grpSp>
                  <p:nvGrpSpPr>
                    <p:cNvPr id="127" name="Group 126">
                      <a:extLst>
                        <a:ext uri="{FF2B5EF4-FFF2-40B4-BE49-F238E27FC236}">
                          <a16:creationId xmlns:a16="http://schemas.microsoft.com/office/drawing/2014/main" id="{D4704250-6C05-FC41-1697-101DD02CA2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72041" y="4210585"/>
                      <a:ext cx="2047918" cy="609728"/>
                      <a:chOff x="2304388" y="2470703"/>
                      <a:chExt cx="2047918" cy="571722"/>
                    </a:xfrm>
                  </p:grpSpPr>
                  <p:sp>
                    <p:nvSpPr>
                      <p:cNvPr id="128" name="Rectangle: Rounded Corners 127">
                        <a:extLst>
                          <a:ext uri="{FF2B5EF4-FFF2-40B4-BE49-F238E27FC236}">
                            <a16:creationId xmlns:a16="http://schemas.microsoft.com/office/drawing/2014/main" id="{C4B9FF07-26FA-B980-707E-1211BEBC13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4388" y="2587830"/>
                        <a:ext cx="2047918" cy="454595"/>
                      </a:xfrm>
                      <a:prstGeom prst="roundRect">
                        <a:avLst>
                          <a:gd name="adj" fmla="val 23058"/>
                        </a:avLst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F25B776E-4DC0-D2A5-E3C3-C8EC0A497C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1458" y="2470703"/>
                        <a:ext cx="1209941" cy="2380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dirty="0"/>
                          <a:t>Validation Pipeline</a:t>
                        </a:r>
                      </a:p>
                    </p:txBody>
                  </p:sp>
                </p:grpSp>
                <p:pic>
                  <p:nvPicPr>
                    <p:cNvPr id="133" name="Picture 6">
                      <a:extLst>
                        <a:ext uri="{FF2B5EF4-FFF2-40B4-BE49-F238E27FC236}">
                          <a16:creationId xmlns:a16="http://schemas.microsoft.com/office/drawing/2014/main" id="{D2269609-5D93-8975-1E5E-E7EDA7A518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450052" y="4237161"/>
                      <a:ext cx="217642" cy="21764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57" name="Graphic 155" descr="Scientist female outline">
                    <a:extLst>
                      <a:ext uri="{FF2B5EF4-FFF2-40B4-BE49-F238E27FC236}">
                        <a16:creationId xmlns:a16="http://schemas.microsoft.com/office/drawing/2014/main" id="{41C52BE1-7F50-9F7A-7FD9-971EFDA32078}"/>
                      </a:ext>
                    </a:extLst>
                  </p:cNvPr>
                  <p:cNvGrpSpPr/>
                  <p:nvPr/>
                </p:nvGrpSpPr>
                <p:grpSpPr>
                  <a:xfrm>
                    <a:off x="5034664" y="4376122"/>
                    <a:ext cx="184378" cy="309415"/>
                    <a:chOff x="10053171" y="2964439"/>
                    <a:chExt cx="218213" cy="480062"/>
                  </a:xfrm>
                  <a:solidFill>
                    <a:srgbClr val="000000"/>
                  </a:solidFill>
                </p:grpSpPr>
                <p:sp>
                  <p:nvSpPr>
                    <p:cNvPr id="159" name="Freeform: Shape 158">
                      <a:extLst>
                        <a:ext uri="{FF2B5EF4-FFF2-40B4-BE49-F238E27FC236}">
                          <a16:creationId xmlns:a16="http://schemas.microsoft.com/office/drawing/2014/main" id="{5599B7DB-1E8D-CAB0-301D-4C07437D7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53171" y="3111885"/>
                      <a:ext cx="218213" cy="332616"/>
                    </a:xfrm>
                    <a:custGeom>
                      <a:avLst/>
                      <a:gdLst>
                        <a:gd name="connsiteX0" fmla="*/ 152487 w 218213"/>
                        <a:gd name="connsiteY0" fmla="*/ 144970 h 332616"/>
                        <a:gd name="connsiteX1" fmla="*/ 152487 w 218213"/>
                        <a:gd name="connsiteY1" fmla="*/ 48768 h 332616"/>
                        <a:gd name="connsiteX2" fmla="*/ 168680 w 218213"/>
                        <a:gd name="connsiteY2" fmla="*/ 20193 h 332616"/>
                        <a:gd name="connsiteX3" fmla="*/ 173781 w 218213"/>
                        <a:gd name="connsiteY3" fmla="*/ 6583 h 332616"/>
                        <a:gd name="connsiteX4" fmla="*/ 173442 w 218213"/>
                        <a:gd name="connsiteY4" fmla="*/ 5905 h 332616"/>
                        <a:gd name="connsiteX5" fmla="*/ 164794 w 218213"/>
                        <a:gd name="connsiteY5" fmla="*/ 0 h 332616"/>
                        <a:gd name="connsiteX6" fmla="*/ 162965 w 218213"/>
                        <a:gd name="connsiteY6" fmla="*/ 191 h 332616"/>
                        <a:gd name="connsiteX7" fmla="*/ 54380 w 218213"/>
                        <a:gd name="connsiteY7" fmla="*/ 191 h 332616"/>
                        <a:gd name="connsiteX8" fmla="*/ 42967 w 218213"/>
                        <a:gd name="connsiteY8" fmla="*/ 10282 h 332616"/>
                        <a:gd name="connsiteX9" fmla="*/ 42950 w 218213"/>
                        <a:gd name="connsiteY9" fmla="*/ 10668 h 332616"/>
                        <a:gd name="connsiteX10" fmla="*/ 48665 w 218213"/>
                        <a:gd name="connsiteY10" fmla="*/ 21146 h 332616"/>
                        <a:gd name="connsiteX11" fmla="*/ 64857 w 218213"/>
                        <a:gd name="connsiteY11" fmla="*/ 49721 h 332616"/>
                        <a:gd name="connsiteX12" fmla="*/ 64857 w 218213"/>
                        <a:gd name="connsiteY12" fmla="*/ 145923 h 332616"/>
                        <a:gd name="connsiteX13" fmla="*/ 2945 w 218213"/>
                        <a:gd name="connsiteY13" fmla="*/ 286893 h 332616"/>
                        <a:gd name="connsiteX14" fmla="*/ 18418 w 218213"/>
                        <a:gd name="connsiteY14" fmla="*/ 329039 h 332616"/>
                        <a:gd name="connsiteX15" fmla="*/ 20090 w 218213"/>
                        <a:gd name="connsiteY15" fmla="*/ 329756 h 332616"/>
                        <a:gd name="connsiteX16" fmla="*/ 33425 w 218213"/>
                        <a:gd name="connsiteY16" fmla="*/ 332613 h 332616"/>
                        <a:gd name="connsiteX17" fmla="*/ 185825 w 218213"/>
                        <a:gd name="connsiteY17" fmla="*/ 332613 h 332616"/>
                        <a:gd name="connsiteX18" fmla="*/ 218210 w 218213"/>
                        <a:gd name="connsiteY18" fmla="*/ 300763 h 332616"/>
                        <a:gd name="connsiteX19" fmla="*/ 218210 w 218213"/>
                        <a:gd name="connsiteY19" fmla="*/ 300228 h 332616"/>
                        <a:gd name="connsiteX20" fmla="*/ 215352 w 218213"/>
                        <a:gd name="connsiteY20" fmla="*/ 286893 h 332616"/>
                        <a:gd name="connsiteX21" fmla="*/ 142762 w 218213"/>
                        <a:gd name="connsiteY21" fmla="*/ 19241 h 332616"/>
                        <a:gd name="connsiteX22" fmla="*/ 133437 w 218213"/>
                        <a:gd name="connsiteY22" fmla="*/ 48768 h 332616"/>
                        <a:gd name="connsiteX23" fmla="*/ 133437 w 218213"/>
                        <a:gd name="connsiteY23" fmla="*/ 81153 h 332616"/>
                        <a:gd name="connsiteX24" fmla="*/ 83907 w 218213"/>
                        <a:gd name="connsiteY24" fmla="*/ 81153 h 332616"/>
                        <a:gd name="connsiteX25" fmla="*/ 83907 w 218213"/>
                        <a:gd name="connsiteY25" fmla="*/ 49721 h 332616"/>
                        <a:gd name="connsiteX26" fmla="*/ 74382 w 218213"/>
                        <a:gd name="connsiteY26" fmla="*/ 19241 h 332616"/>
                        <a:gd name="connsiteX27" fmla="*/ 185825 w 218213"/>
                        <a:gd name="connsiteY27" fmla="*/ 313563 h 332616"/>
                        <a:gd name="connsiteX28" fmla="*/ 33425 w 218213"/>
                        <a:gd name="connsiteY28" fmla="*/ 313563 h 332616"/>
                        <a:gd name="connsiteX29" fmla="*/ 28662 w 218213"/>
                        <a:gd name="connsiteY29" fmla="*/ 312715 h 332616"/>
                        <a:gd name="connsiteX30" fmla="*/ 27872 w 218213"/>
                        <a:gd name="connsiteY30" fmla="*/ 312325 h 332616"/>
                        <a:gd name="connsiteX31" fmla="*/ 27052 w 218213"/>
                        <a:gd name="connsiteY31" fmla="*/ 312001 h 332616"/>
                        <a:gd name="connsiteX32" fmla="*/ 20033 w 218213"/>
                        <a:gd name="connsiteY32" fmla="*/ 304971 h 332616"/>
                        <a:gd name="connsiteX33" fmla="*/ 20233 w 218213"/>
                        <a:gd name="connsiteY33" fmla="*/ 295008 h 332616"/>
                        <a:gd name="connsiteX34" fmla="*/ 20337 w 218213"/>
                        <a:gd name="connsiteY34" fmla="*/ 294780 h 332616"/>
                        <a:gd name="connsiteX35" fmla="*/ 20442 w 218213"/>
                        <a:gd name="connsiteY35" fmla="*/ 294551 h 332616"/>
                        <a:gd name="connsiteX36" fmla="*/ 82355 w 218213"/>
                        <a:gd name="connsiteY36" fmla="*/ 153581 h 332616"/>
                        <a:gd name="connsiteX37" fmla="*/ 83964 w 218213"/>
                        <a:gd name="connsiteY37" fmla="*/ 149924 h 332616"/>
                        <a:gd name="connsiteX38" fmla="*/ 83964 w 218213"/>
                        <a:gd name="connsiteY38" fmla="*/ 100203 h 332616"/>
                        <a:gd name="connsiteX39" fmla="*/ 133437 w 218213"/>
                        <a:gd name="connsiteY39" fmla="*/ 100203 h 332616"/>
                        <a:gd name="connsiteX40" fmla="*/ 133437 w 218213"/>
                        <a:gd name="connsiteY40" fmla="*/ 148990 h 332616"/>
                        <a:gd name="connsiteX41" fmla="*/ 135066 w 218213"/>
                        <a:gd name="connsiteY41" fmla="*/ 152676 h 332616"/>
                        <a:gd name="connsiteX42" fmla="*/ 197931 w 218213"/>
                        <a:gd name="connsiteY42" fmla="*/ 294599 h 332616"/>
                        <a:gd name="connsiteX43" fmla="*/ 198112 w 218213"/>
                        <a:gd name="connsiteY43" fmla="*/ 295008 h 332616"/>
                        <a:gd name="connsiteX44" fmla="*/ 198312 w 218213"/>
                        <a:gd name="connsiteY44" fmla="*/ 295408 h 332616"/>
                        <a:gd name="connsiteX45" fmla="*/ 199160 w 218213"/>
                        <a:gd name="connsiteY45" fmla="*/ 300171 h 332616"/>
                        <a:gd name="connsiteX46" fmla="*/ 186481 w 218213"/>
                        <a:gd name="connsiteY46" fmla="*/ 313562 h 332616"/>
                        <a:gd name="connsiteX47" fmla="*/ 185825 w 218213"/>
                        <a:gd name="connsiteY47" fmla="*/ 313563 h 3326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218213" h="332616">
                          <a:moveTo>
                            <a:pt x="152487" y="144970"/>
                          </a:moveTo>
                          <a:lnTo>
                            <a:pt x="152487" y="48768"/>
                          </a:lnTo>
                          <a:cubicBezTo>
                            <a:pt x="152706" y="37118"/>
                            <a:pt x="158798" y="26368"/>
                            <a:pt x="168680" y="20193"/>
                          </a:cubicBezTo>
                          <a:cubicBezTo>
                            <a:pt x="173847" y="17843"/>
                            <a:pt x="176130" y="11750"/>
                            <a:pt x="173781" y="6583"/>
                          </a:cubicBezTo>
                          <a:cubicBezTo>
                            <a:pt x="173677" y="6353"/>
                            <a:pt x="173563" y="6127"/>
                            <a:pt x="173442" y="5905"/>
                          </a:cubicBezTo>
                          <a:cubicBezTo>
                            <a:pt x="171922" y="2448"/>
                            <a:pt x="168567" y="157"/>
                            <a:pt x="164794" y="0"/>
                          </a:cubicBezTo>
                          <a:cubicBezTo>
                            <a:pt x="164179" y="4"/>
                            <a:pt x="163567" y="68"/>
                            <a:pt x="162965" y="191"/>
                          </a:cubicBezTo>
                          <a:lnTo>
                            <a:pt x="54380" y="191"/>
                          </a:lnTo>
                          <a:cubicBezTo>
                            <a:pt x="48441" y="-174"/>
                            <a:pt x="43332" y="4343"/>
                            <a:pt x="42967" y="10282"/>
                          </a:cubicBezTo>
                          <a:cubicBezTo>
                            <a:pt x="42958" y="10411"/>
                            <a:pt x="42953" y="10539"/>
                            <a:pt x="42950" y="10668"/>
                          </a:cubicBezTo>
                          <a:cubicBezTo>
                            <a:pt x="42615" y="14984"/>
                            <a:pt x="44856" y="19090"/>
                            <a:pt x="48665" y="21146"/>
                          </a:cubicBezTo>
                          <a:cubicBezTo>
                            <a:pt x="58850" y="27024"/>
                            <a:pt x="65049" y="37962"/>
                            <a:pt x="64857" y="49721"/>
                          </a:cubicBezTo>
                          <a:lnTo>
                            <a:pt x="64857" y="145923"/>
                          </a:lnTo>
                          <a:lnTo>
                            <a:pt x="2945" y="286893"/>
                          </a:lnTo>
                          <a:cubicBezTo>
                            <a:pt x="-4421" y="302805"/>
                            <a:pt x="2507" y="321674"/>
                            <a:pt x="18418" y="329039"/>
                          </a:cubicBezTo>
                          <a:cubicBezTo>
                            <a:pt x="18968" y="329294"/>
                            <a:pt x="19526" y="329533"/>
                            <a:pt x="20090" y="329756"/>
                          </a:cubicBezTo>
                          <a:cubicBezTo>
                            <a:pt x="24261" y="331705"/>
                            <a:pt x="28821" y="332682"/>
                            <a:pt x="33425" y="332613"/>
                          </a:cubicBezTo>
                          <a:lnTo>
                            <a:pt x="185825" y="332613"/>
                          </a:lnTo>
                          <a:cubicBezTo>
                            <a:pt x="203562" y="332761"/>
                            <a:pt x="218062" y="318502"/>
                            <a:pt x="218210" y="300763"/>
                          </a:cubicBezTo>
                          <a:cubicBezTo>
                            <a:pt x="218212" y="300585"/>
                            <a:pt x="218212" y="300406"/>
                            <a:pt x="218210" y="300228"/>
                          </a:cubicBezTo>
                          <a:cubicBezTo>
                            <a:pt x="218278" y="295624"/>
                            <a:pt x="217302" y="291064"/>
                            <a:pt x="215352" y="286893"/>
                          </a:cubicBezTo>
                          <a:close/>
                          <a:moveTo>
                            <a:pt x="142762" y="19241"/>
                          </a:moveTo>
                          <a:cubicBezTo>
                            <a:pt x="136777" y="27932"/>
                            <a:pt x="133530" y="38215"/>
                            <a:pt x="133437" y="48768"/>
                          </a:cubicBezTo>
                          <a:lnTo>
                            <a:pt x="133437" y="81153"/>
                          </a:lnTo>
                          <a:lnTo>
                            <a:pt x="83907" y="81153"/>
                          </a:lnTo>
                          <a:lnTo>
                            <a:pt x="83907" y="49721"/>
                          </a:lnTo>
                          <a:cubicBezTo>
                            <a:pt x="83955" y="38821"/>
                            <a:pt x="80628" y="28173"/>
                            <a:pt x="74382" y="19241"/>
                          </a:cubicBezTo>
                          <a:close/>
                          <a:moveTo>
                            <a:pt x="185825" y="313563"/>
                          </a:moveTo>
                          <a:lnTo>
                            <a:pt x="33425" y="313563"/>
                          </a:lnTo>
                          <a:cubicBezTo>
                            <a:pt x="31796" y="313609"/>
                            <a:pt x="30175" y="313320"/>
                            <a:pt x="28662" y="312715"/>
                          </a:cubicBezTo>
                          <a:lnTo>
                            <a:pt x="27872" y="312325"/>
                          </a:lnTo>
                          <a:lnTo>
                            <a:pt x="27052" y="312001"/>
                          </a:lnTo>
                          <a:cubicBezTo>
                            <a:pt x="23834" y="310741"/>
                            <a:pt x="21289" y="308192"/>
                            <a:pt x="20033" y="304971"/>
                          </a:cubicBezTo>
                          <a:cubicBezTo>
                            <a:pt x="18723" y="301764"/>
                            <a:pt x="18795" y="298160"/>
                            <a:pt x="20233" y="295008"/>
                          </a:cubicBezTo>
                          <a:lnTo>
                            <a:pt x="20337" y="294780"/>
                          </a:lnTo>
                          <a:lnTo>
                            <a:pt x="20442" y="294551"/>
                          </a:lnTo>
                          <a:lnTo>
                            <a:pt x="82355" y="153581"/>
                          </a:lnTo>
                          <a:lnTo>
                            <a:pt x="83964" y="149924"/>
                          </a:lnTo>
                          <a:lnTo>
                            <a:pt x="83964" y="100203"/>
                          </a:lnTo>
                          <a:lnTo>
                            <a:pt x="133437" y="100203"/>
                          </a:lnTo>
                          <a:lnTo>
                            <a:pt x="133437" y="148990"/>
                          </a:lnTo>
                          <a:lnTo>
                            <a:pt x="135066" y="152676"/>
                          </a:lnTo>
                          <a:lnTo>
                            <a:pt x="197931" y="294599"/>
                          </a:lnTo>
                          <a:lnTo>
                            <a:pt x="198112" y="295008"/>
                          </a:lnTo>
                          <a:lnTo>
                            <a:pt x="198312" y="295408"/>
                          </a:lnTo>
                          <a:cubicBezTo>
                            <a:pt x="198919" y="296921"/>
                            <a:pt x="199207" y="298542"/>
                            <a:pt x="199160" y="300171"/>
                          </a:cubicBezTo>
                          <a:cubicBezTo>
                            <a:pt x="199356" y="307370"/>
                            <a:pt x="193680" y="313365"/>
                            <a:pt x="186481" y="313562"/>
                          </a:cubicBezTo>
                          <a:cubicBezTo>
                            <a:pt x="186262" y="313568"/>
                            <a:pt x="186044" y="313568"/>
                            <a:pt x="185825" y="31356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Freeform: Shape 159">
                      <a:extLst>
                        <a:ext uri="{FF2B5EF4-FFF2-40B4-BE49-F238E27FC236}">
                          <a16:creationId xmlns:a16="http://schemas.microsoft.com/office/drawing/2014/main" id="{66123730-8E25-2689-8474-A93824F0E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7119" y="2964439"/>
                      <a:ext cx="32384" cy="32385"/>
                    </a:xfrm>
                    <a:custGeom>
                      <a:avLst/>
                      <a:gdLst>
                        <a:gd name="connsiteX0" fmla="*/ 32385 w 32384"/>
                        <a:gd name="connsiteY0" fmla="*/ 16193 h 32385"/>
                        <a:gd name="connsiteX1" fmla="*/ 16193 w 32384"/>
                        <a:gd name="connsiteY1" fmla="*/ 32385 h 32385"/>
                        <a:gd name="connsiteX2" fmla="*/ 0 w 32384"/>
                        <a:gd name="connsiteY2" fmla="*/ 16193 h 32385"/>
                        <a:gd name="connsiteX3" fmla="*/ 16193 w 32384"/>
                        <a:gd name="connsiteY3" fmla="*/ 0 h 32385"/>
                        <a:gd name="connsiteX4" fmla="*/ 32385 w 32384"/>
                        <a:gd name="connsiteY4" fmla="*/ 16193 h 32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84" h="32385">
                          <a:moveTo>
                            <a:pt x="32385" y="16193"/>
                          </a:moveTo>
                          <a:cubicBezTo>
                            <a:pt x="32385" y="25135"/>
                            <a:pt x="25135" y="32385"/>
                            <a:pt x="16193" y="32385"/>
                          </a:cubicBezTo>
                          <a:cubicBezTo>
                            <a:pt x="7250" y="32385"/>
                            <a:pt x="0" y="25135"/>
                            <a:pt x="0" y="16193"/>
                          </a:cubicBezTo>
                          <a:cubicBezTo>
                            <a:pt x="0" y="7250"/>
                            <a:pt x="7250" y="0"/>
                            <a:pt x="16193" y="0"/>
                          </a:cubicBezTo>
                          <a:cubicBezTo>
                            <a:pt x="25135" y="0"/>
                            <a:pt x="32385" y="7250"/>
                            <a:pt x="32385" y="1619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Freeform: Shape 160">
                      <a:extLst>
                        <a:ext uri="{FF2B5EF4-FFF2-40B4-BE49-F238E27FC236}">
                          <a16:creationId xmlns:a16="http://schemas.microsoft.com/office/drawing/2014/main" id="{0C2F1DD3-4406-2AA1-74A9-9CD1BECFE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84703" y="3013969"/>
                      <a:ext cx="32385" cy="32384"/>
                    </a:xfrm>
                    <a:custGeom>
                      <a:avLst/>
                      <a:gdLst>
                        <a:gd name="connsiteX0" fmla="*/ 0 w 32385"/>
                        <a:gd name="connsiteY0" fmla="*/ 16193 h 32384"/>
                        <a:gd name="connsiteX1" fmla="*/ 16193 w 32385"/>
                        <a:gd name="connsiteY1" fmla="*/ 32385 h 32384"/>
                        <a:gd name="connsiteX2" fmla="*/ 32385 w 32385"/>
                        <a:gd name="connsiteY2" fmla="*/ 16193 h 32384"/>
                        <a:gd name="connsiteX3" fmla="*/ 16193 w 32385"/>
                        <a:gd name="connsiteY3" fmla="*/ 0 h 32384"/>
                        <a:gd name="connsiteX4" fmla="*/ 0 w 32385"/>
                        <a:gd name="connsiteY4" fmla="*/ 16193 h 323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85" h="32384">
                          <a:moveTo>
                            <a:pt x="0" y="16193"/>
                          </a:moveTo>
                          <a:cubicBezTo>
                            <a:pt x="0" y="25136"/>
                            <a:pt x="7249" y="32385"/>
                            <a:pt x="16193" y="32385"/>
                          </a:cubicBezTo>
                          <a:cubicBezTo>
                            <a:pt x="25136" y="32385"/>
                            <a:pt x="32385" y="25136"/>
                            <a:pt x="32385" y="16193"/>
                          </a:cubicBezTo>
                          <a:cubicBezTo>
                            <a:pt x="32385" y="7249"/>
                            <a:pt x="25136" y="0"/>
                            <a:pt x="16193" y="0"/>
                          </a:cubicBezTo>
                          <a:cubicBezTo>
                            <a:pt x="7249" y="0"/>
                            <a:pt x="0" y="7249"/>
                            <a:pt x="0" y="1619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Freeform: Shape 161">
                      <a:extLst>
                        <a:ext uri="{FF2B5EF4-FFF2-40B4-BE49-F238E27FC236}">
                          <a16:creationId xmlns:a16="http://schemas.microsoft.com/office/drawing/2014/main" id="{BF21C9C2-A2AF-2555-D9DF-92FA46E32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24696" y="3002539"/>
                      <a:ext cx="32384" cy="32385"/>
                    </a:xfrm>
                    <a:custGeom>
                      <a:avLst/>
                      <a:gdLst>
                        <a:gd name="connsiteX0" fmla="*/ 16192 w 32384"/>
                        <a:gd name="connsiteY0" fmla="*/ 32385 h 32385"/>
                        <a:gd name="connsiteX1" fmla="*/ 32385 w 32384"/>
                        <a:gd name="connsiteY1" fmla="*/ 16193 h 32385"/>
                        <a:gd name="connsiteX2" fmla="*/ 16192 w 32384"/>
                        <a:gd name="connsiteY2" fmla="*/ 0 h 32385"/>
                        <a:gd name="connsiteX3" fmla="*/ 0 w 32384"/>
                        <a:gd name="connsiteY3" fmla="*/ 16193 h 32385"/>
                        <a:gd name="connsiteX4" fmla="*/ 16192 w 32384"/>
                        <a:gd name="connsiteY4" fmla="*/ 32385 h 32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84" h="32385">
                          <a:moveTo>
                            <a:pt x="16192" y="32385"/>
                          </a:moveTo>
                          <a:cubicBezTo>
                            <a:pt x="25136" y="32385"/>
                            <a:pt x="32385" y="25136"/>
                            <a:pt x="32385" y="16193"/>
                          </a:cubicBezTo>
                          <a:cubicBezTo>
                            <a:pt x="32385" y="7249"/>
                            <a:pt x="25136" y="0"/>
                            <a:pt x="16192" y="0"/>
                          </a:cubicBezTo>
                          <a:cubicBezTo>
                            <a:pt x="7249" y="0"/>
                            <a:pt x="0" y="7249"/>
                            <a:pt x="0" y="16193"/>
                          </a:cubicBezTo>
                          <a:cubicBezTo>
                            <a:pt x="0" y="25136"/>
                            <a:pt x="7249" y="32385"/>
                            <a:pt x="16192" y="3238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3" name="Freeform: Shape 162">
                      <a:extLst>
                        <a:ext uri="{FF2B5EF4-FFF2-40B4-BE49-F238E27FC236}">
                          <a16:creationId xmlns:a16="http://schemas.microsoft.com/office/drawing/2014/main" id="{55725A0F-ECD6-02C3-E718-28CF0D425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29459" y="3056831"/>
                      <a:ext cx="43815" cy="43814"/>
                    </a:xfrm>
                    <a:custGeom>
                      <a:avLst/>
                      <a:gdLst>
                        <a:gd name="connsiteX0" fmla="*/ 0 w 43815"/>
                        <a:gd name="connsiteY0" fmla="*/ 21907 h 43814"/>
                        <a:gd name="connsiteX1" fmla="*/ 21907 w 43815"/>
                        <a:gd name="connsiteY1" fmla="*/ 43815 h 43814"/>
                        <a:gd name="connsiteX2" fmla="*/ 43815 w 43815"/>
                        <a:gd name="connsiteY2" fmla="*/ 21907 h 43814"/>
                        <a:gd name="connsiteX3" fmla="*/ 21907 w 43815"/>
                        <a:gd name="connsiteY3" fmla="*/ 0 h 43814"/>
                        <a:gd name="connsiteX4" fmla="*/ 0 w 43815"/>
                        <a:gd name="connsiteY4" fmla="*/ 21907 h 438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815" h="43814">
                          <a:moveTo>
                            <a:pt x="0" y="21907"/>
                          </a:moveTo>
                          <a:cubicBezTo>
                            <a:pt x="0" y="34007"/>
                            <a:pt x="9808" y="43815"/>
                            <a:pt x="21907" y="43815"/>
                          </a:cubicBezTo>
                          <a:cubicBezTo>
                            <a:pt x="34007" y="43815"/>
                            <a:pt x="43815" y="34007"/>
                            <a:pt x="43815" y="21907"/>
                          </a:cubicBezTo>
                          <a:cubicBezTo>
                            <a:pt x="43815" y="9808"/>
                            <a:pt x="34007" y="0"/>
                            <a:pt x="21907" y="0"/>
                          </a:cubicBezTo>
                          <a:cubicBezTo>
                            <a:pt x="9808" y="0"/>
                            <a:pt x="0" y="9808"/>
                            <a:pt x="0" y="2190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C1799D9-DA05-B482-A548-CBBF5F294C1A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168" y="4445513"/>
                    <a:ext cx="1130587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Testing and validation</a:t>
                    </a:r>
                  </a:p>
                </p:txBody>
              </p: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DEB17D27-2FE9-A4EE-52D5-368229C562D8}"/>
                    </a:ext>
                  </a:extLst>
                </p:cNvPr>
                <p:cNvGrpSpPr/>
                <p:nvPr/>
              </p:nvGrpSpPr>
              <p:grpSpPr>
                <a:xfrm>
                  <a:off x="6803612" y="4139814"/>
                  <a:ext cx="2047918" cy="609728"/>
                  <a:chOff x="6803612" y="4139814"/>
                  <a:chExt cx="2047918" cy="609728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914B58FD-3B90-CD6A-2EF6-FFC27368AF19}"/>
                      </a:ext>
                    </a:extLst>
                  </p:cNvPr>
                  <p:cNvGrpSpPr/>
                  <p:nvPr/>
                </p:nvGrpSpPr>
                <p:grpSpPr>
                  <a:xfrm>
                    <a:off x="6803612" y="4139814"/>
                    <a:ext cx="2047918" cy="609728"/>
                    <a:chOff x="5072041" y="4210585"/>
                    <a:chExt cx="2047918" cy="609728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422820F5-0B33-34B4-B041-7395F6FCAC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72041" y="4210585"/>
                      <a:ext cx="2047918" cy="609728"/>
                      <a:chOff x="2304388" y="2470703"/>
                      <a:chExt cx="2047918" cy="571722"/>
                    </a:xfrm>
                  </p:grpSpPr>
                  <p:sp>
                    <p:nvSpPr>
                      <p:cNvPr id="138" name="Rectangle: Rounded Corners 137">
                        <a:extLst>
                          <a:ext uri="{FF2B5EF4-FFF2-40B4-BE49-F238E27FC236}">
                            <a16:creationId xmlns:a16="http://schemas.microsoft.com/office/drawing/2014/main" id="{2FC8FE86-9F28-21C7-5C34-23F382C7F9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4388" y="2587830"/>
                        <a:ext cx="2047918" cy="454595"/>
                      </a:xfrm>
                      <a:prstGeom prst="roundRect">
                        <a:avLst>
                          <a:gd name="adj" fmla="val 23058"/>
                        </a:avLst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TextBox 138">
                        <a:extLst>
                          <a:ext uri="{FF2B5EF4-FFF2-40B4-BE49-F238E27FC236}">
                            <a16:creationId xmlns:a16="http://schemas.microsoft.com/office/drawing/2014/main" id="{3179388E-B056-7E3D-214D-69D4D3D136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1458" y="2470703"/>
                        <a:ext cx="1251498" cy="2380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dirty="0"/>
                          <a:t>Build (CI) pipeline</a:t>
                        </a:r>
                      </a:p>
                    </p:txBody>
                  </p:sp>
                </p:grpSp>
                <p:pic>
                  <p:nvPicPr>
                    <p:cNvPr id="137" name="Picture 6">
                      <a:extLst>
                        <a:ext uri="{FF2B5EF4-FFF2-40B4-BE49-F238E27FC236}">
                          <a16:creationId xmlns:a16="http://schemas.microsoft.com/office/drawing/2014/main" id="{936AA4ED-21EB-E713-DA92-52E78AF5C0A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485235" y="4242845"/>
                      <a:ext cx="217642" cy="21764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67" name="Graphic 166" descr="Box outline">
                    <a:extLst>
                      <a:ext uri="{FF2B5EF4-FFF2-40B4-BE49-F238E27FC236}">
                        <a16:creationId xmlns:a16="http://schemas.microsoft.com/office/drawing/2014/main" id="{7F0B45EF-58E0-1E35-C372-D78645358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3633" y="4404060"/>
                    <a:ext cx="322748" cy="322748"/>
                  </a:xfrm>
                  <a:prstGeom prst="rect">
                    <a:avLst/>
                  </a:prstGeom>
                </p:spPr>
              </p:pic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291C5068-20B4-43CE-E565-357D11458C93}"/>
                      </a:ext>
                    </a:extLst>
                  </p:cNvPr>
                  <p:cNvSpPr txBox="1"/>
                  <p:nvPr/>
                </p:nvSpPr>
                <p:spPr>
                  <a:xfrm>
                    <a:off x="7411217" y="4370552"/>
                    <a:ext cx="1381834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Prepare content for publishing</a:t>
                    </a:r>
                  </a:p>
                </p:txBody>
              </p: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0733D203-22A6-1295-7C1D-5489F10D5EC6}"/>
                    </a:ext>
                  </a:extLst>
                </p:cNvPr>
                <p:cNvGrpSpPr/>
                <p:nvPr/>
              </p:nvGrpSpPr>
              <p:grpSpPr>
                <a:xfrm>
                  <a:off x="9058997" y="4156735"/>
                  <a:ext cx="2047918" cy="611773"/>
                  <a:chOff x="9058997" y="4156735"/>
                  <a:chExt cx="2047918" cy="611773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EC512414-70D8-630D-9DFE-0E88D4F0F99D}"/>
                      </a:ext>
                    </a:extLst>
                  </p:cNvPr>
                  <p:cNvGrpSpPr/>
                  <p:nvPr/>
                </p:nvGrpSpPr>
                <p:grpSpPr>
                  <a:xfrm>
                    <a:off x="9058997" y="4156735"/>
                    <a:ext cx="2047918" cy="611773"/>
                    <a:chOff x="5072041" y="4208543"/>
                    <a:chExt cx="2047918" cy="611773"/>
                  </a:xfrm>
                </p:grpSpPr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D0A74EF5-C25B-8221-9DF8-B9C4CDA325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72041" y="4208543"/>
                      <a:ext cx="2047918" cy="611773"/>
                      <a:chOff x="2304388" y="2468786"/>
                      <a:chExt cx="2047918" cy="573639"/>
                    </a:xfrm>
                  </p:grpSpPr>
                  <p:sp>
                    <p:nvSpPr>
                      <p:cNvPr id="143" name="Rectangle: Rounded Corners 142">
                        <a:extLst>
                          <a:ext uri="{FF2B5EF4-FFF2-40B4-BE49-F238E27FC236}">
                            <a16:creationId xmlns:a16="http://schemas.microsoft.com/office/drawing/2014/main" id="{211B241D-AAF7-CEC9-4CFE-184AEA146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4388" y="2587830"/>
                        <a:ext cx="2047918" cy="454595"/>
                      </a:xfrm>
                      <a:prstGeom prst="roundRect">
                        <a:avLst>
                          <a:gd name="adj" fmla="val 23058"/>
                        </a:avLst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4" name="TextBox 143">
                        <a:extLst>
                          <a:ext uri="{FF2B5EF4-FFF2-40B4-BE49-F238E27FC236}">
                            <a16:creationId xmlns:a16="http://schemas.microsoft.com/office/drawing/2014/main" id="{43E5FDC1-52A3-A4A3-0744-D9566D8BB6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9866" y="2468786"/>
                        <a:ext cx="1380934" cy="2380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dirty="0"/>
                          <a:t>Release (CD) pipeline</a:t>
                        </a:r>
                      </a:p>
                    </p:txBody>
                  </p:sp>
                </p:grpSp>
                <p:pic>
                  <p:nvPicPr>
                    <p:cNvPr id="142" name="Picture 6">
                      <a:extLst>
                        <a:ext uri="{FF2B5EF4-FFF2-40B4-BE49-F238E27FC236}">
                          <a16:creationId xmlns:a16="http://schemas.microsoft.com/office/drawing/2014/main" id="{429DB3B2-3628-2596-0D20-F100F3F211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345741" y="4243576"/>
                      <a:ext cx="217642" cy="21764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52" name="Graphic 151" descr="Rocket outline">
                    <a:extLst>
                      <a:ext uri="{FF2B5EF4-FFF2-40B4-BE49-F238E27FC236}">
                        <a16:creationId xmlns:a16="http://schemas.microsoft.com/office/drawing/2014/main" id="{A4B0C481-E5C7-F48C-A163-EBB15459B6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56446" y="4451641"/>
                    <a:ext cx="287827" cy="287827"/>
                  </a:xfrm>
                  <a:prstGeom prst="rect">
                    <a:avLst/>
                  </a:prstGeom>
                </p:spPr>
              </p:pic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0DD52D5A-D038-0BE5-597B-AF761E4F7AB1}"/>
                      </a:ext>
                    </a:extLst>
                  </p:cNvPr>
                  <p:cNvSpPr txBox="1"/>
                  <p:nvPr/>
                </p:nvSpPr>
                <p:spPr>
                  <a:xfrm>
                    <a:off x="9671874" y="4481858"/>
                    <a:ext cx="1221432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Publish / deploy content</a:t>
                    </a:r>
                  </a:p>
                </p:txBody>
              </p:sp>
            </p:grpSp>
          </p:grpSp>
          <p:pic>
            <p:nvPicPr>
              <p:cNvPr id="118" name="Picture 6">
                <a:extLst>
                  <a:ext uri="{FF2B5EF4-FFF2-40B4-BE49-F238E27FC236}">
                    <a16:creationId xmlns:a16="http://schemas.microsoft.com/office/drawing/2014/main" id="{101C1CAB-C12E-7A5A-DBBA-CDFFAD0860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9915" y="3960456"/>
                <a:ext cx="217642" cy="217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95B1015-004D-434D-1A78-80A962B881E5}"/>
              </a:ext>
            </a:extLst>
          </p:cNvPr>
          <p:cNvGrpSpPr/>
          <p:nvPr/>
        </p:nvGrpSpPr>
        <p:grpSpPr>
          <a:xfrm>
            <a:off x="1563340" y="5099719"/>
            <a:ext cx="4137337" cy="1684466"/>
            <a:chOff x="1494955" y="5105383"/>
            <a:chExt cx="4137337" cy="1684466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4E1A0921-863E-D94E-FFF5-CF16EB5E3B50}"/>
                </a:ext>
              </a:extLst>
            </p:cNvPr>
            <p:cNvGrpSpPr/>
            <p:nvPr/>
          </p:nvGrpSpPr>
          <p:grpSpPr>
            <a:xfrm>
              <a:off x="1494955" y="5200469"/>
              <a:ext cx="4137337" cy="1589380"/>
              <a:chOff x="1494955" y="5200469"/>
              <a:chExt cx="4137337" cy="1589380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AA225FF9-912E-D330-DADF-5727714FC0CC}"/>
                  </a:ext>
                </a:extLst>
              </p:cNvPr>
              <p:cNvGrpSpPr/>
              <p:nvPr/>
            </p:nvGrpSpPr>
            <p:grpSpPr>
              <a:xfrm>
                <a:off x="1761166" y="5320827"/>
                <a:ext cx="1039149" cy="1388707"/>
                <a:chOff x="1556999" y="5248549"/>
                <a:chExt cx="1039149" cy="1388707"/>
              </a:xfrm>
            </p:grpSpPr>
            <p:pic>
              <p:nvPicPr>
                <p:cNvPr id="262" name="Picture 261">
                  <a:extLst>
                    <a:ext uri="{FF2B5EF4-FFF2-40B4-BE49-F238E27FC236}">
                      <a16:creationId xmlns:a16="http://schemas.microsoft.com/office/drawing/2014/main" id="{DE1F0FE0-8CAC-E331-8DCF-A83DB63FDD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23346" y="6207681"/>
                  <a:ext cx="806661" cy="253202"/>
                </a:xfrm>
                <a:prstGeom prst="rect">
                  <a:avLst/>
                </a:prstGeom>
              </p:spPr>
            </p:pic>
            <p:pic>
              <p:nvPicPr>
                <p:cNvPr id="263" name="Picture 262">
                  <a:extLst>
                    <a:ext uri="{FF2B5EF4-FFF2-40B4-BE49-F238E27FC236}">
                      <a16:creationId xmlns:a16="http://schemas.microsoft.com/office/drawing/2014/main" id="{B0E725C9-7E9A-E16E-5F91-8166D17518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75174" y="5801967"/>
                  <a:ext cx="581911" cy="311121"/>
                </a:xfrm>
                <a:prstGeom prst="rect">
                  <a:avLst/>
                </a:prstGeom>
              </p:spPr>
            </p:pic>
            <p:sp>
              <p:nvSpPr>
                <p:cNvPr id="264" name="Rectangle: Rounded Corners 263">
                  <a:extLst>
                    <a:ext uri="{FF2B5EF4-FFF2-40B4-BE49-F238E27FC236}">
                      <a16:creationId xmlns:a16="http://schemas.microsoft.com/office/drawing/2014/main" id="{81370545-5060-F318-E8D8-745D5456B8A7}"/>
                    </a:ext>
                  </a:extLst>
                </p:cNvPr>
                <p:cNvSpPr/>
                <p:nvPr/>
              </p:nvSpPr>
              <p:spPr>
                <a:xfrm>
                  <a:off x="1556999" y="5534152"/>
                  <a:ext cx="1039149" cy="1103104"/>
                </a:xfrm>
                <a:prstGeom prst="roundRect">
                  <a:avLst>
                    <a:gd name="adj" fmla="val 13915"/>
                  </a:avLst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6EB0D352-7542-4110-405E-3E3A991C0465}"/>
                    </a:ext>
                  </a:extLst>
                </p:cNvPr>
                <p:cNvSpPr txBox="1"/>
                <p:nvPr/>
              </p:nvSpPr>
              <p:spPr>
                <a:xfrm>
                  <a:off x="1897244" y="5360752"/>
                  <a:ext cx="588254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Data Engineer</a:t>
                  </a:r>
                </a:p>
              </p:txBody>
            </p:sp>
            <p:pic>
              <p:nvPicPr>
                <p:cNvPr id="246" name="Graphic 245" descr="Programmer male with solid fill">
                  <a:extLst>
                    <a:ext uri="{FF2B5EF4-FFF2-40B4-BE49-F238E27FC236}">
                      <a16:creationId xmlns:a16="http://schemas.microsoft.com/office/drawing/2014/main" id="{5DCAEDA0-C68A-B191-1356-E34BE2CD0E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3346" y="5248549"/>
                  <a:ext cx="414912" cy="414912"/>
                </a:xfrm>
                <a:prstGeom prst="rect">
                  <a:avLst/>
                </a:prstGeom>
              </p:spPr>
            </p:pic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5FD90D88-31CC-1220-3E6B-05A42BD179B1}"/>
                  </a:ext>
                </a:extLst>
              </p:cNvPr>
              <p:cNvGrpSpPr/>
              <p:nvPr/>
            </p:nvGrpSpPr>
            <p:grpSpPr>
              <a:xfrm>
                <a:off x="3100955" y="5395239"/>
                <a:ext cx="1039149" cy="1322346"/>
                <a:chOff x="3107465" y="5395239"/>
                <a:chExt cx="1039149" cy="1322346"/>
              </a:xfrm>
            </p:grpSpPr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CB11C1FE-6CA3-FEE5-2A46-04B4264496D8}"/>
                    </a:ext>
                  </a:extLst>
                </p:cNvPr>
                <p:cNvGrpSpPr/>
                <p:nvPr/>
              </p:nvGrpSpPr>
              <p:grpSpPr>
                <a:xfrm>
                  <a:off x="3107465" y="5395239"/>
                  <a:ext cx="1039149" cy="1322346"/>
                  <a:chOff x="3102459" y="5350317"/>
                  <a:chExt cx="1039149" cy="1322346"/>
                </a:xfrm>
              </p:grpSpPr>
              <p:pic>
                <p:nvPicPr>
                  <p:cNvPr id="259" name="Picture 258">
                    <a:extLst>
                      <a:ext uri="{FF2B5EF4-FFF2-40B4-BE49-F238E27FC236}">
                        <a16:creationId xmlns:a16="http://schemas.microsoft.com/office/drawing/2014/main" id="{2F3592D3-79B4-2152-3560-BEF54E8EEA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151971" y="5824374"/>
                    <a:ext cx="311262" cy="324507"/>
                  </a:xfrm>
                  <a:prstGeom prst="rect">
                    <a:avLst/>
                  </a:prstGeom>
                </p:spPr>
              </p:pic>
              <p:pic>
                <p:nvPicPr>
                  <p:cNvPr id="1026" name="Picture 2" descr="Image result for visual studio code icon">
                    <a:extLst>
                      <a:ext uri="{FF2B5EF4-FFF2-40B4-BE49-F238E27FC236}">
                        <a16:creationId xmlns:a16="http://schemas.microsoft.com/office/drawing/2014/main" id="{B9E0E925-63DF-9C89-0CF7-3C83C271B23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89566" y="6243759"/>
                    <a:ext cx="239055" cy="24872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66" name="Rectangle: Rounded Corners 265">
                    <a:extLst>
                      <a:ext uri="{FF2B5EF4-FFF2-40B4-BE49-F238E27FC236}">
                        <a16:creationId xmlns:a16="http://schemas.microsoft.com/office/drawing/2014/main" id="{2966FDD6-B854-9630-ADC0-0174EDABBFBC}"/>
                      </a:ext>
                    </a:extLst>
                  </p:cNvPr>
                  <p:cNvSpPr/>
                  <p:nvPr/>
                </p:nvSpPr>
                <p:spPr>
                  <a:xfrm>
                    <a:off x="3102459" y="5569559"/>
                    <a:ext cx="1039149" cy="1103104"/>
                  </a:xfrm>
                  <a:prstGeom prst="roundRect">
                    <a:avLst>
                      <a:gd name="adj" fmla="val 15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6466E182-41F1-7660-E437-CEB5E0FD6A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1747" y="5420649"/>
                    <a:ext cx="597186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/>
                      <a:t>Analytics Engineer</a:t>
                    </a:r>
                  </a:p>
                </p:txBody>
              </p:sp>
              <p:pic>
                <p:nvPicPr>
                  <p:cNvPr id="248" name="Graphic 247" descr="Programmer female with solid fill">
                    <a:extLst>
                      <a:ext uri="{FF2B5EF4-FFF2-40B4-BE49-F238E27FC236}">
                        <a16:creationId xmlns:a16="http://schemas.microsoft.com/office/drawing/2014/main" id="{69AEC8EB-5687-A5F6-4D21-CB2F2C46CF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1971" y="5350317"/>
                    <a:ext cx="408886" cy="40888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A0DFE3C3-B69C-D09A-6CB8-C1BAFE5D0F26}"/>
                    </a:ext>
                  </a:extLst>
                </p:cNvPr>
                <p:cNvSpPr txBox="1"/>
                <p:nvPr/>
              </p:nvSpPr>
              <p:spPr>
                <a:xfrm>
                  <a:off x="3497964" y="5877401"/>
                  <a:ext cx="53597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Tabular Editor</a:t>
                  </a: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06B9422-09C4-9702-1B30-738AAB6F40FC}"/>
                    </a:ext>
                  </a:extLst>
                </p:cNvPr>
                <p:cNvSpPr txBox="1"/>
                <p:nvPr/>
              </p:nvSpPr>
              <p:spPr>
                <a:xfrm>
                  <a:off x="3496767" y="6251612"/>
                  <a:ext cx="535975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Visual Studio Code</a:t>
                  </a:r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52C118FD-4396-3343-310E-8B161475045C}"/>
                  </a:ext>
                </a:extLst>
              </p:cNvPr>
              <p:cNvGrpSpPr/>
              <p:nvPr/>
            </p:nvGrpSpPr>
            <p:grpSpPr>
              <a:xfrm>
                <a:off x="4440743" y="5401937"/>
                <a:ext cx="1039149" cy="1320500"/>
                <a:chOff x="4440743" y="5401937"/>
                <a:chExt cx="1039149" cy="1320500"/>
              </a:xfrm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5C07FD83-A5D5-8A68-28FF-20D1056EBB01}"/>
                    </a:ext>
                  </a:extLst>
                </p:cNvPr>
                <p:cNvGrpSpPr/>
                <p:nvPr/>
              </p:nvGrpSpPr>
              <p:grpSpPr>
                <a:xfrm>
                  <a:off x="4440743" y="5401937"/>
                  <a:ext cx="1039149" cy="1320500"/>
                  <a:chOff x="4288942" y="5391304"/>
                  <a:chExt cx="1039149" cy="1320500"/>
                </a:xfrm>
              </p:grpSpPr>
              <p:sp>
                <p:nvSpPr>
                  <p:cNvPr id="268" name="Rectangle: Rounded Corners 267">
                    <a:extLst>
                      <a:ext uri="{FF2B5EF4-FFF2-40B4-BE49-F238E27FC236}">
                        <a16:creationId xmlns:a16="http://schemas.microsoft.com/office/drawing/2014/main" id="{1C0345EB-C770-C157-A135-1DE9C0891DE2}"/>
                      </a:ext>
                    </a:extLst>
                  </p:cNvPr>
                  <p:cNvSpPr/>
                  <p:nvPr/>
                </p:nvSpPr>
                <p:spPr>
                  <a:xfrm>
                    <a:off x="4288942" y="5608700"/>
                    <a:ext cx="1039149" cy="1103104"/>
                  </a:xfrm>
                  <a:prstGeom prst="roundRect">
                    <a:avLst>
                      <a:gd name="adj" fmla="val 16772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C2243AE6-33F2-47E4-84FB-7C5AC7811276}"/>
                      </a:ext>
                    </a:extLst>
                  </p:cNvPr>
                  <p:cNvSpPr txBox="1"/>
                  <p:nvPr/>
                </p:nvSpPr>
                <p:spPr>
                  <a:xfrm>
                    <a:off x="4618230" y="5459790"/>
                    <a:ext cx="597186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/>
                      <a:t>Content Creator</a:t>
                    </a:r>
                  </a:p>
                </p:txBody>
              </p:sp>
              <p:pic>
                <p:nvPicPr>
                  <p:cNvPr id="257" name="Graphic 256" descr="Programmer female with solid fill">
                    <a:extLst>
                      <a:ext uri="{FF2B5EF4-FFF2-40B4-BE49-F238E27FC236}">
                        <a16:creationId xmlns:a16="http://schemas.microsoft.com/office/drawing/2014/main" id="{5DE937B9-B34C-182E-9477-39664098F9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30250" y="5391304"/>
                    <a:ext cx="408886" cy="408886"/>
                  </a:xfrm>
                  <a:prstGeom prst="rect">
                    <a:avLst/>
                  </a:prstGeom>
                </p:spPr>
              </p:pic>
              <p:pic>
                <p:nvPicPr>
                  <p:cNvPr id="260" name="Picture 259" descr="Icon&#10;&#10;Description automatically generated">
                    <a:extLst>
                      <a:ext uri="{FF2B5EF4-FFF2-40B4-BE49-F238E27FC236}">
                        <a16:creationId xmlns:a16="http://schemas.microsoft.com/office/drawing/2014/main" id="{1B9B920D-9548-459D-5594-BB13CB7499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1538" y="5911838"/>
                    <a:ext cx="186311" cy="24841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B72C6EDB-1BF6-379A-3F65-733AE865954E}"/>
                    </a:ext>
                  </a:extLst>
                </p:cNvPr>
                <p:cNvSpPr txBox="1"/>
                <p:nvPr/>
              </p:nvSpPr>
              <p:spPr>
                <a:xfrm>
                  <a:off x="4800636" y="5899301"/>
                  <a:ext cx="57495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Power BI Desktop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716E34C5-4D9C-B358-120C-7784480B8642}"/>
                    </a:ext>
                  </a:extLst>
                </p:cNvPr>
                <p:cNvSpPr txBox="1"/>
                <p:nvPr/>
              </p:nvSpPr>
              <p:spPr>
                <a:xfrm>
                  <a:off x="4829829" y="6247869"/>
                  <a:ext cx="6073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Paginated report builder</a:t>
                  </a:r>
                </a:p>
              </p:txBody>
            </p:sp>
          </p:grpSp>
          <p:sp>
            <p:nvSpPr>
              <p:cNvPr id="286" name="Rectangle: Rounded Corners 285">
                <a:extLst>
                  <a:ext uri="{FF2B5EF4-FFF2-40B4-BE49-F238E27FC236}">
                    <a16:creationId xmlns:a16="http://schemas.microsoft.com/office/drawing/2014/main" id="{E25CE3E6-14D9-9024-FA0B-4CE8BBE47FD4}"/>
                  </a:ext>
                </a:extLst>
              </p:cNvPr>
              <p:cNvSpPr/>
              <p:nvPr/>
            </p:nvSpPr>
            <p:spPr>
              <a:xfrm>
                <a:off x="1494955" y="5200469"/>
                <a:ext cx="4137337" cy="1589380"/>
              </a:xfrm>
              <a:prstGeom prst="roundRect">
                <a:avLst>
                  <a:gd name="adj" fmla="val 11542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0423A9A4-9A72-E4EB-63D0-AD974E0ABC4C}"/>
                  </a:ext>
                </a:extLst>
              </p:cNvPr>
              <p:cNvCxnSpPr/>
              <p:nvPr/>
            </p:nvCxnSpPr>
            <p:spPr>
              <a:xfrm>
                <a:off x="2950635" y="5606430"/>
                <a:ext cx="0" cy="1063516"/>
              </a:xfrm>
              <a:prstGeom prst="line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CF92774F-B27C-82BF-1727-329A787AE03D}"/>
                  </a:ext>
                </a:extLst>
              </p:cNvPr>
              <p:cNvCxnSpPr/>
              <p:nvPr/>
            </p:nvCxnSpPr>
            <p:spPr>
              <a:xfrm>
                <a:off x="4290424" y="5606183"/>
                <a:ext cx="0" cy="1063516"/>
              </a:xfrm>
              <a:prstGeom prst="line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54AAE08-8FFD-DE76-66CC-22805EA13F0C}"/>
                </a:ext>
              </a:extLst>
            </p:cNvPr>
            <p:cNvSpPr txBox="1"/>
            <p:nvPr/>
          </p:nvSpPr>
          <p:spPr>
            <a:xfrm>
              <a:off x="1670617" y="5105383"/>
              <a:ext cx="92443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Data Teams</a:t>
              </a:r>
            </a:p>
          </p:txBody>
        </p: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1F15E143-0CEE-EDF2-4FAE-71887B25B6B3}"/>
              </a:ext>
            </a:extLst>
          </p:cNvPr>
          <p:cNvGrpSpPr/>
          <p:nvPr/>
        </p:nvGrpSpPr>
        <p:grpSpPr>
          <a:xfrm>
            <a:off x="6826946" y="1130734"/>
            <a:ext cx="2319617" cy="2169723"/>
            <a:chOff x="6826946" y="1130734"/>
            <a:chExt cx="2319617" cy="2169723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6BDD05B-A16E-7736-4F54-385BF5B7513D}"/>
                </a:ext>
              </a:extLst>
            </p:cNvPr>
            <p:cNvCxnSpPr/>
            <p:nvPr/>
          </p:nvCxnSpPr>
          <p:spPr>
            <a:xfrm>
              <a:off x="8733083" y="1963163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A63DF23-04FF-F7E8-AACA-5A8EEB175BE5}"/>
                </a:ext>
              </a:extLst>
            </p:cNvPr>
            <p:cNvCxnSpPr/>
            <p:nvPr/>
          </p:nvCxnSpPr>
          <p:spPr>
            <a:xfrm>
              <a:off x="8754944" y="2609134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4B1E9B44-DEA6-9BE6-FAD5-3926EA1A2301}"/>
                </a:ext>
              </a:extLst>
            </p:cNvPr>
            <p:cNvGrpSpPr/>
            <p:nvPr/>
          </p:nvGrpSpPr>
          <p:grpSpPr>
            <a:xfrm>
              <a:off x="6826946" y="1130734"/>
              <a:ext cx="2319617" cy="2169723"/>
              <a:chOff x="6826946" y="1130734"/>
              <a:chExt cx="2319617" cy="2169723"/>
            </a:xfrm>
          </p:grpSpPr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19014E55-1459-32E9-8FCA-5ABC3BF4DED3}"/>
                  </a:ext>
                </a:extLst>
              </p:cNvPr>
              <p:cNvGrpSpPr/>
              <p:nvPr/>
            </p:nvGrpSpPr>
            <p:grpSpPr>
              <a:xfrm>
                <a:off x="6988917" y="1353725"/>
                <a:ext cx="2047918" cy="620055"/>
                <a:chOff x="6988917" y="1353725"/>
                <a:chExt cx="2047918" cy="620055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FFE39CF-26A1-774E-DE8D-9D9D964A0862}"/>
                    </a:ext>
                  </a:extLst>
                </p:cNvPr>
                <p:cNvGrpSpPr/>
                <p:nvPr/>
              </p:nvGrpSpPr>
              <p:grpSpPr>
                <a:xfrm>
                  <a:off x="6988917" y="1353725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1F89E72F-2351-1D74-E939-7E335A791DE4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029C6EB2-472D-A6E9-8139-E143A047CC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15775495-E496-5011-123E-951B921A7F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Dev</a:t>
                    </a:r>
                  </a:p>
                </p:txBody>
              </p:sp>
            </p:grpSp>
            <p:pic>
              <p:nvPicPr>
                <p:cNvPr id="82" name="Graphic 81" descr="Open folder with solid fill">
                  <a:extLst>
                    <a:ext uri="{FF2B5EF4-FFF2-40B4-BE49-F238E27FC236}">
                      <a16:creationId xmlns:a16="http://schemas.microsoft.com/office/drawing/2014/main" id="{DB006DB2-F804-F66C-DEFF-376C39E8B0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217" y="1571684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F72D41D-C819-4F01-5B9F-1B4E7030807B}"/>
                    </a:ext>
                  </a:extLst>
                </p:cNvPr>
                <p:cNvSpPr txBox="1"/>
                <p:nvPr/>
              </p:nvSpPr>
              <p:spPr>
                <a:xfrm>
                  <a:off x="7698367" y="1604448"/>
                  <a:ext cx="1212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Modeled Folders</a:t>
                  </a:r>
                </a:p>
              </p:txBody>
            </p:sp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D79435EC-31F1-AEF4-F5BD-3F01ECB0098A}"/>
                  </a:ext>
                </a:extLst>
              </p:cNvPr>
              <p:cNvGrpSpPr/>
              <p:nvPr/>
            </p:nvGrpSpPr>
            <p:grpSpPr>
              <a:xfrm>
                <a:off x="6965959" y="2009194"/>
                <a:ext cx="2047918" cy="611249"/>
                <a:chOff x="6965959" y="2009194"/>
                <a:chExt cx="2047918" cy="611249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C3786F4-A0FF-F5F6-9740-960117C9F841}"/>
                    </a:ext>
                  </a:extLst>
                </p:cNvPr>
                <p:cNvGrpSpPr/>
                <p:nvPr/>
              </p:nvGrpSpPr>
              <p:grpSpPr>
                <a:xfrm>
                  <a:off x="6965959" y="2009194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FCEC6980-AF17-3185-09F8-7FDFA5E38E2A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68AA4AA2-1FBC-B2C2-F94A-12D13CB699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056F9924-E91E-1FEF-3C76-A11E53235E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Test</a:t>
                    </a:r>
                  </a:p>
                </p:txBody>
              </p:sp>
            </p:grpSp>
            <p:pic>
              <p:nvPicPr>
                <p:cNvPr id="92" name="Graphic 91" descr="Open folder with solid fill">
                  <a:extLst>
                    <a:ext uri="{FF2B5EF4-FFF2-40B4-BE49-F238E27FC236}">
                      <a16:creationId xmlns:a16="http://schemas.microsoft.com/office/drawing/2014/main" id="{19AC9A45-98A7-5ABE-C0CD-B126236CE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92" y="2218387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9FF9414-1CAB-45D5-4C93-7256DC99C9FE}"/>
                    </a:ext>
                  </a:extLst>
                </p:cNvPr>
                <p:cNvSpPr txBox="1"/>
                <p:nvPr/>
              </p:nvSpPr>
              <p:spPr>
                <a:xfrm>
                  <a:off x="7698430" y="2250458"/>
                  <a:ext cx="1212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Modeled Folders</a:t>
                  </a:r>
                </a:p>
              </p:txBody>
            </p:sp>
          </p:grpSp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908C89C4-0C3A-576F-AAC3-CDADAC98F69C}"/>
                  </a:ext>
                </a:extLst>
              </p:cNvPr>
              <p:cNvGrpSpPr/>
              <p:nvPr/>
            </p:nvGrpSpPr>
            <p:grpSpPr>
              <a:xfrm>
                <a:off x="6988917" y="2611063"/>
                <a:ext cx="2047918" cy="623152"/>
                <a:chOff x="6988917" y="2611063"/>
                <a:chExt cx="2047918" cy="623152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F6817FE-2C60-1058-CA09-C9A32A394736}"/>
                    </a:ext>
                  </a:extLst>
                </p:cNvPr>
                <p:cNvGrpSpPr/>
                <p:nvPr/>
              </p:nvGrpSpPr>
              <p:grpSpPr>
                <a:xfrm>
                  <a:off x="6988917" y="2611063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A7BF8AC8-E5F2-65F2-A901-2210B4585DF6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F0505FD5-E555-58F9-A2A9-EA4B378C89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B8D074C-7D76-4ECB-5A99-5D5AE8BD3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Prod</a:t>
                    </a:r>
                  </a:p>
                </p:txBody>
              </p:sp>
            </p:grpSp>
            <p:pic>
              <p:nvPicPr>
                <p:cNvPr id="94" name="Graphic 93" descr="Open folder with solid fill">
                  <a:extLst>
                    <a:ext uri="{FF2B5EF4-FFF2-40B4-BE49-F238E27FC236}">
                      <a16:creationId xmlns:a16="http://schemas.microsoft.com/office/drawing/2014/main" id="{5E2E13B3-6D2E-69C3-B01E-2514976EDB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1767" y="2807759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257CE5E-BE87-07FC-74E6-26FC969B4147}"/>
                    </a:ext>
                  </a:extLst>
                </p:cNvPr>
                <p:cNvSpPr txBox="1"/>
                <p:nvPr/>
              </p:nvSpPr>
              <p:spPr>
                <a:xfrm>
                  <a:off x="7721325" y="2864883"/>
                  <a:ext cx="1212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Modeled Folders</a:t>
                  </a:r>
                </a:p>
              </p:txBody>
            </p:sp>
          </p:grpSp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BF2BB350-AFBA-BDEE-5663-7FE28E219AA2}"/>
                  </a:ext>
                </a:extLst>
              </p:cNvPr>
              <p:cNvGrpSpPr/>
              <p:nvPr/>
            </p:nvGrpSpPr>
            <p:grpSpPr>
              <a:xfrm>
                <a:off x="6826946" y="1130734"/>
                <a:ext cx="2319617" cy="2169723"/>
                <a:chOff x="6826946" y="1130734"/>
                <a:chExt cx="2319617" cy="216972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A90AB888-7D04-4B21-A554-2433DB26EBB0}"/>
                    </a:ext>
                  </a:extLst>
                </p:cNvPr>
                <p:cNvSpPr/>
                <p:nvPr/>
              </p:nvSpPr>
              <p:spPr>
                <a:xfrm>
                  <a:off x="6826946" y="1307410"/>
                  <a:ext cx="2319617" cy="1993047"/>
                </a:xfrm>
                <a:prstGeom prst="roundRect">
                  <a:avLst>
                    <a:gd name="adj" fmla="val 10411"/>
                  </a:avLst>
                </a:prstGeom>
                <a:noFill/>
                <a:ln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75FAAD9D-56ED-BD13-BA7E-90A48D9DD716}"/>
                    </a:ext>
                  </a:extLst>
                </p:cNvPr>
                <p:cNvSpPr txBox="1"/>
                <p:nvPr/>
              </p:nvSpPr>
              <p:spPr>
                <a:xfrm>
                  <a:off x="7738069" y="1130734"/>
                  <a:ext cx="514149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Gold</a:t>
                  </a:r>
                </a:p>
              </p:txBody>
            </p:sp>
          </p:grpSp>
        </p:grp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48D716C-0559-7DC9-AF94-9DD54C88827B}"/>
              </a:ext>
            </a:extLst>
          </p:cNvPr>
          <p:cNvGrpSpPr/>
          <p:nvPr/>
        </p:nvGrpSpPr>
        <p:grpSpPr>
          <a:xfrm>
            <a:off x="4293572" y="1130734"/>
            <a:ext cx="2319617" cy="2169723"/>
            <a:chOff x="4293572" y="1130734"/>
            <a:chExt cx="2319617" cy="2169723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66F299E-E7DF-B3DE-9317-90F8DB4F8A5B}"/>
                </a:ext>
              </a:extLst>
            </p:cNvPr>
            <p:cNvCxnSpPr/>
            <p:nvPr/>
          </p:nvCxnSpPr>
          <p:spPr>
            <a:xfrm>
              <a:off x="6132387" y="1953051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EE8ECB4-4150-32A6-87B7-DC374DFC2316}"/>
                </a:ext>
              </a:extLst>
            </p:cNvPr>
            <p:cNvCxnSpPr/>
            <p:nvPr/>
          </p:nvCxnSpPr>
          <p:spPr>
            <a:xfrm>
              <a:off x="6134456" y="2599754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EFBB8483-7DB3-F425-46B2-68846A8164AA}"/>
                </a:ext>
              </a:extLst>
            </p:cNvPr>
            <p:cNvGrpSpPr/>
            <p:nvPr/>
          </p:nvGrpSpPr>
          <p:grpSpPr>
            <a:xfrm>
              <a:off x="4293572" y="1130734"/>
              <a:ext cx="2319617" cy="2169723"/>
              <a:chOff x="4293572" y="1130734"/>
              <a:chExt cx="2319617" cy="2169723"/>
            </a:xfrm>
          </p:grpSpPr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E86294AD-6C0B-C644-0F76-7DAA1A3DE1B6}"/>
                  </a:ext>
                </a:extLst>
              </p:cNvPr>
              <p:cNvGrpSpPr/>
              <p:nvPr/>
            </p:nvGrpSpPr>
            <p:grpSpPr>
              <a:xfrm>
                <a:off x="4438396" y="1337250"/>
                <a:ext cx="2047918" cy="611249"/>
                <a:chOff x="4438396" y="1337250"/>
                <a:chExt cx="2047918" cy="61124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0A7D1D97-5175-A779-AD48-736BD8C8D49F}"/>
                    </a:ext>
                  </a:extLst>
                </p:cNvPr>
                <p:cNvGrpSpPr/>
                <p:nvPr/>
              </p:nvGrpSpPr>
              <p:grpSpPr>
                <a:xfrm>
                  <a:off x="4438396" y="1337250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F9EEF1FE-6522-E480-F038-845D13F1877A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2" name="Picture 61">
                    <a:extLst>
                      <a:ext uri="{FF2B5EF4-FFF2-40B4-BE49-F238E27FC236}">
                        <a16:creationId xmlns:a16="http://schemas.microsoft.com/office/drawing/2014/main" id="{6531775A-26DD-C89A-7612-C06F987448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DFF5F75-F8EB-B0FB-B4C1-326B5F2FE96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Dev</a:t>
                    </a:r>
                  </a:p>
                </p:txBody>
              </p:sp>
            </p:grpSp>
            <p:pic>
              <p:nvPicPr>
                <p:cNvPr id="64" name="Graphic 63" descr="Open folder with solid fill">
                  <a:extLst>
                    <a:ext uri="{FF2B5EF4-FFF2-40B4-BE49-F238E27FC236}">
                      <a16:creationId xmlns:a16="http://schemas.microsoft.com/office/drawing/2014/main" id="{B6F4F62B-C83F-26A9-8DA6-4515AF2D86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0696" y="1555209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9C44F0D-5380-C1DD-4D16-BCCE7D14D008}"/>
                    </a:ext>
                  </a:extLst>
                </p:cNvPr>
                <p:cNvSpPr txBox="1"/>
                <p:nvPr/>
              </p:nvSpPr>
              <p:spPr>
                <a:xfrm>
                  <a:off x="5241168" y="1635166"/>
                  <a:ext cx="935178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Folders</a:t>
                  </a:r>
                </a:p>
              </p:txBody>
            </p: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0254F02C-D588-0067-0D6C-9EF6D210E595}"/>
                  </a:ext>
                </a:extLst>
              </p:cNvPr>
              <p:cNvGrpSpPr/>
              <p:nvPr/>
            </p:nvGrpSpPr>
            <p:grpSpPr>
              <a:xfrm>
                <a:off x="4415438" y="1992719"/>
                <a:ext cx="2047918" cy="611249"/>
                <a:chOff x="4415438" y="1992719"/>
                <a:chExt cx="2047918" cy="61124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CA99C989-D9D7-D120-22C4-69A39A90E180}"/>
                    </a:ext>
                  </a:extLst>
                </p:cNvPr>
                <p:cNvGrpSpPr/>
                <p:nvPr/>
              </p:nvGrpSpPr>
              <p:grpSpPr>
                <a:xfrm>
                  <a:off x="4415438" y="1992719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67" name="Rectangle: Rounded Corners 66">
                    <a:extLst>
                      <a:ext uri="{FF2B5EF4-FFF2-40B4-BE49-F238E27FC236}">
                        <a16:creationId xmlns:a16="http://schemas.microsoft.com/office/drawing/2014/main" id="{D1F1187D-498F-2477-61CD-1B223EB3C479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8" name="Picture 67">
                    <a:extLst>
                      <a:ext uri="{FF2B5EF4-FFF2-40B4-BE49-F238E27FC236}">
                        <a16:creationId xmlns:a16="http://schemas.microsoft.com/office/drawing/2014/main" id="{AC95CD99-82A1-50F5-E1CD-EED229C13E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25A8CD5-D1C9-6A99-86A8-5211FB856A0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Test</a:t>
                    </a:r>
                  </a:p>
                </p:txBody>
              </p:sp>
            </p:grpSp>
            <p:pic>
              <p:nvPicPr>
                <p:cNvPr id="74" name="Graphic 73" descr="Open folder with solid fill">
                  <a:extLst>
                    <a:ext uri="{FF2B5EF4-FFF2-40B4-BE49-F238E27FC236}">
                      <a16:creationId xmlns:a16="http://schemas.microsoft.com/office/drawing/2014/main" id="{D18C2C12-9EC6-896C-93C2-B680CA5116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0971" y="2201912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4BDFBD5-D0DA-AD02-551D-1C1EAE81580A}"/>
                    </a:ext>
                  </a:extLst>
                </p:cNvPr>
                <p:cNvSpPr txBox="1"/>
                <p:nvPr/>
              </p:nvSpPr>
              <p:spPr>
                <a:xfrm>
                  <a:off x="5251443" y="2281869"/>
                  <a:ext cx="968411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Folders</a:t>
                  </a:r>
                </a:p>
              </p:txBody>
            </p:sp>
          </p:grp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5C787C94-4367-49F4-3218-89CC1FA5BEEA}"/>
                  </a:ext>
                </a:extLst>
              </p:cNvPr>
              <p:cNvGrpSpPr/>
              <p:nvPr/>
            </p:nvGrpSpPr>
            <p:grpSpPr>
              <a:xfrm>
                <a:off x="4438396" y="2594588"/>
                <a:ext cx="2047918" cy="611249"/>
                <a:chOff x="4438396" y="2594588"/>
                <a:chExt cx="2047918" cy="611249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FEF651FE-DADC-543D-CDA1-4845B2262744}"/>
                    </a:ext>
                  </a:extLst>
                </p:cNvPr>
                <p:cNvGrpSpPr/>
                <p:nvPr/>
              </p:nvGrpSpPr>
              <p:grpSpPr>
                <a:xfrm>
                  <a:off x="4438396" y="2594588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F730CD42-9A61-A0F7-42ED-B2A94690BDC7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43B00342-F95E-5FDC-7278-AEAB9612F9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2524E96-C976-CEEF-4003-91FA38645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Prod</a:t>
                    </a:r>
                  </a:p>
                </p:txBody>
              </p:sp>
            </p:grpSp>
            <p:pic>
              <p:nvPicPr>
                <p:cNvPr id="76" name="Graphic 75" descr="Open folder with solid fill">
                  <a:extLst>
                    <a:ext uri="{FF2B5EF4-FFF2-40B4-BE49-F238E27FC236}">
                      <a16:creationId xmlns:a16="http://schemas.microsoft.com/office/drawing/2014/main" id="{749C947D-27F2-DACE-E092-690DE8B750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1246" y="2791284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273CC18-9A87-0D19-7B46-6104019652DC}"/>
                    </a:ext>
                  </a:extLst>
                </p:cNvPr>
                <p:cNvSpPr txBox="1"/>
                <p:nvPr/>
              </p:nvSpPr>
              <p:spPr>
                <a:xfrm>
                  <a:off x="5261718" y="2871241"/>
                  <a:ext cx="955728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Folders</a:t>
                  </a:r>
                </a:p>
              </p:txBody>
            </p:sp>
          </p:grpSp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92908F0E-CA44-A55B-7B0D-6D64EB98FF8E}"/>
                  </a:ext>
                </a:extLst>
              </p:cNvPr>
              <p:cNvGrpSpPr/>
              <p:nvPr/>
            </p:nvGrpSpPr>
            <p:grpSpPr>
              <a:xfrm>
                <a:off x="4293572" y="1130734"/>
                <a:ext cx="2319617" cy="2169723"/>
                <a:chOff x="4293572" y="1130734"/>
                <a:chExt cx="2319617" cy="2169723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3AA9135-6B82-08DD-0410-7FF5E0B6F33F}"/>
                    </a:ext>
                  </a:extLst>
                </p:cNvPr>
                <p:cNvSpPr/>
                <p:nvPr/>
              </p:nvSpPr>
              <p:spPr>
                <a:xfrm>
                  <a:off x="4293572" y="1307410"/>
                  <a:ext cx="2319617" cy="1993047"/>
                </a:xfrm>
                <a:prstGeom prst="roundRect">
                  <a:avLst>
                    <a:gd name="adj" fmla="val 10709"/>
                  </a:avLst>
                </a:prstGeom>
                <a:noFill/>
                <a:ln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3B7306B6-8FFA-2590-9307-3C3CC325D3A9}"/>
                    </a:ext>
                  </a:extLst>
                </p:cNvPr>
                <p:cNvSpPr txBox="1"/>
                <p:nvPr/>
              </p:nvSpPr>
              <p:spPr>
                <a:xfrm>
                  <a:off x="5110794" y="1130734"/>
                  <a:ext cx="514149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Silver</a:t>
                  </a:r>
                </a:p>
              </p:txBody>
            </p:sp>
          </p:grpSp>
        </p:grp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68FAFE86-E0FC-BE7F-A916-FBB5B04EC691}"/>
              </a:ext>
            </a:extLst>
          </p:cNvPr>
          <p:cNvGrpSpPr/>
          <p:nvPr/>
        </p:nvGrpSpPr>
        <p:grpSpPr>
          <a:xfrm>
            <a:off x="1913075" y="1338049"/>
            <a:ext cx="2047918" cy="611249"/>
            <a:chOff x="1934945" y="1344345"/>
            <a:chExt cx="2047918" cy="61124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91E39F2-EE3E-940F-5C12-8ABFDA48C67B}"/>
                </a:ext>
              </a:extLst>
            </p:cNvPr>
            <p:cNvGrpSpPr/>
            <p:nvPr/>
          </p:nvGrpSpPr>
          <p:grpSpPr>
            <a:xfrm>
              <a:off x="1934945" y="1344345"/>
              <a:ext cx="2047918" cy="611249"/>
              <a:chOff x="2304388" y="2433783"/>
              <a:chExt cx="2047918" cy="61124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5345A5E-857A-B9BE-BB10-23085A7657BF}"/>
                  </a:ext>
                </a:extLst>
              </p:cNvPr>
              <p:cNvSpPr/>
              <p:nvPr/>
            </p:nvSpPr>
            <p:spPr>
              <a:xfrm>
                <a:off x="2304388" y="2587831"/>
                <a:ext cx="2047918" cy="457201"/>
              </a:xfrm>
              <a:prstGeom prst="roundRect">
                <a:avLst>
                  <a:gd name="adj" fmla="val 23058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B6723D2-5584-2063-D7C4-E634AF895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40054" y="2433783"/>
                <a:ext cx="238118" cy="304103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FB15C6-E782-7151-21B4-6A393A9D8645}"/>
                  </a:ext>
                </a:extLst>
              </p:cNvPr>
              <p:cNvSpPr txBox="1"/>
              <p:nvPr/>
            </p:nvSpPr>
            <p:spPr>
              <a:xfrm>
                <a:off x="2841459" y="2470703"/>
                <a:ext cx="9737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ADLSg2 - Dev</a:t>
                </a:r>
              </a:p>
            </p:txBody>
          </p:sp>
        </p:grpSp>
        <p:pic>
          <p:nvPicPr>
            <p:cNvPr id="24" name="Graphic 23" descr="Open folder with solid fill">
              <a:extLst>
                <a:ext uri="{FF2B5EF4-FFF2-40B4-BE49-F238E27FC236}">
                  <a16:creationId xmlns:a16="http://schemas.microsoft.com/office/drawing/2014/main" id="{52FC7982-C77B-85F6-AA2B-806FC97D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357245" y="1562304"/>
              <a:ext cx="390747" cy="39074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C9A24C-5892-B94C-7EAD-81E4CC19AC9F}"/>
                </a:ext>
              </a:extLst>
            </p:cNvPr>
            <p:cNvSpPr txBox="1"/>
            <p:nvPr/>
          </p:nvSpPr>
          <p:spPr>
            <a:xfrm>
              <a:off x="2737717" y="1642261"/>
              <a:ext cx="90718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Source Folders</a:t>
              </a: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E6EB0493-ED26-BD58-07BE-A50DFE682BA9}"/>
              </a:ext>
            </a:extLst>
          </p:cNvPr>
          <p:cNvGrpSpPr/>
          <p:nvPr/>
        </p:nvGrpSpPr>
        <p:grpSpPr>
          <a:xfrm>
            <a:off x="1913075" y="1972904"/>
            <a:ext cx="2047918" cy="611249"/>
            <a:chOff x="1911987" y="1999814"/>
            <a:chExt cx="2047918" cy="61124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D3D3102-8BE3-6D44-21C3-F2D18D6AEEA5}"/>
                </a:ext>
              </a:extLst>
            </p:cNvPr>
            <p:cNvSpPr/>
            <p:nvPr/>
          </p:nvSpPr>
          <p:spPr>
            <a:xfrm>
              <a:off x="1911987" y="2153862"/>
              <a:ext cx="2047918" cy="457201"/>
            </a:xfrm>
            <a:prstGeom prst="roundRect">
              <a:avLst>
                <a:gd name="adj" fmla="val 2305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5E13A9B-C0A6-A6D4-43F3-82F3448E3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147653" y="1999814"/>
              <a:ext cx="238118" cy="30410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44B86-986A-460E-9D6A-4A9F955D80E5}"/>
                </a:ext>
              </a:extLst>
            </p:cNvPr>
            <p:cNvSpPr txBox="1"/>
            <p:nvPr/>
          </p:nvSpPr>
          <p:spPr>
            <a:xfrm>
              <a:off x="2449058" y="2036734"/>
              <a:ext cx="9737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ADLSg2 - Test</a:t>
              </a:r>
            </a:p>
          </p:txBody>
        </p:sp>
        <p:pic>
          <p:nvPicPr>
            <p:cNvPr id="37" name="Graphic 36" descr="Open folder with solid fill">
              <a:extLst>
                <a:ext uri="{FF2B5EF4-FFF2-40B4-BE49-F238E27FC236}">
                  <a16:creationId xmlns:a16="http://schemas.microsoft.com/office/drawing/2014/main" id="{280D464E-2DAF-E87D-78D6-13B43D0C0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367520" y="2209007"/>
              <a:ext cx="390747" cy="39074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50DBFA-8F2A-9C4F-9EB5-434B1CF70E38}"/>
                </a:ext>
              </a:extLst>
            </p:cNvPr>
            <p:cNvSpPr txBox="1"/>
            <p:nvPr/>
          </p:nvSpPr>
          <p:spPr>
            <a:xfrm>
              <a:off x="2747992" y="2288964"/>
              <a:ext cx="90718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Source Folders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AA5E46C0-9D97-4EC7-B58C-BB3F3783EA80}"/>
              </a:ext>
            </a:extLst>
          </p:cNvPr>
          <p:cNvGrpSpPr/>
          <p:nvPr/>
        </p:nvGrpSpPr>
        <p:grpSpPr>
          <a:xfrm>
            <a:off x="1913075" y="2607759"/>
            <a:ext cx="2047918" cy="611249"/>
            <a:chOff x="1934945" y="2601683"/>
            <a:chExt cx="2047918" cy="61124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F451251-C0CD-F982-AB8A-95F7B7DE27C4}"/>
                </a:ext>
              </a:extLst>
            </p:cNvPr>
            <p:cNvGrpSpPr/>
            <p:nvPr/>
          </p:nvGrpSpPr>
          <p:grpSpPr>
            <a:xfrm>
              <a:off x="1934945" y="2601683"/>
              <a:ext cx="2047918" cy="611249"/>
              <a:chOff x="2304388" y="2433783"/>
              <a:chExt cx="2047918" cy="611249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720F161-C8E5-C887-83C5-10B4DE2313E4}"/>
                  </a:ext>
                </a:extLst>
              </p:cNvPr>
              <p:cNvSpPr/>
              <p:nvPr/>
            </p:nvSpPr>
            <p:spPr>
              <a:xfrm>
                <a:off x="2304388" y="2587831"/>
                <a:ext cx="2047918" cy="457201"/>
              </a:xfrm>
              <a:prstGeom prst="roundRect">
                <a:avLst>
                  <a:gd name="adj" fmla="val 23058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42E3AD6-B52A-E7D9-32A7-4D2F4EF59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40054" y="2433783"/>
                <a:ext cx="238118" cy="304103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6C4695-E2EB-71A9-0BDB-2B2A0F613568}"/>
                  </a:ext>
                </a:extLst>
              </p:cNvPr>
              <p:cNvSpPr txBox="1"/>
              <p:nvPr/>
            </p:nvSpPr>
            <p:spPr>
              <a:xfrm>
                <a:off x="2841459" y="2470703"/>
                <a:ext cx="9737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ADLSg2 - Prod</a:t>
                </a:r>
              </a:p>
            </p:txBody>
          </p:sp>
        </p:grpSp>
        <p:pic>
          <p:nvPicPr>
            <p:cNvPr id="39" name="Graphic 38" descr="Open folder with solid fill">
              <a:extLst>
                <a:ext uri="{FF2B5EF4-FFF2-40B4-BE49-F238E27FC236}">
                  <a16:creationId xmlns:a16="http://schemas.microsoft.com/office/drawing/2014/main" id="{9E28EEC0-63F6-01C2-956E-0FB21306B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377795" y="2798379"/>
              <a:ext cx="390747" cy="39074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8B1351E-1E89-6D68-B716-8A9AE7445A1F}"/>
                </a:ext>
              </a:extLst>
            </p:cNvPr>
            <p:cNvSpPr txBox="1"/>
            <p:nvPr/>
          </p:nvSpPr>
          <p:spPr>
            <a:xfrm>
              <a:off x="2758267" y="2878336"/>
              <a:ext cx="90718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Source Folders</a:t>
              </a: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4510D3FC-8AEF-E33C-1FF6-C52C16BE3F07}"/>
              </a:ext>
            </a:extLst>
          </p:cNvPr>
          <p:cNvGrpSpPr/>
          <p:nvPr/>
        </p:nvGrpSpPr>
        <p:grpSpPr>
          <a:xfrm>
            <a:off x="1804702" y="1130734"/>
            <a:ext cx="2319617" cy="2169723"/>
            <a:chOff x="1804702" y="1130734"/>
            <a:chExt cx="2319617" cy="2169723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66AA519A-6451-A80F-2CDE-4F6225B464FC}"/>
                </a:ext>
              </a:extLst>
            </p:cNvPr>
            <p:cNvGrpSpPr/>
            <p:nvPr/>
          </p:nvGrpSpPr>
          <p:grpSpPr>
            <a:xfrm>
              <a:off x="1804702" y="1130734"/>
              <a:ext cx="2319617" cy="2169723"/>
              <a:chOff x="1804702" y="1130734"/>
              <a:chExt cx="2319617" cy="2169723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950041C1-6DD8-8D28-1BA2-8596667F3BF7}"/>
                  </a:ext>
                </a:extLst>
              </p:cNvPr>
              <p:cNvSpPr/>
              <p:nvPr/>
            </p:nvSpPr>
            <p:spPr>
              <a:xfrm>
                <a:off x="1804702" y="1307410"/>
                <a:ext cx="2319617" cy="1993047"/>
              </a:xfrm>
              <a:prstGeom prst="roundRect">
                <a:avLst>
                  <a:gd name="adj" fmla="val 11304"/>
                </a:avLst>
              </a:prstGeom>
              <a:noFill/>
              <a:ln>
                <a:solidFill>
                  <a:srgbClr val="CD7F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1496E4F4-D88A-6843-C028-E15659AF7131}"/>
                  </a:ext>
                </a:extLst>
              </p:cNvPr>
              <p:cNvSpPr txBox="1"/>
              <p:nvPr/>
            </p:nvSpPr>
            <p:spPr>
              <a:xfrm>
                <a:off x="2656734" y="1130734"/>
                <a:ext cx="56671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Bronze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E7FE8EC-6671-A8F8-A14C-DC87B9076F2F}"/>
                </a:ext>
              </a:extLst>
            </p:cNvPr>
            <p:cNvCxnSpPr/>
            <p:nvPr/>
          </p:nvCxnSpPr>
          <p:spPr>
            <a:xfrm>
              <a:off x="3656265" y="1919617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1678D7B-B99B-AC2A-75E6-F9390C667414}"/>
                </a:ext>
              </a:extLst>
            </p:cNvPr>
            <p:cNvCxnSpPr/>
            <p:nvPr/>
          </p:nvCxnSpPr>
          <p:spPr>
            <a:xfrm>
              <a:off x="3656265" y="2571435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7AE92441-9452-14B2-DE45-605D5331E6C5}"/>
              </a:ext>
            </a:extLst>
          </p:cNvPr>
          <p:cNvCxnSpPr>
            <a:cxnSpLocks/>
          </p:cNvCxnSpPr>
          <p:nvPr/>
        </p:nvCxnSpPr>
        <p:spPr>
          <a:xfrm flipV="1">
            <a:off x="2556179" y="3491532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DC12834-C6F2-7443-F77D-918324275EF7}"/>
              </a:ext>
            </a:extLst>
          </p:cNvPr>
          <p:cNvCxnSpPr>
            <a:cxnSpLocks/>
          </p:cNvCxnSpPr>
          <p:nvPr/>
        </p:nvCxnSpPr>
        <p:spPr>
          <a:xfrm flipV="1">
            <a:off x="10131792" y="3491532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A966D007-94EC-3055-7214-D3C7863667F6}"/>
              </a:ext>
            </a:extLst>
          </p:cNvPr>
          <p:cNvCxnSpPr>
            <a:cxnSpLocks/>
          </p:cNvCxnSpPr>
          <p:nvPr/>
        </p:nvCxnSpPr>
        <p:spPr>
          <a:xfrm flipV="1">
            <a:off x="11252364" y="3491532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05C3061C-2CCC-A500-3AF4-53F23BB6FE4C}"/>
              </a:ext>
            </a:extLst>
          </p:cNvPr>
          <p:cNvGrpSpPr/>
          <p:nvPr/>
        </p:nvGrpSpPr>
        <p:grpSpPr>
          <a:xfrm>
            <a:off x="1563340" y="672471"/>
            <a:ext cx="7769357" cy="2780396"/>
            <a:chOff x="1563340" y="672471"/>
            <a:chExt cx="7769357" cy="2780396"/>
          </a:xfrm>
        </p:grpSpPr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136539B-1CA0-1247-F1C6-08405A80B976}"/>
                </a:ext>
              </a:extLst>
            </p:cNvPr>
            <p:cNvGrpSpPr/>
            <p:nvPr/>
          </p:nvGrpSpPr>
          <p:grpSpPr>
            <a:xfrm>
              <a:off x="1563340" y="672471"/>
              <a:ext cx="7769357" cy="2780396"/>
              <a:chOff x="1563340" y="672471"/>
              <a:chExt cx="7769357" cy="278039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308FB02-EADF-DB36-5732-3999CAD57E87}"/>
                  </a:ext>
                </a:extLst>
              </p:cNvPr>
              <p:cNvSpPr/>
              <p:nvPr/>
            </p:nvSpPr>
            <p:spPr>
              <a:xfrm>
                <a:off x="1563340" y="896735"/>
                <a:ext cx="7769357" cy="2556132"/>
              </a:xfrm>
              <a:prstGeom prst="roundRect">
                <a:avLst>
                  <a:gd name="adj" fmla="val 13672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6791FA-2463-6B61-DD57-065BB553F2C2}"/>
                  </a:ext>
                </a:extLst>
              </p:cNvPr>
              <p:cNvSpPr txBox="1"/>
              <p:nvPr/>
            </p:nvSpPr>
            <p:spPr>
              <a:xfrm>
                <a:off x="4293572" y="734580"/>
                <a:ext cx="2319617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Lakehouse Medallion Architecture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3D2BC53-0B3E-3C9A-31FC-7626D0352D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79119" y="672471"/>
                <a:ext cx="416859" cy="457200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4826CB-8C17-1F3F-716F-2F6B4A48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500872" y="678752"/>
              <a:ext cx="430307" cy="457201"/>
            </a:xfrm>
            <a:prstGeom prst="rect">
              <a:avLst/>
            </a:prstGeom>
          </p:spPr>
        </p:pic>
      </p:grpSp>
      <p:pic>
        <p:nvPicPr>
          <p:cNvPr id="185" name="Picture 184" descr="Icon&#10;&#10;Description automatically generated">
            <a:extLst>
              <a:ext uri="{FF2B5EF4-FFF2-40B4-BE49-F238E27FC236}">
                <a16:creationId xmlns:a16="http://schemas.microsoft.com/office/drawing/2014/main" id="{3A39FD82-2B57-5C2A-103F-606E663F4B9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338" y="663265"/>
            <a:ext cx="279764" cy="373018"/>
          </a:xfrm>
          <a:prstGeom prst="rect">
            <a:avLst/>
          </a:prstGeom>
        </p:spPr>
      </p:pic>
      <p:sp>
        <p:nvSpPr>
          <p:cNvPr id="1053" name="Rectangle: Rounded Corners 1052">
            <a:extLst>
              <a:ext uri="{FF2B5EF4-FFF2-40B4-BE49-F238E27FC236}">
                <a16:creationId xmlns:a16="http://schemas.microsoft.com/office/drawing/2014/main" id="{F705F6A1-26B1-9835-DEAF-04464D18B053}"/>
              </a:ext>
            </a:extLst>
          </p:cNvPr>
          <p:cNvSpPr/>
          <p:nvPr/>
        </p:nvSpPr>
        <p:spPr>
          <a:xfrm>
            <a:off x="254528" y="4003383"/>
            <a:ext cx="853659" cy="741101"/>
          </a:xfrm>
          <a:prstGeom prst="roundRect">
            <a:avLst>
              <a:gd name="adj" fmla="val 2305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2" name="Picture 1051" descr="Icon&#10;&#10;Description automatically generated">
            <a:extLst>
              <a:ext uri="{FF2B5EF4-FFF2-40B4-BE49-F238E27FC236}">
                <a16:creationId xmlns:a16="http://schemas.microsoft.com/office/drawing/2014/main" id="{14CDA815-7290-0DF5-523B-DDA397972D3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6" y="3886916"/>
            <a:ext cx="279049" cy="278106"/>
          </a:xfrm>
          <a:prstGeom prst="rect">
            <a:avLst/>
          </a:prstGeom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5F688B03-DEFB-B1E9-EB4C-5928F18CE3F3}"/>
              </a:ext>
            </a:extLst>
          </p:cNvPr>
          <p:cNvSpPr txBox="1"/>
          <p:nvPr/>
        </p:nvSpPr>
        <p:spPr>
          <a:xfrm>
            <a:off x="259090" y="4238032"/>
            <a:ext cx="8118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On-premises data gateway</a:t>
            </a:r>
          </a:p>
        </p:txBody>
      </p: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9B26BA38-40A8-F074-4A23-5C36DBB927BD}"/>
              </a:ext>
            </a:extLst>
          </p:cNvPr>
          <p:cNvCxnSpPr>
            <a:cxnSpLocks/>
            <a:stCxn id="5" idx="2"/>
            <a:endCxn id="1053" idx="0"/>
          </p:cNvCxnSpPr>
          <p:nvPr/>
        </p:nvCxnSpPr>
        <p:spPr>
          <a:xfrm>
            <a:off x="676798" y="3170478"/>
            <a:ext cx="4560" cy="832905"/>
          </a:xfrm>
          <a:prstGeom prst="line">
            <a:avLst/>
          </a:prstGeom>
          <a:noFill/>
          <a:ln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7D4E0942-0530-0AAD-C853-6B3239E56640}"/>
              </a:ext>
            </a:extLst>
          </p:cNvPr>
          <p:cNvSpPr txBox="1"/>
          <p:nvPr/>
        </p:nvSpPr>
        <p:spPr>
          <a:xfrm>
            <a:off x="702264" y="3406247"/>
            <a:ext cx="81184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Data sources with private network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4C5E116-5B77-1883-A279-E6F3DEA99003}"/>
              </a:ext>
            </a:extLst>
          </p:cNvPr>
          <p:cNvSpPr txBox="1"/>
          <p:nvPr/>
        </p:nvSpPr>
        <p:spPr>
          <a:xfrm>
            <a:off x="218189" y="154130"/>
            <a:ext cx="390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Enterprise Data &amp; Analytics Engineering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0D010C0D-2123-1ED3-16D0-EF89B539C9B5}"/>
              </a:ext>
            </a:extLst>
          </p:cNvPr>
          <p:cNvSpPr txBox="1"/>
          <p:nvPr/>
        </p:nvSpPr>
        <p:spPr>
          <a:xfrm>
            <a:off x="218187" y="431400"/>
            <a:ext cx="684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Enhance collaboration and manage content at scale and across your entire data estate with Azure DevOps </a:t>
            </a:r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DC4E57B-B2E9-408B-E84B-1C749EDF07D5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125679" y="1636155"/>
            <a:ext cx="376187" cy="376187"/>
          </a:xfrm>
          <a:prstGeom prst="rect">
            <a:avLst/>
          </a:prstGeom>
        </p:spPr>
      </p:pic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1B9352D5-5E5F-0DF0-AD59-031FC6D5784F}"/>
              </a:ext>
            </a:extLst>
          </p:cNvPr>
          <p:cNvGrpSpPr/>
          <p:nvPr/>
        </p:nvGrpSpPr>
        <p:grpSpPr>
          <a:xfrm>
            <a:off x="10699159" y="1257626"/>
            <a:ext cx="263213" cy="276999"/>
            <a:chOff x="8052149" y="360857"/>
            <a:chExt cx="263213" cy="276999"/>
          </a:xfrm>
        </p:grpSpPr>
        <p:sp>
          <p:nvSpPr>
            <p:cNvPr id="1064" name="Oval 1063">
              <a:extLst>
                <a:ext uri="{FF2B5EF4-FFF2-40B4-BE49-F238E27FC236}">
                  <a16:creationId xmlns:a16="http://schemas.microsoft.com/office/drawing/2014/main" id="{F5197146-4C17-0463-A887-FD6A6A1664BE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F1F1687E-3EA6-F8FB-014C-4088C630E855}"/>
                </a:ext>
              </a:extLst>
            </p:cNvPr>
            <p:cNvSpPr txBox="1"/>
            <p:nvPr/>
          </p:nvSpPr>
          <p:spPr>
            <a:xfrm>
              <a:off x="8052149" y="36085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1D4FC021-611E-DECC-970D-362F17BBF2B3}"/>
              </a:ext>
            </a:extLst>
          </p:cNvPr>
          <p:cNvGrpSpPr/>
          <p:nvPr/>
        </p:nvGrpSpPr>
        <p:grpSpPr>
          <a:xfrm>
            <a:off x="1156331" y="2021642"/>
            <a:ext cx="263213" cy="276999"/>
            <a:chOff x="8052149" y="360857"/>
            <a:chExt cx="263213" cy="276999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93CBDB51-B59E-E3CA-CAA7-01C9B7240D24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8E59A6C1-64C6-4C1D-CA79-22D9C44A22A9}"/>
                </a:ext>
              </a:extLst>
            </p:cNvPr>
            <p:cNvSpPr txBox="1"/>
            <p:nvPr/>
          </p:nvSpPr>
          <p:spPr>
            <a:xfrm>
              <a:off x="8052149" y="36085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2371BD70-7860-8479-5DE3-1DCD2FF0DE1F}"/>
              </a:ext>
            </a:extLst>
          </p:cNvPr>
          <p:cNvGrpSpPr/>
          <p:nvPr/>
        </p:nvGrpSpPr>
        <p:grpSpPr>
          <a:xfrm>
            <a:off x="3278369" y="1112183"/>
            <a:ext cx="263213" cy="276999"/>
            <a:chOff x="8052149" y="360857"/>
            <a:chExt cx="263213" cy="276999"/>
          </a:xfrm>
        </p:grpSpPr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B814BB96-F1FD-0156-C61E-5CCA23219B5B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8AA98CB6-8E2C-7514-36BD-000018C35101}"/>
                </a:ext>
              </a:extLst>
            </p:cNvPr>
            <p:cNvSpPr txBox="1"/>
            <p:nvPr/>
          </p:nvSpPr>
          <p:spPr>
            <a:xfrm>
              <a:off x="8052149" y="36085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A364D7ED-51DE-EAAD-C908-3314EB942C1B}"/>
              </a:ext>
            </a:extLst>
          </p:cNvPr>
          <p:cNvGrpSpPr/>
          <p:nvPr/>
        </p:nvGrpSpPr>
        <p:grpSpPr>
          <a:xfrm>
            <a:off x="5686720" y="1106926"/>
            <a:ext cx="263213" cy="276999"/>
            <a:chOff x="8052149" y="360857"/>
            <a:chExt cx="263213" cy="276999"/>
          </a:xfrm>
        </p:grpSpPr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A4431AFB-E5D8-3191-FE8A-8C2747BC58BD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7653158B-4363-B932-849A-6A9414D76D89}"/>
                </a:ext>
              </a:extLst>
            </p:cNvPr>
            <p:cNvSpPr txBox="1"/>
            <p:nvPr/>
          </p:nvSpPr>
          <p:spPr>
            <a:xfrm>
              <a:off x="8052149" y="36085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797E6207-E6BE-F4F2-44CC-3C2025C644C3}"/>
              </a:ext>
            </a:extLst>
          </p:cNvPr>
          <p:cNvGrpSpPr/>
          <p:nvPr/>
        </p:nvGrpSpPr>
        <p:grpSpPr>
          <a:xfrm>
            <a:off x="8285094" y="1106925"/>
            <a:ext cx="263213" cy="276999"/>
            <a:chOff x="8052149" y="360857"/>
            <a:chExt cx="263213" cy="276999"/>
          </a:xfrm>
        </p:grpSpPr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06D72FE4-9E66-0036-735F-E585ABAF178B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F46B9EA0-C5DA-0337-B445-E2F7609637EA}"/>
                </a:ext>
              </a:extLst>
            </p:cNvPr>
            <p:cNvSpPr txBox="1"/>
            <p:nvPr/>
          </p:nvSpPr>
          <p:spPr>
            <a:xfrm>
              <a:off x="8052149" y="36085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8280EED3-900D-2AF0-1DDA-E377E2A76F1E}"/>
              </a:ext>
            </a:extLst>
          </p:cNvPr>
          <p:cNvGrpSpPr/>
          <p:nvPr/>
        </p:nvGrpSpPr>
        <p:grpSpPr>
          <a:xfrm>
            <a:off x="4102425" y="1945787"/>
            <a:ext cx="263213" cy="276999"/>
            <a:chOff x="8052149" y="360857"/>
            <a:chExt cx="263213" cy="276999"/>
          </a:xfrm>
        </p:grpSpPr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61FF4FD9-1FB5-BA4F-78C2-BA5817B9F567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7A7F589-404C-1E5A-A8D2-CC615C0A2553}"/>
                </a:ext>
              </a:extLst>
            </p:cNvPr>
            <p:cNvSpPr txBox="1"/>
            <p:nvPr/>
          </p:nvSpPr>
          <p:spPr>
            <a:xfrm>
              <a:off x="8052149" y="36085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BD0928EC-416F-C2C9-8715-C0024C5042C2}"/>
              </a:ext>
            </a:extLst>
          </p:cNvPr>
          <p:cNvGrpSpPr/>
          <p:nvPr/>
        </p:nvGrpSpPr>
        <p:grpSpPr>
          <a:xfrm>
            <a:off x="6571482" y="1921193"/>
            <a:ext cx="263213" cy="276999"/>
            <a:chOff x="8052149" y="360857"/>
            <a:chExt cx="263213" cy="276999"/>
          </a:xfrm>
        </p:grpSpPr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0A3D1EFF-AF39-8662-14D4-3659894DB6B5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5B923AA0-BD2C-3ABE-4B69-471FE0FE914B}"/>
                </a:ext>
              </a:extLst>
            </p:cNvPr>
            <p:cNvSpPr txBox="1"/>
            <p:nvPr/>
          </p:nvSpPr>
          <p:spPr>
            <a:xfrm>
              <a:off x="8052149" y="36085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7D4C9C96-1A41-CA79-C67A-2BAA4C7E5F3E}"/>
              </a:ext>
            </a:extLst>
          </p:cNvPr>
          <p:cNvGrpSpPr/>
          <p:nvPr/>
        </p:nvGrpSpPr>
        <p:grpSpPr>
          <a:xfrm>
            <a:off x="9303249" y="1913137"/>
            <a:ext cx="263213" cy="276999"/>
            <a:chOff x="8052149" y="360857"/>
            <a:chExt cx="263213" cy="276999"/>
          </a:xfrm>
        </p:grpSpPr>
        <p:sp>
          <p:nvSpPr>
            <p:cNvPr id="1088" name="Oval 1087">
              <a:extLst>
                <a:ext uri="{FF2B5EF4-FFF2-40B4-BE49-F238E27FC236}">
                  <a16:creationId xmlns:a16="http://schemas.microsoft.com/office/drawing/2014/main" id="{A99F158D-2A5D-1C70-EA41-B94E1FA48743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03D9258D-F853-1FAC-3E33-730FD17FEA89}"/>
                </a:ext>
              </a:extLst>
            </p:cNvPr>
            <p:cNvSpPr txBox="1"/>
            <p:nvPr/>
          </p:nvSpPr>
          <p:spPr>
            <a:xfrm>
              <a:off x="8052149" y="36085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C9DD633A-D8B3-C02C-25CF-43AD577C1CC4}"/>
              </a:ext>
            </a:extLst>
          </p:cNvPr>
          <p:cNvGrpSpPr/>
          <p:nvPr/>
        </p:nvGrpSpPr>
        <p:grpSpPr>
          <a:xfrm>
            <a:off x="1610613" y="4265185"/>
            <a:ext cx="341760" cy="276999"/>
            <a:chOff x="8012876" y="360857"/>
            <a:chExt cx="341760" cy="276999"/>
          </a:xfrm>
        </p:grpSpPr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D8792902-FF51-BCFB-5C64-5C1EC6DA984C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5971F8F8-F6E2-29F9-ACA4-5F6806370505}"/>
                </a:ext>
              </a:extLst>
            </p:cNvPr>
            <p:cNvSpPr txBox="1"/>
            <p:nvPr/>
          </p:nvSpPr>
          <p:spPr>
            <a:xfrm>
              <a:off x="8012876" y="36085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D5F5C2E2-BBA1-270A-09BA-0CD61B4B4920}"/>
              </a:ext>
            </a:extLst>
          </p:cNvPr>
          <p:cNvGrpSpPr/>
          <p:nvPr/>
        </p:nvGrpSpPr>
        <p:grpSpPr>
          <a:xfrm>
            <a:off x="4430879" y="4276711"/>
            <a:ext cx="341760" cy="276999"/>
            <a:chOff x="8012876" y="360857"/>
            <a:chExt cx="341760" cy="276999"/>
          </a:xfrm>
        </p:grpSpPr>
        <p:sp>
          <p:nvSpPr>
            <p:cNvPr id="1094" name="Oval 1093">
              <a:extLst>
                <a:ext uri="{FF2B5EF4-FFF2-40B4-BE49-F238E27FC236}">
                  <a16:creationId xmlns:a16="http://schemas.microsoft.com/office/drawing/2014/main" id="{71059892-821C-B31E-2126-31BE7A2B8C73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E649B190-9280-EEC4-BDCF-F09CBE21D41F}"/>
                </a:ext>
              </a:extLst>
            </p:cNvPr>
            <p:cNvSpPr txBox="1"/>
            <p:nvPr/>
          </p:nvSpPr>
          <p:spPr>
            <a:xfrm>
              <a:off x="8012876" y="36085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C14676E3-94F9-FC57-E44C-471612D5DC11}"/>
              </a:ext>
            </a:extLst>
          </p:cNvPr>
          <p:cNvGrpSpPr/>
          <p:nvPr/>
        </p:nvGrpSpPr>
        <p:grpSpPr>
          <a:xfrm>
            <a:off x="6669252" y="4288044"/>
            <a:ext cx="341760" cy="276999"/>
            <a:chOff x="8012876" y="360857"/>
            <a:chExt cx="341760" cy="276999"/>
          </a:xfrm>
        </p:grpSpPr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0701437C-B155-C1B0-4389-CE359483ECF8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42F36A10-262B-8ABA-6431-2BB1BBDD0AAB}"/>
                </a:ext>
              </a:extLst>
            </p:cNvPr>
            <p:cNvSpPr txBox="1"/>
            <p:nvPr/>
          </p:nvSpPr>
          <p:spPr>
            <a:xfrm>
              <a:off x="8012876" y="36085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AB0B4867-869E-2EB6-AF7C-6F760D51F238}"/>
              </a:ext>
            </a:extLst>
          </p:cNvPr>
          <p:cNvGrpSpPr/>
          <p:nvPr/>
        </p:nvGrpSpPr>
        <p:grpSpPr>
          <a:xfrm>
            <a:off x="8901505" y="4313390"/>
            <a:ext cx="341760" cy="276999"/>
            <a:chOff x="8012876" y="360857"/>
            <a:chExt cx="341760" cy="276999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C52971D6-3482-E186-7571-8DD1EB7CA503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3B28FE54-D274-9C55-19EE-84925EE5CE2E}"/>
                </a:ext>
              </a:extLst>
            </p:cNvPr>
            <p:cNvSpPr txBox="1"/>
            <p:nvPr/>
          </p:nvSpPr>
          <p:spPr>
            <a:xfrm>
              <a:off x="8012876" y="36085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14</a:t>
              </a: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22DA49AA-E52A-0F97-358B-E07A659FC3EF}"/>
              </a:ext>
            </a:extLst>
          </p:cNvPr>
          <p:cNvGrpSpPr/>
          <p:nvPr/>
        </p:nvGrpSpPr>
        <p:grpSpPr>
          <a:xfrm>
            <a:off x="1354686" y="5639808"/>
            <a:ext cx="341760" cy="276999"/>
            <a:chOff x="8012876" y="360857"/>
            <a:chExt cx="341760" cy="276999"/>
          </a:xfrm>
        </p:grpSpPr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909CBDC1-6871-7318-8960-2ED4F827234C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325B5E03-2FCF-E006-C188-FA369466DB24}"/>
                </a:ext>
              </a:extLst>
            </p:cNvPr>
            <p:cNvSpPr txBox="1"/>
            <p:nvPr/>
          </p:nvSpPr>
          <p:spPr>
            <a:xfrm>
              <a:off x="8012876" y="36085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18</a:t>
              </a: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AD5FEC1C-81A1-5ADD-1587-DAD4909C9230}"/>
              </a:ext>
            </a:extLst>
          </p:cNvPr>
          <p:cNvGrpSpPr/>
          <p:nvPr/>
        </p:nvGrpSpPr>
        <p:grpSpPr>
          <a:xfrm>
            <a:off x="1633822" y="5977157"/>
            <a:ext cx="341760" cy="276999"/>
            <a:chOff x="8012876" y="360857"/>
            <a:chExt cx="341760" cy="276999"/>
          </a:xfrm>
        </p:grpSpPr>
        <p:sp>
          <p:nvSpPr>
            <p:cNvPr id="1106" name="Oval 1105">
              <a:extLst>
                <a:ext uri="{FF2B5EF4-FFF2-40B4-BE49-F238E27FC236}">
                  <a16:creationId xmlns:a16="http://schemas.microsoft.com/office/drawing/2014/main" id="{C7F0914D-378B-6F71-D9A2-B30C0AC40284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FA1FD20C-8549-BBC7-E974-09BC66BC0EB6}"/>
                </a:ext>
              </a:extLst>
            </p:cNvPr>
            <p:cNvSpPr txBox="1"/>
            <p:nvPr/>
          </p:nvSpPr>
          <p:spPr>
            <a:xfrm>
              <a:off x="8012876" y="36085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19</a:t>
              </a:r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F2A2898F-DFC4-4F3F-52E9-8DB83CE48A1E}"/>
              </a:ext>
            </a:extLst>
          </p:cNvPr>
          <p:cNvGrpSpPr/>
          <p:nvPr/>
        </p:nvGrpSpPr>
        <p:grpSpPr>
          <a:xfrm>
            <a:off x="2952432" y="5989495"/>
            <a:ext cx="341760" cy="276999"/>
            <a:chOff x="8012876" y="360857"/>
            <a:chExt cx="341760" cy="276999"/>
          </a:xfrm>
        </p:grpSpPr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A5B078F2-0E25-030C-6C7D-CCDBB6DB948D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048D6898-0088-86BB-6F06-3CEC1BBB4200}"/>
                </a:ext>
              </a:extLst>
            </p:cNvPr>
            <p:cNvSpPr txBox="1"/>
            <p:nvPr/>
          </p:nvSpPr>
          <p:spPr>
            <a:xfrm>
              <a:off x="8012876" y="36085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010E061D-B0C1-FA81-FF59-F21C4952BED5}"/>
              </a:ext>
            </a:extLst>
          </p:cNvPr>
          <p:cNvGrpSpPr/>
          <p:nvPr/>
        </p:nvGrpSpPr>
        <p:grpSpPr>
          <a:xfrm>
            <a:off x="4317689" y="5999959"/>
            <a:ext cx="341760" cy="276999"/>
            <a:chOff x="8012876" y="360857"/>
            <a:chExt cx="341760" cy="276999"/>
          </a:xfrm>
        </p:grpSpPr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BF8866B7-864D-C988-04F1-74CFF94C2619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C6508605-40B5-5DBB-43B7-91CF8DC9F593}"/>
                </a:ext>
              </a:extLst>
            </p:cNvPr>
            <p:cNvSpPr txBox="1"/>
            <p:nvPr/>
          </p:nvSpPr>
          <p:spPr>
            <a:xfrm>
              <a:off x="8012876" y="36085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21</a:t>
              </a:r>
            </a:p>
          </p:txBody>
        </p: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5A6B83FA-457D-2357-4622-E8CC45B34162}"/>
              </a:ext>
            </a:extLst>
          </p:cNvPr>
          <p:cNvGrpSpPr/>
          <p:nvPr/>
        </p:nvGrpSpPr>
        <p:grpSpPr>
          <a:xfrm>
            <a:off x="482154" y="3503523"/>
            <a:ext cx="341760" cy="276999"/>
            <a:chOff x="8012876" y="360857"/>
            <a:chExt cx="341760" cy="276999"/>
          </a:xfrm>
        </p:grpSpPr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585C743E-B135-BC14-E00E-A6A6348AB22B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232BFAAE-3621-4A93-41E0-FF8AE2B25C6F}"/>
                </a:ext>
              </a:extLst>
            </p:cNvPr>
            <p:cNvSpPr txBox="1"/>
            <p:nvPr/>
          </p:nvSpPr>
          <p:spPr>
            <a:xfrm>
              <a:off x="8012876" y="36085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2CE9AA2C-F036-599A-A10D-9E304323D821}"/>
              </a:ext>
            </a:extLst>
          </p:cNvPr>
          <p:cNvGrpSpPr/>
          <p:nvPr/>
        </p:nvGrpSpPr>
        <p:grpSpPr>
          <a:xfrm>
            <a:off x="2144232" y="3488987"/>
            <a:ext cx="341760" cy="276999"/>
            <a:chOff x="8012876" y="360857"/>
            <a:chExt cx="341760" cy="276999"/>
          </a:xfrm>
        </p:grpSpPr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A00E42BC-1BEF-A0F7-CAB0-6C99CA483DE6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68051F84-D7B1-68A3-B286-0BAEC37AAE1F}"/>
                </a:ext>
              </a:extLst>
            </p:cNvPr>
            <p:cNvSpPr txBox="1"/>
            <p:nvPr/>
          </p:nvSpPr>
          <p:spPr>
            <a:xfrm>
              <a:off x="8012876" y="36085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2B77AD3F-DB5A-41B4-9387-B6D04E3E8D1A}"/>
              </a:ext>
            </a:extLst>
          </p:cNvPr>
          <p:cNvGrpSpPr/>
          <p:nvPr/>
        </p:nvGrpSpPr>
        <p:grpSpPr>
          <a:xfrm>
            <a:off x="9691923" y="3478929"/>
            <a:ext cx="341760" cy="276999"/>
            <a:chOff x="8012876" y="360857"/>
            <a:chExt cx="341760" cy="276999"/>
          </a:xfrm>
        </p:grpSpPr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F2AA8C53-B645-23F4-7164-782163DF5202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4CBB9585-96FA-EC23-4B67-16B2250F7ED3}"/>
                </a:ext>
              </a:extLst>
            </p:cNvPr>
            <p:cNvSpPr txBox="1"/>
            <p:nvPr/>
          </p:nvSpPr>
          <p:spPr>
            <a:xfrm>
              <a:off x="8012876" y="36085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16</a:t>
              </a:r>
            </a:p>
          </p:txBody>
        </p:sp>
      </p:grp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EEE6F0B4-68C9-6582-280B-D9924540251A}"/>
              </a:ext>
            </a:extLst>
          </p:cNvPr>
          <p:cNvGrpSpPr/>
          <p:nvPr/>
        </p:nvGrpSpPr>
        <p:grpSpPr>
          <a:xfrm>
            <a:off x="9551301" y="1235810"/>
            <a:ext cx="263213" cy="276999"/>
            <a:chOff x="8052149" y="360857"/>
            <a:chExt cx="263213" cy="276999"/>
          </a:xfrm>
        </p:grpSpPr>
        <p:sp>
          <p:nvSpPr>
            <p:cNvPr id="1124" name="Oval 1123">
              <a:extLst>
                <a:ext uri="{FF2B5EF4-FFF2-40B4-BE49-F238E27FC236}">
                  <a16:creationId xmlns:a16="http://schemas.microsoft.com/office/drawing/2014/main" id="{D338AA05-755B-A471-F6A5-D9888B561998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25" name="TextBox 1124">
              <a:extLst>
                <a:ext uri="{FF2B5EF4-FFF2-40B4-BE49-F238E27FC236}">
                  <a16:creationId xmlns:a16="http://schemas.microsoft.com/office/drawing/2014/main" id="{FCAC1C5E-7E23-EE92-8AE3-9F3E099804A5}"/>
                </a:ext>
              </a:extLst>
            </p:cNvPr>
            <p:cNvSpPr txBox="1"/>
            <p:nvPr/>
          </p:nvSpPr>
          <p:spPr>
            <a:xfrm>
              <a:off x="8052149" y="36085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01A6B118-1FDC-B260-C274-774FFA6A505D}"/>
              </a:ext>
            </a:extLst>
          </p:cNvPr>
          <p:cNvGrpSpPr/>
          <p:nvPr/>
        </p:nvGrpSpPr>
        <p:grpSpPr>
          <a:xfrm>
            <a:off x="10884986" y="3500726"/>
            <a:ext cx="341760" cy="276999"/>
            <a:chOff x="8012876" y="360857"/>
            <a:chExt cx="341760" cy="276999"/>
          </a:xfrm>
        </p:grpSpPr>
        <p:sp>
          <p:nvSpPr>
            <p:cNvPr id="1127" name="Oval 1126">
              <a:extLst>
                <a:ext uri="{FF2B5EF4-FFF2-40B4-BE49-F238E27FC236}">
                  <a16:creationId xmlns:a16="http://schemas.microsoft.com/office/drawing/2014/main" id="{C7F99745-D9EA-AA31-5477-3654BED5CB96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D9D054AF-34D6-DABF-9897-E842B7E3C383}"/>
                </a:ext>
              </a:extLst>
            </p:cNvPr>
            <p:cNvSpPr txBox="1"/>
            <p:nvPr/>
          </p:nvSpPr>
          <p:spPr>
            <a:xfrm>
              <a:off x="8012876" y="36085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62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325</Words>
  <Application>Microsoft Office PowerPoint</Application>
  <PresentationFormat>Widescreen</PresentationFormat>
  <Paragraphs>131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Wagner</dc:creator>
  <cp:lastModifiedBy>Christopher Wagner</cp:lastModifiedBy>
  <cp:revision>2</cp:revision>
  <dcterms:created xsi:type="dcterms:W3CDTF">2023-04-27T13:55:58Z</dcterms:created>
  <dcterms:modified xsi:type="dcterms:W3CDTF">2023-04-28T13:29:37Z</dcterms:modified>
</cp:coreProperties>
</file>