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6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FAFB-E4A9-F3E9-A20E-6C44A9D18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EAAF9-C7BB-6B00-639A-80895DAC9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6D1C2-54BF-CF11-9B1E-B03C9709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A2783-21C0-16BB-5F05-F2422ECBE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F8EC-DF1D-8181-C90C-30324020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0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F28DA-04ED-3ACE-53E0-72DE3C8E3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6BC19-429E-1EC9-DBA5-45AF9A316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5E7F2-3C78-3E64-BBD1-6A9CEA7D1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15F62-153D-8F35-5BD9-197EA8C7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D390-7A65-E08B-CDAF-E4977765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9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1902DD-FE43-5DAA-9CBF-9639F8AFA6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AC2A5-A3AC-6A81-AA9F-49A95C1DD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4B847-4BCF-08C9-01E3-20E554D1C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CAC16-68AF-9E66-0BE1-F42EB12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70F83-0E0F-99D7-44F6-3099F4B7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69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8EAF-4424-5242-EB2C-8FFFF81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454C1-58C7-7C47-422F-4BC07614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9F8CC-3965-3523-7223-9B99C9BA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87C19-93C8-5DDB-00AB-9A547E781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044A7-310A-1357-4CED-1478CFDD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86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2813-2964-5B45-15B2-2E958F43D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E6EB9-0756-F7DC-D2F9-A7422792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0D751-181D-7A60-2668-33488BD8E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7A34-39DC-A803-220C-4823FEDC4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C87BC-1DA7-3058-4FBC-E4D983B4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11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5A37-5479-FBC5-A8DE-AD580044B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5E765-2BB9-F725-5B8D-53FD4ACEC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6D2FC-358E-EEB4-1446-E1FACDB1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DA1F9-6035-B419-5994-50EF23B91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21FB5-040A-9B17-BCC5-5D19E07C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4B6403-BA38-57C6-A44A-360B9A0C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18764-EE42-31C3-A610-C2E0168EA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57325-5C54-CF15-5298-720A36882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FCAF4-2360-E59A-CA8D-69C9F7637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CFDF4B-6B11-5F90-DD25-5B5C5141C8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7F7AB0-07AD-38A2-695A-E86795D6B4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170F5-FDBD-FD43-76B4-7C1A5C056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ADD8E3-5AF5-F2EA-6075-E3396BD2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7567F-812E-E8E8-011F-A14411C48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9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25F2-8D14-67DA-0E0E-4C27A662D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23ABB9-70FB-BA14-E2BE-5A91998B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84B10-184C-891C-A80D-BF2D6D6EF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59DFB-FCC9-F4BD-33F4-E1041BC3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7EA3A-D7A4-9BEC-0889-81E89C7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D80FE9-A3BB-9C20-C19B-4D879F422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5D5CE-F703-F479-6812-C0C19F7D8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8764-15CC-5814-101E-BCD04E1E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CCAA2-6AA9-541C-9EA7-4D5EBCC0A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275A0-AB93-F244-2835-3517A1FD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43874-19C2-EE3C-F57C-01BF99AD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34E98-38A1-5A26-AE47-396F563B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CA617-BE88-F1A1-4381-8A50E3C4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84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078C1-2139-33F7-F887-1C3EDEAF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81A3A-BDE9-FF40-88C9-DCC79450C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5CD158-D36B-2A15-F700-9986C4059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A1104A-B65D-6E13-3076-E084CD5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3C4C8-A616-5EC3-D264-761943B1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14815-22CD-D357-70AD-12DD5F6C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9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2F174-8FA1-2F6A-115F-5DC8AECF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E9825-D1DD-7AE4-2970-6F3EAD550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C5C5-941E-B48D-8E63-C7A286654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E5D96-A7AE-4076-925C-E75B31FBC191}" type="datetimeFigureOut">
              <a:rPr lang="en-US" smtClean="0"/>
              <a:t>1/3/2025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467EF-028F-7258-695A-220ABD11D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097D-A656-01AB-2E79-1EDF090E1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9DF3-5FDC-4D09-8187-FE1118E2C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D1821-7699-7D5B-FF85-270B5F526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Fabric Databases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6F099-C2B2-4CB0-38EB-609407409A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OLTP &amp; OLAP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7DC79-8E59-9AB6-5C29-1B6733A93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53" y="251495"/>
            <a:ext cx="2882917" cy="4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84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97B204-01E8-6287-C536-1B4D01C93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2" y="1192306"/>
            <a:ext cx="3668645" cy="3668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38A2FC-708E-C3A3-1BA8-D90D0961E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83" y="1827000"/>
            <a:ext cx="2303003" cy="262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8AF98C-3921-774E-7992-0570289BB1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83" y="2114437"/>
            <a:ext cx="2154985" cy="215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95DC80-08D1-C1F3-9579-92F78D1F3891}"/>
              </a:ext>
            </a:extLst>
          </p:cNvPr>
          <p:cNvSpPr txBox="1"/>
          <p:nvPr/>
        </p:nvSpPr>
        <p:spPr>
          <a:xfrm>
            <a:off x="1110316" y="4740694"/>
            <a:ext cx="3127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5B52C-AD7E-1D1D-57FC-07356EA71A83}"/>
              </a:ext>
            </a:extLst>
          </p:cNvPr>
          <p:cNvSpPr txBox="1"/>
          <p:nvPr/>
        </p:nvSpPr>
        <p:spPr>
          <a:xfrm>
            <a:off x="6937374" y="458724"/>
            <a:ext cx="3127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OLTP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2879A-D0A8-D4AC-3735-A77A78445354}"/>
              </a:ext>
            </a:extLst>
          </p:cNvPr>
          <p:cNvSpPr txBox="1"/>
          <p:nvPr/>
        </p:nvSpPr>
        <p:spPr>
          <a:xfrm>
            <a:off x="5970495" y="2105561"/>
            <a:ext cx="534088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On-Line Transactional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with Applications connected to DB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with Analytics connected to SQL endpoint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3B156D-D6F6-059C-5A09-545978918A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9" y="6170327"/>
            <a:ext cx="2882917" cy="4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2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724FD-A3B1-4578-2A30-D6E4F746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DA7E32-B03B-EC7D-58C0-ADE2650B19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622" y="1192306"/>
            <a:ext cx="3668645" cy="36686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9A8068-C9AE-B426-7466-FA0362DE8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83" y="1827000"/>
            <a:ext cx="2303003" cy="26262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02C05A5-7FA0-4DDF-8060-BE2282FEE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683" y="2114437"/>
            <a:ext cx="2154985" cy="21549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764AF9-6950-6571-2902-CBE538101E51}"/>
              </a:ext>
            </a:extLst>
          </p:cNvPr>
          <p:cNvSpPr txBox="1"/>
          <p:nvPr/>
        </p:nvSpPr>
        <p:spPr>
          <a:xfrm>
            <a:off x="1110316" y="4740694"/>
            <a:ext cx="3127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7439B3-9844-7D88-1AD0-F77A1AD9B61B}"/>
              </a:ext>
            </a:extLst>
          </p:cNvPr>
          <p:cNvSpPr txBox="1"/>
          <p:nvPr/>
        </p:nvSpPr>
        <p:spPr>
          <a:xfrm>
            <a:off x="6937374" y="458724"/>
            <a:ext cx="31277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OLAP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D24651-B218-6CDF-F6CF-E20B05F5C40C}"/>
              </a:ext>
            </a:extLst>
          </p:cNvPr>
          <p:cNvSpPr txBox="1"/>
          <p:nvPr/>
        </p:nvSpPr>
        <p:spPr>
          <a:xfrm>
            <a:off x="5970495" y="2105561"/>
            <a:ext cx="53408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On-Line Analytical Processing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with Analytics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Use with Analytics connected to SQL endpoint (?)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3D21E-BE69-0730-DEC6-E6243D32B7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9" y="6170327"/>
            <a:ext cx="2882917" cy="45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7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FFE29F-4734-5F70-F1BA-A3135129A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2178102"/>
            <a:ext cx="1250898" cy="1250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EADE6F-AF7B-AC78-9A26-22E68032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02" y="2178102"/>
            <a:ext cx="1250898" cy="1250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9C2491-9236-76B7-4E72-2D37DD85D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FC656-B052-972D-4D4C-3C60F674F576}"/>
              </a:ext>
            </a:extLst>
          </p:cNvPr>
          <p:cNvSpPr txBox="1"/>
          <p:nvPr/>
        </p:nvSpPr>
        <p:spPr>
          <a:xfrm>
            <a:off x="3047227" y="3429000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B153C-9D0F-F017-C589-DC0AD41F5C5C}"/>
              </a:ext>
            </a:extLst>
          </p:cNvPr>
          <p:cNvSpPr txBox="1"/>
          <p:nvPr/>
        </p:nvSpPr>
        <p:spPr>
          <a:xfrm>
            <a:off x="5302302" y="3429000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CA968-B7F3-E7BF-094B-BD3200175513}"/>
              </a:ext>
            </a:extLst>
          </p:cNvPr>
          <p:cNvSpPr txBox="1"/>
          <p:nvPr/>
        </p:nvSpPr>
        <p:spPr>
          <a:xfrm>
            <a:off x="7501272" y="3429000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ED378F-A605-ECE7-F7D4-67CEC34B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9" y="6170327"/>
            <a:ext cx="2882917" cy="4578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0A7FE4-FFD4-A239-1877-E6150B9EEC0A}"/>
              </a:ext>
            </a:extLst>
          </p:cNvPr>
          <p:cNvSpPr txBox="1"/>
          <p:nvPr/>
        </p:nvSpPr>
        <p:spPr>
          <a:xfrm>
            <a:off x="3115482" y="1577937"/>
            <a:ext cx="115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Bronze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B89764-7D3E-FE9A-DD54-39DEE0E68A7E}"/>
              </a:ext>
            </a:extLst>
          </p:cNvPr>
          <p:cNvSpPr txBox="1"/>
          <p:nvPr/>
        </p:nvSpPr>
        <p:spPr>
          <a:xfrm>
            <a:off x="5455923" y="1577937"/>
            <a:ext cx="94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Silver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967701-7117-C21C-4634-DD4B4D2BC927}"/>
              </a:ext>
            </a:extLst>
          </p:cNvPr>
          <p:cNvSpPr txBox="1"/>
          <p:nvPr/>
        </p:nvSpPr>
        <p:spPr>
          <a:xfrm>
            <a:off x="7720465" y="157793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1485427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5FD61-C202-0762-D08C-F80248E6D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8739F7-6133-18E7-6A8F-58032C0A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2178102"/>
            <a:ext cx="1250898" cy="1250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342D5A-AAFD-8DDF-1FD8-B5D12E385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02" y="2178102"/>
            <a:ext cx="1250898" cy="1250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42FCD59-F96B-2537-7B27-D89993F95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49036E-CB22-5D78-D238-F596048468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93325-2B24-55F3-B64E-6495B0FB323C}"/>
              </a:ext>
            </a:extLst>
          </p:cNvPr>
          <p:cNvSpPr txBox="1"/>
          <p:nvPr/>
        </p:nvSpPr>
        <p:spPr>
          <a:xfrm>
            <a:off x="3047227" y="3429000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60967-DFA2-2AE0-49B9-2134DB0763CC}"/>
              </a:ext>
            </a:extLst>
          </p:cNvPr>
          <p:cNvSpPr txBox="1"/>
          <p:nvPr/>
        </p:nvSpPr>
        <p:spPr>
          <a:xfrm>
            <a:off x="7426938" y="3428999"/>
            <a:ext cx="17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AF9F51-02D3-62D6-CFCB-4D6AC6F58E46}"/>
              </a:ext>
            </a:extLst>
          </p:cNvPr>
          <p:cNvSpPr txBox="1"/>
          <p:nvPr/>
        </p:nvSpPr>
        <p:spPr>
          <a:xfrm>
            <a:off x="5068833" y="3428999"/>
            <a:ext cx="17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C0F9D-2450-29A5-CDBE-B9BD60BC6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9" y="6170327"/>
            <a:ext cx="2882917" cy="4578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697B5-0B37-5BFF-FB6A-7360CC5636FA}"/>
              </a:ext>
            </a:extLst>
          </p:cNvPr>
          <p:cNvSpPr txBox="1"/>
          <p:nvPr/>
        </p:nvSpPr>
        <p:spPr>
          <a:xfrm>
            <a:off x="3115482" y="1577937"/>
            <a:ext cx="115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Bronze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188DB4-44BC-78F0-FB17-3A3327051B1B}"/>
              </a:ext>
            </a:extLst>
          </p:cNvPr>
          <p:cNvSpPr txBox="1"/>
          <p:nvPr/>
        </p:nvSpPr>
        <p:spPr>
          <a:xfrm>
            <a:off x="5455923" y="1577937"/>
            <a:ext cx="94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Silver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34C01-8D51-38A0-2C6B-F33330BC39A6}"/>
              </a:ext>
            </a:extLst>
          </p:cNvPr>
          <p:cNvSpPr txBox="1"/>
          <p:nvPr/>
        </p:nvSpPr>
        <p:spPr>
          <a:xfrm>
            <a:off x="7720465" y="157793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42791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A9960-288E-7C9F-6A09-B1CE0687E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CECD0B-F6AB-E3DE-7A60-1B63B67F8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2178102"/>
            <a:ext cx="1250898" cy="1250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FA1F1A-09F5-47D9-8B29-C2457D073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02" y="2178102"/>
            <a:ext cx="1250898" cy="1250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13C69D-EAFE-7D77-B2AA-93A934B2BB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D02595-8954-4FC5-BBBD-2A03827BE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03A89E-43FE-9E76-A58D-BA30EB6E5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02" y="2178102"/>
            <a:ext cx="1250898" cy="1250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B5E5E9-F1CA-0C2C-08AB-9F23A248856C}"/>
              </a:ext>
            </a:extLst>
          </p:cNvPr>
          <p:cNvSpPr txBox="1"/>
          <p:nvPr/>
        </p:nvSpPr>
        <p:spPr>
          <a:xfrm>
            <a:off x="3047227" y="3429000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627AE7-D5FE-FBE3-36CF-C6F4B0398913}"/>
              </a:ext>
            </a:extLst>
          </p:cNvPr>
          <p:cNvSpPr txBox="1"/>
          <p:nvPr/>
        </p:nvSpPr>
        <p:spPr>
          <a:xfrm>
            <a:off x="5078184" y="3429000"/>
            <a:ext cx="17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B781C-8CE0-D7AE-13AF-C54F2C3AE558}"/>
              </a:ext>
            </a:extLst>
          </p:cNvPr>
          <p:cNvSpPr txBox="1"/>
          <p:nvPr/>
        </p:nvSpPr>
        <p:spPr>
          <a:xfrm>
            <a:off x="7426938" y="3428999"/>
            <a:ext cx="17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3A0899-C995-F133-3160-A34331059D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9" y="6170327"/>
            <a:ext cx="2882917" cy="45789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DE950FF-0272-B6A9-5656-CC0323E57CF5}"/>
              </a:ext>
            </a:extLst>
          </p:cNvPr>
          <p:cNvSpPr txBox="1"/>
          <p:nvPr/>
        </p:nvSpPr>
        <p:spPr>
          <a:xfrm>
            <a:off x="3115482" y="1577937"/>
            <a:ext cx="115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Bronze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E2536E-410A-08FA-DD94-933F7E7F6BB5}"/>
              </a:ext>
            </a:extLst>
          </p:cNvPr>
          <p:cNvSpPr txBox="1"/>
          <p:nvPr/>
        </p:nvSpPr>
        <p:spPr>
          <a:xfrm>
            <a:off x="5455923" y="1577937"/>
            <a:ext cx="94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Silver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B3725-7584-03D9-2E25-9A9C1954D6C4}"/>
              </a:ext>
            </a:extLst>
          </p:cNvPr>
          <p:cNvSpPr txBox="1"/>
          <p:nvPr/>
        </p:nvSpPr>
        <p:spPr>
          <a:xfrm>
            <a:off x="7720465" y="157793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2274426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4D26-9BF3-D372-D84C-6EEE446A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E46C86-0EBF-0BA9-5935-114234FE4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929" y="2178102"/>
            <a:ext cx="1250898" cy="1250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E15A1E-CD7E-B12E-E90A-E52FBDC1E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02" y="2178102"/>
            <a:ext cx="1250898" cy="125089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19DF74-F69C-5267-054A-37BA3B5D92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A4CCC7-8E3B-2B04-16D1-730A831D8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8675" y="2178102"/>
            <a:ext cx="1250898" cy="12508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5CAA26-1803-B958-A9E8-D5AF593259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302" y="2178102"/>
            <a:ext cx="1250898" cy="1250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7DF27D-698F-E9EA-0BE7-6E52BBC5A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496" y="2355813"/>
            <a:ext cx="785255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8E9AB2-4ACB-A2D9-F068-A4343B4999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654" y="2439191"/>
            <a:ext cx="812097" cy="8120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A49723-CDDB-267F-8F32-4EC31C019533}"/>
              </a:ext>
            </a:extLst>
          </p:cNvPr>
          <p:cNvSpPr txBox="1"/>
          <p:nvPr/>
        </p:nvSpPr>
        <p:spPr>
          <a:xfrm>
            <a:off x="3047227" y="3429000"/>
            <a:ext cx="128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Lakehouse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20E43-F26E-EA22-867B-B942390463EA}"/>
              </a:ext>
            </a:extLst>
          </p:cNvPr>
          <p:cNvSpPr txBox="1"/>
          <p:nvPr/>
        </p:nvSpPr>
        <p:spPr>
          <a:xfrm>
            <a:off x="5078184" y="3429000"/>
            <a:ext cx="1717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 Warehouse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4DE805-4961-2775-670E-A7DEDA4E7052}"/>
              </a:ext>
            </a:extLst>
          </p:cNvPr>
          <p:cNvSpPr txBox="1"/>
          <p:nvPr/>
        </p:nvSpPr>
        <p:spPr>
          <a:xfrm>
            <a:off x="7305205" y="3512377"/>
            <a:ext cx="1717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Database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23E0A6B-2DBA-4180-BCB5-2CD6B6520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89" y="6170327"/>
            <a:ext cx="2882917" cy="45789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EF06278-E40E-CC35-0041-4281A804E1B5}"/>
              </a:ext>
            </a:extLst>
          </p:cNvPr>
          <p:cNvSpPr txBox="1"/>
          <p:nvPr/>
        </p:nvSpPr>
        <p:spPr>
          <a:xfrm>
            <a:off x="3115482" y="1577937"/>
            <a:ext cx="1151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Bronze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1F655B-D4AB-F14C-23A6-E88B8E5357CD}"/>
              </a:ext>
            </a:extLst>
          </p:cNvPr>
          <p:cNvSpPr txBox="1"/>
          <p:nvPr/>
        </p:nvSpPr>
        <p:spPr>
          <a:xfrm>
            <a:off x="5455923" y="1577937"/>
            <a:ext cx="943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Silver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872A7F-BDFD-4D29-D71C-FF45470895F2}"/>
              </a:ext>
            </a:extLst>
          </p:cNvPr>
          <p:cNvSpPr txBox="1"/>
          <p:nvPr/>
        </p:nvSpPr>
        <p:spPr>
          <a:xfrm>
            <a:off x="7720465" y="1577936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Gold</a:t>
            </a:r>
          </a:p>
        </p:txBody>
      </p:sp>
    </p:spTree>
    <p:extLst>
      <p:ext uri="{BB962C8B-B14F-4D97-AF65-F5344CB8AC3E}">
        <p14:creationId xmlns:p14="http://schemas.microsoft.com/office/powerpoint/2010/main" val="3163088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68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Segoe UI Semibold</vt:lpstr>
      <vt:lpstr>Office Theme</vt:lpstr>
      <vt:lpstr>Fabric 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Wagner</dc:creator>
  <cp:lastModifiedBy>Chris Wagner</cp:lastModifiedBy>
  <cp:revision>1</cp:revision>
  <dcterms:created xsi:type="dcterms:W3CDTF">2025-01-03T13:17:14Z</dcterms:created>
  <dcterms:modified xsi:type="dcterms:W3CDTF">2025-01-03T17:49:44Z</dcterms:modified>
</cp:coreProperties>
</file>