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8991C"/>
    <a:srgbClr val="1B3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Wagner" userId="00a32159a4b96eda" providerId="LiveId" clId="{D7111B69-64D3-43C7-9A8A-E3D2C1F056E8}"/>
    <pc:docChg chg="addSld modSld sldOrd">
      <pc:chgData name="Christopher Wagner" userId="00a32159a4b96eda" providerId="LiveId" clId="{D7111B69-64D3-43C7-9A8A-E3D2C1F056E8}" dt="2025-04-26T19:17:47.494" v="31" actId="20577"/>
      <pc:docMkLst>
        <pc:docMk/>
      </pc:docMkLst>
      <pc:sldChg chg="addSp modSp new mod ord">
        <pc:chgData name="Christopher Wagner" userId="00a32159a4b96eda" providerId="LiveId" clId="{D7111B69-64D3-43C7-9A8A-E3D2C1F056E8}" dt="2025-04-26T19:16:58.223" v="24"/>
        <pc:sldMkLst>
          <pc:docMk/>
          <pc:sldMk cId="1691610942" sldId="266"/>
        </pc:sldMkLst>
        <pc:spChg chg="add mod">
          <ac:chgData name="Christopher Wagner" userId="00a32159a4b96eda" providerId="LiveId" clId="{D7111B69-64D3-43C7-9A8A-E3D2C1F056E8}" dt="2025-04-26T19:16:23.723" v="15" actId="14100"/>
          <ac:spMkLst>
            <pc:docMk/>
            <pc:sldMk cId="1691610942" sldId="266"/>
            <ac:spMk id="4" creationId="{E05A5969-C949-18B1-1BC2-71AC4C6784F2}"/>
          </ac:spMkLst>
        </pc:spChg>
        <pc:spChg chg="add mod">
          <ac:chgData name="Christopher Wagner" userId="00a32159a4b96eda" providerId="LiveId" clId="{D7111B69-64D3-43C7-9A8A-E3D2C1F056E8}" dt="2025-04-26T19:16:46.693" v="22" actId="20577"/>
          <ac:spMkLst>
            <pc:docMk/>
            <pc:sldMk cId="1691610942" sldId="266"/>
            <ac:spMk id="5" creationId="{B17AF43F-8E3F-FE1D-5C00-D66318071A78}"/>
          </ac:spMkLst>
        </pc:spChg>
        <pc:picChg chg="add">
          <ac:chgData name="Christopher Wagner" userId="00a32159a4b96eda" providerId="LiveId" clId="{D7111B69-64D3-43C7-9A8A-E3D2C1F056E8}" dt="2025-04-26T19:15:42.415" v="3" actId="22"/>
          <ac:picMkLst>
            <pc:docMk/>
            <pc:sldMk cId="1691610942" sldId="266"/>
            <ac:picMk id="3" creationId="{2781F8A9-33AE-BF8A-34B1-71AB57761D3B}"/>
          </ac:picMkLst>
        </pc:picChg>
      </pc:sldChg>
      <pc:sldChg chg="addSp modSp new mod">
        <pc:chgData name="Christopher Wagner" userId="00a32159a4b96eda" providerId="LiveId" clId="{D7111B69-64D3-43C7-9A8A-E3D2C1F056E8}" dt="2025-04-26T19:17:47.494" v="31" actId="20577"/>
        <pc:sldMkLst>
          <pc:docMk/>
          <pc:sldMk cId="1180280339" sldId="267"/>
        </pc:sldMkLst>
        <pc:spChg chg="add mod">
          <ac:chgData name="Christopher Wagner" userId="00a32159a4b96eda" providerId="LiveId" clId="{D7111B69-64D3-43C7-9A8A-E3D2C1F056E8}" dt="2025-04-26T19:17:47.494" v="31" actId="20577"/>
          <ac:spMkLst>
            <pc:docMk/>
            <pc:sldMk cId="1180280339" sldId="267"/>
            <ac:spMk id="4" creationId="{7A2B577A-BAD8-2076-867C-914FC30661F0}"/>
          </ac:spMkLst>
        </pc:spChg>
        <pc:picChg chg="add">
          <ac:chgData name="Christopher Wagner" userId="00a32159a4b96eda" providerId="LiveId" clId="{D7111B69-64D3-43C7-9A8A-E3D2C1F056E8}" dt="2025-04-26T19:17:19.827" v="26" actId="22"/>
          <ac:picMkLst>
            <pc:docMk/>
            <pc:sldMk cId="1180280339" sldId="267"/>
            <ac:picMk id="3" creationId="{245B22C7-CEDD-0050-E927-DFB2397B635C}"/>
          </ac:picMkLst>
        </pc:picChg>
      </pc:sldChg>
    </pc:docChg>
  </pc:docChgLst>
  <pc:docChgLst>
    <pc:chgData name="Christopher Wagner" userId="00a32159a4b96eda" providerId="LiveId" clId="{1DB89415-0D40-474B-9E10-1FC407D3ACE8}"/>
    <pc:docChg chg="undo custSel addSld delSld modSld sldOrd">
      <pc:chgData name="Christopher Wagner" userId="00a32159a4b96eda" providerId="LiveId" clId="{1DB89415-0D40-474B-9E10-1FC407D3ACE8}" dt="2025-03-25T13:02:09.649" v="403"/>
      <pc:docMkLst>
        <pc:docMk/>
      </pc:docMkLst>
      <pc:sldChg chg="del">
        <pc:chgData name="Christopher Wagner" userId="00a32159a4b96eda" providerId="LiveId" clId="{1DB89415-0D40-474B-9E10-1FC407D3ACE8}" dt="2025-03-25T12:40:55.215" v="1" actId="47"/>
        <pc:sldMkLst>
          <pc:docMk/>
          <pc:sldMk cId="2549302929" sldId="256"/>
        </pc:sldMkLst>
      </pc:sldChg>
      <pc:sldChg chg="addSp delSp modSp new mod">
        <pc:chgData name="Christopher Wagner" userId="00a32159a4b96eda" providerId="LiveId" clId="{1DB89415-0D40-474B-9E10-1FC407D3ACE8}" dt="2025-03-25T12:50:29.936" v="177" actId="20577"/>
        <pc:sldMkLst>
          <pc:docMk/>
          <pc:sldMk cId="3283101806" sldId="257"/>
        </pc:sldMkLst>
        <pc:spChg chg="add mod ord">
          <ac:chgData name="Christopher Wagner" userId="00a32159a4b96eda" providerId="LiveId" clId="{1DB89415-0D40-474B-9E10-1FC407D3ACE8}" dt="2025-03-25T12:43:24.199" v="35" actId="14100"/>
          <ac:spMkLst>
            <pc:docMk/>
            <pc:sldMk cId="3283101806" sldId="257"/>
            <ac:spMk id="3" creationId="{AE373F7E-E682-5453-0BB3-F629B1B1AD24}"/>
          </ac:spMkLst>
        </pc:spChg>
        <pc:spChg chg="add mod">
          <ac:chgData name="Christopher Wagner" userId="00a32159a4b96eda" providerId="LiveId" clId="{1DB89415-0D40-474B-9E10-1FC407D3ACE8}" dt="2025-03-25T12:42:37.277" v="19" actId="207"/>
          <ac:spMkLst>
            <pc:docMk/>
            <pc:sldMk cId="3283101806" sldId="257"/>
            <ac:spMk id="4" creationId="{194F9CAC-DC16-55D7-C303-A35D7615A0F7}"/>
          </ac:spMkLst>
        </pc:spChg>
        <pc:spChg chg="add mod ord">
          <ac:chgData name="Christopher Wagner" userId="00a32159a4b96eda" providerId="LiveId" clId="{1DB89415-0D40-474B-9E10-1FC407D3ACE8}" dt="2025-03-25T12:43:00.730" v="31" actId="1036"/>
          <ac:spMkLst>
            <pc:docMk/>
            <pc:sldMk cId="3283101806" sldId="257"/>
            <ac:spMk id="5" creationId="{6716B68C-9DE6-C504-E52A-B75140D58855}"/>
          </ac:spMkLst>
        </pc:spChg>
        <pc:spChg chg="add mod ord">
          <ac:chgData name="Christopher Wagner" userId="00a32159a4b96eda" providerId="LiveId" clId="{1DB89415-0D40-474B-9E10-1FC407D3ACE8}" dt="2025-03-25T12:44:07.580" v="45" actId="167"/>
          <ac:spMkLst>
            <pc:docMk/>
            <pc:sldMk cId="3283101806" sldId="257"/>
            <ac:spMk id="7" creationId="{4CAA46D2-6AB1-89AC-6B34-86423DFAAEB5}"/>
          </ac:spMkLst>
        </pc:spChg>
        <pc:spChg chg="add mod">
          <ac:chgData name="Christopher Wagner" userId="00a32159a4b96eda" providerId="LiveId" clId="{1DB89415-0D40-474B-9E10-1FC407D3ACE8}" dt="2025-03-25T12:48:40.804" v="106" actId="20577"/>
          <ac:spMkLst>
            <pc:docMk/>
            <pc:sldMk cId="3283101806" sldId="257"/>
            <ac:spMk id="8" creationId="{548B467E-279C-A489-8200-9597153EAAD8}"/>
          </ac:spMkLst>
        </pc:spChg>
        <pc:spChg chg="add mod">
          <ac:chgData name="Christopher Wagner" userId="00a32159a4b96eda" providerId="LiveId" clId="{1DB89415-0D40-474B-9E10-1FC407D3ACE8}" dt="2025-03-25T12:48:48.738" v="111" actId="20577"/>
          <ac:spMkLst>
            <pc:docMk/>
            <pc:sldMk cId="3283101806" sldId="257"/>
            <ac:spMk id="9" creationId="{4B27239F-47B2-FDA7-B1B0-5E0462EE0594}"/>
          </ac:spMkLst>
        </pc:spChg>
        <pc:spChg chg="add mod">
          <ac:chgData name="Christopher Wagner" userId="00a32159a4b96eda" providerId="LiveId" clId="{1DB89415-0D40-474B-9E10-1FC407D3ACE8}" dt="2025-03-25T12:49:02.884" v="123" actId="20577"/>
          <ac:spMkLst>
            <pc:docMk/>
            <pc:sldMk cId="3283101806" sldId="257"/>
            <ac:spMk id="10" creationId="{E1354867-4EC5-CA6C-B289-46D9102F14BF}"/>
          </ac:spMkLst>
        </pc:spChg>
        <pc:spChg chg="add mod">
          <ac:chgData name="Christopher Wagner" userId="00a32159a4b96eda" providerId="LiveId" clId="{1DB89415-0D40-474B-9E10-1FC407D3ACE8}" dt="2025-03-25T12:49:18.592" v="139" actId="20577"/>
          <ac:spMkLst>
            <pc:docMk/>
            <pc:sldMk cId="3283101806" sldId="257"/>
            <ac:spMk id="11" creationId="{71A24925-EC6C-DB8D-2229-2A9CCEE824F8}"/>
          </ac:spMkLst>
        </pc:spChg>
        <pc:spChg chg="add mod">
          <ac:chgData name="Christopher Wagner" userId="00a32159a4b96eda" providerId="LiveId" clId="{1DB89415-0D40-474B-9E10-1FC407D3ACE8}" dt="2025-03-25T12:49:50.735" v="159" actId="20577"/>
          <ac:spMkLst>
            <pc:docMk/>
            <pc:sldMk cId="3283101806" sldId="257"/>
            <ac:spMk id="12" creationId="{2FA7EF26-E552-C31B-C17A-05BEE9BD2EE5}"/>
          </ac:spMkLst>
        </pc:spChg>
        <pc:spChg chg="add mod">
          <ac:chgData name="Christopher Wagner" userId="00a32159a4b96eda" providerId="LiveId" clId="{1DB89415-0D40-474B-9E10-1FC407D3ACE8}" dt="2025-03-25T12:50:09.871" v="168" actId="20577"/>
          <ac:spMkLst>
            <pc:docMk/>
            <pc:sldMk cId="3283101806" sldId="257"/>
            <ac:spMk id="13" creationId="{79B53AC3-8EED-ED7F-B425-3E76D50833E9}"/>
          </ac:spMkLst>
        </pc:spChg>
        <pc:spChg chg="add mod">
          <ac:chgData name="Christopher Wagner" userId="00a32159a4b96eda" providerId="LiveId" clId="{1DB89415-0D40-474B-9E10-1FC407D3ACE8}" dt="2025-03-25T12:50:29.936" v="177" actId="20577"/>
          <ac:spMkLst>
            <pc:docMk/>
            <pc:sldMk cId="3283101806" sldId="257"/>
            <ac:spMk id="14" creationId="{0868996F-108C-FDF3-9C2B-01494D2B2176}"/>
          </ac:spMkLst>
        </pc:spChg>
        <pc:picChg chg="add mod">
          <ac:chgData name="Christopher Wagner" userId="00a32159a4b96eda" providerId="LiveId" clId="{1DB89415-0D40-474B-9E10-1FC407D3ACE8}" dt="2025-03-25T12:43:26.764" v="36" actId="1076"/>
          <ac:picMkLst>
            <pc:docMk/>
            <pc:sldMk cId="3283101806" sldId="257"/>
            <ac:picMk id="2" creationId="{62C2A5ED-B906-134A-F125-5C1745B2E283}"/>
          </ac:picMkLst>
        </pc:picChg>
      </pc:sldChg>
      <pc:sldChg chg="addSp modSp add mod">
        <pc:chgData name="Christopher Wagner" userId="00a32159a4b96eda" providerId="LiveId" clId="{1DB89415-0D40-474B-9E10-1FC407D3ACE8}" dt="2025-03-25T12:47:40.578" v="78" actId="164"/>
        <pc:sldMkLst>
          <pc:docMk/>
          <pc:sldMk cId="3545214004" sldId="258"/>
        </pc:sldMkLst>
        <pc:spChg chg="add mod ord">
          <ac:chgData name="Christopher Wagner" userId="00a32159a4b96eda" providerId="LiveId" clId="{1DB89415-0D40-474B-9E10-1FC407D3ACE8}" dt="2025-03-25T12:44:18.333" v="46" actId="207"/>
          <ac:spMkLst>
            <pc:docMk/>
            <pc:sldMk cId="3545214004" sldId="258"/>
            <ac:spMk id="6" creationId="{7CFC370E-34F8-3D3E-2124-59A7DAA856C5}"/>
          </ac:spMkLst>
        </pc:spChg>
        <pc:spChg chg="add mod">
          <ac:chgData name="Christopher Wagner" userId="00a32159a4b96eda" providerId="LiveId" clId="{1DB89415-0D40-474B-9E10-1FC407D3ACE8}" dt="2025-03-25T12:47:36.421" v="77" actId="164"/>
          <ac:spMkLst>
            <pc:docMk/>
            <pc:sldMk cId="3545214004" sldId="258"/>
            <ac:spMk id="7" creationId="{64F6C9CB-06C2-23DB-830F-F752B48C3DCB}"/>
          </ac:spMkLst>
        </pc:spChg>
        <pc:spChg chg="add mod">
          <ac:chgData name="Christopher Wagner" userId="00a32159a4b96eda" providerId="LiveId" clId="{1DB89415-0D40-474B-9E10-1FC407D3ACE8}" dt="2025-03-25T12:47:40.578" v="78" actId="164"/>
          <ac:spMkLst>
            <pc:docMk/>
            <pc:sldMk cId="3545214004" sldId="258"/>
            <ac:spMk id="8" creationId="{FBB0877B-FCDF-64B4-FAE7-B4024DD893D9}"/>
          </ac:spMkLst>
        </pc:spChg>
        <pc:spChg chg="add mod ord">
          <ac:chgData name="Christopher Wagner" userId="00a32159a4b96eda" providerId="LiveId" clId="{1DB89415-0D40-474B-9E10-1FC407D3ACE8}" dt="2025-03-25T12:47:36.421" v="77" actId="164"/>
          <ac:spMkLst>
            <pc:docMk/>
            <pc:sldMk cId="3545214004" sldId="258"/>
            <ac:spMk id="9" creationId="{D1957E2D-832F-7927-AED8-E2E91890D1E4}"/>
          </ac:spMkLst>
        </pc:spChg>
        <pc:spChg chg="add mod ord">
          <ac:chgData name="Christopher Wagner" userId="00a32159a4b96eda" providerId="LiveId" clId="{1DB89415-0D40-474B-9E10-1FC407D3ACE8}" dt="2025-03-25T12:47:40.578" v="78" actId="164"/>
          <ac:spMkLst>
            <pc:docMk/>
            <pc:sldMk cId="3545214004" sldId="258"/>
            <ac:spMk id="10" creationId="{137C8F0B-85CD-CB2C-C0A1-F86FF707DED2}"/>
          </ac:spMkLst>
        </pc:spChg>
        <pc:grpChg chg="add mod">
          <ac:chgData name="Christopher Wagner" userId="00a32159a4b96eda" providerId="LiveId" clId="{1DB89415-0D40-474B-9E10-1FC407D3ACE8}" dt="2025-03-25T12:47:36.421" v="77" actId="164"/>
          <ac:grpSpMkLst>
            <pc:docMk/>
            <pc:sldMk cId="3545214004" sldId="258"/>
            <ac:grpSpMk id="11" creationId="{7AFC9F6C-AA49-A3D5-3C83-32D10B5ABE8C}"/>
          </ac:grpSpMkLst>
        </pc:grpChg>
        <pc:grpChg chg="add mod">
          <ac:chgData name="Christopher Wagner" userId="00a32159a4b96eda" providerId="LiveId" clId="{1DB89415-0D40-474B-9E10-1FC407D3ACE8}" dt="2025-03-25T12:47:40.578" v="78" actId="164"/>
          <ac:grpSpMkLst>
            <pc:docMk/>
            <pc:sldMk cId="3545214004" sldId="258"/>
            <ac:grpSpMk id="12" creationId="{24D0FAE4-527C-F9AF-83CB-EC9E97F385BB}"/>
          </ac:grpSpMkLst>
        </pc:grpChg>
      </pc:sldChg>
      <pc:sldChg chg="addSp modSp add mod">
        <pc:chgData name="Christopher Wagner" userId="00a32159a4b96eda" providerId="LiveId" clId="{1DB89415-0D40-474B-9E10-1FC407D3ACE8}" dt="2025-03-25T12:47:30.343" v="76" actId="164"/>
        <pc:sldMkLst>
          <pc:docMk/>
          <pc:sldMk cId="2517287934" sldId="259"/>
        </pc:sldMkLst>
        <pc:spChg chg="mod">
          <ac:chgData name="Christopher Wagner" userId="00a32159a4b96eda" providerId="LiveId" clId="{1DB89415-0D40-474B-9E10-1FC407D3ACE8}" dt="2025-03-25T12:47:25.725" v="75" actId="164"/>
          <ac:spMkLst>
            <pc:docMk/>
            <pc:sldMk cId="2517287934" sldId="259"/>
            <ac:spMk id="7" creationId="{B447C7A6-3711-BF2D-DEBD-B8C4D66FAF62}"/>
          </ac:spMkLst>
        </pc:spChg>
        <pc:spChg chg="mod">
          <ac:chgData name="Christopher Wagner" userId="00a32159a4b96eda" providerId="LiveId" clId="{1DB89415-0D40-474B-9E10-1FC407D3ACE8}" dt="2025-03-25T12:47:30.343" v="76" actId="164"/>
          <ac:spMkLst>
            <pc:docMk/>
            <pc:sldMk cId="2517287934" sldId="259"/>
            <ac:spMk id="8" creationId="{50BAE8D4-B9DC-F052-9E57-6A2D5A54893C}"/>
          </ac:spMkLst>
        </pc:spChg>
        <pc:spChg chg="mod">
          <ac:chgData name="Christopher Wagner" userId="00a32159a4b96eda" providerId="LiveId" clId="{1DB89415-0D40-474B-9E10-1FC407D3ACE8}" dt="2025-03-25T12:47:25.725" v="75" actId="164"/>
          <ac:spMkLst>
            <pc:docMk/>
            <pc:sldMk cId="2517287934" sldId="259"/>
            <ac:spMk id="9" creationId="{46C9AFF6-958B-CD5F-BE3E-68903550A700}"/>
          </ac:spMkLst>
        </pc:spChg>
        <pc:spChg chg="mod">
          <ac:chgData name="Christopher Wagner" userId="00a32159a4b96eda" providerId="LiveId" clId="{1DB89415-0D40-474B-9E10-1FC407D3ACE8}" dt="2025-03-25T12:47:30.343" v="76" actId="164"/>
          <ac:spMkLst>
            <pc:docMk/>
            <pc:sldMk cId="2517287934" sldId="259"/>
            <ac:spMk id="10" creationId="{22130153-249E-4B52-D7B5-8CCC179A9C10}"/>
          </ac:spMkLst>
        </pc:spChg>
        <pc:grpChg chg="add mod">
          <ac:chgData name="Christopher Wagner" userId="00a32159a4b96eda" providerId="LiveId" clId="{1DB89415-0D40-474B-9E10-1FC407D3ACE8}" dt="2025-03-25T12:47:25.725" v="75" actId="164"/>
          <ac:grpSpMkLst>
            <pc:docMk/>
            <pc:sldMk cId="2517287934" sldId="259"/>
            <ac:grpSpMk id="11" creationId="{73305D6D-E8CF-E322-0AAC-BB97333BD1CE}"/>
          </ac:grpSpMkLst>
        </pc:grpChg>
        <pc:grpChg chg="add mod">
          <ac:chgData name="Christopher Wagner" userId="00a32159a4b96eda" providerId="LiveId" clId="{1DB89415-0D40-474B-9E10-1FC407D3ACE8}" dt="2025-03-25T12:47:30.343" v="76" actId="164"/>
          <ac:grpSpMkLst>
            <pc:docMk/>
            <pc:sldMk cId="2517287934" sldId="259"/>
            <ac:grpSpMk id="12" creationId="{E6E5DF98-DD3C-4C9D-598A-DEFED41D7443}"/>
          </ac:grpSpMkLst>
        </pc:grpChg>
      </pc:sldChg>
      <pc:sldChg chg="add">
        <pc:chgData name="Christopher Wagner" userId="00a32159a4b96eda" providerId="LiveId" clId="{1DB89415-0D40-474B-9E10-1FC407D3ACE8}" dt="2025-03-25T12:47:47.894" v="79" actId="2890"/>
        <pc:sldMkLst>
          <pc:docMk/>
          <pc:sldMk cId="2146186776" sldId="260"/>
        </pc:sldMkLst>
      </pc:sldChg>
      <pc:sldChg chg="modSp add mod">
        <pc:chgData name="Christopher Wagner" userId="00a32159a4b96eda" providerId="LiveId" clId="{1DB89415-0D40-474B-9E10-1FC407D3ACE8}" dt="2025-03-25T12:51:17.416" v="182" actId="1076"/>
        <pc:sldMkLst>
          <pc:docMk/>
          <pc:sldMk cId="1033898319" sldId="261"/>
        </pc:sldMkLst>
        <pc:grpChg chg="mod">
          <ac:chgData name="Christopher Wagner" userId="00a32159a4b96eda" providerId="LiveId" clId="{1DB89415-0D40-474B-9E10-1FC407D3ACE8}" dt="2025-03-25T12:51:10.340" v="181" actId="1076"/>
          <ac:grpSpMkLst>
            <pc:docMk/>
            <pc:sldMk cId="1033898319" sldId="261"/>
            <ac:grpSpMk id="11" creationId="{2E2B4863-ECDA-CD5B-39F6-4234CCE06D20}"/>
          </ac:grpSpMkLst>
        </pc:grpChg>
        <pc:grpChg chg="mod">
          <ac:chgData name="Christopher Wagner" userId="00a32159a4b96eda" providerId="LiveId" clId="{1DB89415-0D40-474B-9E10-1FC407D3ACE8}" dt="2025-03-25T12:51:17.416" v="182" actId="1076"/>
          <ac:grpSpMkLst>
            <pc:docMk/>
            <pc:sldMk cId="1033898319" sldId="261"/>
            <ac:grpSpMk id="12" creationId="{E851C5D7-9549-9AD2-319B-854AA6D4CF89}"/>
          </ac:grpSpMkLst>
        </pc:grpChg>
      </pc:sldChg>
      <pc:sldChg chg="addSp modSp add mod">
        <pc:chgData name="Christopher Wagner" userId="00a32159a4b96eda" providerId="LiveId" clId="{1DB89415-0D40-474B-9E10-1FC407D3ACE8}" dt="2025-03-25T12:51:38.262" v="185" actId="14100"/>
        <pc:sldMkLst>
          <pc:docMk/>
          <pc:sldMk cId="4005432270" sldId="262"/>
        </pc:sldMkLst>
        <pc:spChg chg="mod">
          <ac:chgData name="Christopher Wagner" userId="00a32159a4b96eda" providerId="LiveId" clId="{1DB89415-0D40-474B-9E10-1FC407D3ACE8}" dt="2025-03-25T12:51:31.899" v="184"/>
          <ac:spMkLst>
            <pc:docMk/>
            <pc:sldMk cId="4005432270" sldId="262"/>
            <ac:spMk id="14" creationId="{08CC7B23-B1A0-182D-75A5-2C0594E32715}"/>
          </ac:spMkLst>
        </pc:spChg>
        <pc:spChg chg="mod">
          <ac:chgData name="Christopher Wagner" userId="00a32159a4b96eda" providerId="LiveId" clId="{1DB89415-0D40-474B-9E10-1FC407D3ACE8}" dt="2025-03-25T12:51:31.899" v="184"/>
          <ac:spMkLst>
            <pc:docMk/>
            <pc:sldMk cId="4005432270" sldId="262"/>
            <ac:spMk id="15" creationId="{45548509-1EAC-203E-D4B2-DAECB8B5D5B0}"/>
          </ac:spMkLst>
        </pc:spChg>
        <pc:grpChg chg="mod">
          <ac:chgData name="Christopher Wagner" userId="00a32159a4b96eda" providerId="LiveId" clId="{1DB89415-0D40-474B-9E10-1FC407D3ACE8}" dt="2025-03-25T12:51:38.262" v="185" actId="14100"/>
          <ac:grpSpMkLst>
            <pc:docMk/>
            <pc:sldMk cId="4005432270" sldId="262"/>
            <ac:grpSpMk id="12" creationId="{DF1D2503-A3F5-0091-4119-8D956516620C}"/>
          </ac:grpSpMkLst>
        </pc:grpChg>
        <pc:grpChg chg="add mod">
          <ac:chgData name="Christopher Wagner" userId="00a32159a4b96eda" providerId="LiveId" clId="{1DB89415-0D40-474B-9E10-1FC407D3ACE8}" dt="2025-03-25T12:51:31.899" v="184"/>
          <ac:grpSpMkLst>
            <pc:docMk/>
            <pc:sldMk cId="4005432270" sldId="262"/>
            <ac:grpSpMk id="13" creationId="{38257491-E43D-C782-0930-A5D52D1218D2}"/>
          </ac:grpSpMkLst>
        </pc:grpChg>
      </pc:sldChg>
      <pc:sldChg chg="addSp modSp add mod ord">
        <pc:chgData name="Christopher Wagner" userId="00a32159a4b96eda" providerId="LiveId" clId="{1DB89415-0D40-474B-9E10-1FC407D3ACE8}" dt="2025-03-25T12:52:21.571" v="191" actId="1076"/>
        <pc:sldMkLst>
          <pc:docMk/>
          <pc:sldMk cId="347766235" sldId="263"/>
        </pc:sldMkLst>
        <pc:spChg chg="mod">
          <ac:chgData name="Christopher Wagner" userId="00a32159a4b96eda" providerId="LiveId" clId="{1DB89415-0D40-474B-9E10-1FC407D3ACE8}" dt="2025-03-25T12:52:14.659" v="189" actId="14100"/>
          <ac:spMkLst>
            <pc:docMk/>
            <pc:sldMk cId="347766235" sldId="263"/>
            <ac:spMk id="10" creationId="{D0E75DBE-EF61-367F-34BF-7844552A6830}"/>
          </ac:spMkLst>
        </pc:spChg>
        <pc:spChg chg="mod">
          <ac:chgData name="Christopher Wagner" userId="00a32159a4b96eda" providerId="LiveId" clId="{1DB89415-0D40-474B-9E10-1FC407D3ACE8}" dt="2025-03-25T12:52:17.992" v="190"/>
          <ac:spMkLst>
            <pc:docMk/>
            <pc:sldMk cId="347766235" sldId="263"/>
            <ac:spMk id="14" creationId="{B5781331-8863-3697-7A55-C51FA1702D5D}"/>
          </ac:spMkLst>
        </pc:spChg>
        <pc:spChg chg="mod">
          <ac:chgData name="Christopher Wagner" userId="00a32159a4b96eda" providerId="LiveId" clId="{1DB89415-0D40-474B-9E10-1FC407D3ACE8}" dt="2025-03-25T12:52:17.992" v="190"/>
          <ac:spMkLst>
            <pc:docMk/>
            <pc:sldMk cId="347766235" sldId="263"/>
            <ac:spMk id="15" creationId="{748095D7-1812-334D-1770-65615C01878B}"/>
          </ac:spMkLst>
        </pc:spChg>
        <pc:grpChg chg="add mod">
          <ac:chgData name="Christopher Wagner" userId="00a32159a4b96eda" providerId="LiveId" clId="{1DB89415-0D40-474B-9E10-1FC407D3ACE8}" dt="2025-03-25T12:52:21.571" v="191" actId="1076"/>
          <ac:grpSpMkLst>
            <pc:docMk/>
            <pc:sldMk cId="347766235" sldId="263"/>
            <ac:grpSpMk id="13" creationId="{0E2ED193-DCB1-D841-8833-37B22FC5CB78}"/>
          </ac:grpSpMkLst>
        </pc:grpChg>
      </pc:sldChg>
      <pc:sldChg chg="modSp add mod">
        <pc:chgData name="Christopher Wagner" userId="00a32159a4b96eda" providerId="LiveId" clId="{1DB89415-0D40-474B-9E10-1FC407D3ACE8}" dt="2025-03-25T12:52:56.524" v="195" actId="1076"/>
        <pc:sldMkLst>
          <pc:docMk/>
          <pc:sldMk cId="4290010283" sldId="264"/>
        </pc:sldMkLst>
        <pc:grpChg chg="mod">
          <ac:chgData name="Christopher Wagner" userId="00a32159a4b96eda" providerId="LiveId" clId="{1DB89415-0D40-474B-9E10-1FC407D3ACE8}" dt="2025-03-25T12:52:50.161" v="194" actId="1076"/>
          <ac:grpSpMkLst>
            <pc:docMk/>
            <pc:sldMk cId="4290010283" sldId="264"/>
            <ac:grpSpMk id="11" creationId="{CEEDFCE6-20DC-0313-825F-8EE35E3618D3}"/>
          </ac:grpSpMkLst>
        </pc:grpChg>
        <pc:grpChg chg="mod">
          <ac:chgData name="Christopher Wagner" userId="00a32159a4b96eda" providerId="LiveId" clId="{1DB89415-0D40-474B-9E10-1FC407D3ACE8}" dt="2025-03-25T12:52:56.524" v="195" actId="1076"/>
          <ac:grpSpMkLst>
            <pc:docMk/>
            <pc:sldMk cId="4290010283" sldId="264"/>
            <ac:grpSpMk id="12" creationId="{A00CFE7E-463D-13C2-73CE-3D7172D27607}"/>
          </ac:grpSpMkLst>
        </pc:grpChg>
        <pc:grpChg chg="mod">
          <ac:chgData name="Christopher Wagner" userId="00a32159a4b96eda" providerId="LiveId" clId="{1DB89415-0D40-474B-9E10-1FC407D3ACE8}" dt="2025-03-25T12:52:45.167" v="193" actId="1076"/>
          <ac:grpSpMkLst>
            <pc:docMk/>
            <pc:sldMk cId="4290010283" sldId="264"/>
            <ac:grpSpMk id="13" creationId="{945B9F03-5F7B-61AF-30F4-48399D584B03}"/>
          </ac:grpSpMkLst>
        </pc:grpChg>
      </pc:sldChg>
      <pc:sldChg chg="addSp delSp modSp add mod ord modNotesTx">
        <pc:chgData name="Christopher Wagner" userId="00a32159a4b96eda" providerId="LiveId" clId="{1DB89415-0D40-474B-9E10-1FC407D3ACE8}" dt="2025-03-25T13:02:09.649" v="403"/>
        <pc:sldMkLst>
          <pc:docMk/>
          <pc:sldMk cId="1488956260" sldId="265"/>
        </pc:sldMkLst>
        <pc:spChg chg="mod">
          <ac:chgData name="Christopher Wagner" userId="00a32159a4b96eda" providerId="LiveId" clId="{1DB89415-0D40-474B-9E10-1FC407D3ACE8}" dt="2025-03-25T12:56:50.234" v="219" actId="20577"/>
          <ac:spMkLst>
            <pc:docMk/>
            <pc:sldMk cId="1488956260" sldId="265"/>
            <ac:spMk id="3" creationId="{F32574C4-39F6-4633-6A48-4D87F8732EB9}"/>
          </ac:spMkLst>
        </pc:spChg>
        <pc:spChg chg="mod">
          <ac:chgData name="Christopher Wagner" userId="00a32159a4b96eda" providerId="LiveId" clId="{1DB89415-0D40-474B-9E10-1FC407D3ACE8}" dt="2025-03-25T13:01:19.595" v="400" actId="20577"/>
          <ac:spMkLst>
            <pc:docMk/>
            <pc:sldMk cId="1488956260" sldId="265"/>
            <ac:spMk id="9" creationId="{B52F3B89-CB6B-D87E-0D7A-25ED63BC12C9}"/>
          </ac:spMkLst>
        </pc:spChg>
        <pc:spChg chg="mod">
          <ac:chgData name="Christopher Wagner" userId="00a32159a4b96eda" providerId="LiveId" clId="{1DB89415-0D40-474B-9E10-1FC407D3ACE8}" dt="2025-03-25T13:00:04.762" v="325" actId="20577"/>
          <ac:spMkLst>
            <pc:docMk/>
            <pc:sldMk cId="1488956260" sldId="265"/>
            <ac:spMk id="10" creationId="{822AFAEF-B1BA-5ADC-6201-1E80BFEE9993}"/>
          </ac:spMkLst>
        </pc:spChg>
        <pc:spChg chg="mod">
          <ac:chgData name="Christopher Wagner" userId="00a32159a4b96eda" providerId="LiveId" clId="{1DB89415-0D40-474B-9E10-1FC407D3ACE8}" dt="2025-03-25T12:59:05.396" v="280" actId="20577"/>
          <ac:spMkLst>
            <pc:docMk/>
            <pc:sldMk cId="1488956260" sldId="265"/>
            <ac:spMk id="14" creationId="{5299E9C0-90D8-B024-A498-409C8863CD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CB27A-7C2F-47BB-BA7C-5E6F7A9FFAD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83495F-DEED-428D-B7B2-F683F79F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4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Designing an information page in a Power BI report is a great way to orient users and provide them with essential insights. Here are some key sections that can be helpful: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Overview of the Report</a:t>
            </a:r>
            <a:r>
              <a:rPr lang="en-US" dirty="0"/>
              <a:t>: Provide a brief description of the purpose and key objectives of the report. Include what users should expect to find or achieve.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Navigation Instructions</a:t>
            </a:r>
            <a:r>
              <a:rPr lang="en-US" dirty="0"/>
              <a:t>: If the report has multiple pages or interactive elements, guide users on how to navigate them effectively (e.g., filters, slicers, drill-throughs).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Key Metrics and Definitions</a:t>
            </a:r>
            <a:r>
              <a:rPr lang="en-US" dirty="0"/>
              <a:t>: Display the main KPIs or metrics featured in the report and provide definitions or explanations to ensure users understand them.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Sources</a:t>
            </a:r>
            <a:r>
              <a:rPr lang="en-US" dirty="0"/>
              <a:t>: Mention where the data comes from and its credibility. This builds trust in the insights provided.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Update Frequency</a:t>
            </a:r>
            <a:r>
              <a:rPr lang="en-US" dirty="0"/>
              <a:t>: Inform users about how often the data is refreshed and whether it reflects real-time changes or scheduled updates.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Context and Insights</a:t>
            </a:r>
            <a:r>
              <a:rPr lang="en-US" dirty="0"/>
              <a:t>: Briefly summarize the most critical insights or trends users should focus on, especially if the report is data-dense.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Contact or Support Info</a:t>
            </a:r>
            <a:r>
              <a:rPr lang="en-US" dirty="0"/>
              <a:t>: Include the name of the analyst or team responsible for the report and how users can reach out with questions or 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83495F-DEED-428D-B7B2-F683F79F40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9B23-59D0-75A7-86FB-EDAB54C7D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DEAEF-4B15-C327-3EF2-FBD4BE205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58A0-C2D7-D7B4-A1BB-3987A6D5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F48B-D129-4E2B-B54D-750BA3C907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DAE7A-373B-7112-A3E4-C0643172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7636D-E5FF-D185-E95E-B36EB9294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C02-BA6D-4F0F-B025-B8F21C65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A6D5-4FDD-8063-9CC3-0DADE877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802F9-E6C8-6A1D-C4E5-128732883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C49DA-5782-95C6-BA09-C0A5DFC1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F48B-D129-4E2B-B54D-750BA3C907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4D315-CA78-2647-4207-BA6ABBF5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FCA2F-B821-F36B-A277-EA2FC96D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C02-BA6D-4F0F-B025-B8F21C65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7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26C56-8814-D41F-0F0C-77F3AE5DD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B2357-FDFB-95D7-6493-F0410DF46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8EA0-5251-AE9B-F995-C9C2C91D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F48B-D129-4E2B-B54D-750BA3C907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5D08-81ED-3BB5-51DB-7D824BAC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2E52-B03C-A18E-6675-A74F8C23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C02-BA6D-4F0F-B025-B8F21C65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2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693C-7860-0D49-6089-26B1D301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9923-C258-A056-909D-D41BB8464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D2335-393D-9085-1054-0956F0093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F48B-D129-4E2B-B54D-750BA3C907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7D082-660A-4049-D546-4BFDFA43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28805-88CB-2E54-B69D-2762FEB6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C02-BA6D-4F0F-B025-B8F21C65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1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ABE2-E398-8282-0966-AB2064B2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4E9A-B377-645A-B586-3C277BE4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76A30-1EDD-B50F-7033-5588BC83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F48B-D129-4E2B-B54D-750BA3C907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DDF30-EBE2-1698-DD28-34BA906D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DFC4-E0B3-ED6A-EADE-0AB0A172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C02-BA6D-4F0F-B025-B8F21C65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72B4-F008-5433-3669-75899367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B53E2-AC8A-9E24-F7A5-7807A3472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2E33B-701D-82AD-2907-C540BB39F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035AB-7D65-170E-9FF9-067E62CB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F48B-D129-4E2B-B54D-750BA3C907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3B678-C28D-4A32-4981-7FB1C88A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5E6C8-07B4-0D3C-B522-019ED220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C02-BA6D-4F0F-B025-B8F21C65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E412-FAAA-D03C-06B6-5C87F1FA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107C-545C-276D-664A-17F36EA79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D2C4A-C13C-031E-C8F0-7E7C08D5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708BC-F13E-6416-332F-4A62D90E8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7631E-616A-EA18-4F70-585DBE2B4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4552D-BBCD-9679-4B05-F89A41FA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F48B-D129-4E2B-B54D-750BA3C907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52191-24B7-4291-93C2-6458FEE2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13867-C22B-A234-625F-61DD75A8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C02-BA6D-4F0F-B025-B8F21C65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0705-E231-B93D-6306-1371000F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52C4F-51CD-450D-DBBC-F3F6485E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F48B-D129-4E2B-B54D-750BA3C907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053CE-AF54-10C2-2DF3-BDA6D698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97D77-A0FF-B009-B242-65E75E97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C02-BA6D-4F0F-B025-B8F21C65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C03EC-3D09-B5D2-BC89-CBE35525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F48B-D129-4E2B-B54D-750BA3C907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04428-EC7A-0381-E030-2C812F8D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61B7E-A3FC-4437-ECC7-DA4C41D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C02-BA6D-4F0F-B025-B8F21C65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3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0E19-5CC3-559F-9717-8987E677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E1C7-6E64-3303-CC1F-4C9C70A42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197B0-9C8F-5EC7-DFC1-7314D1D18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A008D-3A22-931E-0FDF-9797C27D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F48B-D129-4E2B-B54D-750BA3C907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096BE-CAB3-130E-84CE-37877D66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1EA2-E0A2-63B4-7F40-A0ABCD20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C02-BA6D-4F0F-B025-B8F21C65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9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4031-1FEF-E124-61B2-809BBD09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9F6C0-63CE-6D83-9913-AC7315B2C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587EF-F507-49E7-AE49-7C8F1E8DF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BFFFF-43DD-94EF-6A81-D3320D97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F48B-D129-4E2B-B54D-750BA3C907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5A24D-9215-4EDD-EE45-899E8F95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ED818-D17C-908D-8598-4469E4FD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CC02-BA6D-4F0F-B025-B8F21C65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C3BC1-5B99-5C49-6509-2935A358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38E0-8737-329C-9219-2D3D93D88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1BF95-0723-E4D5-88F4-76CEB9EEF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BF48B-D129-4E2B-B54D-750BA3C907F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F1945-5042-6706-E6AE-6210F48BD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67C7-AAF3-FF49-870B-BC7EFAD38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FCC02-BA6D-4F0F-B025-B8F21C65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7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AA46D2-6AB1-89AC-6B34-86423DFAAE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6B68C-9DE6-C504-E52A-B75140D58855}"/>
              </a:ext>
            </a:extLst>
          </p:cNvPr>
          <p:cNvSpPr/>
          <p:nvPr/>
        </p:nvSpPr>
        <p:spPr>
          <a:xfrm>
            <a:off x="0" y="6455289"/>
            <a:ext cx="12192000" cy="327891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73F7E-E682-5453-0BB3-F629B1B1AD24}"/>
              </a:ext>
            </a:extLst>
          </p:cNvPr>
          <p:cNvSpPr/>
          <p:nvPr/>
        </p:nvSpPr>
        <p:spPr>
          <a:xfrm>
            <a:off x="0" y="0"/>
            <a:ext cx="12192000" cy="683491"/>
          </a:xfrm>
          <a:prstGeom prst="rect">
            <a:avLst/>
          </a:prstGeom>
          <a:solidFill>
            <a:srgbClr val="1B36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C2A5ED-B906-134A-F125-5C1745B2E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91" y="165873"/>
            <a:ext cx="2214572" cy="3517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4F9CAC-DC16-55D7-C303-A35D7615A0F7}"/>
              </a:ext>
            </a:extLst>
          </p:cNvPr>
          <p:cNvSpPr/>
          <p:nvPr/>
        </p:nvSpPr>
        <p:spPr>
          <a:xfrm>
            <a:off x="0" y="6530109"/>
            <a:ext cx="12192000" cy="3278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8B467E-279C-A489-8200-9597153EAAD8}"/>
              </a:ext>
            </a:extLst>
          </p:cNvPr>
          <p:cNvSpPr/>
          <p:nvPr/>
        </p:nvSpPr>
        <p:spPr>
          <a:xfrm>
            <a:off x="149937" y="0"/>
            <a:ext cx="2491663" cy="683491"/>
          </a:xfrm>
          <a:prstGeom prst="rect">
            <a:avLst/>
          </a:prstGeom>
          <a:solidFill>
            <a:srgbClr val="70AD47">
              <a:alpha val="8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Report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27239F-47B2-FDA7-B1B0-5E0462EE0594}"/>
              </a:ext>
            </a:extLst>
          </p:cNvPr>
          <p:cNvSpPr/>
          <p:nvPr/>
        </p:nvSpPr>
        <p:spPr>
          <a:xfrm>
            <a:off x="9688945" y="-2"/>
            <a:ext cx="2491663" cy="683491"/>
          </a:xfrm>
          <a:prstGeom prst="rect">
            <a:avLst/>
          </a:prstGeom>
          <a:solidFill>
            <a:srgbClr val="70AD47">
              <a:alpha val="8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354867-4EC5-CA6C-B289-46D9102F14BF}"/>
              </a:ext>
            </a:extLst>
          </p:cNvPr>
          <p:cNvSpPr/>
          <p:nvPr/>
        </p:nvSpPr>
        <p:spPr>
          <a:xfrm>
            <a:off x="4850168" y="6530109"/>
            <a:ext cx="2491663" cy="327891"/>
          </a:xfrm>
          <a:prstGeom prst="rect">
            <a:avLst/>
          </a:prstGeom>
          <a:solidFill>
            <a:srgbClr val="70AD47">
              <a:alpha val="8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Page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A24925-EC6C-DB8D-2229-2A9CCEE824F8}"/>
              </a:ext>
            </a:extLst>
          </p:cNvPr>
          <p:cNvSpPr/>
          <p:nvPr/>
        </p:nvSpPr>
        <p:spPr>
          <a:xfrm>
            <a:off x="9688944" y="6530109"/>
            <a:ext cx="2491663" cy="327891"/>
          </a:xfrm>
          <a:prstGeom prst="rect">
            <a:avLst/>
          </a:prstGeom>
          <a:solidFill>
            <a:srgbClr val="70AD47">
              <a:alpha val="8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Date Refreshed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A7EF26-E552-C31B-C17A-05BEE9BD2EE5}"/>
              </a:ext>
            </a:extLst>
          </p:cNvPr>
          <p:cNvSpPr/>
          <p:nvPr/>
        </p:nvSpPr>
        <p:spPr>
          <a:xfrm>
            <a:off x="0" y="6525491"/>
            <a:ext cx="2491663" cy="327891"/>
          </a:xfrm>
          <a:prstGeom prst="rect">
            <a:avLst/>
          </a:prstGeom>
          <a:solidFill>
            <a:srgbClr val="70AD47">
              <a:alpha val="8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Help &amp; Information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B53AC3-8EED-ED7F-B425-3E76D50833E9}"/>
              </a:ext>
            </a:extLst>
          </p:cNvPr>
          <p:cNvSpPr/>
          <p:nvPr/>
        </p:nvSpPr>
        <p:spPr>
          <a:xfrm>
            <a:off x="149937" y="891309"/>
            <a:ext cx="11892126" cy="5398105"/>
          </a:xfrm>
          <a:prstGeom prst="rect">
            <a:avLst/>
          </a:prstGeom>
          <a:solidFill>
            <a:srgbClr val="70AD47">
              <a:alpha val="8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Report Canvas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68996F-108C-FDF3-9C2B-01494D2B2176}"/>
              </a:ext>
            </a:extLst>
          </p:cNvPr>
          <p:cNvSpPr/>
          <p:nvPr/>
        </p:nvSpPr>
        <p:spPr>
          <a:xfrm>
            <a:off x="2791537" y="32325"/>
            <a:ext cx="6631709" cy="618836"/>
          </a:xfrm>
          <a:prstGeom prst="rect">
            <a:avLst/>
          </a:prstGeom>
          <a:solidFill>
            <a:srgbClr val="70AD47">
              <a:alpha val="8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Report KPIs</a:t>
            </a:r>
          </a:p>
        </p:txBody>
      </p:sp>
    </p:spTree>
    <p:extLst>
      <p:ext uri="{BB962C8B-B14F-4D97-AF65-F5344CB8AC3E}">
        <p14:creationId xmlns:p14="http://schemas.microsoft.com/office/powerpoint/2010/main" val="3283101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81F8A9-33AE-BF8A-34B1-71AB57761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"/>
            <a:ext cx="12192000" cy="6848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5A5969-C949-18B1-1BC2-71AC4C6784F2}"/>
              </a:ext>
            </a:extLst>
          </p:cNvPr>
          <p:cNvSpPr txBox="1"/>
          <p:nvPr/>
        </p:nvSpPr>
        <p:spPr>
          <a:xfrm>
            <a:off x="350984" y="3519054"/>
            <a:ext cx="484909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YearColorCodeBlue</a:t>
            </a:r>
            <a:r>
              <a:rPr lang="en-US" sz="1400" dirty="0">
                <a:solidFill>
                  <a:srgbClr val="000000"/>
                </a:solidFill>
                <a:effectLst/>
              </a:rPr>
              <a:t> =</a:t>
            </a:r>
            <a:r>
              <a:rPr lang="en-US" sz="1400" dirty="0">
                <a:effectLst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4FC1FF"/>
                </a:solidFill>
                <a:effectLst/>
              </a:rPr>
              <a:t>VAR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= </a:t>
            </a:r>
            <a:r>
              <a:rPr lang="en-US" sz="1400" dirty="0">
                <a:solidFill>
                  <a:srgbClr val="569CD6"/>
                </a:solidFill>
                <a:effectLst/>
              </a:rPr>
              <a:t>SELECTEDVALUE</a:t>
            </a:r>
            <a:r>
              <a:rPr lang="en-US" sz="1400" dirty="0">
                <a:effectLst/>
              </a:rPr>
              <a:t>(</a:t>
            </a:r>
            <a:r>
              <a:rPr lang="en-US" sz="1400" dirty="0">
                <a:solidFill>
                  <a:srgbClr val="9CDCFE"/>
                </a:solidFill>
                <a:effectLst/>
              </a:rPr>
              <a:t>'Yearly Sales'[Year]</a:t>
            </a:r>
            <a:r>
              <a:rPr lang="en-US" sz="1400" dirty="0">
                <a:effectLst/>
              </a:rPr>
              <a:t>)</a:t>
            </a:r>
          </a:p>
          <a:p>
            <a:pPr>
              <a:buNone/>
            </a:pPr>
            <a:r>
              <a:rPr lang="en-US" sz="1400" dirty="0">
                <a:solidFill>
                  <a:srgbClr val="4FC1FF"/>
                </a:solidFill>
                <a:effectLst/>
              </a:rPr>
              <a:t>RETURN</a:t>
            </a:r>
            <a:endParaRPr lang="en-US" sz="1400" dirty="0">
              <a:effectLst/>
            </a:endParaRPr>
          </a:p>
          <a:p>
            <a:pPr>
              <a:buNone/>
            </a:pPr>
            <a:r>
              <a:rPr lang="en-US" sz="1400" dirty="0">
                <a:effectLst/>
              </a:rPr>
              <a:t>    </a:t>
            </a:r>
            <a:r>
              <a:rPr lang="en-US" sz="1400" dirty="0">
                <a:solidFill>
                  <a:srgbClr val="569CD6"/>
                </a:solidFill>
                <a:effectLst/>
              </a:rPr>
              <a:t>SWITCH</a:t>
            </a:r>
            <a:r>
              <a:rPr lang="en-US" sz="1400" dirty="0">
                <a:effectLst/>
              </a:rPr>
              <a:t>(</a:t>
            </a:r>
            <a:r>
              <a:rPr lang="en-US" sz="1400" dirty="0">
                <a:solidFill>
                  <a:srgbClr val="569CD6"/>
                </a:solidFill>
                <a:effectLst/>
              </a:rPr>
              <a:t>TRUE</a:t>
            </a:r>
            <a:r>
              <a:rPr lang="en-US" sz="1400" dirty="0">
                <a:effectLst/>
              </a:rPr>
              <a:t>(),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"2025"</a:t>
            </a:r>
            <a:r>
              <a:rPr lang="en-US" sz="1400" dirty="0">
                <a:effectLst/>
              </a:rPr>
              <a:t>} 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"#1B3664"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"2024"</a:t>
            </a:r>
            <a:r>
              <a:rPr lang="en-US" sz="1400" dirty="0">
                <a:effectLst/>
              </a:rPr>
              <a:t>},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"#495E83"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"2023"</a:t>
            </a:r>
            <a:r>
              <a:rPr lang="en-US" sz="1400" dirty="0">
                <a:effectLst/>
              </a:rPr>
              <a:t>},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"#7686A2"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"2022"</a:t>
            </a:r>
            <a:r>
              <a:rPr lang="en-US" sz="1400" dirty="0">
                <a:effectLst/>
              </a:rPr>
              <a:t>},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"#A4AFC1"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"2021"</a:t>
            </a:r>
            <a:r>
              <a:rPr lang="en-US" sz="1400" dirty="0">
                <a:effectLst/>
              </a:rPr>
              <a:t>},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"#D1D7E0"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"2020"</a:t>
            </a:r>
            <a:r>
              <a:rPr lang="en-US" sz="1400" dirty="0">
                <a:effectLst/>
              </a:rPr>
              <a:t>} 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"#E6E6E6"</a:t>
            </a:r>
            <a:endParaRPr lang="en-US" sz="1400" dirty="0">
              <a:effectLst/>
            </a:endParaRPr>
          </a:p>
          <a:p>
            <a:pPr>
              <a:buNone/>
            </a:pPr>
            <a:r>
              <a:rPr lang="en-US" sz="1400" dirty="0">
                <a:effectLst/>
              </a:rPr>
              <a:t>         </a:t>
            </a:r>
          </a:p>
          <a:p>
            <a:pPr>
              <a:buNone/>
            </a:pPr>
            <a:r>
              <a:rPr lang="en-US" sz="1400" dirty="0">
                <a:effectLst/>
              </a:rPr>
              <a:t>    )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AF43F-8E3F-FE1D-5C00-D66318071A78}"/>
              </a:ext>
            </a:extLst>
          </p:cNvPr>
          <p:cNvSpPr txBox="1"/>
          <p:nvPr/>
        </p:nvSpPr>
        <p:spPr>
          <a:xfrm>
            <a:off x="6488547" y="3429000"/>
            <a:ext cx="484909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YearColorCodeYellow</a:t>
            </a:r>
            <a:r>
              <a:rPr lang="en-US" sz="1400" dirty="0">
                <a:solidFill>
                  <a:srgbClr val="000000"/>
                </a:solidFill>
                <a:effectLst/>
              </a:rPr>
              <a:t> =</a:t>
            </a:r>
            <a:r>
              <a:rPr lang="en-US" sz="1400" dirty="0">
                <a:effectLst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4FC1FF"/>
                </a:solidFill>
                <a:effectLst/>
              </a:rPr>
              <a:t>VAR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= </a:t>
            </a:r>
            <a:r>
              <a:rPr lang="en-US" sz="1400" dirty="0">
                <a:solidFill>
                  <a:srgbClr val="569CD6"/>
                </a:solidFill>
                <a:effectLst/>
              </a:rPr>
              <a:t>SELECTEDVALUE</a:t>
            </a:r>
            <a:r>
              <a:rPr lang="en-US" sz="1400" dirty="0">
                <a:effectLst/>
              </a:rPr>
              <a:t>(</a:t>
            </a:r>
            <a:r>
              <a:rPr lang="en-US" sz="1400" dirty="0">
                <a:solidFill>
                  <a:srgbClr val="9CDCFE"/>
                </a:solidFill>
                <a:effectLst/>
              </a:rPr>
              <a:t>'Yearly Sales'[Year]</a:t>
            </a:r>
            <a:r>
              <a:rPr lang="en-US" sz="1400" dirty="0">
                <a:effectLst/>
              </a:rPr>
              <a:t>)</a:t>
            </a:r>
          </a:p>
          <a:p>
            <a:pPr>
              <a:buNone/>
            </a:pPr>
            <a:r>
              <a:rPr lang="en-US" sz="1400" dirty="0">
                <a:solidFill>
                  <a:srgbClr val="4FC1FF"/>
                </a:solidFill>
                <a:effectLst/>
              </a:rPr>
              <a:t>RETURN</a:t>
            </a:r>
            <a:endParaRPr lang="en-US" sz="1400" dirty="0">
              <a:effectLst/>
            </a:endParaRPr>
          </a:p>
          <a:p>
            <a:pPr>
              <a:buNone/>
            </a:pPr>
            <a:r>
              <a:rPr lang="en-US" sz="1400" dirty="0">
                <a:solidFill>
                  <a:srgbClr val="4FC1FF"/>
                </a:solidFill>
                <a:effectLst/>
              </a:rPr>
              <a:t>    </a:t>
            </a:r>
            <a:r>
              <a:rPr lang="en-US" sz="1400" dirty="0">
                <a:solidFill>
                  <a:srgbClr val="569CD6"/>
                </a:solidFill>
                <a:effectLst/>
              </a:rPr>
              <a:t>SWITCH</a:t>
            </a:r>
            <a:r>
              <a:rPr lang="en-US" sz="1400" dirty="0">
                <a:effectLst/>
              </a:rPr>
              <a:t>(</a:t>
            </a:r>
            <a:r>
              <a:rPr lang="en-US" sz="1400" dirty="0">
                <a:solidFill>
                  <a:srgbClr val="569CD6"/>
                </a:solidFill>
                <a:effectLst/>
              </a:rPr>
              <a:t>TRUE</a:t>
            </a:r>
            <a:r>
              <a:rPr lang="en-US" sz="1400" dirty="0">
                <a:effectLst/>
              </a:rPr>
              <a:t>(),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"2025"</a:t>
            </a:r>
            <a:r>
              <a:rPr lang="en-US" sz="1400" dirty="0">
                <a:effectLst/>
              </a:rPr>
              <a:t>} 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"#F8991C"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"2024"</a:t>
            </a:r>
            <a:r>
              <a:rPr lang="en-US" sz="1400" dirty="0">
                <a:effectLst/>
              </a:rPr>
              <a:t>},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"#F9AD49"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"2023"</a:t>
            </a:r>
            <a:r>
              <a:rPr lang="en-US" sz="1400" dirty="0">
                <a:effectLst/>
              </a:rPr>
              <a:t>},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"#FBC277"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"2022"</a:t>
            </a:r>
            <a:r>
              <a:rPr lang="en-US" sz="1400" dirty="0">
                <a:effectLst/>
              </a:rPr>
              <a:t>},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"#FCD6A4"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"2021"</a:t>
            </a:r>
            <a:r>
              <a:rPr lang="en-US" sz="1400" dirty="0">
                <a:effectLst/>
              </a:rPr>
              <a:t>},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"#FEEBD2"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"2020"</a:t>
            </a:r>
            <a:r>
              <a:rPr lang="en-US" sz="1400" dirty="0">
                <a:effectLst/>
              </a:rPr>
              <a:t>} 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"#E6E6E6"</a:t>
            </a:r>
            <a:endParaRPr lang="en-US" sz="1400" dirty="0">
              <a:effectLst/>
            </a:endParaRPr>
          </a:p>
          <a:p>
            <a:pPr>
              <a:buNone/>
            </a:pPr>
            <a:r>
              <a:rPr lang="en-US" sz="1400" dirty="0">
                <a:solidFill>
                  <a:srgbClr val="4FC1FF"/>
                </a:solidFill>
                <a:effectLst/>
              </a:rPr>
              <a:t>         </a:t>
            </a:r>
            <a:endParaRPr lang="en-US" sz="1400" dirty="0">
              <a:effectLst/>
            </a:endParaRPr>
          </a:p>
          <a:p>
            <a:pPr>
              <a:buNone/>
            </a:pPr>
            <a:r>
              <a:rPr lang="en-US" sz="1400" dirty="0">
                <a:solidFill>
                  <a:srgbClr val="4FC1FF"/>
                </a:solidFill>
                <a:effectLst/>
              </a:rPr>
              <a:t>    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161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B22C7-CEDD-0050-E927-DFB2397B6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1"/>
            <a:ext cx="12192000" cy="68462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2B577A-BAD8-2076-867C-914FC30661F0}"/>
              </a:ext>
            </a:extLst>
          </p:cNvPr>
          <p:cNvSpPr txBox="1"/>
          <p:nvPr/>
        </p:nvSpPr>
        <p:spPr>
          <a:xfrm>
            <a:off x="6442366" y="1203036"/>
            <a:ext cx="4849090" cy="28931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EducationColorCode</a:t>
            </a:r>
            <a:r>
              <a:rPr lang="en-US" sz="1400" dirty="0">
                <a:solidFill>
                  <a:srgbClr val="000000"/>
                </a:solidFill>
                <a:effectLst/>
              </a:rPr>
              <a:t> = </a:t>
            </a:r>
            <a:endParaRPr lang="en-US" sz="1400" dirty="0">
              <a:effectLst/>
            </a:endParaRPr>
          </a:p>
          <a:p>
            <a:pPr>
              <a:buNone/>
            </a:pPr>
            <a:r>
              <a:rPr lang="en-US" sz="1400" dirty="0">
                <a:solidFill>
                  <a:srgbClr val="4FC1FF"/>
                </a:solidFill>
                <a:effectLst/>
              </a:rPr>
              <a:t>VAR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= </a:t>
            </a:r>
            <a:r>
              <a:rPr lang="en-US" sz="1400" dirty="0">
                <a:solidFill>
                  <a:srgbClr val="569CD6"/>
                </a:solidFill>
                <a:effectLst/>
              </a:rPr>
              <a:t>SELECTEDVALUE</a:t>
            </a:r>
            <a:r>
              <a:rPr lang="en-US" sz="1400" dirty="0">
                <a:effectLst/>
              </a:rPr>
              <a:t>(</a:t>
            </a:r>
            <a:r>
              <a:rPr lang="en-US" sz="1400" dirty="0">
                <a:solidFill>
                  <a:srgbClr val="9CDCFE"/>
                </a:solidFill>
                <a:effectLst/>
              </a:rPr>
              <a:t>'Education Sales'[Education]</a:t>
            </a:r>
            <a:r>
              <a:rPr lang="en-US" sz="1400" dirty="0">
                <a:effectLst/>
              </a:rPr>
              <a:t>)</a:t>
            </a:r>
          </a:p>
          <a:p>
            <a:pPr>
              <a:buNone/>
            </a:pPr>
            <a:r>
              <a:rPr lang="en-US" sz="1400" dirty="0">
                <a:solidFill>
                  <a:srgbClr val="4FC1FF"/>
                </a:solidFill>
                <a:effectLst/>
              </a:rPr>
              <a:t>RETURN</a:t>
            </a:r>
            <a:endParaRPr lang="en-US" sz="1400" dirty="0">
              <a:effectLst/>
            </a:endParaRPr>
          </a:p>
          <a:p>
            <a:pPr>
              <a:buNone/>
            </a:pPr>
            <a:r>
              <a:rPr lang="en-US" sz="1400" dirty="0">
                <a:effectLst/>
              </a:rPr>
              <a:t>    </a:t>
            </a:r>
            <a:r>
              <a:rPr lang="en-US" sz="1400" dirty="0">
                <a:solidFill>
                  <a:srgbClr val="569CD6"/>
                </a:solidFill>
                <a:effectLst/>
              </a:rPr>
              <a:t>SWITCH</a:t>
            </a:r>
            <a:r>
              <a:rPr lang="en-US" sz="1400" dirty="0">
                <a:effectLst/>
              </a:rPr>
              <a:t>(</a:t>
            </a:r>
            <a:r>
              <a:rPr lang="en-US" sz="1400" dirty="0">
                <a:solidFill>
                  <a:srgbClr val="569CD6"/>
                </a:solidFill>
                <a:effectLst/>
              </a:rPr>
              <a:t>TRUE</a:t>
            </a:r>
            <a:r>
              <a:rPr lang="en-US" sz="1400" dirty="0">
                <a:effectLst/>
              </a:rPr>
              <a:t>(),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"Bachelors"</a:t>
            </a:r>
            <a:r>
              <a:rPr lang="en-US" sz="1400" dirty="0">
                <a:effectLst/>
              </a:rPr>
              <a:t>} 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"#1B3664"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"Graduate Degree"</a:t>
            </a:r>
            <a:r>
              <a:rPr lang="en-US" sz="1400" dirty="0">
                <a:effectLst/>
              </a:rPr>
              <a:t>},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"#F8991C"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"Partial High School"</a:t>
            </a:r>
            <a:r>
              <a:rPr lang="en-US" sz="1400" dirty="0">
                <a:effectLst/>
              </a:rPr>
              <a:t>},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"#3A86FF"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"High School"</a:t>
            </a:r>
            <a:r>
              <a:rPr lang="en-US" sz="1400" dirty="0">
                <a:effectLst/>
              </a:rPr>
              <a:t>},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"#947BD3"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"Partial College"</a:t>
            </a:r>
            <a:r>
              <a:rPr lang="en-US" sz="1400" dirty="0">
                <a:effectLst/>
              </a:rPr>
              <a:t>},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"#FF6B35"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"Doctorate"</a:t>
            </a:r>
            <a:r>
              <a:rPr lang="en-US" sz="1400" dirty="0">
                <a:effectLst/>
              </a:rPr>
              <a:t>},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"#F9C74F"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 err="1">
                <a:solidFill>
                  <a:srgbClr val="4EC9B0"/>
                </a:solidFill>
                <a:effectLst/>
              </a:rPr>
              <a:t>ColorType</a:t>
            </a:r>
            <a:r>
              <a:rPr lang="en-US" sz="1400" dirty="0">
                <a:effectLst/>
              </a:rPr>
              <a:t> </a:t>
            </a:r>
            <a:r>
              <a:rPr lang="en-US" sz="1400" dirty="0">
                <a:solidFill>
                  <a:srgbClr val="4FC1FF"/>
                </a:solidFill>
                <a:effectLst/>
              </a:rPr>
              <a:t>IN</a:t>
            </a:r>
            <a:r>
              <a:rPr lang="en-US" sz="1400" dirty="0">
                <a:effectLst/>
              </a:rPr>
              <a:t> {</a:t>
            </a:r>
            <a:r>
              <a:rPr lang="en-US" sz="1400" dirty="0">
                <a:solidFill>
                  <a:srgbClr val="D16989"/>
                </a:solidFill>
                <a:effectLst/>
              </a:rPr>
              <a:t>"Junior High"</a:t>
            </a:r>
            <a:r>
              <a:rPr lang="en-US" sz="1400" dirty="0">
                <a:effectLst/>
              </a:rPr>
              <a:t>} ,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"#43AA8B"</a:t>
            </a:r>
            <a:r>
              <a:rPr lang="en-US" sz="1400" dirty="0">
                <a:effectLst/>
              </a:rPr>
              <a:t>,</a:t>
            </a:r>
          </a:p>
          <a:p>
            <a:pPr>
              <a:buNone/>
            </a:pPr>
            <a:r>
              <a:rPr lang="en-US" sz="1400" dirty="0">
                <a:effectLst/>
              </a:rPr>
              <a:t>        </a:t>
            </a:r>
            <a:r>
              <a:rPr lang="en-US" sz="1400" dirty="0">
                <a:solidFill>
                  <a:srgbClr val="D16989"/>
                </a:solidFill>
                <a:effectLst/>
              </a:rPr>
              <a:t>"#BBBDB9"</a:t>
            </a:r>
            <a:endParaRPr lang="en-US" sz="1400" dirty="0">
              <a:effectLst/>
            </a:endParaRPr>
          </a:p>
          <a:p>
            <a:pPr>
              <a:buNone/>
            </a:pPr>
            <a:r>
              <a:rPr lang="en-US" sz="1400">
                <a:effectLst/>
              </a:rPr>
              <a:t>    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028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8F939-3542-1405-345D-96E806A4C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637479-ECE3-5558-7DDB-B4F04A7B57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75B3B-F72B-67BE-1948-C055BE1506DD}"/>
              </a:ext>
            </a:extLst>
          </p:cNvPr>
          <p:cNvSpPr/>
          <p:nvPr/>
        </p:nvSpPr>
        <p:spPr>
          <a:xfrm>
            <a:off x="0" y="6455289"/>
            <a:ext cx="12192000" cy="327891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64013-C3ED-CCC9-1784-EBA60BD8C34F}"/>
              </a:ext>
            </a:extLst>
          </p:cNvPr>
          <p:cNvSpPr/>
          <p:nvPr/>
        </p:nvSpPr>
        <p:spPr>
          <a:xfrm>
            <a:off x="0" y="0"/>
            <a:ext cx="12192000" cy="683491"/>
          </a:xfrm>
          <a:prstGeom prst="rect">
            <a:avLst/>
          </a:prstGeom>
          <a:solidFill>
            <a:srgbClr val="1B36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9E2998-F62F-F532-2F0D-687E8AC5E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91" y="165873"/>
            <a:ext cx="2214572" cy="3517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041C04-51BB-1DC2-D56F-57F9656EED56}"/>
              </a:ext>
            </a:extLst>
          </p:cNvPr>
          <p:cNvSpPr/>
          <p:nvPr/>
        </p:nvSpPr>
        <p:spPr>
          <a:xfrm>
            <a:off x="0" y="6530109"/>
            <a:ext cx="12192000" cy="3278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8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9F297-053A-BE5C-8BE0-0AF3E7C0A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FC370E-34F8-3D3E-2124-59A7DAA856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A4392-90BE-C0C6-2CC4-61A4326FA257}"/>
              </a:ext>
            </a:extLst>
          </p:cNvPr>
          <p:cNvSpPr/>
          <p:nvPr/>
        </p:nvSpPr>
        <p:spPr>
          <a:xfrm>
            <a:off x="0" y="6455289"/>
            <a:ext cx="12192000" cy="327891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0620AE-D4E4-9257-AC83-D0EF6545EB92}"/>
              </a:ext>
            </a:extLst>
          </p:cNvPr>
          <p:cNvSpPr/>
          <p:nvPr/>
        </p:nvSpPr>
        <p:spPr>
          <a:xfrm>
            <a:off x="0" y="0"/>
            <a:ext cx="12192000" cy="683491"/>
          </a:xfrm>
          <a:prstGeom prst="rect">
            <a:avLst/>
          </a:prstGeom>
          <a:solidFill>
            <a:srgbClr val="1B36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F52B75-DB1F-21EA-31D3-CC9892F17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91" y="165873"/>
            <a:ext cx="2214572" cy="3517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EB16C1-C04A-5CB0-844F-FDCD0D7689F4}"/>
              </a:ext>
            </a:extLst>
          </p:cNvPr>
          <p:cNvSpPr/>
          <p:nvPr/>
        </p:nvSpPr>
        <p:spPr>
          <a:xfrm>
            <a:off x="0" y="6530109"/>
            <a:ext cx="12192000" cy="3278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FC9F6C-AA49-A3D5-3C83-32D10B5ABE8C}"/>
              </a:ext>
            </a:extLst>
          </p:cNvPr>
          <p:cNvGrpSpPr/>
          <p:nvPr/>
        </p:nvGrpSpPr>
        <p:grpSpPr>
          <a:xfrm>
            <a:off x="346361" y="1029853"/>
            <a:ext cx="5527965" cy="5140038"/>
            <a:chOff x="346361" y="1029853"/>
            <a:chExt cx="5527965" cy="514003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957E2D-832F-7927-AED8-E2E91890D1E4}"/>
                </a:ext>
              </a:extLst>
            </p:cNvPr>
            <p:cNvSpPr/>
            <p:nvPr/>
          </p:nvSpPr>
          <p:spPr>
            <a:xfrm>
              <a:off x="346361" y="1029853"/>
              <a:ext cx="5527962" cy="5140038"/>
            </a:xfrm>
            <a:prstGeom prst="roundRect">
              <a:avLst>
                <a:gd name="adj" fmla="val 4637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F6C9CB-06C2-23DB-830F-F752B48C3DCB}"/>
                </a:ext>
              </a:extLst>
            </p:cNvPr>
            <p:cNvSpPr/>
            <p:nvPr/>
          </p:nvSpPr>
          <p:spPr>
            <a:xfrm>
              <a:off x="346363" y="1029854"/>
              <a:ext cx="5527963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D0FAE4-527C-F9AF-83CB-EC9E97F385BB}"/>
              </a:ext>
            </a:extLst>
          </p:cNvPr>
          <p:cNvGrpSpPr/>
          <p:nvPr/>
        </p:nvGrpSpPr>
        <p:grpSpPr>
          <a:xfrm>
            <a:off x="6317673" y="1029853"/>
            <a:ext cx="5527966" cy="5140038"/>
            <a:chOff x="6317673" y="1029853"/>
            <a:chExt cx="5527966" cy="514003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37C8F0B-85CD-CB2C-C0A1-F86FF707DED2}"/>
                </a:ext>
              </a:extLst>
            </p:cNvPr>
            <p:cNvSpPr/>
            <p:nvPr/>
          </p:nvSpPr>
          <p:spPr>
            <a:xfrm>
              <a:off x="6317673" y="1029853"/>
              <a:ext cx="5527962" cy="5140038"/>
            </a:xfrm>
            <a:prstGeom prst="roundRect">
              <a:avLst>
                <a:gd name="adj" fmla="val 4637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B0877B-FCDF-64B4-FAE7-B4024DD893D9}"/>
                </a:ext>
              </a:extLst>
            </p:cNvPr>
            <p:cNvSpPr/>
            <p:nvPr/>
          </p:nvSpPr>
          <p:spPr>
            <a:xfrm>
              <a:off x="6317676" y="1029853"/>
              <a:ext cx="5527963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521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314F0-7C02-97BA-9044-D72EAA30B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A09268-E7F0-E6B3-B803-E99B5BA716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05488-FAD3-884C-6E59-51B159F16F2D}"/>
              </a:ext>
            </a:extLst>
          </p:cNvPr>
          <p:cNvSpPr/>
          <p:nvPr/>
        </p:nvSpPr>
        <p:spPr>
          <a:xfrm>
            <a:off x="0" y="6455289"/>
            <a:ext cx="12192000" cy="327891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8530B1-A209-81DA-1562-3667491F329F}"/>
              </a:ext>
            </a:extLst>
          </p:cNvPr>
          <p:cNvSpPr/>
          <p:nvPr/>
        </p:nvSpPr>
        <p:spPr>
          <a:xfrm>
            <a:off x="0" y="0"/>
            <a:ext cx="12192000" cy="683491"/>
          </a:xfrm>
          <a:prstGeom prst="rect">
            <a:avLst/>
          </a:prstGeom>
          <a:solidFill>
            <a:srgbClr val="1B36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E385AB-4BE3-A46D-9EAE-A2D457C96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91" y="165873"/>
            <a:ext cx="2214572" cy="3517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BDA05B-B156-BE6D-73C8-05CEFD617859}"/>
              </a:ext>
            </a:extLst>
          </p:cNvPr>
          <p:cNvSpPr/>
          <p:nvPr/>
        </p:nvSpPr>
        <p:spPr>
          <a:xfrm>
            <a:off x="0" y="6530109"/>
            <a:ext cx="12192000" cy="3278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305D6D-E8CF-E322-0AAC-BB97333BD1CE}"/>
              </a:ext>
            </a:extLst>
          </p:cNvPr>
          <p:cNvGrpSpPr/>
          <p:nvPr/>
        </p:nvGrpSpPr>
        <p:grpSpPr>
          <a:xfrm>
            <a:off x="346361" y="1029853"/>
            <a:ext cx="3052621" cy="5140038"/>
            <a:chOff x="346361" y="1029853"/>
            <a:chExt cx="3052621" cy="514003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6C9AFF6-958B-CD5F-BE3E-68903550A700}"/>
                </a:ext>
              </a:extLst>
            </p:cNvPr>
            <p:cNvSpPr/>
            <p:nvPr/>
          </p:nvSpPr>
          <p:spPr>
            <a:xfrm>
              <a:off x="346361" y="1029853"/>
              <a:ext cx="3052621" cy="5140038"/>
            </a:xfrm>
            <a:prstGeom prst="roundRect">
              <a:avLst>
                <a:gd name="adj" fmla="val 4637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47C7A6-3711-BF2D-DEBD-B8C4D66FAF62}"/>
                </a:ext>
              </a:extLst>
            </p:cNvPr>
            <p:cNvSpPr/>
            <p:nvPr/>
          </p:nvSpPr>
          <p:spPr>
            <a:xfrm>
              <a:off x="346363" y="1029854"/>
              <a:ext cx="3052619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E5DF98-DD3C-4C9D-598A-DEFED41D7443}"/>
              </a:ext>
            </a:extLst>
          </p:cNvPr>
          <p:cNvGrpSpPr/>
          <p:nvPr/>
        </p:nvGrpSpPr>
        <p:grpSpPr>
          <a:xfrm>
            <a:off x="3745343" y="1029853"/>
            <a:ext cx="8100297" cy="5140038"/>
            <a:chOff x="3745343" y="1029853"/>
            <a:chExt cx="8100297" cy="514003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2130153-249E-4B52-D7B5-8CCC179A9C10}"/>
                </a:ext>
              </a:extLst>
            </p:cNvPr>
            <p:cNvSpPr/>
            <p:nvPr/>
          </p:nvSpPr>
          <p:spPr>
            <a:xfrm>
              <a:off x="3745343" y="1029853"/>
              <a:ext cx="8100292" cy="5140038"/>
            </a:xfrm>
            <a:prstGeom prst="roundRect">
              <a:avLst>
                <a:gd name="adj" fmla="val 2481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BAE8D4-B9DC-F052-9E57-6A2D5A54893C}"/>
                </a:ext>
              </a:extLst>
            </p:cNvPr>
            <p:cNvSpPr/>
            <p:nvPr/>
          </p:nvSpPr>
          <p:spPr>
            <a:xfrm>
              <a:off x="3745344" y="1029853"/>
              <a:ext cx="8100296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728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F87D1-90E8-B2C1-E064-D1CD6E813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FA3860-753D-0EE9-B319-EA69C10ED0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35184-DFAB-83DE-E7F8-FE9EB59BDF85}"/>
              </a:ext>
            </a:extLst>
          </p:cNvPr>
          <p:cNvSpPr/>
          <p:nvPr/>
        </p:nvSpPr>
        <p:spPr>
          <a:xfrm>
            <a:off x="0" y="6455289"/>
            <a:ext cx="12192000" cy="327891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CAAEFB-BAD0-E954-1010-737A7C325C68}"/>
              </a:ext>
            </a:extLst>
          </p:cNvPr>
          <p:cNvSpPr/>
          <p:nvPr/>
        </p:nvSpPr>
        <p:spPr>
          <a:xfrm>
            <a:off x="0" y="0"/>
            <a:ext cx="12192000" cy="683491"/>
          </a:xfrm>
          <a:prstGeom prst="rect">
            <a:avLst/>
          </a:prstGeom>
          <a:solidFill>
            <a:srgbClr val="1B36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426822-E5D2-B45C-3BEC-79C38F089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91" y="165873"/>
            <a:ext cx="2214572" cy="3517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90BF71-8F13-723E-212B-9D2096E8E216}"/>
              </a:ext>
            </a:extLst>
          </p:cNvPr>
          <p:cNvSpPr/>
          <p:nvPr/>
        </p:nvSpPr>
        <p:spPr>
          <a:xfrm>
            <a:off x="0" y="6530109"/>
            <a:ext cx="12192000" cy="3278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2B4863-ECDA-CD5B-39F6-4234CCE06D20}"/>
              </a:ext>
            </a:extLst>
          </p:cNvPr>
          <p:cNvGrpSpPr/>
          <p:nvPr/>
        </p:nvGrpSpPr>
        <p:grpSpPr>
          <a:xfrm>
            <a:off x="8793014" y="1029853"/>
            <a:ext cx="3052621" cy="5140038"/>
            <a:chOff x="346361" y="1029853"/>
            <a:chExt cx="3052621" cy="514003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C167BBF-A328-45E0-5B41-F33DB06E5157}"/>
                </a:ext>
              </a:extLst>
            </p:cNvPr>
            <p:cNvSpPr/>
            <p:nvPr/>
          </p:nvSpPr>
          <p:spPr>
            <a:xfrm>
              <a:off x="346361" y="1029853"/>
              <a:ext cx="3052621" cy="5140038"/>
            </a:xfrm>
            <a:prstGeom prst="roundRect">
              <a:avLst>
                <a:gd name="adj" fmla="val 4637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FB0BD9-C310-CE8E-0D68-0371B1C34F49}"/>
                </a:ext>
              </a:extLst>
            </p:cNvPr>
            <p:cNvSpPr/>
            <p:nvPr/>
          </p:nvSpPr>
          <p:spPr>
            <a:xfrm>
              <a:off x="346363" y="1029854"/>
              <a:ext cx="3052619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51C5D7-9549-9AD2-319B-854AA6D4CF89}"/>
              </a:ext>
            </a:extLst>
          </p:cNvPr>
          <p:cNvGrpSpPr/>
          <p:nvPr/>
        </p:nvGrpSpPr>
        <p:grpSpPr>
          <a:xfrm>
            <a:off x="346359" y="1029853"/>
            <a:ext cx="8100297" cy="5140038"/>
            <a:chOff x="3745343" y="1029853"/>
            <a:chExt cx="8100297" cy="514003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E567158-B21B-3A3B-D62C-EE268F7C7F3E}"/>
                </a:ext>
              </a:extLst>
            </p:cNvPr>
            <p:cNvSpPr/>
            <p:nvPr/>
          </p:nvSpPr>
          <p:spPr>
            <a:xfrm>
              <a:off x="3745343" y="1029853"/>
              <a:ext cx="8100292" cy="5140038"/>
            </a:xfrm>
            <a:prstGeom prst="roundRect">
              <a:avLst>
                <a:gd name="adj" fmla="val 2481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92EB99-5C45-CA19-1DF4-3AD935EDCA8E}"/>
                </a:ext>
              </a:extLst>
            </p:cNvPr>
            <p:cNvSpPr/>
            <p:nvPr/>
          </p:nvSpPr>
          <p:spPr>
            <a:xfrm>
              <a:off x="3745344" y="1029853"/>
              <a:ext cx="8100296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89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79178-A7DA-9F0B-BE64-89B455E53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0EF558-3513-2F6E-78E5-A5BCD87BB7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6F032-3C22-FD34-FB77-67AC2CDF4EA0}"/>
              </a:ext>
            </a:extLst>
          </p:cNvPr>
          <p:cNvSpPr/>
          <p:nvPr/>
        </p:nvSpPr>
        <p:spPr>
          <a:xfrm>
            <a:off x="0" y="6455289"/>
            <a:ext cx="12192000" cy="327891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F5D6C-473B-86D6-457D-E2558E29EA03}"/>
              </a:ext>
            </a:extLst>
          </p:cNvPr>
          <p:cNvSpPr/>
          <p:nvPr/>
        </p:nvSpPr>
        <p:spPr>
          <a:xfrm>
            <a:off x="0" y="0"/>
            <a:ext cx="12192000" cy="683491"/>
          </a:xfrm>
          <a:prstGeom prst="rect">
            <a:avLst/>
          </a:prstGeom>
          <a:solidFill>
            <a:srgbClr val="1B36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0BB9D1-F52A-2F61-CDBF-0714FFDC4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91" y="165873"/>
            <a:ext cx="2214572" cy="3517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FA9B4A-AE59-6B81-5453-CB4C6CB63CA0}"/>
              </a:ext>
            </a:extLst>
          </p:cNvPr>
          <p:cNvSpPr/>
          <p:nvPr/>
        </p:nvSpPr>
        <p:spPr>
          <a:xfrm>
            <a:off x="0" y="6530109"/>
            <a:ext cx="12192000" cy="3278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F9CE5-3C43-BA38-CC9F-72958F2A3943}"/>
              </a:ext>
            </a:extLst>
          </p:cNvPr>
          <p:cNvGrpSpPr/>
          <p:nvPr/>
        </p:nvGrpSpPr>
        <p:grpSpPr>
          <a:xfrm>
            <a:off x="8793014" y="1029853"/>
            <a:ext cx="3052621" cy="5140038"/>
            <a:chOff x="346361" y="1029853"/>
            <a:chExt cx="3052621" cy="514003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F8D168-87A0-BB30-B21B-CF139741A8A8}"/>
                </a:ext>
              </a:extLst>
            </p:cNvPr>
            <p:cNvSpPr/>
            <p:nvPr/>
          </p:nvSpPr>
          <p:spPr>
            <a:xfrm>
              <a:off x="346361" y="1029853"/>
              <a:ext cx="3052621" cy="5140038"/>
            </a:xfrm>
            <a:prstGeom prst="roundRect">
              <a:avLst>
                <a:gd name="adj" fmla="val 4637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C1D546-F587-C492-7CF2-FBAB656CEF17}"/>
                </a:ext>
              </a:extLst>
            </p:cNvPr>
            <p:cNvSpPr/>
            <p:nvPr/>
          </p:nvSpPr>
          <p:spPr>
            <a:xfrm>
              <a:off x="346363" y="1029854"/>
              <a:ext cx="3052619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1D2503-A3F5-0091-4119-8D956516620C}"/>
              </a:ext>
            </a:extLst>
          </p:cNvPr>
          <p:cNvGrpSpPr/>
          <p:nvPr/>
        </p:nvGrpSpPr>
        <p:grpSpPr>
          <a:xfrm>
            <a:off x="3745343" y="1029853"/>
            <a:ext cx="4701313" cy="5140038"/>
            <a:chOff x="3745343" y="1029853"/>
            <a:chExt cx="8100297" cy="514003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6FDEFCC-CF73-8DCF-970D-525AB99C9FC1}"/>
                </a:ext>
              </a:extLst>
            </p:cNvPr>
            <p:cNvSpPr/>
            <p:nvPr/>
          </p:nvSpPr>
          <p:spPr>
            <a:xfrm>
              <a:off x="3745343" y="1029853"/>
              <a:ext cx="8100292" cy="5140038"/>
            </a:xfrm>
            <a:prstGeom prst="roundRect">
              <a:avLst>
                <a:gd name="adj" fmla="val 2481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2B6FA6-B16D-5FAD-0AF1-A706884D2A3E}"/>
                </a:ext>
              </a:extLst>
            </p:cNvPr>
            <p:cNvSpPr/>
            <p:nvPr/>
          </p:nvSpPr>
          <p:spPr>
            <a:xfrm>
              <a:off x="3745344" y="1029853"/>
              <a:ext cx="8100296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257491-E43D-C782-0930-A5D52D1218D2}"/>
              </a:ext>
            </a:extLst>
          </p:cNvPr>
          <p:cNvGrpSpPr/>
          <p:nvPr/>
        </p:nvGrpSpPr>
        <p:grpSpPr>
          <a:xfrm>
            <a:off x="346361" y="1029853"/>
            <a:ext cx="3052621" cy="5140038"/>
            <a:chOff x="346361" y="1029853"/>
            <a:chExt cx="3052621" cy="514003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8CC7B23-B1A0-182D-75A5-2C0594E32715}"/>
                </a:ext>
              </a:extLst>
            </p:cNvPr>
            <p:cNvSpPr/>
            <p:nvPr/>
          </p:nvSpPr>
          <p:spPr>
            <a:xfrm>
              <a:off x="346361" y="1029853"/>
              <a:ext cx="3052621" cy="5140038"/>
            </a:xfrm>
            <a:prstGeom prst="roundRect">
              <a:avLst>
                <a:gd name="adj" fmla="val 4637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548509-1EAC-203E-D4B2-DAECB8B5D5B0}"/>
                </a:ext>
              </a:extLst>
            </p:cNvPr>
            <p:cNvSpPr/>
            <p:nvPr/>
          </p:nvSpPr>
          <p:spPr>
            <a:xfrm>
              <a:off x="346363" y="1029854"/>
              <a:ext cx="3052619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543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4BC6B-5DBB-C131-ADFE-415695296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2FD2-45E4-E882-6CB2-7B8D12FB83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F7F02-25DB-15CE-A731-8DD7B034A1D7}"/>
              </a:ext>
            </a:extLst>
          </p:cNvPr>
          <p:cNvSpPr/>
          <p:nvPr/>
        </p:nvSpPr>
        <p:spPr>
          <a:xfrm>
            <a:off x="0" y="6455289"/>
            <a:ext cx="12192000" cy="327891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59119-20D4-CC3F-9860-55A1C9BB324C}"/>
              </a:ext>
            </a:extLst>
          </p:cNvPr>
          <p:cNvSpPr/>
          <p:nvPr/>
        </p:nvSpPr>
        <p:spPr>
          <a:xfrm>
            <a:off x="0" y="0"/>
            <a:ext cx="12192000" cy="683491"/>
          </a:xfrm>
          <a:prstGeom prst="rect">
            <a:avLst/>
          </a:prstGeom>
          <a:solidFill>
            <a:srgbClr val="1B36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D3E82C-9297-9DB9-4C04-113A7EECE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91" y="165873"/>
            <a:ext cx="2214572" cy="3517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09D324-BB28-D061-9D71-0D78FC93453B}"/>
              </a:ext>
            </a:extLst>
          </p:cNvPr>
          <p:cNvSpPr/>
          <p:nvPr/>
        </p:nvSpPr>
        <p:spPr>
          <a:xfrm>
            <a:off x="0" y="6530109"/>
            <a:ext cx="12192000" cy="3278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56C03C-7327-CC20-4EEF-8AD677674CB7}"/>
              </a:ext>
            </a:extLst>
          </p:cNvPr>
          <p:cNvGrpSpPr/>
          <p:nvPr/>
        </p:nvGrpSpPr>
        <p:grpSpPr>
          <a:xfrm>
            <a:off x="346361" y="1029853"/>
            <a:ext cx="3052621" cy="5140038"/>
            <a:chOff x="346361" y="1029853"/>
            <a:chExt cx="3052621" cy="514003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83F8229-8EF8-B85C-D7A6-1D24EFBE69B1}"/>
                </a:ext>
              </a:extLst>
            </p:cNvPr>
            <p:cNvSpPr/>
            <p:nvPr/>
          </p:nvSpPr>
          <p:spPr>
            <a:xfrm>
              <a:off x="346361" y="1029853"/>
              <a:ext cx="3052621" cy="5140038"/>
            </a:xfrm>
            <a:prstGeom prst="roundRect">
              <a:avLst>
                <a:gd name="adj" fmla="val 4637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AACF0F-2B89-2AA8-115E-ABC9ED4F454D}"/>
                </a:ext>
              </a:extLst>
            </p:cNvPr>
            <p:cNvSpPr/>
            <p:nvPr/>
          </p:nvSpPr>
          <p:spPr>
            <a:xfrm>
              <a:off x="346363" y="1029854"/>
              <a:ext cx="3052619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FD8FAC-CFC6-0BAA-31FA-CDE3C8D9FE92}"/>
              </a:ext>
            </a:extLst>
          </p:cNvPr>
          <p:cNvGrpSpPr/>
          <p:nvPr/>
        </p:nvGrpSpPr>
        <p:grpSpPr>
          <a:xfrm>
            <a:off x="3745343" y="1029853"/>
            <a:ext cx="8100297" cy="2399147"/>
            <a:chOff x="3745343" y="1029853"/>
            <a:chExt cx="8100297" cy="239914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E75DBE-EF61-367F-34BF-7844552A6830}"/>
                </a:ext>
              </a:extLst>
            </p:cNvPr>
            <p:cNvSpPr/>
            <p:nvPr/>
          </p:nvSpPr>
          <p:spPr>
            <a:xfrm>
              <a:off x="3745343" y="1029853"/>
              <a:ext cx="8100292" cy="2399147"/>
            </a:xfrm>
            <a:prstGeom prst="roundRect">
              <a:avLst>
                <a:gd name="adj" fmla="val 2481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5F3DE7-3D81-ABED-1E3E-70EABE824040}"/>
                </a:ext>
              </a:extLst>
            </p:cNvPr>
            <p:cNvSpPr/>
            <p:nvPr/>
          </p:nvSpPr>
          <p:spPr>
            <a:xfrm>
              <a:off x="3745344" y="1029853"/>
              <a:ext cx="8100296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2ED193-DCB1-D841-8833-37B22FC5CB78}"/>
              </a:ext>
            </a:extLst>
          </p:cNvPr>
          <p:cNvGrpSpPr/>
          <p:nvPr/>
        </p:nvGrpSpPr>
        <p:grpSpPr>
          <a:xfrm>
            <a:off x="3745342" y="3770744"/>
            <a:ext cx="8100297" cy="2399147"/>
            <a:chOff x="3745343" y="1029853"/>
            <a:chExt cx="8100297" cy="239914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5781331-8863-3697-7A55-C51FA1702D5D}"/>
                </a:ext>
              </a:extLst>
            </p:cNvPr>
            <p:cNvSpPr/>
            <p:nvPr/>
          </p:nvSpPr>
          <p:spPr>
            <a:xfrm>
              <a:off x="3745343" y="1029853"/>
              <a:ext cx="8100292" cy="2399147"/>
            </a:xfrm>
            <a:prstGeom prst="roundRect">
              <a:avLst>
                <a:gd name="adj" fmla="val 2481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8095D7-1812-334D-1770-65615C01878B}"/>
                </a:ext>
              </a:extLst>
            </p:cNvPr>
            <p:cNvSpPr/>
            <p:nvPr/>
          </p:nvSpPr>
          <p:spPr>
            <a:xfrm>
              <a:off x="3745344" y="1029853"/>
              <a:ext cx="8100296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76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F5862-9CBF-B95D-915F-52F1F256A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8A4179-1B9C-578D-5A08-2B4DA30F66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98046-B1E5-49D9-D5DE-A0372390824D}"/>
              </a:ext>
            </a:extLst>
          </p:cNvPr>
          <p:cNvSpPr/>
          <p:nvPr/>
        </p:nvSpPr>
        <p:spPr>
          <a:xfrm>
            <a:off x="0" y="6455289"/>
            <a:ext cx="12192000" cy="327891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05BC1A-879A-ADFF-79E1-DEA0D332DCB6}"/>
              </a:ext>
            </a:extLst>
          </p:cNvPr>
          <p:cNvSpPr/>
          <p:nvPr/>
        </p:nvSpPr>
        <p:spPr>
          <a:xfrm>
            <a:off x="0" y="0"/>
            <a:ext cx="12192000" cy="683491"/>
          </a:xfrm>
          <a:prstGeom prst="rect">
            <a:avLst/>
          </a:prstGeom>
          <a:solidFill>
            <a:srgbClr val="1B36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FD2771-ABA1-A233-1B70-7DAB1425F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91" y="165873"/>
            <a:ext cx="2214572" cy="3517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BBB49B-74EE-E72F-227E-54AE85A948F5}"/>
              </a:ext>
            </a:extLst>
          </p:cNvPr>
          <p:cNvSpPr/>
          <p:nvPr/>
        </p:nvSpPr>
        <p:spPr>
          <a:xfrm>
            <a:off x="0" y="6530109"/>
            <a:ext cx="12192000" cy="3278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EDFCE6-20DC-0313-825F-8EE35E3618D3}"/>
              </a:ext>
            </a:extLst>
          </p:cNvPr>
          <p:cNvGrpSpPr/>
          <p:nvPr/>
        </p:nvGrpSpPr>
        <p:grpSpPr>
          <a:xfrm>
            <a:off x="8793013" y="1034471"/>
            <a:ext cx="3052621" cy="5140038"/>
            <a:chOff x="346361" y="1029853"/>
            <a:chExt cx="3052621" cy="514003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6D85530-C993-CE5E-A373-09F6AB3F004C}"/>
                </a:ext>
              </a:extLst>
            </p:cNvPr>
            <p:cNvSpPr/>
            <p:nvPr/>
          </p:nvSpPr>
          <p:spPr>
            <a:xfrm>
              <a:off x="346361" y="1029853"/>
              <a:ext cx="3052621" cy="5140038"/>
            </a:xfrm>
            <a:prstGeom prst="roundRect">
              <a:avLst>
                <a:gd name="adj" fmla="val 4637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BD60EB-DD9D-4782-F794-8A54A8EB7B69}"/>
                </a:ext>
              </a:extLst>
            </p:cNvPr>
            <p:cNvSpPr/>
            <p:nvPr/>
          </p:nvSpPr>
          <p:spPr>
            <a:xfrm>
              <a:off x="346363" y="1029854"/>
              <a:ext cx="3052619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0CFE7E-463D-13C2-73CE-3D7172D27607}"/>
              </a:ext>
            </a:extLst>
          </p:cNvPr>
          <p:cNvGrpSpPr/>
          <p:nvPr/>
        </p:nvGrpSpPr>
        <p:grpSpPr>
          <a:xfrm>
            <a:off x="346350" y="1029853"/>
            <a:ext cx="8100297" cy="2399147"/>
            <a:chOff x="3745343" y="1029853"/>
            <a:chExt cx="8100297" cy="239914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55CA041-DDAB-3D90-A319-DD1A2472FA10}"/>
                </a:ext>
              </a:extLst>
            </p:cNvPr>
            <p:cNvSpPr/>
            <p:nvPr/>
          </p:nvSpPr>
          <p:spPr>
            <a:xfrm>
              <a:off x="3745343" y="1029853"/>
              <a:ext cx="8100292" cy="2399147"/>
            </a:xfrm>
            <a:prstGeom prst="roundRect">
              <a:avLst>
                <a:gd name="adj" fmla="val 2481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4AE4DF-1FCF-8FA2-45BF-D330154573FC}"/>
                </a:ext>
              </a:extLst>
            </p:cNvPr>
            <p:cNvSpPr/>
            <p:nvPr/>
          </p:nvSpPr>
          <p:spPr>
            <a:xfrm>
              <a:off x="3745344" y="1029853"/>
              <a:ext cx="8100296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5B9F03-5F7B-61AF-30F4-48399D584B03}"/>
              </a:ext>
            </a:extLst>
          </p:cNvPr>
          <p:cNvGrpSpPr/>
          <p:nvPr/>
        </p:nvGrpSpPr>
        <p:grpSpPr>
          <a:xfrm>
            <a:off x="346361" y="3775362"/>
            <a:ext cx="8100297" cy="2399147"/>
            <a:chOff x="3745343" y="1029853"/>
            <a:chExt cx="8100297" cy="239914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5E62E85-E885-7DF0-2581-AAB79945F880}"/>
                </a:ext>
              </a:extLst>
            </p:cNvPr>
            <p:cNvSpPr/>
            <p:nvPr/>
          </p:nvSpPr>
          <p:spPr>
            <a:xfrm>
              <a:off x="3745343" y="1029853"/>
              <a:ext cx="8100292" cy="2399147"/>
            </a:xfrm>
            <a:prstGeom prst="roundRect">
              <a:avLst>
                <a:gd name="adj" fmla="val 2481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2FC8E2-83C3-8646-41E5-61BEB9B8AAB5}"/>
                </a:ext>
              </a:extLst>
            </p:cNvPr>
            <p:cNvSpPr/>
            <p:nvPr/>
          </p:nvSpPr>
          <p:spPr>
            <a:xfrm>
              <a:off x="3745344" y="1029853"/>
              <a:ext cx="8100296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01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7168F-3385-4F79-FA45-F5A4F7046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99DC76-BF3E-6454-DD7D-527D62D97D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5D3CB-CDD8-749A-6BF4-0CA09914C516}"/>
              </a:ext>
            </a:extLst>
          </p:cNvPr>
          <p:cNvSpPr/>
          <p:nvPr/>
        </p:nvSpPr>
        <p:spPr>
          <a:xfrm>
            <a:off x="0" y="6455289"/>
            <a:ext cx="12192000" cy="327891"/>
          </a:xfrm>
          <a:prstGeom prst="rect">
            <a:avLst/>
          </a:prstGeom>
          <a:solidFill>
            <a:srgbClr val="F899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574C4-39F6-4633-6A48-4D87F8732EB9}"/>
              </a:ext>
            </a:extLst>
          </p:cNvPr>
          <p:cNvSpPr/>
          <p:nvPr/>
        </p:nvSpPr>
        <p:spPr>
          <a:xfrm>
            <a:off x="0" y="0"/>
            <a:ext cx="12192000" cy="683491"/>
          </a:xfrm>
          <a:prstGeom prst="rect">
            <a:avLst/>
          </a:prstGeom>
          <a:solidFill>
            <a:srgbClr val="1B36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Report Information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EA8600-E954-DDFC-5053-4D3901D00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91" y="165873"/>
            <a:ext cx="2214572" cy="3517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76961E-3CA7-0EC8-66AA-E9C8BCB34D9E}"/>
              </a:ext>
            </a:extLst>
          </p:cNvPr>
          <p:cNvSpPr/>
          <p:nvPr/>
        </p:nvSpPr>
        <p:spPr>
          <a:xfrm>
            <a:off x="0" y="6530109"/>
            <a:ext cx="12192000" cy="3278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4C2DA6-E3C6-C2AC-EBDA-E040CC33AA07}"/>
              </a:ext>
            </a:extLst>
          </p:cNvPr>
          <p:cNvGrpSpPr/>
          <p:nvPr/>
        </p:nvGrpSpPr>
        <p:grpSpPr>
          <a:xfrm>
            <a:off x="8793014" y="1029853"/>
            <a:ext cx="3052621" cy="5140038"/>
            <a:chOff x="346361" y="1029853"/>
            <a:chExt cx="3052621" cy="514003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2F3B89-CB6B-D87E-0D7A-25ED63BC12C9}"/>
                </a:ext>
              </a:extLst>
            </p:cNvPr>
            <p:cNvSpPr/>
            <p:nvPr/>
          </p:nvSpPr>
          <p:spPr>
            <a:xfrm>
              <a:off x="346361" y="1029853"/>
              <a:ext cx="3052621" cy="5140038"/>
            </a:xfrm>
            <a:prstGeom prst="roundRect">
              <a:avLst>
                <a:gd name="adj" fmla="val 4637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Sources</a:t>
              </a: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Update Frequency</a:t>
              </a: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Support Info</a:t>
              </a:r>
            </a:p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25D315-6311-AF92-4158-856EDC2CAA04}"/>
                </a:ext>
              </a:extLst>
            </p:cNvPr>
            <p:cNvSpPr/>
            <p:nvPr/>
          </p:nvSpPr>
          <p:spPr>
            <a:xfrm>
              <a:off x="346363" y="1029854"/>
              <a:ext cx="3052619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4770F5-EB2C-AB18-F348-4252A902AFFD}"/>
              </a:ext>
            </a:extLst>
          </p:cNvPr>
          <p:cNvGrpSpPr/>
          <p:nvPr/>
        </p:nvGrpSpPr>
        <p:grpSpPr>
          <a:xfrm>
            <a:off x="3745343" y="1029853"/>
            <a:ext cx="4701313" cy="5140038"/>
            <a:chOff x="3745343" y="1029853"/>
            <a:chExt cx="8100297" cy="514003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22AFAEF-B1BA-5ADC-6201-1E80BFEE9993}"/>
                </a:ext>
              </a:extLst>
            </p:cNvPr>
            <p:cNvSpPr/>
            <p:nvPr/>
          </p:nvSpPr>
          <p:spPr>
            <a:xfrm>
              <a:off x="3745343" y="1029853"/>
              <a:ext cx="8100292" cy="5140038"/>
            </a:xfrm>
            <a:prstGeom prst="roundRect">
              <a:avLst>
                <a:gd name="adj" fmla="val 2481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Key Metrics Definitions</a:t>
              </a: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Context &amp; Insights</a:t>
              </a:r>
            </a:p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D6C4CA-1E83-A2BA-9AC9-CE4DD9D4568C}"/>
                </a:ext>
              </a:extLst>
            </p:cNvPr>
            <p:cNvSpPr/>
            <p:nvPr/>
          </p:nvSpPr>
          <p:spPr>
            <a:xfrm>
              <a:off x="3745344" y="1029853"/>
              <a:ext cx="8100296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BF3467-D854-6D1A-6FB5-48B6628A0613}"/>
              </a:ext>
            </a:extLst>
          </p:cNvPr>
          <p:cNvGrpSpPr/>
          <p:nvPr/>
        </p:nvGrpSpPr>
        <p:grpSpPr>
          <a:xfrm>
            <a:off x="346361" y="1029853"/>
            <a:ext cx="3052621" cy="5140038"/>
            <a:chOff x="346361" y="1029853"/>
            <a:chExt cx="3052621" cy="514003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299E9C0-90D8-B024-A498-409C8863CDA7}"/>
                </a:ext>
              </a:extLst>
            </p:cNvPr>
            <p:cNvSpPr/>
            <p:nvPr/>
          </p:nvSpPr>
          <p:spPr>
            <a:xfrm>
              <a:off x="346361" y="1029853"/>
              <a:ext cx="3052621" cy="5140038"/>
            </a:xfrm>
            <a:prstGeom prst="roundRect">
              <a:avLst>
                <a:gd name="adj" fmla="val 4637"/>
              </a:avLst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sz="9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Overview</a:t>
              </a: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Navigation Details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4B9E60-CB06-F23E-123A-ABA952D28832}"/>
                </a:ext>
              </a:extLst>
            </p:cNvPr>
            <p:cNvSpPr/>
            <p:nvPr/>
          </p:nvSpPr>
          <p:spPr>
            <a:xfrm>
              <a:off x="346363" y="1029854"/>
              <a:ext cx="3052619" cy="438727"/>
            </a:xfrm>
            <a:prstGeom prst="rect">
              <a:avLst/>
            </a:prstGeom>
            <a:solidFill>
              <a:srgbClr val="1B36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895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FD98BF50B36044B0284C1EB60728F7" ma:contentTypeVersion="15" ma:contentTypeDescription="Create a new document." ma:contentTypeScope="" ma:versionID="9e90d0efae173510809be7e756faf95b">
  <xsd:schema xmlns:xsd="http://www.w3.org/2001/XMLSchema" xmlns:xs="http://www.w3.org/2001/XMLSchema" xmlns:p="http://schemas.microsoft.com/office/2006/metadata/properties" xmlns:ns2="7615c1e1-f429-4c27-8e13-f8af8580c752" xmlns:ns3="7a04858c-8431-4065-82da-ebe1b181139d" targetNamespace="http://schemas.microsoft.com/office/2006/metadata/properties" ma:root="true" ma:fieldsID="7ef3ae04d1e0f395885da76d500fa9fa" ns2:_="" ns3:_="">
    <xsd:import namespace="7615c1e1-f429-4c27-8e13-f8af8580c752"/>
    <xsd:import namespace="7a04858c-8431-4065-82da-ebe1b181139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LengthInSecond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15c1e1-f429-4c27-8e13-f8af8580c75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3034b34-31aa-4f6c-b074-00f70d6ba3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4858c-8431-4065-82da-ebe1b181139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6dc01ab-d7c7-4691-ab04-ab5242b825e2}" ma:internalName="TaxCatchAll" ma:showField="CatchAllData" ma:web="7a04858c-8431-4065-82da-ebe1b18113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a04858c-8431-4065-82da-ebe1b181139d" xsi:nil="true"/>
    <lcf76f155ced4ddcb4097134ff3c332f xmlns="7615c1e1-f429-4c27-8e13-f8af8580c75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A0D7471-31B3-4262-8648-9AA24CEE4841}"/>
</file>

<file path=customXml/itemProps2.xml><?xml version="1.0" encoding="utf-8"?>
<ds:datastoreItem xmlns:ds="http://schemas.openxmlformats.org/officeDocument/2006/customXml" ds:itemID="{7E3BF023-3417-450E-9868-9098D5D9944D}"/>
</file>

<file path=customXml/itemProps3.xml><?xml version="1.0" encoding="utf-8"?>
<ds:datastoreItem xmlns:ds="http://schemas.openxmlformats.org/officeDocument/2006/customXml" ds:itemID="{DD210134-4C08-48DA-8798-5FD37B4B5938}"/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496</Words>
  <Application>Microsoft Office PowerPoint</Application>
  <PresentationFormat>Widescreen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Wagner</dc:creator>
  <cp:lastModifiedBy>Christopher Wagner</cp:lastModifiedBy>
  <cp:revision>1</cp:revision>
  <dcterms:created xsi:type="dcterms:W3CDTF">2025-03-25T12:40:37Z</dcterms:created>
  <dcterms:modified xsi:type="dcterms:W3CDTF">2025-04-26T19:17:49Z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0x01010008FD98BF50B36044B0284C1EB60728F7</vt:lpwstr>
  </property>
</Properties>
</file>