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78315" autoAdjust="0"/>
  </p:normalViewPr>
  <p:slideViewPr>
    <p:cSldViewPr>
      <p:cViewPr>
        <p:scale>
          <a:sx n="100" d="100"/>
          <a:sy n="100" d="100"/>
        </p:scale>
        <p:origin x="73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F6823-E333-4EC8-90C1-F7C2B4A5F353}" type="datetimeFigureOut">
              <a:rPr lang="es-ES" smtClean="0"/>
              <a:t>01/12/2017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B51CE-488A-47DB-A61D-4F8129F1AE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99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681541"/>
            <a:ext cx="9144000" cy="253828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20"/>
          </a:p>
        </p:txBody>
      </p:sp>
      <p:sp>
        <p:nvSpPr>
          <p:cNvPr id="9" name="14 Rectángulo"/>
          <p:cNvSpPr/>
          <p:nvPr userDrawn="1"/>
        </p:nvSpPr>
        <p:spPr>
          <a:xfrm>
            <a:off x="3243" y="2960593"/>
            <a:ext cx="9144000" cy="648072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0B0F0"/>
              </a:gs>
              <a:gs pos="94000">
                <a:schemeClr val="bg1">
                  <a:lumMod val="95000"/>
                </a:schemeClr>
              </a:gs>
              <a:gs pos="95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2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" y="0"/>
            <a:ext cx="9147243" cy="926933"/>
            <a:chOff x="0" y="0"/>
            <a:chExt cx="9147243" cy="1235910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3243" y="404664"/>
              <a:ext cx="9144000" cy="831246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00B0F0"/>
                </a:gs>
                <a:gs pos="94000">
                  <a:schemeClr val="bg1">
                    <a:lumMod val="95000"/>
                  </a:schemeClr>
                </a:gs>
                <a:gs pos="95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20"/>
            </a:p>
          </p:txBody>
        </p:sp>
        <p:sp>
          <p:nvSpPr>
            <p:cNvPr id="8" name="8 Rectángulo"/>
            <p:cNvSpPr/>
            <p:nvPr userDrawn="1"/>
          </p:nvSpPr>
          <p:spPr>
            <a:xfrm>
              <a:off x="0" y="0"/>
              <a:ext cx="9144000" cy="1196752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93000"/>
                    <a:satMod val="150000"/>
                    <a:shade val="98000"/>
                    <a:lumMod val="102000"/>
                  </a:schemeClr>
                </a:gs>
                <a:gs pos="50000">
                  <a:schemeClr val="dk1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sz="5940" dirty="0" err="1"/>
            </a:p>
          </p:txBody>
        </p:sp>
      </p:grpSp>
      <p:pic>
        <p:nvPicPr>
          <p:cNvPr id="10" name="Picture 2" descr="F:\Downloads\kratos_blanc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7940"/>
            <a:ext cx="1835696" cy="35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pooyan\Dropbox\Presentations\2013Guilin\H54_v120_45_streamline25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" t="10851" r="24" b="51935"/>
          <a:stretch/>
        </p:blipFill>
        <p:spPr bwMode="auto">
          <a:xfrm>
            <a:off x="0" y="3608665"/>
            <a:ext cx="9144000" cy="1555373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y" algn="tl"/>
          </a:blipFill>
          <a:ln>
            <a:noFill/>
          </a:ln>
          <a:extLst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27"/>
            <a:ext cx="936104" cy="8175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01" y="101515"/>
            <a:ext cx="716442" cy="7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25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904410"/>
            <a:ext cx="8229600" cy="64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99642"/>
            <a:ext cx="8229600" cy="328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28/04/2017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Embedded techniques for FSI problems - COUPLED 2017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99A0-BC86-4D18-817E-B810B6AAE3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9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822960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defTabSz="8229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074420" y="1597820"/>
            <a:ext cx="6995160" cy="1102519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HERE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457200" y="2960593"/>
            <a:ext cx="8229600" cy="5832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AUTHOR </a:t>
            </a:r>
            <a:r>
              <a:rPr lang="en-GB" sz="1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(INSTITUTION)</a:t>
            </a:r>
            <a:endParaRPr lang="en-GB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65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6924</TotalTime>
  <Words>7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TITLE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Zorrilla Martinez</dc:creator>
  <cp:lastModifiedBy>loumalou</cp:lastModifiedBy>
  <cp:revision>415</cp:revision>
  <dcterms:created xsi:type="dcterms:W3CDTF">2016-07-04T20:30:23Z</dcterms:created>
  <dcterms:modified xsi:type="dcterms:W3CDTF">2017-12-01T11:12:39Z</dcterms:modified>
</cp:coreProperties>
</file>