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2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1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F55A-5330-46FB-AF86-853E05D23E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374C-2972-4CCC-8C2A-589008F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61" y="185102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Cognitive Analytics – Architecture and Evolution </a:t>
            </a:r>
            <a:br>
              <a:rPr lang="en-US" dirty="0"/>
            </a:br>
            <a:r>
              <a:rPr lang="en-US" b="1" dirty="0"/>
              <a:t>CSBA 3009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>
                <a:solidFill>
                  <a:srgbClr val="273239"/>
                </a:solidFill>
                <a:latin typeface="Nunito"/>
              </a:rPr>
              <a:t>Architecture of Cognitive Computing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839495"/>
            <a:ext cx="106357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73239"/>
                </a:solidFill>
                <a:latin typeface="Nunito"/>
              </a:rPr>
              <a:t>Cognitive computing is a kind of heterogeneous model that makes the working of computerized devices wholesome in all aspects making it capable of solving any and every kind of problem that a human brain, as well as a computer, could tackle. </a:t>
            </a:r>
          </a:p>
          <a:p>
            <a:pPr fontAlgn="base"/>
            <a:endParaRPr lang="en-US" dirty="0">
              <a:solidFill>
                <a:srgbClr val="273239"/>
              </a:solidFill>
              <a:latin typeface="Nunito"/>
            </a:endParaRPr>
          </a:p>
          <a:p>
            <a:pPr fontAlgn="base"/>
            <a:r>
              <a:rPr lang="en-US" dirty="0">
                <a:solidFill>
                  <a:srgbClr val="273239"/>
                </a:solidFill>
                <a:latin typeface="Nunito"/>
              </a:rPr>
              <a:t>The architecture of cognitive computing chips has </a:t>
            </a:r>
            <a:r>
              <a:rPr lang="en-US" dirty="0" err="1">
                <a:solidFill>
                  <a:srgbClr val="273239"/>
                </a:solidFill>
                <a:latin typeface="Nunito"/>
              </a:rPr>
              <a:t>Neurosynaptic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 cores that operate in parallel as nodes(neurons) that comprise the processor(cell body), data bus(axon) and memory(synapse). </a:t>
            </a:r>
          </a:p>
          <a:p>
            <a:pPr fontAlgn="base"/>
            <a:endParaRPr lang="en-US" dirty="0">
              <a:solidFill>
                <a:srgbClr val="273239"/>
              </a:solidFill>
              <a:latin typeface="Nunito"/>
            </a:endParaRPr>
          </a:p>
          <a:p>
            <a:pPr fontAlgn="base"/>
            <a:r>
              <a:rPr lang="en-US" dirty="0">
                <a:solidFill>
                  <a:srgbClr val="273239"/>
                </a:solidFill>
                <a:latin typeface="Nunito"/>
              </a:rPr>
              <a:t>Such nodes have been assigned specific weights and are fed with a large amount of data that ultimately interconnect with each other to perform tasks. </a:t>
            </a:r>
          </a:p>
          <a:p>
            <a:pPr fontAlgn="base"/>
            <a:endParaRPr lang="en-US" dirty="0">
              <a:solidFill>
                <a:srgbClr val="273239"/>
              </a:solidFill>
              <a:latin typeface="Nunito"/>
            </a:endParaRPr>
          </a:p>
          <a:p>
            <a:pPr fontAlgn="base"/>
            <a:r>
              <a:rPr lang="en-US" dirty="0">
                <a:solidFill>
                  <a:srgbClr val="273239"/>
                </a:solidFill>
                <a:latin typeface="Nunito"/>
              </a:rPr>
              <a:t>These chips keep on analyzing and learning from the data continuously.</a:t>
            </a:r>
            <a:endParaRPr lang="en-US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147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system architecture of cognitive computing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53" t="36848" r="29466" b="24154"/>
          <a:stretch/>
        </p:blipFill>
        <p:spPr>
          <a:xfrm>
            <a:off x="205155" y="2118946"/>
            <a:ext cx="11752383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094" y="338748"/>
            <a:ext cx="10515600" cy="1325563"/>
          </a:xfrm>
        </p:spPr>
        <p:txBody>
          <a:bodyPr/>
          <a:lstStyle/>
          <a:p>
            <a:r>
              <a:rPr lang="en-US" b="1" dirty="0"/>
              <a:t>Human Centered Cognitive 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116" t="40667" r="28284" b="23690"/>
          <a:stretch/>
        </p:blipFill>
        <p:spPr>
          <a:xfrm>
            <a:off x="184638" y="1664310"/>
            <a:ext cx="11131062" cy="53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b="1" dirty="0"/>
              <a:t>The evolution of cognitive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667" t="48233" r="33183" b="21511"/>
          <a:stretch/>
        </p:blipFill>
        <p:spPr>
          <a:xfrm>
            <a:off x="298939" y="1512277"/>
            <a:ext cx="11054862" cy="4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147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Cognitive Analytics – Architecture and Evolution  CSBA 3009</vt:lpstr>
      <vt:lpstr>Architecture of Cognitive Computing</vt:lpstr>
      <vt:lpstr>The system architecture of cognitive computing</vt:lpstr>
      <vt:lpstr>Human Centered Cognitive Cycle</vt:lpstr>
      <vt:lpstr>   The evolution of cognitive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Sugandha Sharma</dc:creator>
  <cp:lastModifiedBy>SANJEEV KUMAR</cp:lastModifiedBy>
  <cp:revision>15</cp:revision>
  <dcterms:created xsi:type="dcterms:W3CDTF">2024-01-09T04:11:28Z</dcterms:created>
  <dcterms:modified xsi:type="dcterms:W3CDTF">2024-02-28T08:33:13Z</dcterms:modified>
</cp:coreProperties>
</file>