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62" r:id="rId4"/>
    <p:sldId id="278" r:id="rId5"/>
    <p:sldId id="264" r:id="rId6"/>
    <p:sldId id="265" r:id="rId7"/>
    <p:sldId id="266" r:id="rId8"/>
    <p:sldId id="281" r:id="rId9"/>
    <p:sldId id="270" r:id="rId10"/>
    <p:sldId id="282" r:id="rId11"/>
    <p:sldId id="274" r:id="rId12"/>
    <p:sldId id="283" r:id="rId13"/>
    <p:sldId id="279" r:id="rId14"/>
    <p:sldId id="258" r:id="rId15"/>
    <p:sldId id="280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1"/>
    <p:restoredTop sz="94731"/>
  </p:normalViewPr>
  <p:slideViewPr>
    <p:cSldViewPr snapToGrid="0" snapToObjects="1">
      <p:cViewPr varScale="1">
        <p:scale>
          <a:sx n="139" d="100"/>
          <a:sy n="139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AABF-2B0E-5F4E-AE2B-44C14CEA6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6EBE5-4C20-424F-9CF5-D7C5F2061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F9180-7482-C044-9FFA-0D8E3D05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3611-0DA6-F84E-BCF2-C18F1C01B4EC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FE4C-0441-B243-AC2E-D2F88CCC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5A8D4-34E1-2340-A6AF-D67E843D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3CD0-C40C-EC44-A4AF-DEE24D1C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80AF-7935-C54B-B44D-87C5DC83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AB968-1E27-1940-82ED-306CE4A84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7F18F-9322-2F4F-BF3B-A6FE2254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3611-0DA6-F84E-BCF2-C18F1C01B4EC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C828-A66E-0144-B9E1-A7909067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3D9A-7142-6F4B-A5BC-1DF5F72C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3CD0-C40C-EC44-A4AF-DEE24D1C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2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BB1D1-A8E3-734F-9CE2-1D3F9224E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C4DA9-BA33-5640-969E-F0A74A5E1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E72EA-4AD1-CF46-9A7F-7F751257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3611-0DA6-F84E-BCF2-C18F1C01B4EC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F513-27C9-2145-8142-787D64C3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9514-CA39-B748-99E5-BAD3E14D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3CD0-C40C-EC44-A4AF-DEE24D1C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58E7-95F6-0242-AAC5-4A1AC553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ED74-9A2D-C244-AE76-A812904FB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AB6B-ECC2-CC45-A07D-75837FFC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3611-0DA6-F84E-BCF2-C18F1C01B4EC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316FF-5916-F548-AA1B-BD5F98F3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1831-CA10-2B46-93EA-EF3A7667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3CD0-C40C-EC44-A4AF-DEE24D1C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9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7ED3-6A78-9C4C-99F6-07E8E726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EBE9B-C853-A14F-BBC8-EB3F91AD3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9066-87E5-0444-B3D0-44D10347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3611-0DA6-F84E-BCF2-C18F1C01B4EC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22241-ACE8-124D-A3C4-1B395055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5826-774F-4F4D-855A-2D05998D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3CD0-C40C-EC44-A4AF-DEE24D1C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6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D727-A4B5-754D-A48D-4954AD8D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E817-3CD0-2149-B423-93A9152E0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FB9CD-6D60-C543-8B3E-8F37844B4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B0AB2-59CE-A34C-8CCA-E9E77827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3611-0DA6-F84E-BCF2-C18F1C01B4EC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EEEB-8773-E34D-A9E2-1613B66F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C5555-A9CA-064A-96B0-3D17D344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3CD0-C40C-EC44-A4AF-DEE24D1C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6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C47A-B79D-0D45-9A33-5C7DD880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ED42F-F47E-1E46-806F-0F073875E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F05AA-A59D-444A-A2B0-D9EED7311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AE9F5-A84C-B844-A354-0FCACC8CC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84557-188A-534D-BBE7-993BC1D59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D280A-9C7A-884F-83B7-7C392D37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3611-0DA6-F84E-BCF2-C18F1C01B4EC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612C6-9A40-1A48-9B87-B32C1D5E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C1FF1-0E67-4B42-A1CD-69BE6BF9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3CD0-C40C-EC44-A4AF-DEE24D1C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29C8-94C1-4D43-9CA1-28EEF443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C188A-4966-BD49-8588-2AE94471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3611-0DA6-F84E-BCF2-C18F1C01B4EC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7DCC5-1AC8-2940-8C2B-0B0102B3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30A40-844C-004F-A075-D5DCB93E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3CD0-C40C-EC44-A4AF-DEE24D1C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403CD-33E9-7E4F-8FFB-A26044BC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3611-0DA6-F84E-BCF2-C18F1C01B4EC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8C25B-0789-E947-96F6-1250831D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63B46-A956-4542-A5B5-4B370DC1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3CD0-C40C-EC44-A4AF-DEE24D1C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5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314A-FDA2-AB42-A1F6-53427E4F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60EC-16C1-7F49-85D5-99677B1D6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BC1D9-1613-A24E-AED9-E0EC9D8BA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FFE1-4D75-DE40-AFC2-E31CF09F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3611-0DA6-F84E-BCF2-C18F1C01B4EC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52F6B-B7FE-9842-8038-6160926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39140-8315-8B47-A3E0-DC600425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3CD0-C40C-EC44-A4AF-DEE24D1C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6A8E-3DA8-6B43-A723-4F65496F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A983F-F0FC-DD48-9366-062660169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8DDD9-EDDD-E542-97EC-CEC9C63D6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F8262-83F3-8843-950A-023F9D54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3611-0DA6-F84E-BCF2-C18F1C01B4EC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80401-72B8-2440-86CF-5782F269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A2B68-A013-F240-8393-39902E71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3CD0-C40C-EC44-A4AF-DEE24D1C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63469-CF29-ED45-9F90-14C0FCC3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6D8FA-4ED7-834C-8734-BD06AAEB3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C2C54-D139-B440-9472-D1B0D73B4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3611-0DA6-F84E-BCF2-C18F1C01B4EC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A448-45ED-0F4B-AC84-C2F6F9FA2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D99F-C348-7D48-A556-1F5351DB4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3CD0-C40C-EC44-A4AF-DEE24D1C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CAE3-5A64-3A46-AAFE-A16FBCBFE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HW3&amp;4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CEEF8-1E05-2A45-8B10-286FEF54F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5D7-E281-9140-96E4-0231BA4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699990"/>
          </a:xfrm>
        </p:spPr>
        <p:txBody>
          <a:bodyPr>
            <a:normAutofit/>
          </a:bodyPr>
          <a:lstStyle/>
          <a:p>
            <a:r>
              <a:rPr lang="en-US" b="1" dirty="0"/>
              <a:t>Problem 4 - </a:t>
            </a:r>
            <a:r>
              <a:rPr lang="en-US" dirty="0"/>
              <a:t>Toolbox Test A: Hint Setup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3F7B-703D-D04E-8175-15E44EA3A28D}"/>
              </a:ext>
            </a:extLst>
          </p:cNvPr>
          <p:cNvSpPr txBox="1"/>
          <p:nvPr/>
        </p:nvSpPr>
        <p:spPr>
          <a:xfrm>
            <a:off x="838197" y="1067536"/>
            <a:ext cx="27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MEMBERSHIP FUNCTIONS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B8917-F8BF-1E46-B142-86F64A9E3CD5}"/>
              </a:ext>
            </a:extLst>
          </p:cNvPr>
          <p:cNvSpPr txBox="1"/>
          <p:nvPr/>
        </p:nvSpPr>
        <p:spPr>
          <a:xfrm>
            <a:off x="8118456" y="1067536"/>
            <a:ext cx="28392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RULES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</a:t>
            </a:r>
            <a:r>
              <a:rPr lang="en-US" altLang="zh-CN" dirty="0"/>
              <a:t>1 and x2_1</a:t>
            </a:r>
            <a:r>
              <a:rPr lang="en-US" dirty="0"/>
              <a:t>, </a:t>
            </a:r>
          </a:p>
          <a:p>
            <a:r>
              <a:rPr lang="en-US" dirty="0"/>
              <a:t>      then output = y1_1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</a:t>
            </a:r>
            <a:r>
              <a:rPr lang="en-US" altLang="zh-CN" dirty="0"/>
              <a:t>2 and x2_1,</a:t>
            </a:r>
            <a:endParaRPr lang="en-US" dirty="0"/>
          </a:p>
          <a:p>
            <a:r>
              <a:rPr lang="en-US" dirty="0"/>
              <a:t>      then output = y1_</a:t>
            </a:r>
            <a:r>
              <a:rPr lang="en-US" altLang="zh-CN" dirty="0"/>
              <a:t>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C0B90-2100-874D-A00E-5153C11A6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" t="8900" r="2777" b="4099"/>
          <a:stretch/>
        </p:blipFill>
        <p:spPr>
          <a:xfrm>
            <a:off x="838196" y="1436868"/>
            <a:ext cx="7280259" cy="1569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99CFD-59C0-134D-815E-270E181E5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" t="5027" r="1834" b="2266"/>
          <a:stretch/>
        </p:blipFill>
        <p:spPr>
          <a:xfrm>
            <a:off x="838196" y="3195074"/>
            <a:ext cx="7305449" cy="1754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98502C-6158-E046-B985-B77A2D918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9" t="8154" r="1396" b="3231"/>
          <a:stretch/>
        </p:blipFill>
        <p:spPr>
          <a:xfrm>
            <a:off x="838195" y="5137946"/>
            <a:ext cx="7280259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5D7-E281-9140-96E4-0231BA4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699990"/>
          </a:xfrm>
        </p:spPr>
        <p:txBody>
          <a:bodyPr>
            <a:normAutofit/>
          </a:bodyPr>
          <a:lstStyle/>
          <a:p>
            <a:r>
              <a:rPr lang="en-US" b="1" dirty="0"/>
              <a:t>Problem 4 - </a:t>
            </a:r>
            <a:r>
              <a:rPr lang="en-US" dirty="0"/>
              <a:t>Toolbox Test A: Hint Result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3F7B-703D-D04E-8175-15E44EA3A28D}"/>
              </a:ext>
            </a:extLst>
          </p:cNvPr>
          <p:cNvSpPr txBox="1"/>
          <p:nvPr/>
        </p:nvSpPr>
        <p:spPr>
          <a:xfrm>
            <a:off x="838200" y="882870"/>
            <a:ext cx="232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Toolbox Result: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3BD34-BB5B-FF48-98C0-307D2C9BBBA7}"/>
              </a:ext>
            </a:extLst>
          </p:cNvPr>
          <p:cNvSpPr txBox="1"/>
          <p:nvPr/>
        </p:nvSpPr>
        <p:spPr>
          <a:xfrm>
            <a:off x="6925056" y="884868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Xin’s Result: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5D0CCA-AFB3-D740-BD90-5A95099B0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" t="2904" r="3507"/>
          <a:stretch/>
        </p:blipFill>
        <p:spPr>
          <a:xfrm>
            <a:off x="838200" y="1721115"/>
            <a:ext cx="4337304" cy="22658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F45024-703D-AD44-82CD-CDEF0DF79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8" t="6053" r="5877" b="2000"/>
          <a:stretch/>
        </p:blipFill>
        <p:spPr>
          <a:xfrm>
            <a:off x="838200" y="4180851"/>
            <a:ext cx="4337304" cy="22658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84F0A-451F-D048-8E51-DCDE7C648E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9" t="11021" r="8939" b="5130"/>
          <a:stretch/>
        </p:blipFill>
        <p:spPr>
          <a:xfrm>
            <a:off x="6925056" y="1721114"/>
            <a:ext cx="4337304" cy="32092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8DA8CF-2715-C647-A975-BEEB989B7065}"/>
              </a:ext>
            </a:extLst>
          </p:cNvPr>
          <p:cNvSpPr txBox="1"/>
          <p:nvPr/>
        </p:nvSpPr>
        <p:spPr>
          <a:xfrm>
            <a:off x="7578183" y="5027955"/>
            <a:ext cx="350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x2 = 10, iterate x1 within [0, 10]</a:t>
            </a:r>
          </a:p>
        </p:txBody>
      </p:sp>
    </p:spTree>
    <p:extLst>
      <p:ext uri="{BB962C8B-B14F-4D97-AF65-F5344CB8AC3E}">
        <p14:creationId xmlns:p14="http://schemas.microsoft.com/office/powerpoint/2010/main" val="410974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5D7-E281-9140-96E4-0231BA4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699990"/>
          </a:xfrm>
        </p:spPr>
        <p:txBody>
          <a:bodyPr>
            <a:normAutofit/>
          </a:bodyPr>
          <a:lstStyle/>
          <a:p>
            <a:r>
              <a:rPr lang="en-US" b="1" dirty="0"/>
              <a:t>Problem 4 - </a:t>
            </a:r>
            <a:r>
              <a:rPr lang="en-US" dirty="0"/>
              <a:t>Toolbox Test A: Hint Result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3F7B-703D-D04E-8175-15E44EA3A28D}"/>
              </a:ext>
            </a:extLst>
          </p:cNvPr>
          <p:cNvSpPr txBox="1"/>
          <p:nvPr/>
        </p:nvSpPr>
        <p:spPr>
          <a:xfrm>
            <a:off x="838200" y="882870"/>
            <a:ext cx="232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Toolbox Result: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3BD34-BB5B-FF48-98C0-307D2C9BBBA7}"/>
              </a:ext>
            </a:extLst>
          </p:cNvPr>
          <p:cNvSpPr txBox="1"/>
          <p:nvPr/>
        </p:nvSpPr>
        <p:spPr>
          <a:xfrm>
            <a:off x="6925056" y="884868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Xin’s Result: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0D6BA-7919-7541-AC7F-D24076CE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21114"/>
            <a:ext cx="4428745" cy="3361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02490-566C-0341-8A31-492218853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56" y="1721114"/>
            <a:ext cx="4428744" cy="96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8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5D7-E281-9140-96E4-0231BA4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699990"/>
          </a:xfrm>
        </p:spPr>
        <p:txBody>
          <a:bodyPr>
            <a:normAutofit/>
          </a:bodyPr>
          <a:lstStyle/>
          <a:p>
            <a:r>
              <a:rPr lang="en-US" b="1" dirty="0"/>
              <a:t>Problem 5 - </a:t>
            </a:r>
            <a:r>
              <a:rPr lang="en-US" dirty="0"/>
              <a:t>Toolbox Test A: Hint Setup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3F7B-703D-D04E-8175-15E44EA3A28D}"/>
              </a:ext>
            </a:extLst>
          </p:cNvPr>
          <p:cNvSpPr txBox="1"/>
          <p:nvPr/>
        </p:nvSpPr>
        <p:spPr>
          <a:xfrm>
            <a:off x="838197" y="1067536"/>
            <a:ext cx="27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MEMBERSHIP FUNCTIONS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B8917-F8BF-1E46-B142-86F64A9E3CD5}"/>
              </a:ext>
            </a:extLst>
          </p:cNvPr>
          <p:cNvSpPr txBox="1"/>
          <p:nvPr/>
        </p:nvSpPr>
        <p:spPr>
          <a:xfrm>
            <a:off x="8118456" y="1067536"/>
            <a:ext cx="3841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RULES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x1_3, then output = y1_1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x1_1, then output = y1_3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x1_5, then output = y1_3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x1_2 , then output = y1_2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x1_4, then output = y1_2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4DE6E-5E5E-E84C-AA03-A5CD30B03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9" t="12209" r="4301" b="8041"/>
          <a:stretch/>
        </p:blipFill>
        <p:spPr>
          <a:xfrm>
            <a:off x="838196" y="1436868"/>
            <a:ext cx="7280259" cy="2213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F0C3DE-84C8-774A-BB4A-0D15F9990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75" t="11986" r="4600" b="7792"/>
          <a:stretch/>
        </p:blipFill>
        <p:spPr>
          <a:xfrm>
            <a:off x="838196" y="3831337"/>
            <a:ext cx="7280259" cy="221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4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5D7-E281-9140-96E4-0231BA4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699990"/>
          </a:xfrm>
        </p:spPr>
        <p:txBody>
          <a:bodyPr>
            <a:normAutofit/>
          </a:bodyPr>
          <a:lstStyle/>
          <a:p>
            <a:r>
              <a:rPr lang="en-US" b="1" dirty="0"/>
              <a:t>Problem 5 - </a:t>
            </a:r>
            <a:r>
              <a:rPr lang="en-US" dirty="0"/>
              <a:t>Toolbox Test A: Hint Result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3F7B-703D-D04E-8175-15E44EA3A28D}"/>
              </a:ext>
            </a:extLst>
          </p:cNvPr>
          <p:cNvSpPr txBox="1"/>
          <p:nvPr/>
        </p:nvSpPr>
        <p:spPr>
          <a:xfrm>
            <a:off x="838200" y="882870"/>
            <a:ext cx="232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Toolbox Result: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85A49-1586-924C-83D4-2B8A0A7A6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96" t="10682" r="24880" b="36537"/>
          <a:stretch/>
        </p:blipFill>
        <p:spPr>
          <a:xfrm>
            <a:off x="838200" y="1686053"/>
            <a:ext cx="4428744" cy="293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46E0F0-7F35-454B-ADF7-EAC798A484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4" t="9330" r="8000" b="5270"/>
          <a:stretch/>
        </p:blipFill>
        <p:spPr>
          <a:xfrm>
            <a:off x="6925056" y="1686053"/>
            <a:ext cx="4428744" cy="29316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03BD34-BB5B-FF48-98C0-307D2C9BBBA7}"/>
              </a:ext>
            </a:extLst>
          </p:cNvPr>
          <p:cNvSpPr txBox="1"/>
          <p:nvPr/>
        </p:nvSpPr>
        <p:spPr>
          <a:xfrm>
            <a:off x="6925056" y="884868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Xin’s Result:</a:t>
            </a:r>
          </a:p>
        </p:txBody>
      </p:sp>
    </p:spTree>
    <p:extLst>
      <p:ext uri="{BB962C8B-B14F-4D97-AF65-F5344CB8AC3E}">
        <p14:creationId xmlns:p14="http://schemas.microsoft.com/office/powerpoint/2010/main" val="174685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5D7-E281-9140-96E4-0231BA4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699990"/>
          </a:xfrm>
        </p:spPr>
        <p:txBody>
          <a:bodyPr>
            <a:normAutofit/>
          </a:bodyPr>
          <a:lstStyle/>
          <a:p>
            <a:r>
              <a:rPr lang="en-US" b="1" dirty="0"/>
              <a:t>Problem 5 - </a:t>
            </a:r>
            <a:r>
              <a:rPr lang="en-US" dirty="0"/>
              <a:t>Toolbox Test B: Updated Setup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3F7B-703D-D04E-8175-15E44EA3A28D}"/>
              </a:ext>
            </a:extLst>
          </p:cNvPr>
          <p:cNvSpPr txBox="1"/>
          <p:nvPr/>
        </p:nvSpPr>
        <p:spPr>
          <a:xfrm>
            <a:off x="838197" y="1067536"/>
            <a:ext cx="27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MEMBERSHIP FUNCTIONS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B8917-F8BF-1E46-B142-86F64A9E3CD5}"/>
              </a:ext>
            </a:extLst>
          </p:cNvPr>
          <p:cNvSpPr txBox="1"/>
          <p:nvPr/>
        </p:nvSpPr>
        <p:spPr>
          <a:xfrm>
            <a:off x="8118456" y="1067536"/>
            <a:ext cx="3841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RULES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x1_3, then output = y1_1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x1_1, then output = y1_3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x1_5, then output = y1_3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x1_2 , then output = y1_2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x1_4, then output = y1_2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D6A19-7B8A-0347-8A4E-E27455EFA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24" t="12298" r="3651" b="8634"/>
          <a:stretch/>
        </p:blipFill>
        <p:spPr>
          <a:xfrm>
            <a:off x="838196" y="1441118"/>
            <a:ext cx="7280259" cy="2314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1D40E-6BFD-F942-9416-CF0DB8D9A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48" t="12286" r="3453" b="8066"/>
          <a:stretch/>
        </p:blipFill>
        <p:spPr>
          <a:xfrm>
            <a:off x="838196" y="3913632"/>
            <a:ext cx="7280259" cy="230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7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5D7-E281-9140-96E4-0231BA4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699990"/>
          </a:xfrm>
        </p:spPr>
        <p:txBody>
          <a:bodyPr>
            <a:normAutofit/>
          </a:bodyPr>
          <a:lstStyle/>
          <a:p>
            <a:r>
              <a:rPr lang="en-US" b="1" dirty="0"/>
              <a:t>Problem 5 - </a:t>
            </a:r>
            <a:r>
              <a:rPr lang="en-US" dirty="0"/>
              <a:t>Toolbox Test B: Updated Result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3F7B-703D-D04E-8175-15E44EA3A28D}"/>
              </a:ext>
            </a:extLst>
          </p:cNvPr>
          <p:cNvSpPr txBox="1"/>
          <p:nvPr/>
        </p:nvSpPr>
        <p:spPr>
          <a:xfrm>
            <a:off x="838200" y="882870"/>
            <a:ext cx="232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Toolbox Result: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3BD34-BB5B-FF48-98C0-307D2C9BBBA7}"/>
              </a:ext>
            </a:extLst>
          </p:cNvPr>
          <p:cNvSpPr txBox="1"/>
          <p:nvPr/>
        </p:nvSpPr>
        <p:spPr>
          <a:xfrm>
            <a:off x="6925056" y="884868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Xin’s Result: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39714-B9A9-9E44-B85D-D6884C3A5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t="9576" r="24979" b="37434"/>
          <a:stretch/>
        </p:blipFill>
        <p:spPr>
          <a:xfrm>
            <a:off x="838200" y="1686053"/>
            <a:ext cx="4428744" cy="2983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3D037-8230-5C44-82A2-0684AA2BF6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4" t="10220" r="8939" b="5547"/>
          <a:stretch/>
        </p:blipFill>
        <p:spPr>
          <a:xfrm>
            <a:off x="6925056" y="1686053"/>
            <a:ext cx="4428744" cy="29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5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5D7-E281-9140-96E4-0231BA4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699990"/>
          </a:xfrm>
        </p:spPr>
        <p:txBody>
          <a:bodyPr>
            <a:normAutofit/>
          </a:bodyPr>
          <a:lstStyle/>
          <a:p>
            <a:r>
              <a:rPr lang="en-US" b="1" dirty="0"/>
              <a:t>Problem 1 - </a:t>
            </a:r>
            <a:r>
              <a:rPr lang="en-US" dirty="0"/>
              <a:t>Toolbox Test A: Hint Setup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3F7B-703D-D04E-8175-15E44EA3A28D}"/>
              </a:ext>
            </a:extLst>
          </p:cNvPr>
          <p:cNvSpPr txBox="1"/>
          <p:nvPr/>
        </p:nvSpPr>
        <p:spPr>
          <a:xfrm>
            <a:off x="838197" y="1067536"/>
            <a:ext cx="27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MEMBERSHIP FUNCTIONS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B8917-F8BF-1E46-B142-86F64A9E3CD5}"/>
              </a:ext>
            </a:extLst>
          </p:cNvPr>
          <p:cNvSpPr txBox="1"/>
          <p:nvPr/>
        </p:nvSpPr>
        <p:spPr>
          <a:xfrm>
            <a:off x="8118456" y="1067536"/>
            <a:ext cx="3788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RULES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x1_1, then output = y1_1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x1_2, then output = y1_2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x1_3, then output = y1_2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A323A-2DE5-2B4B-81DB-3A82DFAF2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72" t="11784" r="3631" b="8184"/>
          <a:stretch/>
        </p:blipFill>
        <p:spPr>
          <a:xfrm>
            <a:off x="838196" y="1436868"/>
            <a:ext cx="7280259" cy="2245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0E0E3-4A59-9748-832B-261C37AFE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95" t="11766" r="3356" b="8419"/>
          <a:stretch/>
        </p:blipFill>
        <p:spPr>
          <a:xfrm>
            <a:off x="838196" y="3867912"/>
            <a:ext cx="7280259" cy="21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0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5D7-E281-9140-96E4-0231BA4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699990"/>
          </a:xfrm>
        </p:spPr>
        <p:txBody>
          <a:bodyPr>
            <a:normAutofit/>
          </a:bodyPr>
          <a:lstStyle/>
          <a:p>
            <a:r>
              <a:rPr lang="en-US" b="1" dirty="0"/>
              <a:t>Problem 1 - </a:t>
            </a:r>
            <a:r>
              <a:rPr lang="en-US" dirty="0"/>
              <a:t>Toolbox Test A: Hint Result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3F7B-703D-D04E-8175-15E44EA3A28D}"/>
              </a:ext>
            </a:extLst>
          </p:cNvPr>
          <p:cNvSpPr txBox="1"/>
          <p:nvPr/>
        </p:nvSpPr>
        <p:spPr>
          <a:xfrm>
            <a:off x="838200" y="882870"/>
            <a:ext cx="232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Toolbox Result: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3BD34-BB5B-FF48-98C0-307D2C9BBBA7}"/>
              </a:ext>
            </a:extLst>
          </p:cNvPr>
          <p:cNvSpPr txBox="1"/>
          <p:nvPr/>
        </p:nvSpPr>
        <p:spPr>
          <a:xfrm>
            <a:off x="6925056" y="884868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Xin’s Result: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5734E-B09C-204C-A130-48534762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2192"/>
            <a:ext cx="4428744" cy="293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FB689A-4C28-E94A-931D-8A16ECB501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9" t="10974" r="9096" b="5965"/>
          <a:stretch/>
        </p:blipFill>
        <p:spPr>
          <a:xfrm>
            <a:off x="6925056" y="1952192"/>
            <a:ext cx="4428744" cy="29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2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5D7-E281-9140-96E4-0231BA4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699990"/>
          </a:xfrm>
        </p:spPr>
        <p:txBody>
          <a:bodyPr>
            <a:normAutofit/>
          </a:bodyPr>
          <a:lstStyle/>
          <a:p>
            <a:r>
              <a:rPr lang="en-US" b="1" dirty="0"/>
              <a:t>Problem 1 - </a:t>
            </a:r>
            <a:r>
              <a:rPr lang="en-US" dirty="0"/>
              <a:t>Toolbox Test B: Updated Setup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3F7B-703D-D04E-8175-15E44EA3A28D}"/>
              </a:ext>
            </a:extLst>
          </p:cNvPr>
          <p:cNvSpPr txBox="1"/>
          <p:nvPr/>
        </p:nvSpPr>
        <p:spPr>
          <a:xfrm>
            <a:off x="838197" y="1067536"/>
            <a:ext cx="27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MEMBERSHIP FUNCTIONS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B8917-F8BF-1E46-B142-86F64A9E3CD5}"/>
              </a:ext>
            </a:extLst>
          </p:cNvPr>
          <p:cNvSpPr txBox="1"/>
          <p:nvPr/>
        </p:nvSpPr>
        <p:spPr>
          <a:xfrm>
            <a:off x="8118456" y="1067536"/>
            <a:ext cx="37353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RULES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x1_1, then output = y1_1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x1_2, then output = y1_2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x1_3, then output = y1_3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x1_4, then output = y1_4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x1_5, then output = y1_5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x1_6, then output = y1_6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x1_7, then output = y1_7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x1_8, then output = y1_8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x1_9, then output = y1_9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BBE96-D5FF-9244-A83D-A5EDD663C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49" t="12061" r="3577" b="7908"/>
          <a:stretch/>
        </p:blipFill>
        <p:spPr>
          <a:xfrm>
            <a:off x="838195" y="1436868"/>
            <a:ext cx="7280259" cy="2219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3C8E50-E2AB-AB45-B7FD-B7D7DAA1A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00" t="12667" r="1612" b="2000"/>
          <a:stretch/>
        </p:blipFill>
        <p:spPr>
          <a:xfrm>
            <a:off x="838195" y="3840480"/>
            <a:ext cx="7280259" cy="220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6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5D7-E281-9140-96E4-0231BA4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699990"/>
          </a:xfrm>
        </p:spPr>
        <p:txBody>
          <a:bodyPr>
            <a:normAutofit/>
          </a:bodyPr>
          <a:lstStyle/>
          <a:p>
            <a:r>
              <a:rPr lang="en-US" b="1" dirty="0"/>
              <a:t>Problem 1 - </a:t>
            </a:r>
            <a:r>
              <a:rPr lang="en-US" dirty="0"/>
              <a:t>Toolbox Test B: Updated Result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3F7B-703D-D04E-8175-15E44EA3A28D}"/>
              </a:ext>
            </a:extLst>
          </p:cNvPr>
          <p:cNvSpPr txBox="1"/>
          <p:nvPr/>
        </p:nvSpPr>
        <p:spPr>
          <a:xfrm>
            <a:off x="838200" y="882870"/>
            <a:ext cx="232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Toolbox Result: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3BD34-BB5B-FF48-98C0-307D2C9BBBA7}"/>
              </a:ext>
            </a:extLst>
          </p:cNvPr>
          <p:cNvSpPr txBox="1"/>
          <p:nvPr/>
        </p:nvSpPr>
        <p:spPr>
          <a:xfrm>
            <a:off x="6925056" y="884868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Xin’s Result: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18F6D-7B53-3E4A-90E7-6BB22821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0907"/>
            <a:ext cx="4895086" cy="2894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7C8EB2-0FF3-8B45-9A42-6AFCEDFCD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3" t="11269" r="9031" b="4363"/>
          <a:stretch/>
        </p:blipFill>
        <p:spPr>
          <a:xfrm>
            <a:off x="6458714" y="1730907"/>
            <a:ext cx="4895086" cy="289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5D7-E281-9140-96E4-0231BA4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699990"/>
          </a:xfrm>
        </p:spPr>
        <p:txBody>
          <a:bodyPr>
            <a:normAutofit/>
          </a:bodyPr>
          <a:lstStyle/>
          <a:p>
            <a:r>
              <a:rPr lang="en-US" b="1" dirty="0"/>
              <a:t>Problem 2 - </a:t>
            </a:r>
            <a:r>
              <a:rPr lang="en-US" dirty="0"/>
              <a:t>Toolbox Test A: Hint Setup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3F7B-703D-D04E-8175-15E44EA3A28D}"/>
              </a:ext>
            </a:extLst>
          </p:cNvPr>
          <p:cNvSpPr txBox="1"/>
          <p:nvPr/>
        </p:nvSpPr>
        <p:spPr>
          <a:xfrm>
            <a:off x="838197" y="1067536"/>
            <a:ext cx="27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MEMBERSHIP FUNCTIONS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B8917-F8BF-1E46-B142-86F64A9E3CD5}"/>
              </a:ext>
            </a:extLst>
          </p:cNvPr>
          <p:cNvSpPr txBox="1"/>
          <p:nvPr/>
        </p:nvSpPr>
        <p:spPr>
          <a:xfrm>
            <a:off x="8118456" y="1067536"/>
            <a:ext cx="3788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RULES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x1_3, then output = y1_1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x1_2, then output = y1_2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x1_3, then output = y1_2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95D6C7-ACF9-BB46-97AC-692852C56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56" t="12667" r="1507" b="2816"/>
          <a:stretch/>
        </p:blipFill>
        <p:spPr>
          <a:xfrm>
            <a:off x="838197" y="1436868"/>
            <a:ext cx="7280259" cy="2176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DBCA3-36EC-7E47-A826-6D0BAAA51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45" t="11900" r="1273"/>
          <a:stretch/>
        </p:blipFill>
        <p:spPr>
          <a:xfrm>
            <a:off x="838196" y="3798418"/>
            <a:ext cx="7280259" cy="22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5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5D7-E281-9140-96E4-0231BA4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699990"/>
          </a:xfrm>
        </p:spPr>
        <p:txBody>
          <a:bodyPr>
            <a:normAutofit/>
          </a:bodyPr>
          <a:lstStyle/>
          <a:p>
            <a:r>
              <a:rPr lang="en-US" b="1" dirty="0"/>
              <a:t>Problem 2 - </a:t>
            </a:r>
            <a:r>
              <a:rPr lang="en-US" dirty="0"/>
              <a:t>Toolbox Test A: Hint Result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3F7B-703D-D04E-8175-15E44EA3A28D}"/>
              </a:ext>
            </a:extLst>
          </p:cNvPr>
          <p:cNvSpPr txBox="1"/>
          <p:nvPr/>
        </p:nvSpPr>
        <p:spPr>
          <a:xfrm>
            <a:off x="838200" y="882870"/>
            <a:ext cx="232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Toolbox Result: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3BD34-BB5B-FF48-98C0-307D2C9BBBA7}"/>
              </a:ext>
            </a:extLst>
          </p:cNvPr>
          <p:cNvSpPr txBox="1"/>
          <p:nvPr/>
        </p:nvSpPr>
        <p:spPr>
          <a:xfrm>
            <a:off x="6096000" y="882870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Xin’s Result: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DD6485-8A9E-234C-A801-F2158E322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7" b="2758"/>
          <a:stretch/>
        </p:blipFill>
        <p:spPr>
          <a:xfrm>
            <a:off x="838200" y="1952192"/>
            <a:ext cx="5050536" cy="293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EC3A0-C9C4-1847-906B-3636AE189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3" t="10974" r="9095" b="4505"/>
          <a:stretch/>
        </p:blipFill>
        <p:spPr>
          <a:xfrm>
            <a:off x="6096000" y="1952192"/>
            <a:ext cx="5257800" cy="29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3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5D7-E281-9140-96E4-0231BA4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699990"/>
          </a:xfrm>
        </p:spPr>
        <p:txBody>
          <a:bodyPr>
            <a:normAutofit/>
          </a:bodyPr>
          <a:lstStyle/>
          <a:p>
            <a:r>
              <a:rPr lang="en-US" b="1" dirty="0"/>
              <a:t>Problem </a:t>
            </a:r>
            <a:r>
              <a:rPr lang="en-US" altLang="zh-CN" b="1" dirty="0"/>
              <a:t>3</a:t>
            </a:r>
            <a:r>
              <a:rPr lang="en-US" b="1" dirty="0"/>
              <a:t> - </a:t>
            </a:r>
            <a:r>
              <a:rPr lang="en-US" dirty="0"/>
              <a:t>Toolbox Test A: Hint Setup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3F7B-703D-D04E-8175-15E44EA3A28D}"/>
              </a:ext>
            </a:extLst>
          </p:cNvPr>
          <p:cNvSpPr txBox="1"/>
          <p:nvPr/>
        </p:nvSpPr>
        <p:spPr>
          <a:xfrm>
            <a:off x="838197" y="1067536"/>
            <a:ext cx="27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MEMBERSHIP FUNCTIONS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B8917-F8BF-1E46-B142-86F64A9E3CD5}"/>
              </a:ext>
            </a:extLst>
          </p:cNvPr>
          <p:cNvSpPr txBox="1"/>
          <p:nvPr/>
        </p:nvSpPr>
        <p:spPr>
          <a:xfrm>
            <a:off x="8118456" y="1067536"/>
            <a:ext cx="37353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RULES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</a:t>
            </a:r>
            <a:r>
              <a:rPr lang="en-US" altLang="zh-CN" dirty="0"/>
              <a:t>1</a:t>
            </a:r>
            <a:r>
              <a:rPr lang="en-US" dirty="0"/>
              <a:t>, then output = y1_1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</a:t>
            </a:r>
            <a:r>
              <a:rPr lang="en-US" altLang="zh-CN" dirty="0"/>
              <a:t>2</a:t>
            </a:r>
            <a:r>
              <a:rPr lang="en-US" dirty="0"/>
              <a:t>, then output = y1_</a:t>
            </a:r>
            <a:r>
              <a:rPr lang="en-US" altLang="zh-CN" dirty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</a:t>
            </a:r>
            <a:r>
              <a:rPr lang="en-US" altLang="zh-CN" dirty="0"/>
              <a:t>3</a:t>
            </a:r>
            <a:r>
              <a:rPr lang="en-US" dirty="0"/>
              <a:t>, then output = y1_</a:t>
            </a:r>
            <a:r>
              <a:rPr lang="en-US" altLang="zh-CN" dirty="0"/>
              <a:t>3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</a:t>
            </a:r>
            <a:r>
              <a:rPr lang="en-US" altLang="zh-CN" dirty="0"/>
              <a:t>4</a:t>
            </a:r>
            <a:r>
              <a:rPr lang="en-US" dirty="0"/>
              <a:t>, then output = y1_</a:t>
            </a:r>
            <a:r>
              <a:rPr lang="en-US" altLang="zh-CN" dirty="0"/>
              <a:t>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input = x1_</a:t>
            </a:r>
            <a:r>
              <a:rPr lang="en-US" altLang="zh-CN" dirty="0"/>
              <a:t>1</a:t>
            </a:r>
            <a:r>
              <a:rPr lang="en-US" dirty="0"/>
              <a:t>, then output = y1_</a:t>
            </a:r>
            <a:r>
              <a:rPr lang="en-US" altLang="zh-CN" dirty="0"/>
              <a:t>5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7CB5AB-73D9-4041-BE43-17117F917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" t="8052" r="968" b="2104"/>
          <a:stretch/>
        </p:blipFill>
        <p:spPr>
          <a:xfrm>
            <a:off x="838196" y="1436868"/>
            <a:ext cx="7280259" cy="2185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A2BD08-B10A-914F-81B7-0C3F42A40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1" t="6295" r="1489" b="2690"/>
          <a:stretch/>
        </p:blipFill>
        <p:spPr>
          <a:xfrm>
            <a:off x="838196" y="3812986"/>
            <a:ext cx="7280259" cy="222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5D7-E281-9140-96E4-0231BA4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699990"/>
          </a:xfrm>
        </p:spPr>
        <p:txBody>
          <a:bodyPr>
            <a:normAutofit/>
          </a:bodyPr>
          <a:lstStyle/>
          <a:p>
            <a:r>
              <a:rPr lang="en-US" b="1" dirty="0"/>
              <a:t>Problem 3 - </a:t>
            </a:r>
            <a:r>
              <a:rPr lang="en-US" dirty="0"/>
              <a:t>Toolbox Test A: Hint Result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3F7B-703D-D04E-8175-15E44EA3A28D}"/>
              </a:ext>
            </a:extLst>
          </p:cNvPr>
          <p:cNvSpPr txBox="1"/>
          <p:nvPr/>
        </p:nvSpPr>
        <p:spPr>
          <a:xfrm>
            <a:off x="838200" y="882870"/>
            <a:ext cx="232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Toolbox Result: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3BD34-BB5B-FF48-98C0-307D2C9BBBA7}"/>
              </a:ext>
            </a:extLst>
          </p:cNvPr>
          <p:cNvSpPr txBox="1"/>
          <p:nvPr/>
        </p:nvSpPr>
        <p:spPr>
          <a:xfrm>
            <a:off x="6925056" y="884868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Xin’s Result: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89D01-B55A-7F49-AEA7-D205953CE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" t="3821" r="2742" b="3076"/>
          <a:stretch/>
        </p:blipFill>
        <p:spPr>
          <a:xfrm>
            <a:off x="838200" y="1952192"/>
            <a:ext cx="4429113" cy="2931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C1B370-7C56-5D4B-90A4-739F85FB4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7" t="11392" r="9565" b="5131"/>
          <a:stretch/>
        </p:blipFill>
        <p:spPr>
          <a:xfrm>
            <a:off x="6924690" y="1952192"/>
            <a:ext cx="4429110" cy="29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4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534</Words>
  <Application>Microsoft Macintosh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HW3&amp;4</vt:lpstr>
      <vt:lpstr>Problem 1 - Toolbox Test A: Hint Setup</vt:lpstr>
      <vt:lpstr>Problem 1 - Toolbox Test A: Hint Result</vt:lpstr>
      <vt:lpstr>Problem 1 - Toolbox Test B: Updated Setup</vt:lpstr>
      <vt:lpstr>Problem 1 - Toolbox Test B: Updated Result</vt:lpstr>
      <vt:lpstr>Problem 2 - Toolbox Test A: Hint Setup</vt:lpstr>
      <vt:lpstr>Problem 2 - Toolbox Test A: Hint Result</vt:lpstr>
      <vt:lpstr>Problem 3 - Toolbox Test A: Hint Setup</vt:lpstr>
      <vt:lpstr>Problem 3 - Toolbox Test A: Hint Result</vt:lpstr>
      <vt:lpstr>Problem 4 - Toolbox Test A: Hint Setup</vt:lpstr>
      <vt:lpstr>Problem 4 - Toolbox Test A: Hint Result</vt:lpstr>
      <vt:lpstr>Problem 4 - Toolbox Test A: Hint Result</vt:lpstr>
      <vt:lpstr>Problem 5 - Toolbox Test A: Hint Setup</vt:lpstr>
      <vt:lpstr>Problem 5 - Toolbox Test A: Hint Result</vt:lpstr>
      <vt:lpstr>Problem 5 - Toolbox Test B: Updated Setup</vt:lpstr>
      <vt:lpstr>Problem 5 - Toolbox Test B: Updated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HW3&amp;4</dc:title>
  <dc:creator>Li, Xin (li4x7)</dc:creator>
  <cp:lastModifiedBy>Li, Xin (li4x7)</cp:lastModifiedBy>
  <cp:revision>25</cp:revision>
  <dcterms:created xsi:type="dcterms:W3CDTF">2019-09-22T19:13:36Z</dcterms:created>
  <dcterms:modified xsi:type="dcterms:W3CDTF">2019-09-22T23:35:26Z</dcterms:modified>
</cp:coreProperties>
</file>