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4254-4FD2-FF4C-93BA-98FAC4FA3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E38D2-A082-EA48-9B72-E6AA37B80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B0CDC-F92A-3A49-BB81-63B616D02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939-2DD5-A44D-9ED3-F255A293EFDB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B4015-C33B-2841-8898-BCE0E9B81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89133-965E-7E4E-8BA0-3B3A09A3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7417-C575-6846-85FA-33E52E572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3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38EC-B109-F548-84D8-3FD68E3E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56A5F-48E2-2E40-854F-8F8FC7D7B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2181C-222C-4740-96F0-C5BFFA15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939-2DD5-A44D-9ED3-F255A293EFDB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FCBCF-FC5E-B248-B146-7E4456CE1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6E0C4-E092-AE49-BADB-4578F623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7417-C575-6846-85FA-33E52E572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3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30E320-646B-D74A-AE48-03093408D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681B5-61DB-7C41-ADA9-185179313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A5685-7611-224A-9B4F-2E4C9AF10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939-2DD5-A44D-9ED3-F255A293EFDB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40A8F-EA47-3A47-9EC3-D24CE8237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6FA07-AAE4-AE4D-A7F7-32B09D02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7417-C575-6846-85FA-33E52E572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4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C345-0E62-7B4E-A8B4-63FDD8CEF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52C1C-6F38-8C42-8A77-63ACDCBEA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172A3-DCF8-FF4E-A404-639E6EA5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939-2DD5-A44D-9ED3-F255A293EFDB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10BD7-BD82-DB49-A155-F61580DF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975EE-E92A-C242-B329-6E41C4240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7417-C575-6846-85FA-33E52E572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4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B35E-A5D9-904F-AA66-51E1899F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4AE97-9D22-6E45-825C-9F62EECE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A4BEE-B0D8-6F40-9D44-F7E50C38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939-2DD5-A44D-9ED3-F255A293EFDB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71E97-E78E-8D43-9F39-B60B7E3EF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E600-687D-784B-87CA-2B243AD2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7417-C575-6846-85FA-33E52E572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1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B8B69-5C99-BA48-86ED-98B41D54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37E52-512B-694A-B172-A8F8F8D29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8708E-F8ED-F340-B8D2-0E87B46A2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E132A-D51A-224A-8EC7-CBBFC673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939-2DD5-A44D-9ED3-F255A293EFDB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4DAB6-52E8-DE46-A27D-7AA2613A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FDA3C-0EC4-F84C-A926-26B0686C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7417-C575-6846-85FA-33E52E572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3693-AA0F-9341-93CC-253880647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0B8AE-8920-874D-A9FD-12F40C800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D1809-9467-8A4B-A27C-7AFAD19FB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24A6F-8BA5-E749-951A-D55FB1F6F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215CE-B0F9-C846-A5D4-E09BEACC0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A51B79-C000-5749-B0D2-9043A0297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939-2DD5-A44D-9ED3-F255A293EFDB}" type="datetimeFigureOut">
              <a:rPr lang="en-US" smtClean="0"/>
              <a:t>11/7/19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42F7A-4E52-C149-A0FA-084FE10F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B79A40-3EFC-EF4A-BA24-8AAB8968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7417-C575-6846-85FA-33E52E572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58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6CA6-0A88-CB46-92F6-50CC62D3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7653B-9970-314B-A876-869116A5D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939-2DD5-A44D-9ED3-F255A293EFDB}" type="datetimeFigureOut">
              <a:rPr lang="en-US" smtClean="0"/>
              <a:t>11/7/19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2B419-90F3-974F-9261-0C75D73C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EE003-1685-B144-B75E-28F50094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7417-C575-6846-85FA-33E52E572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2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D59B33-5583-2C4C-8B07-9875DB0B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939-2DD5-A44D-9ED3-F255A293EFDB}" type="datetimeFigureOut">
              <a:rPr lang="en-US" smtClean="0"/>
              <a:t>11/7/19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845AB-9A48-DA48-8AF8-3CECC4E2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B92B1-E3AA-A340-B0E9-640E3653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7417-C575-6846-85FA-33E52E572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5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189FE-300E-944A-B256-AFFF2ED30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B54FD-EAC1-E246-BB9E-222E8611B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4E336-4EDC-DA46-AA5C-B5BCF7021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2A6BF-C5B2-1548-8235-AAEC116F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939-2DD5-A44D-9ED3-F255A293EFDB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A2192-9E44-FF46-B15C-E059AF943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788EE-4407-3A46-8135-6CAF710E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7417-C575-6846-85FA-33E52E572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4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FA1DC-E048-A746-A2BD-B8A3FDD9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0AC8AF-C206-5B4A-A35C-2588DA6B6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C9DCC-5DD7-EC4F-BCC9-273532292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9CC3B-EA58-BE4D-B93D-EA54FAF4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939-2DD5-A44D-9ED3-F255A293EFDB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BCC7C-C5D8-6747-A2CB-4606D4E5D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46281-782B-1E43-BB3A-4D3084911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7417-C575-6846-85FA-33E52E572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1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BF28AA-DC85-044F-9175-D100106F2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5D9D8-96F7-C84C-90E4-2746973AC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54E17-6BD7-8D46-8413-D0F7D6FB9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35939-2DD5-A44D-9ED3-F255A293EFDB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9C3E6-137F-7544-9F23-D275B0285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93D09-06E2-AD49-9A76-7956EB860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87417-C575-6846-85FA-33E52E572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7BB75-DCEE-C848-B602-93AC657E2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Final Project Milestone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A8D3C-B72D-2D41-96DA-CA425ED289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XIN LI</a:t>
            </a:r>
          </a:p>
        </p:txBody>
      </p:sp>
    </p:spTree>
    <p:extLst>
      <p:ext uri="{BB962C8B-B14F-4D97-AF65-F5344CB8AC3E}">
        <p14:creationId xmlns:p14="http://schemas.microsoft.com/office/powerpoint/2010/main" val="3183031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5252-81AF-8743-BC48-7914723A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Approach – Membership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45F7F-E632-3C4E-942A-9CF75F4A0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54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5252-81AF-8743-BC48-7914723A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Approach – Rule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45F7F-E632-3C4E-942A-9CF75F4A0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11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5252-81AF-8743-BC48-7914723A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Approach – Inference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45F7F-E632-3C4E-942A-9CF75F4A0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97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5252-81AF-8743-BC48-7914723A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Approach - Defuzzification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45F7F-E632-3C4E-942A-9CF75F4A0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72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5252-81AF-8743-BC48-7914723A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45F7F-E632-3C4E-942A-9CF75F4A0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78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5252-81AF-8743-BC48-7914723A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Expected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45F7F-E632-3C4E-942A-9CF75F4A0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22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5252-81AF-8743-BC48-7914723A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45F7F-E632-3C4E-942A-9CF75F4A0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84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5252-81AF-8743-BC48-7914723A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Additional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45F7F-E632-3C4E-942A-9CF75F4A0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27610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5252-81AF-8743-BC48-7914723A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45F7F-E632-3C4E-942A-9CF75F4A0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0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5252-81AF-8743-BC48-7914723A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45F7F-E632-3C4E-942A-9CF75F4A0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Title: Speed Harmonization (SH) with Fuzzy System</a:t>
            </a:r>
          </a:p>
          <a:p>
            <a:r>
              <a:rPr lang="en-US" dirty="0"/>
              <a:t>Team member: XIN LI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3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5252-81AF-8743-BC48-7914723A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45F7F-E632-3C4E-942A-9CF75F4A0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Traffic flows merge from 3 lanes into 2 lanes lead to traffic jam.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5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5252-81AF-8743-BC48-7914723A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SH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45F7F-E632-3C4E-942A-9CF75F4A0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solution for the traffic flow merging issue.</a:t>
            </a:r>
          </a:p>
          <a:p>
            <a:r>
              <a:rPr lang="en-US" dirty="0"/>
              <a:t>Optimize the throughout 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47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5252-81AF-8743-BC48-7914723A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Fuzzy System Is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45F7F-E632-3C4E-942A-9CF75F4A0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Robustness to the traffic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447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5252-81AF-8743-BC48-7914723A5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Block Diagram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CD44EEC-02C2-D24E-ADF7-93F3AB565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186" y="2196548"/>
            <a:ext cx="10907627" cy="3322120"/>
          </a:xfrm>
        </p:spPr>
      </p:pic>
    </p:spTree>
    <p:extLst>
      <p:ext uri="{BB962C8B-B14F-4D97-AF65-F5344CB8AC3E}">
        <p14:creationId xmlns:p14="http://schemas.microsoft.com/office/powerpoint/2010/main" val="806455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5252-81AF-8743-BC48-7914723A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Diagram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740751-9969-7C4B-8A6D-66ADCFAD4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670" y="2136512"/>
            <a:ext cx="9152866" cy="3697758"/>
          </a:xfrm>
        </p:spPr>
      </p:pic>
    </p:spTree>
    <p:extLst>
      <p:ext uri="{BB962C8B-B14F-4D97-AF65-F5344CB8AC3E}">
        <p14:creationId xmlns:p14="http://schemas.microsoft.com/office/powerpoint/2010/main" val="318830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5252-81AF-8743-BC48-7914723A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Program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45F7F-E632-3C4E-942A-9CF75F4A0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the possibility of traffic jam and increase the total throughput rate in any given circumstance (state).</a:t>
            </a:r>
          </a:p>
          <a:p>
            <a:endParaRPr lang="en-US" dirty="0"/>
          </a:p>
          <a:p>
            <a:r>
              <a:rPr lang="en-US" dirty="0"/>
              <a:t>Test the performance of combination of fuzzy system and reinforcement learning.</a:t>
            </a:r>
          </a:p>
          <a:p>
            <a:endParaRPr lang="en-US" dirty="0"/>
          </a:p>
          <a:p>
            <a:r>
              <a:rPr lang="en-US" dirty="0"/>
              <a:t>Extend the domain of using fuzzy system in traffic optimization.</a:t>
            </a:r>
          </a:p>
        </p:txBody>
      </p:sp>
    </p:spTree>
    <p:extLst>
      <p:ext uri="{BB962C8B-B14F-4D97-AF65-F5344CB8AC3E}">
        <p14:creationId xmlns:p14="http://schemas.microsoft.com/office/powerpoint/2010/main" val="351703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5252-81AF-8743-BC48-7914723A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Figure of Merit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45F7F-E632-3C4E-942A-9CF75F4A0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86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147</Words>
  <Application>Microsoft Macintosh PowerPoint</Application>
  <PresentationFormat>Widescreen</PresentationFormat>
  <Paragraphs>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Final Project Milestone</vt:lpstr>
      <vt:lpstr>Abstract</vt:lpstr>
      <vt:lpstr>Background</vt:lpstr>
      <vt:lpstr>Why SH Is Important</vt:lpstr>
      <vt:lpstr>Why Fuzzy System Is Used?</vt:lpstr>
      <vt:lpstr>Block Diagram</vt:lpstr>
      <vt:lpstr>Block Diagram (Cont.)</vt:lpstr>
      <vt:lpstr>Research Program Objectives</vt:lpstr>
      <vt:lpstr>Figure of Merit</vt:lpstr>
      <vt:lpstr>Approach – Membership Function</vt:lpstr>
      <vt:lpstr>Approach – Rule Base</vt:lpstr>
      <vt:lpstr>Approach – Inference Method</vt:lpstr>
      <vt:lpstr>Approach - Defuzzification</vt:lpstr>
      <vt:lpstr>Challenges</vt:lpstr>
      <vt:lpstr>Expected Outcomes</vt:lpstr>
      <vt:lpstr>References</vt:lpstr>
      <vt:lpstr>Additional Reference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Milestone</dc:title>
  <dc:creator>Li, Xin (li4x7)</dc:creator>
  <cp:lastModifiedBy>Li, Xin (li4x7)</cp:lastModifiedBy>
  <cp:revision>10</cp:revision>
  <dcterms:created xsi:type="dcterms:W3CDTF">2019-11-07T17:19:18Z</dcterms:created>
  <dcterms:modified xsi:type="dcterms:W3CDTF">2019-11-09T23:02:23Z</dcterms:modified>
</cp:coreProperties>
</file>