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2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3BE97CF3-5AB4-46B9-90DE-54F7D3BAE8A1}">
          <p14:sldIdLst>
            <p14:sldId id="256"/>
            <p14:sldId id="262"/>
            <p14:sldId id="257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C7A97A-A7DE-4DFB-8542-1E4BF24C7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111DB0-3D73-4D20-9D57-CEF5A0D86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7BB8F0-8A85-41F6-B95E-EBF984CAF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267" y="1255064"/>
            <a:ext cx="3685070" cy="914401"/>
          </a:xfrm>
        </p:spPr>
        <p:txBody>
          <a:bodyPr>
            <a:normAutofit/>
          </a:bodyPr>
          <a:lstStyle/>
          <a:p>
            <a:r>
              <a:rPr lang="es-ES" dirty="0">
                <a:latin typeface="Berlin Sans FB Demi" panose="020E0802020502020306" pitchFamily="34" charset="0"/>
              </a:rPr>
              <a:t>GRUPO 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D2F3B5C-18A7-4C1D-9C8C-9651993FE3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6136" y="2653806"/>
            <a:ext cx="3890955" cy="2922116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latin typeface="Berlin Sans FB Demi" panose="020E0802020502020306" pitchFamily="34" charset="0"/>
              </a:rPr>
              <a:t>Enrique Sánchez de Francisco</a:t>
            </a:r>
          </a:p>
          <a:p>
            <a:pPr algn="ctr"/>
            <a:r>
              <a:rPr lang="es-ES" dirty="0">
                <a:latin typeface="Berlin Sans FB Demi" panose="020E0802020502020306" pitchFamily="34" charset="0"/>
              </a:rPr>
              <a:t>Mireya </a:t>
            </a:r>
            <a:r>
              <a:rPr lang="es-ES" dirty="0" err="1">
                <a:latin typeface="Berlin Sans FB Demi" panose="020E0802020502020306" pitchFamily="34" charset="0"/>
              </a:rPr>
              <a:t>Funke</a:t>
            </a:r>
            <a:r>
              <a:rPr lang="es-ES" dirty="0">
                <a:latin typeface="Berlin Sans FB Demi" panose="020E0802020502020306" pitchFamily="34" charset="0"/>
              </a:rPr>
              <a:t> Prieto</a:t>
            </a:r>
          </a:p>
          <a:p>
            <a:pPr algn="ctr"/>
            <a:r>
              <a:rPr lang="es-ES" dirty="0">
                <a:latin typeface="Berlin Sans FB Demi" panose="020E0802020502020306" pitchFamily="34" charset="0"/>
              </a:rPr>
              <a:t>Mario Belén Rivera</a:t>
            </a:r>
          </a:p>
          <a:p>
            <a:pPr algn="ctr"/>
            <a:r>
              <a:rPr lang="es-ES" dirty="0">
                <a:latin typeface="Berlin Sans FB Demi" panose="020E0802020502020306" pitchFamily="34" charset="0"/>
              </a:rPr>
              <a:t>Sergio Cruz Serrano</a:t>
            </a:r>
          </a:p>
        </p:txBody>
      </p:sp>
      <p:pic>
        <p:nvPicPr>
          <p:cNvPr id="5" name="Imagen 4" descr="Imagen que contiene alimentos, señal&#10;&#10;Descripción generada automáticamente">
            <a:extLst>
              <a:ext uri="{FF2B5EF4-FFF2-40B4-BE49-F238E27FC236}">
                <a16:creationId xmlns:a16="http://schemas.microsoft.com/office/drawing/2014/main" id="{8D75B658-ABDA-4EFC-B07C-E9D66EAC46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23" r="3411" b="1"/>
          <a:stretch/>
        </p:blipFill>
        <p:spPr>
          <a:xfrm>
            <a:off x="5045411" y="572619"/>
            <a:ext cx="6367271" cy="533065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27ADCA0-A066-4B16-8E1F-3C2483947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0D33231-99C9-41C3-B801-FD068AB5EFAD}"/>
              </a:ext>
            </a:extLst>
          </p:cNvPr>
          <p:cNvSpPr/>
          <p:nvPr/>
        </p:nvSpPr>
        <p:spPr>
          <a:xfrm>
            <a:off x="-266700" y="6089602"/>
            <a:ext cx="4908929" cy="8541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: esquinas superiores redondeadas 8">
            <a:extLst>
              <a:ext uri="{FF2B5EF4-FFF2-40B4-BE49-F238E27FC236}">
                <a16:creationId xmlns:a16="http://schemas.microsoft.com/office/drawing/2014/main" id="{198D7CAF-7073-4F29-A034-C4EB756B6B8E}"/>
              </a:ext>
            </a:extLst>
          </p:cNvPr>
          <p:cNvSpPr/>
          <p:nvPr/>
        </p:nvSpPr>
        <p:spPr>
          <a:xfrm>
            <a:off x="10783606" y="5848350"/>
            <a:ext cx="2704149" cy="2190750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7" name="Imagen 6" descr="Imagen que contiene reloj, dibujo, señal&#10;&#10;Descripción generada automáticamente">
            <a:extLst>
              <a:ext uri="{FF2B5EF4-FFF2-40B4-BE49-F238E27FC236}">
                <a16:creationId xmlns:a16="http://schemas.microsoft.com/office/drawing/2014/main" id="{90C7E5B1-13A6-4288-983A-D3208DD3A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9282" y="6012658"/>
            <a:ext cx="1195924" cy="73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03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9">
            <a:extLst>
              <a:ext uri="{FF2B5EF4-FFF2-40B4-BE49-F238E27FC236}">
                <a16:creationId xmlns:a16="http://schemas.microsoft.com/office/drawing/2014/main" id="{2A1726EF-BD65-4D67-BEA4-DD6CA7C4EC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25" t="802" r="18961" b="43419"/>
          <a:stretch/>
        </p:blipFill>
        <p:spPr>
          <a:xfrm rot="1542458">
            <a:off x="4906719" y="306298"/>
            <a:ext cx="2160598" cy="1438766"/>
          </a:xfrm>
          <a:prstGeom prst="rect">
            <a:avLst/>
          </a:prstGeom>
        </p:spPr>
      </p:pic>
      <p:sp>
        <p:nvSpPr>
          <p:cNvPr id="21" name="Título 1">
            <a:extLst>
              <a:ext uri="{FF2B5EF4-FFF2-40B4-BE49-F238E27FC236}">
                <a16:creationId xmlns:a16="http://schemas.microsoft.com/office/drawing/2014/main" id="{250436C0-5E1C-4AE7-BD69-379D2E50A14C}"/>
              </a:ext>
            </a:extLst>
          </p:cNvPr>
          <p:cNvSpPr txBox="1">
            <a:spLocks/>
          </p:cNvSpPr>
          <p:nvPr/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Concepto</a:t>
            </a: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1DEF12BF-B1AB-4B60-9858-2059EE71C8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497" y="1840823"/>
            <a:ext cx="2088501" cy="2406316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0B6790DB-6983-4CB8-ABDC-73D2822A63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002" y="1840823"/>
            <a:ext cx="2088501" cy="2406316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670EBF18-5816-4220-8FF6-5642E08B37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510" y="3577380"/>
            <a:ext cx="2088501" cy="2406316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E2FDEB31-9E20-4E3D-9B21-AC6A11D3FE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021" y="3577380"/>
            <a:ext cx="2088501" cy="2406316"/>
          </a:xfrm>
          <a:prstGeom prst="rect">
            <a:avLst/>
          </a:prstGeom>
        </p:spPr>
      </p:pic>
      <p:sp>
        <p:nvSpPr>
          <p:cNvPr id="26" name="Rectángulo 25">
            <a:extLst>
              <a:ext uri="{FF2B5EF4-FFF2-40B4-BE49-F238E27FC236}">
                <a16:creationId xmlns:a16="http://schemas.microsoft.com/office/drawing/2014/main" id="{AC754A48-AC76-4497-A5EE-37E11597342F}"/>
              </a:ext>
            </a:extLst>
          </p:cNvPr>
          <p:cNvSpPr/>
          <p:nvPr/>
        </p:nvSpPr>
        <p:spPr>
          <a:xfrm>
            <a:off x="3077973" y="3139779"/>
            <a:ext cx="10246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VS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0D7AE6CD-B40A-4EC3-BCC4-5CFE15EAF99B}"/>
              </a:ext>
            </a:extLst>
          </p:cNvPr>
          <p:cNvSpPr/>
          <p:nvPr/>
        </p:nvSpPr>
        <p:spPr>
          <a:xfrm>
            <a:off x="5583680" y="3785474"/>
            <a:ext cx="10246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VS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8ABBC8B4-F563-4CDC-9C7E-70B999C38AC2}"/>
              </a:ext>
            </a:extLst>
          </p:cNvPr>
          <p:cNvSpPr/>
          <p:nvPr/>
        </p:nvSpPr>
        <p:spPr>
          <a:xfrm>
            <a:off x="8018088" y="3139779"/>
            <a:ext cx="10246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VS</a:t>
            </a:r>
          </a:p>
        </p:txBody>
      </p:sp>
      <p:pic>
        <p:nvPicPr>
          <p:cNvPr id="29" name="Gráfico 13" descr="Flecha: recto">
            <a:extLst>
              <a:ext uri="{FF2B5EF4-FFF2-40B4-BE49-F238E27FC236}">
                <a16:creationId xmlns:a16="http://schemas.microsoft.com/office/drawing/2014/main" id="{5AB79D6E-3B33-40CB-B82B-4A2731D1354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9167285">
            <a:off x="3545166" y="1892283"/>
            <a:ext cx="1257491" cy="689610"/>
          </a:xfrm>
          <a:prstGeom prst="rect">
            <a:avLst/>
          </a:prstGeom>
        </p:spPr>
      </p:pic>
      <p:pic>
        <p:nvPicPr>
          <p:cNvPr id="30" name="Gráfico 13" descr="Flecha: recto">
            <a:extLst>
              <a:ext uri="{FF2B5EF4-FFF2-40B4-BE49-F238E27FC236}">
                <a16:creationId xmlns:a16="http://schemas.microsoft.com/office/drawing/2014/main" id="{79C3E95F-5A56-4D55-97AC-DD90B97D761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05025">
            <a:off x="7384270" y="1838564"/>
            <a:ext cx="1257491" cy="689610"/>
          </a:xfrm>
          <a:prstGeom prst="rect">
            <a:avLst/>
          </a:prstGeom>
        </p:spPr>
      </p:pic>
      <p:pic>
        <p:nvPicPr>
          <p:cNvPr id="31" name="Gráfico 13" descr="Flecha: recto">
            <a:extLst>
              <a:ext uri="{FF2B5EF4-FFF2-40B4-BE49-F238E27FC236}">
                <a16:creationId xmlns:a16="http://schemas.microsoft.com/office/drawing/2014/main" id="{167971ED-F54D-4FCF-BA93-30E93051F58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3721645">
            <a:off x="6504985" y="2695460"/>
            <a:ext cx="1257491" cy="689610"/>
          </a:xfrm>
          <a:prstGeom prst="rect">
            <a:avLst/>
          </a:prstGeom>
        </p:spPr>
      </p:pic>
      <p:pic>
        <p:nvPicPr>
          <p:cNvPr id="32" name="Gráfico 13" descr="Flecha: recto">
            <a:extLst>
              <a:ext uri="{FF2B5EF4-FFF2-40B4-BE49-F238E27FC236}">
                <a16:creationId xmlns:a16="http://schemas.microsoft.com/office/drawing/2014/main" id="{618C3DB5-5E33-4C50-A134-673E9D1C321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7012488">
            <a:off x="4500848" y="2730323"/>
            <a:ext cx="1257491" cy="689610"/>
          </a:xfrm>
          <a:prstGeom prst="rect">
            <a:avLst/>
          </a:prstGeom>
        </p:spPr>
      </p:pic>
      <p:sp>
        <p:nvSpPr>
          <p:cNvPr id="33" name="Rectángulo 32">
            <a:extLst>
              <a:ext uri="{FF2B5EF4-FFF2-40B4-BE49-F238E27FC236}">
                <a16:creationId xmlns:a16="http://schemas.microsoft.com/office/drawing/2014/main" id="{ABC76688-8355-4577-B435-B4AC8966C6AA}"/>
              </a:ext>
            </a:extLst>
          </p:cNvPr>
          <p:cNvSpPr/>
          <p:nvPr/>
        </p:nvSpPr>
        <p:spPr>
          <a:xfrm>
            <a:off x="1201047" y="4124029"/>
            <a:ext cx="256833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ES" sz="3600" b="1" dirty="0">
                <a:solidFill>
                  <a:srgbClr val="FF01CF"/>
                </a:solidFill>
                <a:effectLst>
                  <a:glow rad="101600">
                    <a:srgbClr val="FF01CF">
                      <a:alpha val="40000"/>
                    </a:srgbClr>
                  </a:glow>
                </a:effectLst>
              </a:rPr>
              <a:t>Player 1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1BF441D6-ED68-47EB-8B9A-A9D43C20489C}"/>
              </a:ext>
            </a:extLst>
          </p:cNvPr>
          <p:cNvSpPr/>
          <p:nvPr/>
        </p:nvSpPr>
        <p:spPr>
          <a:xfrm>
            <a:off x="3336991" y="5732722"/>
            <a:ext cx="257153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3600" b="1" dirty="0">
                <a:ln/>
                <a:solidFill>
                  <a:srgbClr val="66FF33"/>
                </a:solidFill>
                <a:effectLst>
                  <a:glow rad="101600">
                    <a:srgbClr val="66FF33">
                      <a:alpha val="40000"/>
                    </a:srgbClr>
                  </a:glow>
                </a:effectLst>
              </a:rPr>
              <a:t>Player 2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22292197-E270-402B-857A-B73347E674B6}"/>
              </a:ext>
            </a:extLst>
          </p:cNvPr>
          <p:cNvSpPr/>
          <p:nvPr/>
        </p:nvSpPr>
        <p:spPr>
          <a:xfrm>
            <a:off x="6766507" y="5738179"/>
            <a:ext cx="177163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3600" b="1" cap="none" spc="0" dirty="0">
                <a:ln/>
                <a:solidFill>
                  <a:srgbClr val="FFFF00"/>
                </a:solidFill>
                <a:effectLst/>
              </a:rPr>
              <a:t>Player 3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62BF65F2-6F2F-4430-B7E2-A43833C91819}"/>
              </a:ext>
            </a:extLst>
          </p:cNvPr>
          <p:cNvSpPr/>
          <p:nvPr/>
        </p:nvSpPr>
        <p:spPr>
          <a:xfrm>
            <a:off x="8804814" y="4143105"/>
            <a:ext cx="179087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3600" b="1" cap="none" spc="0" dirty="0">
                <a:ln/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Player 4</a:t>
            </a:r>
          </a:p>
        </p:txBody>
      </p:sp>
      <p:pic>
        <p:nvPicPr>
          <p:cNvPr id="37" name="Imagen 36">
            <a:extLst>
              <a:ext uri="{FF2B5EF4-FFF2-40B4-BE49-F238E27FC236}">
                <a16:creationId xmlns:a16="http://schemas.microsoft.com/office/drawing/2014/main" id="{8EE96AD2-1EC5-4BAA-A1A7-8C51B220D8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331" y="2832199"/>
            <a:ext cx="967877" cy="644621"/>
          </a:xfrm>
          <a:prstGeom prst="rect">
            <a:avLst/>
          </a:prstGeom>
        </p:spPr>
      </p:pic>
      <p:pic>
        <p:nvPicPr>
          <p:cNvPr id="38" name="Imagen 37">
            <a:extLst>
              <a:ext uri="{FF2B5EF4-FFF2-40B4-BE49-F238E27FC236}">
                <a16:creationId xmlns:a16="http://schemas.microsoft.com/office/drawing/2014/main" id="{69FBE052-5641-4F1C-BD9D-F158403A71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050" y="1162180"/>
            <a:ext cx="1611255" cy="1611255"/>
          </a:xfrm>
          <a:prstGeom prst="rect">
            <a:avLst/>
          </a:prstGeom>
        </p:spPr>
      </p:pic>
      <p:sp>
        <p:nvSpPr>
          <p:cNvPr id="39" name="Rectángulo 38">
            <a:extLst>
              <a:ext uri="{FF2B5EF4-FFF2-40B4-BE49-F238E27FC236}">
                <a16:creationId xmlns:a16="http://schemas.microsoft.com/office/drawing/2014/main" id="{410C1BC0-5487-4EA2-A79E-97EBB92DA874}"/>
              </a:ext>
            </a:extLst>
          </p:cNvPr>
          <p:cNvSpPr/>
          <p:nvPr/>
        </p:nvSpPr>
        <p:spPr>
          <a:xfrm>
            <a:off x="0" y="37617"/>
            <a:ext cx="12150969" cy="6820383"/>
          </a:xfrm>
          <a:prstGeom prst="rect">
            <a:avLst/>
          </a:prstGeom>
          <a:noFill/>
          <a:ln w="5048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A166D06B-C907-4072-9F2A-CEB9A2FE96D9}"/>
              </a:ext>
            </a:extLst>
          </p:cNvPr>
          <p:cNvSpPr txBox="1"/>
          <p:nvPr/>
        </p:nvSpPr>
        <p:spPr>
          <a:xfrm>
            <a:off x="330168" y="388045"/>
            <a:ext cx="70772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solidFill>
                  <a:schemeClr val="accent1"/>
                </a:solidFill>
                <a:latin typeface="Berlin Sans FB Demi" panose="020E0802020502020306" pitchFamily="34" charset="0"/>
              </a:rPr>
              <a:t>RECORDATORIO</a:t>
            </a:r>
          </a:p>
        </p:txBody>
      </p:sp>
    </p:spTree>
    <p:extLst>
      <p:ext uri="{BB962C8B-B14F-4D97-AF65-F5344CB8AC3E}">
        <p14:creationId xmlns:p14="http://schemas.microsoft.com/office/powerpoint/2010/main" val="2255754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582" y="752748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7094" y="761999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Imagen 6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43E57B5F-8527-456E-BCEF-CD9E2DE51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78" y="1295006"/>
            <a:ext cx="10407478" cy="439232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2200853-DF50-4885-8029-67914DFB7843}"/>
              </a:ext>
            </a:extLst>
          </p:cNvPr>
          <p:cNvSpPr txBox="1"/>
          <p:nvPr/>
        </p:nvSpPr>
        <p:spPr>
          <a:xfrm>
            <a:off x="2317315" y="55338"/>
            <a:ext cx="70772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solidFill>
                  <a:schemeClr val="bg1"/>
                </a:solidFill>
                <a:latin typeface="Berlin Sans FB Demi" panose="020E0802020502020306" pitchFamily="34" charset="0"/>
              </a:rPr>
              <a:t>DIAGRAMA DE FLUJO</a:t>
            </a:r>
          </a:p>
        </p:txBody>
      </p:sp>
      <p:sp>
        <p:nvSpPr>
          <p:cNvPr id="20" name="Rectángulo: esquinas superiores redondeadas 19">
            <a:extLst>
              <a:ext uri="{FF2B5EF4-FFF2-40B4-BE49-F238E27FC236}">
                <a16:creationId xmlns:a16="http://schemas.microsoft.com/office/drawing/2014/main" id="{4517552F-D6A0-4AE8-8832-9A1587E65E1C}"/>
              </a:ext>
            </a:extLst>
          </p:cNvPr>
          <p:cNvSpPr/>
          <p:nvPr/>
        </p:nvSpPr>
        <p:spPr>
          <a:xfrm>
            <a:off x="10783606" y="5848350"/>
            <a:ext cx="2704149" cy="2190750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22" name="Imagen 21" descr="Imagen que contiene reloj, dibujo, señal&#10;&#10;Descripción generada automáticamente">
            <a:extLst>
              <a:ext uri="{FF2B5EF4-FFF2-40B4-BE49-F238E27FC236}">
                <a16:creationId xmlns:a16="http://schemas.microsoft.com/office/drawing/2014/main" id="{E4601A4E-CBBA-4406-B557-F43888AC3C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49282" y="6012658"/>
            <a:ext cx="1195924" cy="73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384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4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: esquinas superiores redondeadas 17">
            <a:extLst>
              <a:ext uri="{FF2B5EF4-FFF2-40B4-BE49-F238E27FC236}">
                <a16:creationId xmlns:a16="http://schemas.microsoft.com/office/drawing/2014/main" id="{F054B855-C9A4-48D0-9D38-AD514228CDB5}"/>
              </a:ext>
            </a:extLst>
          </p:cNvPr>
          <p:cNvSpPr/>
          <p:nvPr/>
        </p:nvSpPr>
        <p:spPr>
          <a:xfrm>
            <a:off x="-781050" y="4733925"/>
            <a:ext cx="1181100" cy="2124075"/>
          </a:xfrm>
          <a:prstGeom prst="round2Same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: esquinas superiores redondeadas 18">
            <a:extLst>
              <a:ext uri="{FF2B5EF4-FFF2-40B4-BE49-F238E27FC236}">
                <a16:creationId xmlns:a16="http://schemas.microsoft.com/office/drawing/2014/main" id="{6A295028-40FF-4665-B01B-0334D5ED6CD7}"/>
              </a:ext>
            </a:extLst>
          </p:cNvPr>
          <p:cNvSpPr/>
          <p:nvPr/>
        </p:nvSpPr>
        <p:spPr>
          <a:xfrm>
            <a:off x="0" y="5262562"/>
            <a:ext cx="1495425" cy="1647825"/>
          </a:xfrm>
          <a:prstGeom prst="round2Same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Rectángulo: esquinas superiores redondeadas 21">
            <a:extLst>
              <a:ext uri="{FF2B5EF4-FFF2-40B4-BE49-F238E27FC236}">
                <a16:creationId xmlns:a16="http://schemas.microsoft.com/office/drawing/2014/main" id="{716A83AF-6D6C-4AD6-835B-72E0113A3EF6}"/>
              </a:ext>
            </a:extLst>
          </p:cNvPr>
          <p:cNvSpPr/>
          <p:nvPr/>
        </p:nvSpPr>
        <p:spPr>
          <a:xfrm>
            <a:off x="1047750" y="5919787"/>
            <a:ext cx="1495425" cy="1647825"/>
          </a:xfrm>
          <a:prstGeom prst="round2Same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Rectángulo: esquinas superiores redondeadas 23">
            <a:extLst>
              <a:ext uri="{FF2B5EF4-FFF2-40B4-BE49-F238E27FC236}">
                <a16:creationId xmlns:a16="http://schemas.microsoft.com/office/drawing/2014/main" id="{0E0CB0DF-43A3-4389-8C50-44F9A308514B}"/>
              </a:ext>
            </a:extLst>
          </p:cNvPr>
          <p:cNvSpPr/>
          <p:nvPr/>
        </p:nvSpPr>
        <p:spPr>
          <a:xfrm>
            <a:off x="9620250" y="5919786"/>
            <a:ext cx="1495425" cy="1647825"/>
          </a:xfrm>
          <a:prstGeom prst="round2Same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5" name="Rectángulo: esquinas superiores redondeadas 24">
            <a:extLst>
              <a:ext uri="{FF2B5EF4-FFF2-40B4-BE49-F238E27FC236}">
                <a16:creationId xmlns:a16="http://schemas.microsoft.com/office/drawing/2014/main" id="{98177F04-5FE4-4221-B65F-D44D0AFD7867}"/>
              </a:ext>
            </a:extLst>
          </p:cNvPr>
          <p:cNvSpPr/>
          <p:nvPr/>
        </p:nvSpPr>
        <p:spPr>
          <a:xfrm>
            <a:off x="10696575" y="5295898"/>
            <a:ext cx="1495425" cy="1647825"/>
          </a:xfrm>
          <a:prstGeom prst="round2Same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6" name="Rectángulo: esquinas superiores redondeadas 25">
            <a:extLst>
              <a:ext uri="{FF2B5EF4-FFF2-40B4-BE49-F238E27FC236}">
                <a16:creationId xmlns:a16="http://schemas.microsoft.com/office/drawing/2014/main" id="{40D92192-2AE2-4FC1-B443-1FEBD895C3C2}"/>
              </a:ext>
            </a:extLst>
          </p:cNvPr>
          <p:cNvSpPr/>
          <p:nvPr/>
        </p:nvSpPr>
        <p:spPr>
          <a:xfrm>
            <a:off x="11772900" y="4783930"/>
            <a:ext cx="1495425" cy="1647825"/>
          </a:xfrm>
          <a:prstGeom prst="round2Same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514545AD-5C90-4E3F-9474-CC6BB2C4C8EE}"/>
              </a:ext>
            </a:extLst>
          </p:cNvPr>
          <p:cNvSpPr/>
          <p:nvPr/>
        </p:nvSpPr>
        <p:spPr>
          <a:xfrm>
            <a:off x="2405063" y="6438899"/>
            <a:ext cx="7353300" cy="942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Rectángulo: esquinas superiores redondeadas 28">
            <a:extLst>
              <a:ext uri="{FF2B5EF4-FFF2-40B4-BE49-F238E27FC236}">
                <a16:creationId xmlns:a16="http://schemas.microsoft.com/office/drawing/2014/main" id="{3D987715-916A-4D97-BB0A-2B7A1D109170}"/>
              </a:ext>
            </a:extLst>
          </p:cNvPr>
          <p:cNvSpPr/>
          <p:nvPr/>
        </p:nvSpPr>
        <p:spPr>
          <a:xfrm>
            <a:off x="10783606" y="5848350"/>
            <a:ext cx="2704149" cy="2190750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30" name="Imagen 29" descr="Imagen que contiene reloj, dibujo, señal&#10;&#10;Descripción generada automáticamente">
            <a:extLst>
              <a:ext uri="{FF2B5EF4-FFF2-40B4-BE49-F238E27FC236}">
                <a16:creationId xmlns:a16="http://schemas.microsoft.com/office/drawing/2014/main" id="{4ABFC5B3-A35A-49F0-9CAE-08AC8A8F4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9282" y="6012658"/>
            <a:ext cx="1195924" cy="73595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DE2D2B2D-5B6B-4B5E-A20B-1C50E1E10F6E}"/>
              </a:ext>
            </a:extLst>
          </p:cNvPr>
          <p:cNvSpPr txBox="1"/>
          <p:nvPr/>
        </p:nvSpPr>
        <p:spPr>
          <a:xfrm>
            <a:off x="2557397" y="1266621"/>
            <a:ext cx="70772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bg1"/>
                </a:solidFill>
                <a:latin typeface="Berlin Sans FB Demi" panose="020E0802020502020306" pitchFamily="34" charset="0"/>
              </a:rPr>
              <a:t>AHORA OS MOSTRAMOS EL JUEGO </a:t>
            </a:r>
          </a:p>
        </p:txBody>
      </p:sp>
    </p:spTree>
    <p:extLst>
      <p:ext uri="{BB962C8B-B14F-4D97-AF65-F5344CB8AC3E}">
        <p14:creationId xmlns:p14="http://schemas.microsoft.com/office/powerpoint/2010/main" val="569672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8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8F477E4D-9C48-49F1-9031-2DDEC14CC9FC}"/>
              </a:ext>
            </a:extLst>
          </p:cNvPr>
          <p:cNvSpPr txBox="1"/>
          <p:nvPr/>
        </p:nvSpPr>
        <p:spPr>
          <a:xfrm>
            <a:off x="344100" y="417245"/>
            <a:ext cx="117915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solidFill>
                  <a:schemeClr val="bg1"/>
                </a:solidFill>
                <a:latin typeface="Berlin Sans FB Demi" panose="020E0802020502020306" pitchFamily="34" charset="0"/>
              </a:rPr>
              <a:t>¿QUÉ NOS GUSTARÍA HABER AÑADIDO?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8F1D17D-2B1F-4BB3-B611-B8FF704C2C08}"/>
              </a:ext>
            </a:extLst>
          </p:cNvPr>
          <p:cNvSpPr txBox="1"/>
          <p:nvPr/>
        </p:nvSpPr>
        <p:spPr>
          <a:xfrm>
            <a:off x="1252537" y="1457325"/>
            <a:ext cx="9686925" cy="4429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s-ES" sz="3200" dirty="0">
                <a:solidFill>
                  <a:schemeClr val="bg1"/>
                </a:solidFill>
                <a:latin typeface="Berlin Sans FB Demi" panose="020E0802020502020306" pitchFamily="34" charset="0"/>
              </a:rPr>
              <a:t>Más minijuegos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s-ES" sz="32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Pantalla para elegir los minijuegos que se quieran jugar y el número de rondas 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s-ES" sz="3200" dirty="0">
                <a:solidFill>
                  <a:schemeClr val="bg1"/>
                </a:solidFill>
                <a:latin typeface="Berlin Sans FB Demi" panose="020E0802020502020306" pitchFamily="34" charset="0"/>
              </a:rPr>
              <a:t>Más animaciones de los personajes 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s-ES" sz="3200" dirty="0">
                <a:solidFill>
                  <a:schemeClr val="bg1"/>
                </a:solidFill>
                <a:latin typeface="Berlin Sans FB Demi" panose="020E0802020502020306" pitchFamily="34" charset="0"/>
              </a:rPr>
              <a:t>Hacer nosotros los efectos de sonido 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s-ES" sz="3200" dirty="0">
                <a:solidFill>
                  <a:schemeClr val="bg1"/>
                </a:solidFill>
                <a:latin typeface="Berlin Sans FB Demi" panose="020E0802020502020306" pitchFamily="34" charset="0"/>
              </a:rPr>
              <a:t>Más interacción con el interfaz</a:t>
            </a:r>
            <a:endParaRPr lang="es-ES" sz="48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2" name="Rectángulo: esquinas superiores redondeadas 11">
            <a:extLst>
              <a:ext uri="{FF2B5EF4-FFF2-40B4-BE49-F238E27FC236}">
                <a16:creationId xmlns:a16="http://schemas.microsoft.com/office/drawing/2014/main" id="{014FEF73-8E42-43C6-9084-911B94A88F4B}"/>
              </a:ext>
            </a:extLst>
          </p:cNvPr>
          <p:cNvSpPr/>
          <p:nvPr/>
        </p:nvSpPr>
        <p:spPr>
          <a:xfrm>
            <a:off x="10783606" y="5848350"/>
            <a:ext cx="2704149" cy="2190750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3" name="Imagen 12" descr="Imagen que contiene reloj, dibujo, señal&#10;&#10;Descripción generada automáticamente">
            <a:extLst>
              <a:ext uri="{FF2B5EF4-FFF2-40B4-BE49-F238E27FC236}">
                <a16:creationId xmlns:a16="http://schemas.microsoft.com/office/drawing/2014/main" id="{20224684-F12F-46E6-9564-B4420FC40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9282" y="6012658"/>
            <a:ext cx="1195924" cy="73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440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C7A97A-A7DE-4DFB-8542-1E4BF24C7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111DB0-3D73-4D20-9D57-CEF5A0D86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7BB8F0-8A85-41F6-B95E-EBF984CAF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267" y="1255064"/>
            <a:ext cx="3685070" cy="914401"/>
          </a:xfrm>
        </p:spPr>
        <p:txBody>
          <a:bodyPr>
            <a:normAutofit/>
          </a:bodyPr>
          <a:lstStyle/>
          <a:p>
            <a:r>
              <a:rPr lang="es-ES" dirty="0">
                <a:latin typeface="Berlin Sans FB Demi" panose="020E0802020502020306" pitchFamily="34" charset="0"/>
              </a:rPr>
              <a:t>GRUPO 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D2F3B5C-18A7-4C1D-9C8C-9651993FE3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6136" y="2653806"/>
            <a:ext cx="3890955" cy="2922116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latin typeface="Berlin Sans FB Demi" panose="020E0802020502020306" pitchFamily="34" charset="0"/>
              </a:rPr>
              <a:t>Enrique Sánchez de Francisco</a:t>
            </a:r>
          </a:p>
          <a:p>
            <a:pPr algn="ctr"/>
            <a:r>
              <a:rPr lang="es-ES" dirty="0">
                <a:latin typeface="Berlin Sans FB Demi" panose="020E0802020502020306" pitchFamily="34" charset="0"/>
              </a:rPr>
              <a:t>Mireya </a:t>
            </a:r>
            <a:r>
              <a:rPr lang="es-ES" dirty="0" err="1">
                <a:latin typeface="Berlin Sans FB Demi" panose="020E0802020502020306" pitchFamily="34" charset="0"/>
              </a:rPr>
              <a:t>Funke</a:t>
            </a:r>
            <a:r>
              <a:rPr lang="es-ES" dirty="0">
                <a:latin typeface="Berlin Sans FB Demi" panose="020E0802020502020306" pitchFamily="34" charset="0"/>
              </a:rPr>
              <a:t> Prieto</a:t>
            </a:r>
          </a:p>
          <a:p>
            <a:pPr algn="ctr"/>
            <a:r>
              <a:rPr lang="es-ES" dirty="0">
                <a:latin typeface="Berlin Sans FB Demi" panose="020E0802020502020306" pitchFamily="34" charset="0"/>
              </a:rPr>
              <a:t>Mario Belén Rivera</a:t>
            </a:r>
          </a:p>
          <a:p>
            <a:pPr algn="ctr"/>
            <a:r>
              <a:rPr lang="es-ES" dirty="0">
                <a:latin typeface="Berlin Sans FB Demi" panose="020E0802020502020306" pitchFamily="34" charset="0"/>
              </a:rPr>
              <a:t>Sergio Cruz Serrano</a:t>
            </a:r>
          </a:p>
        </p:txBody>
      </p:sp>
      <p:pic>
        <p:nvPicPr>
          <p:cNvPr id="5" name="Imagen 4" descr="Imagen que contiene alimentos, señal&#10;&#10;Descripción generada automáticamente">
            <a:extLst>
              <a:ext uri="{FF2B5EF4-FFF2-40B4-BE49-F238E27FC236}">
                <a16:creationId xmlns:a16="http://schemas.microsoft.com/office/drawing/2014/main" id="{8D75B658-ABDA-4EFC-B07C-E9D66EAC46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23" r="3411" b="1"/>
          <a:stretch/>
        </p:blipFill>
        <p:spPr>
          <a:xfrm>
            <a:off x="5257462" y="517700"/>
            <a:ext cx="6367271" cy="533065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27ADCA0-A066-4B16-8E1F-3C2483947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0D33231-99C9-41C3-B801-FD068AB5EFAD}"/>
              </a:ext>
            </a:extLst>
          </p:cNvPr>
          <p:cNvSpPr/>
          <p:nvPr/>
        </p:nvSpPr>
        <p:spPr>
          <a:xfrm>
            <a:off x="-266700" y="6089602"/>
            <a:ext cx="4908929" cy="8541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: esquinas superiores redondeadas 8">
            <a:extLst>
              <a:ext uri="{FF2B5EF4-FFF2-40B4-BE49-F238E27FC236}">
                <a16:creationId xmlns:a16="http://schemas.microsoft.com/office/drawing/2014/main" id="{198D7CAF-7073-4F29-A034-C4EB756B6B8E}"/>
              </a:ext>
            </a:extLst>
          </p:cNvPr>
          <p:cNvSpPr/>
          <p:nvPr/>
        </p:nvSpPr>
        <p:spPr>
          <a:xfrm>
            <a:off x="10783606" y="5848350"/>
            <a:ext cx="2704149" cy="2190750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7" name="Imagen 6" descr="Imagen que contiene reloj, dibujo, señal&#10;&#10;Descripción generada automáticamente">
            <a:extLst>
              <a:ext uri="{FF2B5EF4-FFF2-40B4-BE49-F238E27FC236}">
                <a16:creationId xmlns:a16="http://schemas.microsoft.com/office/drawing/2014/main" id="{90C7E5B1-13A6-4288-983A-D3208DD3A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9282" y="6012658"/>
            <a:ext cx="1195924" cy="73595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097D6C24-928E-4680-A3E5-08482CAA27CE}"/>
              </a:ext>
            </a:extLst>
          </p:cNvPr>
          <p:cNvSpPr txBox="1"/>
          <p:nvPr/>
        </p:nvSpPr>
        <p:spPr>
          <a:xfrm>
            <a:off x="-1295756" y="4969265"/>
            <a:ext cx="70772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bg1"/>
                </a:solidFill>
                <a:latin typeface="Berlin Sans FB Demi" panose="020E0802020502020306" pitchFamily="34" charset="0"/>
              </a:rPr>
              <a:t>¿Preguntas?</a:t>
            </a:r>
          </a:p>
        </p:txBody>
      </p:sp>
    </p:spTree>
    <p:extLst>
      <p:ext uri="{BB962C8B-B14F-4D97-AF65-F5344CB8AC3E}">
        <p14:creationId xmlns:p14="http://schemas.microsoft.com/office/powerpoint/2010/main" val="1440238343"/>
      </p:ext>
    </p:extLst>
  </p:cSld>
  <p:clrMapOvr>
    <a:masterClrMapping/>
  </p:clrMapOvr>
</p:sld>
</file>

<file path=ppt/theme/theme1.xml><?xml version="1.0" encoding="utf-8"?>
<a:theme xmlns:a="http://schemas.openxmlformats.org/drawingml/2006/main" name="Marco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93</Words>
  <Application>Microsoft Office PowerPoint</Application>
  <PresentationFormat>Panorámica</PresentationFormat>
  <Paragraphs>28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Berlin Sans FB Demi</vt:lpstr>
      <vt:lpstr>Corbel</vt:lpstr>
      <vt:lpstr>Wingdings 2</vt:lpstr>
      <vt:lpstr>Marco</vt:lpstr>
      <vt:lpstr>GRUPO D</vt:lpstr>
      <vt:lpstr>Presentación de PowerPoint</vt:lpstr>
      <vt:lpstr>Presentación de PowerPoint</vt:lpstr>
      <vt:lpstr>Presentación de PowerPoint</vt:lpstr>
      <vt:lpstr>Presentación de PowerPoint</vt:lpstr>
      <vt:lpstr>GRUPO 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GRUPO D</dc:title>
  <dc:creator>sergio cruz</dc:creator>
  <cp:lastModifiedBy>Mireya Funke</cp:lastModifiedBy>
  <cp:revision>7</cp:revision>
  <dcterms:created xsi:type="dcterms:W3CDTF">2019-11-06T23:35:05Z</dcterms:created>
  <dcterms:modified xsi:type="dcterms:W3CDTF">2019-11-07T01:52:11Z</dcterms:modified>
</cp:coreProperties>
</file>