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a94f58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da94f5847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D410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2A9DA"/>
            </a:gs>
            <a:gs pos="10000">
              <a:srgbClr val="12A9DA"/>
            </a:gs>
            <a:gs pos="100000">
              <a:srgbClr val="1099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1127760" y="1949961"/>
            <a:ext cx="2302432" cy="7837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br>
              <a:rPr lang="es-ES" sz="4320"/>
            </a:br>
            <a:r>
              <a:rPr b="1" lang="es-ES" sz="3240"/>
              <a:t>GRUPO</a:t>
            </a:r>
            <a:r>
              <a:rPr b="1" lang="es-ES" sz="4410"/>
              <a:t> </a:t>
            </a:r>
            <a:r>
              <a:rPr b="1" lang="es-ES" sz="3240"/>
              <a:t>D</a:t>
            </a:r>
            <a:endParaRPr b="1" sz="2880"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127760" y="2854470"/>
            <a:ext cx="3182168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MIREYA FUNKE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ENRIQUE SÁNCHEZ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MARIO BELÉN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SERGIO CRUZ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0984" y="692937"/>
            <a:ext cx="6983256" cy="54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879396" y="2645228"/>
            <a:ext cx="10433207" cy="78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8766" y="1452924"/>
            <a:ext cx="7894456" cy="3952174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0"/>
          <p:cNvSpPr txBox="1"/>
          <p:nvPr/>
        </p:nvSpPr>
        <p:spPr>
          <a:xfrm>
            <a:off x="459690" y="423025"/>
            <a:ext cx="6416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lang="es-E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</a:t>
            </a:r>
            <a:endParaRPr b="1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11064240" y="6164622"/>
            <a:ext cx="1878600" cy="131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879396" y="2645228"/>
            <a:ext cx="10433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i="0" lang="es-E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OS ENSEÑAREMOS LAS NUEVAS FUNCIONALIDADES</a:t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ctrTitle"/>
          </p:nvPr>
        </p:nvSpPr>
        <p:spPr>
          <a:xfrm>
            <a:off x="1009007" y="-234543"/>
            <a:ext cx="4845528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r>
              <a:rPr b="1" lang="es-ES" sz="4320"/>
              <a:t>							</a:t>
            </a:r>
            <a:br>
              <a:rPr b="1" lang="es-ES" sz="4320"/>
            </a:br>
            <a:br>
              <a:rPr b="1" lang="es-ES" sz="4320"/>
            </a:br>
            <a:r>
              <a:rPr b="1" lang="es-ES" sz="4410"/>
              <a:t>MANGO MAMBO</a:t>
            </a:r>
            <a:br>
              <a:rPr lang="es-ES" sz="4320"/>
            </a:br>
            <a:r>
              <a:rPr b="1" lang="es-ES" sz="3240"/>
              <a:t>GRUPO</a:t>
            </a:r>
            <a:r>
              <a:rPr b="1" lang="es-ES" sz="4410"/>
              <a:t> </a:t>
            </a:r>
            <a:r>
              <a:rPr b="1" lang="es-ES" sz="3240"/>
              <a:t>D</a:t>
            </a:r>
            <a:endParaRPr b="1" sz="2880"/>
          </a:p>
        </p:txBody>
      </p:sp>
      <p:sp>
        <p:nvSpPr>
          <p:cNvPr id="169" name="Google Shape;169;p22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1009007" y="2890091"/>
            <a:ext cx="3182168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MIREYA FUNKE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ENRIQUE SÁNCHEZ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MARIO BELÉN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SERGIO CRUZ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008999" y="4990250"/>
            <a:ext cx="254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¿Preguntas?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or">
  <a:themeElements>
    <a:clrScheme name="Personalizado 8">
      <a:dk1>
        <a:srgbClr val="000000"/>
      </a:dk1>
      <a:lt1>
        <a:srgbClr val="FFFFFF"/>
      </a:lt1>
      <a:dk2>
        <a:srgbClr val="1C821C"/>
      </a:dk2>
      <a:lt2>
        <a:srgbClr val="B7ECFF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E8E8E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