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bfcaaa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bbfcaaaa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da94f584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da94f5847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3ec41e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b3ec41e4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D410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D410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2A9DA"/>
            </a:gs>
            <a:gs pos="10000">
              <a:srgbClr val="12A9DA"/>
            </a:gs>
            <a:gs pos="100000">
              <a:srgbClr val="1099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41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kratser.itch.io/mango-mambo" TargetMode="External"/><Relationship Id="rId6" Type="http://schemas.openxmlformats.org/officeDocument/2006/relationships/hyperlink" Target="https://www.newgrounds.com/portal/view/759762" TargetMode="External"/><Relationship Id="rId7" Type="http://schemas.openxmlformats.org/officeDocument/2006/relationships/hyperlink" Target="https://gamejolt.com/games/mango-mambo/51405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11064240" y="6164622"/>
            <a:ext cx="1878677" cy="131159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1127760" y="1949961"/>
            <a:ext cx="2302432" cy="7837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entury Gothic"/>
              <a:buNone/>
            </a:pPr>
            <a:br>
              <a:rPr lang="es-ES" sz="4320"/>
            </a:br>
            <a:r>
              <a:rPr b="1" lang="es-ES" sz="3240"/>
              <a:t>GRUPO</a:t>
            </a:r>
            <a:r>
              <a:rPr b="1" lang="es-ES" sz="4410"/>
              <a:t> </a:t>
            </a:r>
            <a:r>
              <a:rPr b="1" lang="es-ES" sz="3240"/>
              <a:t>D</a:t>
            </a:r>
            <a:endParaRPr b="1" sz="2880"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127760" y="2854470"/>
            <a:ext cx="3182168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MIREYA FUNKE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ENRIQUE SÁNCHEZ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MARIO BELÉN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SERGIO CRUZ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0984" y="692937"/>
            <a:ext cx="6983256" cy="54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11064240" y="6164622"/>
            <a:ext cx="1878677" cy="131159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879396" y="2645228"/>
            <a:ext cx="10433207" cy="78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59690" y="423025"/>
            <a:ext cx="6416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b="1" lang="es-E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MEJORAS</a:t>
            </a:r>
            <a:endParaRPr b="1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362" y="1310275"/>
            <a:ext cx="8875275" cy="443025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11064240" y="6164622"/>
            <a:ext cx="1878600" cy="1311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879396" y="2645228"/>
            <a:ext cx="10433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59690" y="423025"/>
            <a:ext cx="6416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b="1" lang="es-E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MEJORAS</a:t>
            </a:r>
            <a:endParaRPr b="1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0438" y="1416950"/>
            <a:ext cx="8871124" cy="4420726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11064240" y="6164622"/>
            <a:ext cx="1878600" cy="1311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35348" y="513800"/>
            <a:ext cx="4182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b="1" lang="es-E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PÁGINAS WEB</a:t>
            </a:r>
            <a:endParaRPr b="1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233450" y="2091950"/>
            <a:ext cx="75192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rgbClr val="FF9900"/>
                </a:solidFill>
                <a:hlinkClick r:id="rId5"/>
              </a:rPr>
              <a:t>https://kratser.itch.io/mango-mambo</a:t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rgbClr val="FF9900"/>
                </a:solidFill>
                <a:hlinkClick r:id="rId6"/>
              </a:rPr>
              <a:t>https://www.newgrounds.com/portal/view/759762</a:t>
            </a:r>
            <a:endParaRPr sz="2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rgbClr val="FF9900"/>
                </a:solidFill>
                <a:hlinkClick r:id="rId7"/>
              </a:rPr>
              <a:t>https://gamejolt.com/games/mango-mambo/514054</a:t>
            </a:r>
            <a:endParaRPr sz="3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11064240" y="6164622"/>
            <a:ext cx="1878600" cy="1311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879396" y="2645228"/>
            <a:ext cx="10433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b="1" i="0" lang="es-E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AHORA OS ENSEÑAREMOS LAS NUEVAS FUNCIONALIDADES</a:t>
            </a:r>
            <a:endParaRPr b="1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>
            <p:ph type="ctrTitle"/>
          </p:nvPr>
        </p:nvSpPr>
        <p:spPr>
          <a:xfrm>
            <a:off x="1009007" y="-234543"/>
            <a:ext cx="4845528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entury Gothic"/>
              <a:buNone/>
            </a:pPr>
            <a:r>
              <a:rPr b="1" lang="es-ES" sz="4320"/>
              <a:t>							</a:t>
            </a:r>
            <a:br>
              <a:rPr b="1" lang="es-ES" sz="4320"/>
            </a:br>
            <a:br>
              <a:rPr b="1" lang="es-ES" sz="4320"/>
            </a:br>
            <a:r>
              <a:rPr b="1" lang="es-ES" sz="4410"/>
              <a:t>MANGO MAMBO</a:t>
            </a:r>
            <a:br>
              <a:rPr lang="es-ES" sz="4320"/>
            </a:br>
            <a:r>
              <a:rPr b="1" lang="es-ES" sz="3240"/>
              <a:t>GRUPO</a:t>
            </a:r>
            <a:r>
              <a:rPr b="1" lang="es-ES" sz="4410"/>
              <a:t> </a:t>
            </a:r>
            <a:r>
              <a:rPr b="1" lang="es-ES" sz="3240"/>
              <a:t>D</a:t>
            </a:r>
            <a:endParaRPr b="1" sz="2880"/>
          </a:p>
        </p:txBody>
      </p:sp>
      <p:sp>
        <p:nvSpPr>
          <p:cNvPr id="188" name="Google Shape;188;p24"/>
          <p:cNvSpPr/>
          <p:nvPr/>
        </p:nvSpPr>
        <p:spPr>
          <a:xfrm>
            <a:off x="11064240" y="6164622"/>
            <a:ext cx="1878677" cy="131159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72" y="6282610"/>
            <a:ext cx="779386" cy="4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1009007" y="2890091"/>
            <a:ext cx="3182168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MIREYA FUNKE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ENRIQUE SÁNCHEZ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MARIO BELÉN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s-ES"/>
              <a:t>SERGIO CRUZ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008999" y="4990250"/>
            <a:ext cx="254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¿Preguntas?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or">
  <a:themeElements>
    <a:clrScheme name="Personalizado 8">
      <a:dk1>
        <a:srgbClr val="000000"/>
      </a:dk1>
      <a:lt1>
        <a:srgbClr val="FFFFFF"/>
      </a:lt1>
      <a:dk2>
        <a:srgbClr val="1C821C"/>
      </a:dk2>
      <a:lt2>
        <a:srgbClr val="B7ECFF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E8E8E8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