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2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8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25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6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47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3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3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0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8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7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97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F13D8FE-042D-4587-B975-BD1B6243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03"/>
            <a:ext cx="12192000" cy="685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1064240" y="6164622"/>
            <a:ext cx="1878677" cy="1311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7760" y="1949961"/>
            <a:ext cx="2302432" cy="783772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3600" b="1" dirty="0"/>
              <a:t>GRUPO</a:t>
            </a:r>
            <a:r>
              <a:rPr lang="es-ES" sz="4900" b="1" dirty="0"/>
              <a:t> </a:t>
            </a:r>
            <a:r>
              <a:rPr lang="es-ES" sz="3600" b="1" dirty="0"/>
              <a:t>d</a:t>
            </a:r>
            <a:endParaRPr lang="es-ES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7760" y="2854470"/>
            <a:ext cx="3182168" cy="1947333"/>
          </a:xfrm>
        </p:spPr>
        <p:txBody>
          <a:bodyPr/>
          <a:lstStyle/>
          <a:p>
            <a:r>
              <a:rPr lang="es-ES" b="1" dirty="0"/>
              <a:t>MIREYA FUNKE</a:t>
            </a:r>
          </a:p>
          <a:p>
            <a:r>
              <a:rPr lang="es-ES" b="1" dirty="0"/>
              <a:t>ENRIQUE SÁNCHEZ</a:t>
            </a:r>
          </a:p>
          <a:p>
            <a:r>
              <a:rPr lang="es-ES" b="1" dirty="0"/>
              <a:t>MARIO BELÉN</a:t>
            </a:r>
          </a:p>
          <a:p>
            <a:r>
              <a:rPr lang="es-ES" b="1" dirty="0"/>
              <a:t>SERGIO CRUZ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72" y="6282610"/>
            <a:ext cx="779386" cy="4796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84" y="692937"/>
            <a:ext cx="6983256" cy="547212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2FAB0C5-D4C1-4674-9A04-D708B18A0731}"/>
              </a:ext>
            </a:extLst>
          </p:cNvPr>
          <p:cNvSpPr/>
          <p:nvPr/>
        </p:nvSpPr>
        <p:spPr>
          <a:xfrm>
            <a:off x="1127760" y="1704927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FASE 4 - WEBSOCKETS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6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753774-F47A-4E5A-8EF3-1848D678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501" y="0"/>
            <a:ext cx="12192000" cy="685800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6" name="Rectángulo redondeado 5"/>
          <p:cNvSpPr/>
          <p:nvPr/>
        </p:nvSpPr>
        <p:spPr>
          <a:xfrm>
            <a:off x="11064240" y="6164622"/>
            <a:ext cx="1878677" cy="1311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72" y="6282610"/>
            <a:ext cx="779386" cy="47962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3866D2E-A6EE-4EEB-A24B-1C0E3A19971C}"/>
              </a:ext>
            </a:extLst>
          </p:cNvPr>
          <p:cNvSpPr txBox="1">
            <a:spLocks/>
          </p:cNvSpPr>
          <p:nvPr/>
        </p:nvSpPr>
        <p:spPr>
          <a:xfrm>
            <a:off x="899077" y="542768"/>
            <a:ext cx="2839183" cy="7837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s-ES" dirty="0"/>
            </a:br>
            <a:r>
              <a:rPr lang="es-ES" b="1" dirty="0"/>
              <a:t>web sockets</a:t>
            </a:r>
            <a:endParaRPr lang="es-ES" sz="32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3AA4AEA-2E74-4480-B449-9873421ACB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2"/>
          <a:stretch/>
        </p:blipFill>
        <p:spPr>
          <a:xfrm>
            <a:off x="1961922" y="3798805"/>
            <a:ext cx="3626330" cy="180635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4166B8-6381-40C3-B241-F4048DF70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922" y="1656090"/>
            <a:ext cx="3626330" cy="181316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FAF693A-8AB5-4F05-9BB2-B50796E1A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57029"/>
            <a:ext cx="3626330" cy="181222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426501A-D00C-413E-98B6-870D6AEC1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95284"/>
            <a:ext cx="3626330" cy="180987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21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753774-F47A-4E5A-8EF3-1848D678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064240" y="6164622"/>
            <a:ext cx="1878677" cy="1311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72" y="6282610"/>
            <a:ext cx="779386" cy="47962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3866D2E-A6EE-4EEB-A24B-1C0E3A19971C}"/>
              </a:ext>
            </a:extLst>
          </p:cNvPr>
          <p:cNvSpPr txBox="1">
            <a:spLocks/>
          </p:cNvSpPr>
          <p:nvPr/>
        </p:nvSpPr>
        <p:spPr>
          <a:xfrm>
            <a:off x="879396" y="2645228"/>
            <a:ext cx="10433207" cy="7837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/>
              <a:t>Ahora os enseñaremos las nuevas funcionalidades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19575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C2968BA-515B-4DAC-941E-65979704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9007" y="-234543"/>
            <a:ext cx="4845528" cy="297180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							</a:t>
            </a:r>
            <a:br>
              <a:rPr lang="es-ES" b="1" dirty="0"/>
            </a:br>
            <a:br>
              <a:rPr lang="es-ES" b="1" dirty="0"/>
            </a:br>
            <a:r>
              <a:rPr lang="es-ES" sz="4900" b="1" dirty="0"/>
              <a:t>MANGO MANBO</a:t>
            </a:r>
            <a:br>
              <a:rPr lang="es-ES" dirty="0"/>
            </a:br>
            <a:r>
              <a:rPr lang="es-ES" sz="3600" b="1" dirty="0"/>
              <a:t>GRUPO</a:t>
            </a:r>
            <a:r>
              <a:rPr lang="es-ES" sz="4900" b="1" dirty="0"/>
              <a:t> </a:t>
            </a:r>
            <a:r>
              <a:rPr lang="es-ES" sz="3600" b="1" dirty="0"/>
              <a:t>d</a:t>
            </a:r>
            <a:endParaRPr lang="es-ES" sz="32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064240" y="6164622"/>
            <a:ext cx="1878677" cy="1311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72" y="6282610"/>
            <a:ext cx="779386" cy="479622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3A3BB705-1321-4FB6-BFB4-708D2315E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007" y="2890091"/>
            <a:ext cx="3182168" cy="1947333"/>
          </a:xfrm>
        </p:spPr>
        <p:txBody>
          <a:bodyPr/>
          <a:lstStyle/>
          <a:p>
            <a:r>
              <a:rPr lang="es-ES" b="1" dirty="0"/>
              <a:t>MIREYA FUNKE</a:t>
            </a:r>
          </a:p>
          <a:p>
            <a:r>
              <a:rPr lang="es-ES" b="1" dirty="0"/>
              <a:t>ENRIQUE SÁNCHEZ</a:t>
            </a:r>
          </a:p>
          <a:p>
            <a:r>
              <a:rPr lang="es-ES" b="1" dirty="0"/>
              <a:t>MARIO BELÉN</a:t>
            </a:r>
          </a:p>
          <a:p>
            <a:r>
              <a:rPr lang="es-ES" b="1" dirty="0"/>
              <a:t>SERGIO CRUZ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67E7C94-0867-4FCD-82BC-7C9AD6613CD6}"/>
              </a:ext>
            </a:extLst>
          </p:cNvPr>
          <p:cNvSpPr/>
          <p:nvPr/>
        </p:nvSpPr>
        <p:spPr>
          <a:xfrm>
            <a:off x="1009007" y="4990257"/>
            <a:ext cx="2278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¿Preguntas?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7003269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Personalizado 8">
      <a:dk1>
        <a:srgbClr val="000000"/>
      </a:dk1>
      <a:lt1>
        <a:sysClr val="window" lastClr="FFFFFF"/>
      </a:lt1>
      <a:dk2>
        <a:srgbClr val="1C821C"/>
      </a:dk2>
      <a:lt2>
        <a:srgbClr val="B7ECFF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E8E8E8"/>
      </a:hlink>
      <a:folHlink>
        <a:srgbClr val="595959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214</TotalTime>
  <Words>49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 GRUPO d</vt:lpstr>
      <vt:lpstr>Presentación de PowerPoint</vt:lpstr>
      <vt:lpstr>Presentación de PowerPoint</vt:lpstr>
      <vt:lpstr>         MANGO MANBO GRUPO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MANBO GRUPO d</dc:title>
  <dc:creator>Sergio Cruz Serrano</dc:creator>
  <cp:lastModifiedBy>Mireya Funke</cp:lastModifiedBy>
  <cp:revision>13</cp:revision>
  <dcterms:created xsi:type="dcterms:W3CDTF">2019-12-04T13:23:43Z</dcterms:created>
  <dcterms:modified xsi:type="dcterms:W3CDTF">2020-07-06T14:41:08Z</dcterms:modified>
</cp:coreProperties>
</file>