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Lazydog" charset="1" panose="00000000000000000000"/>
      <p:regular r:id="rId23"/>
    </p:embeddedFont>
    <p:embeddedFont>
      <p:font typeface="Glacial Indifference" charset="1" panose="00000000000000000000"/>
      <p:regular r:id="rId24"/>
    </p:embeddedFont>
    <p:embeddedFont>
      <p:font typeface="Glacial Indifference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35.png" Type="http://schemas.openxmlformats.org/officeDocument/2006/relationships/image"/><Relationship Id="rId17" Target="../media/image36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.png" Type="http://schemas.openxmlformats.org/officeDocument/2006/relationships/image"/><Relationship Id="rId20" Target="../media/image33.png" Type="http://schemas.openxmlformats.org/officeDocument/2006/relationships/image"/><Relationship Id="rId21" Target="../media/image34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43.png" Type="http://schemas.openxmlformats.org/officeDocument/2006/relationships/image"/><Relationship Id="rId15" Target="../media/image44.svg" Type="http://schemas.openxmlformats.org/officeDocument/2006/relationships/image"/><Relationship Id="rId16" Target="../media/image45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19.png" Type="http://schemas.openxmlformats.org/officeDocument/2006/relationships/image"/><Relationship Id="rId17" Target="../media/image20.png" Type="http://schemas.openxmlformats.org/officeDocument/2006/relationships/image"/><Relationship Id="rId18" Target="../media/image21.pn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png" Type="http://schemas.openxmlformats.org/officeDocument/2006/relationships/image"/><Relationship Id="rId21" Target="../media/image24.png" Type="http://schemas.openxmlformats.org/officeDocument/2006/relationships/image"/><Relationship Id="rId22" Target="../media/image25.png" Type="http://schemas.openxmlformats.org/officeDocument/2006/relationships/image"/><Relationship Id="rId23" Target="https://es.wikipedia.org/wiki/%CE%A9" TargetMode="External" Type="http://schemas.openxmlformats.org/officeDocument/2006/relationships/hyperlink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28.png" Type="http://schemas.openxmlformats.org/officeDocument/2006/relationships/image"/><Relationship Id="rId17" Target="../media/image29.png" Type="http://schemas.openxmlformats.org/officeDocument/2006/relationships/image"/><Relationship Id="rId18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12.png" Type="http://schemas.openxmlformats.org/officeDocument/2006/relationships/image"/><Relationship Id="rId15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16" Target="../media/image35.png" Type="http://schemas.openxmlformats.org/officeDocument/2006/relationships/image"/><Relationship Id="rId17" Target="../media/image3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563539" y="-2252421"/>
            <a:ext cx="9708827" cy="14791842"/>
          </a:xfrm>
          <a:custGeom>
            <a:avLst/>
            <a:gdLst/>
            <a:ahLst/>
            <a:cxnLst/>
            <a:rect r="r" b="b" t="t" l="l"/>
            <a:pathLst>
              <a:path h="14791842" w="9708827">
                <a:moveTo>
                  <a:pt x="9708827" y="0"/>
                </a:moveTo>
                <a:lnTo>
                  <a:pt x="0" y="0"/>
                </a:lnTo>
                <a:lnTo>
                  <a:pt x="0" y="14791842"/>
                </a:lnTo>
                <a:lnTo>
                  <a:pt x="9708827" y="14791842"/>
                </a:lnTo>
                <a:lnTo>
                  <a:pt x="97088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54035" y="2494020"/>
            <a:ext cx="1364617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Proyecto Informatico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76533" y="4756597"/>
            <a:ext cx="9334934" cy="366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Participantes: Benjamin Korstanje, Kiara Hernandez, Brunella Figallo, Tomás Fleitas y Martin Romero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4035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08676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20915" y="1055792"/>
            <a:ext cx="13646171" cy="10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Desarrollo del código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8588" y="2607497"/>
            <a:ext cx="9950824" cy="110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 terminar el código, creamos una última función principal estilo menú para poder seleccionar opciones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504167" y="3893518"/>
            <a:ext cx="3279667" cy="966181"/>
          </a:xfrm>
          <a:custGeom>
            <a:avLst/>
            <a:gdLst/>
            <a:ahLst/>
            <a:cxnLst/>
            <a:rect r="r" b="b" t="t" l="l"/>
            <a:pathLst>
              <a:path h="966181" w="3279667">
                <a:moveTo>
                  <a:pt x="0" y="0"/>
                </a:moveTo>
                <a:lnTo>
                  <a:pt x="3279666" y="0"/>
                </a:lnTo>
                <a:lnTo>
                  <a:pt x="3279666" y="966181"/>
                </a:lnTo>
                <a:lnTo>
                  <a:pt x="0" y="9661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32634" y="4010690"/>
            <a:ext cx="1763464" cy="54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principal()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634164" y="4923744"/>
            <a:ext cx="3160404" cy="5009286"/>
          </a:xfrm>
          <a:custGeom>
            <a:avLst/>
            <a:gdLst/>
            <a:ahLst/>
            <a:cxnLst/>
            <a:rect r="r" b="b" t="t" l="l"/>
            <a:pathLst>
              <a:path h="5009286" w="3160404">
                <a:moveTo>
                  <a:pt x="0" y="0"/>
                </a:moveTo>
                <a:lnTo>
                  <a:pt x="3160405" y="0"/>
                </a:lnTo>
                <a:lnTo>
                  <a:pt x="3160405" y="5009286"/>
                </a:lnTo>
                <a:lnTo>
                  <a:pt x="0" y="50092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302802" y="5105400"/>
            <a:ext cx="3491767" cy="4581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LCD.clear();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LCD.setCursor(0,0);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LCD.print("1 - Boton");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LCD.setCursor(0,1);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LCD.print("2 - Texto");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LCD.setCursor(0,0);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while(!Serial.available()){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}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if (Serial.available()) {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String opcion = lectura();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if(opcion == "1"){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LCD.clear();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BotonATXT();</a:t>
            </a:r>
          </a:p>
          <a:p>
            <a:pPr algn="ctr">
              <a:lnSpc>
                <a:spcPts val="2435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4035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08676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66781" y="2464485"/>
            <a:ext cx="4154438" cy="1223886"/>
          </a:xfrm>
          <a:custGeom>
            <a:avLst/>
            <a:gdLst/>
            <a:ahLst/>
            <a:cxnLst/>
            <a:rect r="r" b="b" t="t" l="l"/>
            <a:pathLst>
              <a:path h="1223886" w="4154438">
                <a:moveTo>
                  <a:pt x="0" y="0"/>
                </a:moveTo>
                <a:lnTo>
                  <a:pt x="4154438" y="0"/>
                </a:lnTo>
                <a:lnTo>
                  <a:pt x="4154438" y="1223886"/>
                </a:lnTo>
                <a:lnTo>
                  <a:pt x="0" y="12238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54035" y="3971174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4"/>
                </a:lnTo>
                <a:lnTo>
                  <a:pt x="0" y="12660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20915" y="1055792"/>
            <a:ext cx="13646171" cy="10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Desarrollo del código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50397" y="2647276"/>
            <a:ext cx="4044355" cy="76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9"/>
              </a:lnSpc>
            </a:pPr>
            <a:r>
              <a:rPr lang="en-US" sz="4385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Problemáticas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41552" y="4246587"/>
            <a:ext cx="3727502" cy="63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Manejo de pulseIn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760156" y="5732488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5"/>
                </a:lnTo>
                <a:lnTo>
                  <a:pt x="0" y="12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22502" y="6007902"/>
            <a:ext cx="5189504" cy="63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Manejo del monitor serial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2754035" y="7493803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5"/>
                </a:lnTo>
                <a:lnTo>
                  <a:pt x="0" y="12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96003" y="7769216"/>
            <a:ext cx="7622302" cy="63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Conversión de un string a mayúsculas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64613" y="722641"/>
            <a:ext cx="7138323" cy="1873810"/>
          </a:xfrm>
          <a:custGeom>
            <a:avLst/>
            <a:gdLst/>
            <a:ahLst/>
            <a:cxnLst/>
            <a:rect r="r" b="b" t="t" l="l"/>
            <a:pathLst>
              <a:path h="1873810" w="7138323">
                <a:moveTo>
                  <a:pt x="0" y="0"/>
                </a:moveTo>
                <a:lnTo>
                  <a:pt x="7138323" y="0"/>
                </a:lnTo>
                <a:lnTo>
                  <a:pt x="7138323" y="1873810"/>
                </a:lnTo>
                <a:lnTo>
                  <a:pt x="0" y="18738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24216" y="4372648"/>
            <a:ext cx="7719933" cy="5284262"/>
          </a:xfrm>
          <a:custGeom>
            <a:avLst/>
            <a:gdLst/>
            <a:ahLst/>
            <a:cxnLst/>
            <a:rect r="r" b="b" t="t" l="l"/>
            <a:pathLst>
              <a:path h="5284262" w="7719933">
                <a:moveTo>
                  <a:pt x="0" y="0"/>
                </a:moveTo>
                <a:lnTo>
                  <a:pt x="7719933" y="0"/>
                </a:lnTo>
                <a:lnTo>
                  <a:pt x="7719933" y="5284262"/>
                </a:lnTo>
                <a:lnTo>
                  <a:pt x="0" y="528426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7220" r="0" b="-134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64613" y="781024"/>
            <a:ext cx="713832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Modelo 3d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27686" y="2915291"/>
            <a:ext cx="13032628" cy="1154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3"/>
              </a:lnSpc>
              <a:spcBef>
                <a:spcPct val="0"/>
              </a:spcBef>
            </a:pPr>
            <a:r>
              <a:rPr lang="en-US" sz="333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Uno de los puntos del proyecto consiste también en la creación de un modelo 3D del proyecto, modelo que podrán ver en esta diapositiva: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08129" y="722641"/>
            <a:ext cx="12752185" cy="3347449"/>
          </a:xfrm>
          <a:custGeom>
            <a:avLst/>
            <a:gdLst/>
            <a:ahLst/>
            <a:cxnLst/>
            <a:rect r="r" b="b" t="t" l="l"/>
            <a:pathLst>
              <a:path h="3347449" w="12752185">
                <a:moveTo>
                  <a:pt x="0" y="0"/>
                </a:moveTo>
                <a:lnTo>
                  <a:pt x="12752185" y="0"/>
                </a:lnTo>
                <a:lnTo>
                  <a:pt x="12752185" y="3347449"/>
                </a:lnTo>
                <a:lnTo>
                  <a:pt x="0" y="33474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46253" y="4070090"/>
            <a:ext cx="9175044" cy="5664060"/>
          </a:xfrm>
          <a:custGeom>
            <a:avLst/>
            <a:gdLst/>
            <a:ahLst/>
            <a:cxnLst/>
            <a:rect r="r" b="b" t="t" l="l"/>
            <a:pathLst>
              <a:path h="5664060" w="9175044">
                <a:moveTo>
                  <a:pt x="0" y="0"/>
                </a:moveTo>
                <a:lnTo>
                  <a:pt x="9175044" y="0"/>
                </a:lnTo>
                <a:lnTo>
                  <a:pt x="9175044" y="5664060"/>
                </a:lnTo>
                <a:lnTo>
                  <a:pt x="0" y="566406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12764" y="992311"/>
            <a:ext cx="12242022" cy="2741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0"/>
              </a:lnSpc>
              <a:spcBef>
                <a:spcPct val="0"/>
              </a:spcBef>
            </a:pPr>
            <a:r>
              <a:rPr lang="en-US" sz="313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Asi se ve el diseño “destapado” la idea es que sea un diseño simple y facil de usar y comprender, hay espacio para el cable del arduino, hay un “puente para los cables que van hacia los componentes desde el arduino y finalmente tenemos un espacio para llegar hacia el boton y poder visualizar el led.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64613" y="722641"/>
            <a:ext cx="7138323" cy="1873810"/>
          </a:xfrm>
          <a:custGeom>
            <a:avLst/>
            <a:gdLst/>
            <a:ahLst/>
            <a:cxnLst/>
            <a:rect r="r" b="b" t="t" l="l"/>
            <a:pathLst>
              <a:path h="1873810" w="7138323">
                <a:moveTo>
                  <a:pt x="0" y="0"/>
                </a:moveTo>
                <a:lnTo>
                  <a:pt x="7138323" y="0"/>
                </a:lnTo>
                <a:lnTo>
                  <a:pt x="7138323" y="1873810"/>
                </a:lnTo>
                <a:lnTo>
                  <a:pt x="0" y="18738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50075" y="3070621"/>
            <a:ext cx="4387850" cy="1292649"/>
          </a:xfrm>
          <a:custGeom>
            <a:avLst/>
            <a:gdLst/>
            <a:ahLst/>
            <a:cxnLst/>
            <a:rect r="r" b="b" t="t" l="l"/>
            <a:pathLst>
              <a:path h="1292649" w="4387850">
                <a:moveTo>
                  <a:pt x="0" y="0"/>
                </a:moveTo>
                <a:lnTo>
                  <a:pt x="4387850" y="0"/>
                </a:lnTo>
                <a:lnTo>
                  <a:pt x="4387850" y="1292650"/>
                </a:lnTo>
                <a:lnTo>
                  <a:pt x="0" y="12926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34582" y="4070090"/>
            <a:ext cx="3555885" cy="3155040"/>
          </a:xfrm>
          <a:custGeom>
            <a:avLst/>
            <a:gdLst/>
            <a:ahLst/>
            <a:cxnLst/>
            <a:rect r="r" b="b" t="t" l="l"/>
            <a:pathLst>
              <a:path h="3155040" w="3555885">
                <a:moveTo>
                  <a:pt x="0" y="0"/>
                </a:moveTo>
                <a:lnTo>
                  <a:pt x="3555885" y="0"/>
                </a:lnTo>
                <a:lnTo>
                  <a:pt x="3555885" y="3155039"/>
                </a:lnTo>
                <a:lnTo>
                  <a:pt x="0" y="315503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668556">
            <a:off x="5763119" y="3777350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1" y="0"/>
                </a:lnTo>
                <a:lnTo>
                  <a:pt x="1260021" y="1266015"/>
                </a:lnTo>
                <a:lnTo>
                  <a:pt x="0" y="12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615091">
            <a:off x="5727190" y="6592122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5"/>
                </a:lnTo>
                <a:lnTo>
                  <a:pt x="0" y="12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89883" y="5966622"/>
            <a:ext cx="4205087" cy="3731059"/>
          </a:xfrm>
          <a:custGeom>
            <a:avLst/>
            <a:gdLst/>
            <a:ahLst/>
            <a:cxnLst/>
            <a:rect r="r" b="b" t="t" l="l"/>
            <a:pathLst>
              <a:path h="3731059" w="4205087">
                <a:moveTo>
                  <a:pt x="0" y="0"/>
                </a:moveTo>
                <a:lnTo>
                  <a:pt x="4205086" y="0"/>
                </a:lnTo>
                <a:lnTo>
                  <a:pt x="4205086" y="3731059"/>
                </a:lnTo>
                <a:lnTo>
                  <a:pt x="0" y="373105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377161">
            <a:off x="11953913" y="5903954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1" y="0"/>
                </a:lnTo>
                <a:lnTo>
                  <a:pt x="1260021" y="1266014"/>
                </a:lnTo>
                <a:lnTo>
                  <a:pt x="0" y="126601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192032" y="3529107"/>
            <a:ext cx="2179823" cy="3455051"/>
          </a:xfrm>
          <a:custGeom>
            <a:avLst/>
            <a:gdLst/>
            <a:ahLst/>
            <a:cxnLst/>
            <a:rect r="r" b="b" t="t" l="l"/>
            <a:pathLst>
              <a:path h="3455051" w="2179823">
                <a:moveTo>
                  <a:pt x="0" y="0"/>
                </a:moveTo>
                <a:lnTo>
                  <a:pt x="2179822" y="0"/>
                </a:lnTo>
                <a:lnTo>
                  <a:pt x="2179822" y="3455050"/>
                </a:lnTo>
                <a:lnTo>
                  <a:pt x="0" y="345505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64613" y="781024"/>
            <a:ext cx="713832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Modelo 3d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45647" y="2868111"/>
            <a:ext cx="4044355" cy="154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9"/>
              </a:lnSpc>
            </a:pPr>
            <a:r>
              <a:rPr lang="en-US" sz="4385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Fue necesario investigar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35291" y="4558202"/>
            <a:ext cx="3354466" cy="1781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  <a:spcBef>
                <a:spcPct val="0"/>
              </a:spcBef>
            </a:pPr>
            <a:r>
              <a:rPr lang="en-US" sz="34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Uso del tinkercad orientado al modelaje 3D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38072" y="6272818"/>
            <a:ext cx="4191405" cy="282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Había conocimientos previos, pero hacía falta refrescar lo aprendido y aprender cosas nuevas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39852" y="4128672"/>
            <a:ext cx="2229139" cy="225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  <a:spcBef>
                <a:spcPct val="0"/>
              </a:spcBef>
            </a:pPr>
            <a:r>
              <a:rPr lang="en-US" sz="323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Consultas en diferentes sitios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64613" y="722641"/>
            <a:ext cx="7138323" cy="1873810"/>
          </a:xfrm>
          <a:custGeom>
            <a:avLst/>
            <a:gdLst/>
            <a:ahLst/>
            <a:cxnLst/>
            <a:rect r="r" b="b" t="t" l="l"/>
            <a:pathLst>
              <a:path h="1873810" w="7138323">
                <a:moveTo>
                  <a:pt x="0" y="0"/>
                </a:moveTo>
                <a:lnTo>
                  <a:pt x="7138323" y="0"/>
                </a:lnTo>
                <a:lnTo>
                  <a:pt x="7138323" y="1873810"/>
                </a:lnTo>
                <a:lnTo>
                  <a:pt x="0" y="187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64613" y="781024"/>
            <a:ext cx="713832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Modelo 3d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066781" y="2679547"/>
            <a:ext cx="4154438" cy="1223886"/>
          </a:xfrm>
          <a:custGeom>
            <a:avLst/>
            <a:gdLst/>
            <a:ahLst/>
            <a:cxnLst/>
            <a:rect r="r" b="b" t="t" l="l"/>
            <a:pathLst>
              <a:path h="1223886" w="4154438">
                <a:moveTo>
                  <a:pt x="0" y="0"/>
                </a:moveTo>
                <a:lnTo>
                  <a:pt x="4154438" y="0"/>
                </a:lnTo>
                <a:lnTo>
                  <a:pt x="4154438" y="1223887"/>
                </a:lnTo>
                <a:lnTo>
                  <a:pt x="0" y="12238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50397" y="2862339"/>
            <a:ext cx="4044355" cy="76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9"/>
              </a:lnSpc>
            </a:pPr>
            <a:r>
              <a:rPr lang="en-US" sz="4385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Problemáticas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754035" y="3971174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4"/>
                </a:lnTo>
                <a:lnTo>
                  <a:pt x="0" y="1266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60156" y="5732488"/>
            <a:ext cx="1260020" cy="1266015"/>
          </a:xfrm>
          <a:custGeom>
            <a:avLst/>
            <a:gdLst/>
            <a:ahLst/>
            <a:cxnLst/>
            <a:rect r="r" b="b" t="t" l="l"/>
            <a:pathLst>
              <a:path h="1266015" w="1260020">
                <a:moveTo>
                  <a:pt x="0" y="0"/>
                </a:moveTo>
                <a:lnTo>
                  <a:pt x="1260020" y="0"/>
                </a:lnTo>
                <a:lnTo>
                  <a:pt x="1260020" y="1266015"/>
                </a:lnTo>
                <a:lnTo>
                  <a:pt x="0" y="1266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84402" y="4246587"/>
            <a:ext cx="5130945" cy="63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Formación del diseño 3D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22502" y="6007902"/>
            <a:ext cx="7538277" cy="63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Manipulación de los objetos virtuales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77239">
            <a:off x="4818640" y="741757"/>
            <a:ext cx="8650721" cy="2270814"/>
          </a:xfrm>
          <a:custGeom>
            <a:avLst/>
            <a:gdLst/>
            <a:ahLst/>
            <a:cxnLst/>
            <a:rect r="r" b="b" t="t" l="l"/>
            <a:pathLst>
              <a:path h="2270814" w="8650721">
                <a:moveTo>
                  <a:pt x="0" y="0"/>
                </a:moveTo>
                <a:lnTo>
                  <a:pt x="8650720" y="0"/>
                </a:lnTo>
                <a:lnTo>
                  <a:pt x="8650720" y="2270814"/>
                </a:lnTo>
                <a:lnTo>
                  <a:pt x="0" y="22708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59664" y="3693758"/>
            <a:ext cx="6301176" cy="2000623"/>
          </a:xfrm>
          <a:custGeom>
            <a:avLst/>
            <a:gdLst/>
            <a:ahLst/>
            <a:cxnLst/>
            <a:rect r="r" b="b" t="t" l="l"/>
            <a:pathLst>
              <a:path h="2000623" w="6301176">
                <a:moveTo>
                  <a:pt x="0" y="0"/>
                </a:moveTo>
                <a:lnTo>
                  <a:pt x="6301176" y="0"/>
                </a:lnTo>
                <a:lnTo>
                  <a:pt x="6301176" y="2000624"/>
                </a:lnTo>
                <a:lnTo>
                  <a:pt x="0" y="2000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11087" y="3537712"/>
            <a:ext cx="6301176" cy="2000623"/>
          </a:xfrm>
          <a:custGeom>
            <a:avLst/>
            <a:gdLst/>
            <a:ahLst/>
            <a:cxnLst/>
            <a:rect r="r" b="b" t="t" l="l"/>
            <a:pathLst>
              <a:path h="2000623" w="6301176">
                <a:moveTo>
                  <a:pt x="0" y="0"/>
                </a:moveTo>
                <a:lnTo>
                  <a:pt x="6301176" y="0"/>
                </a:lnTo>
                <a:lnTo>
                  <a:pt x="6301176" y="2000623"/>
                </a:lnTo>
                <a:lnTo>
                  <a:pt x="0" y="20006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59664" y="6495540"/>
            <a:ext cx="6301176" cy="2000623"/>
          </a:xfrm>
          <a:custGeom>
            <a:avLst/>
            <a:gdLst/>
            <a:ahLst/>
            <a:cxnLst/>
            <a:rect r="r" b="b" t="t" l="l"/>
            <a:pathLst>
              <a:path h="2000623" w="6301176">
                <a:moveTo>
                  <a:pt x="0" y="0"/>
                </a:moveTo>
                <a:lnTo>
                  <a:pt x="6301176" y="0"/>
                </a:lnTo>
                <a:lnTo>
                  <a:pt x="6301176" y="2000623"/>
                </a:lnTo>
                <a:lnTo>
                  <a:pt x="0" y="20006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11087" y="6339493"/>
            <a:ext cx="6301176" cy="2000623"/>
          </a:xfrm>
          <a:custGeom>
            <a:avLst/>
            <a:gdLst/>
            <a:ahLst/>
            <a:cxnLst/>
            <a:rect r="r" b="b" t="t" l="l"/>
            <a:pathLst>
              <a:path h="2000623" w="6301176">
                <a:moveTo>
                  <a:pt x="0" y="0"/>
                </a:moveTo>
                <a:lnTo>
                  <a:pt x="6301176" y="0"/>
                </a:lnTo>
                <a:lnTo>
                  <a:pt x="6301176" y="2000624"/>
                </a:lnTo>
                <a:lnTo>
                  <a:pt x="0" y="2000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65875" y="1305748"/>
            <a:ext cx="8756250" cy="101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4"/>
              </a:lnSpc>
            </a:pPr>
            <a:r>
              <a:rPr lang="en-US" sz="5903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Puntos Importantes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59664" y="4214491"/>
            <a:ext cx="58882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Decidir el proyecto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17532" y="4008591"/>
            <a:ext cx="58882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Reparto de Tareas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87794" y="6716235"/>
            <a:ext cx="588828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Desarrollo del código y la conexion de cables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01546" y="6681335"/>
            <a:ext cx="5571621" cy="1120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4"/>
              </a:lnSpc>
            </a:pPr>
            <a:r>
              <a:rPr lang="en-US" sz="3217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Juntar las partes de todos para finalizarlo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69588" y="2288859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7" y="0"/>
                </a:lnTo>
                <a:lnTo>
                  <a:pt x="1264467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2973847" y="5843861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6" y="0"/>
                </a:lnTo>
                <a:lnTo>
                  <a:pt x="1264466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02270" y="3123716"/>
            <a:ext cx="12105279" cy="344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2"/>
              </a:lnSpc>
            </a:pPr>
            <a:r>
              <a:rPr lang="en-US" sz="12431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Fin de la presentacion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14691731" y="5865960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1403014"/>
                </a:moveTo>
                <a:lnTo>
                  <a:pt x="1264466" y="1403014"/>
                </a:lnTo>
                <a:lnTo>
                  <a:pt x="1264466" y="0"/>
                </a:lnTo>
                <a:lnTo>
                  <a:pt x="0" y="0"/>
                </a:lnTo>
                <a:lnTo>
                  <a:pt x="0" y="140301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10800000">
            <a:off x="4868915" y="2288859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1403014"/>
                </a:moveTo>
                <a:lnTo>
                  <a:pt x="1264466" y="1403014"/>
                </a:lnTo>
                <a:lnTo>
                  <a:pt x="1264466" y="0"/>
                </a:lnTo>
                <a:lnTo>
                  <a:pt x="0" y="0"/>
                </a:lnTo>
                <a:lnTo>
                  <a:pt x="0" y="140301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68915" y="7189719"/>
            <a:ext cx="3033918" cy="2068581"/>
          </a:xfrm>
          <a:custGeom>
            <a:avLst/>
            <a:gdLst/>
            <a:ahLst/>
            <a:cxnLst/>
            <a:rect r="r" b="b" t="t" l="l"/>
            <a:pathLst>
              <a:path h="2068581" w="3033918">
                <a:moveTo>
                  <a:pt x="0" y="0"/>
                </a:moveTo>
                <a:lnTo>
                  <a:pt x="3033918" y="0"/>
                </a:lnTo>
                <a:lnTo>
                  <a:pt x="3033918" y="2068581"/>
                </a:lnTo>
                <a:lnTo>
                  <a:pt x="0" y="20685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0800136" y="7189719"/>
            <a:ext cx="3033918" cy="2068581"/>
          </a:xfrm>
          <a:custGeom>
            <a:avLst/>
            <a:gdLst/>
            <a:ahLst/>
            <a:cxnLst/>
            <a:rect r="r" b="b" t="t" l="l"/>
            <a:pathLst>
              <a:path h="2068581" w="3033918">
                <a:moveTo>
                  <a:pt x="3033919" y="0"/>
                </a:moveTo>
                <a:lnTo>
                  <a:pt x="0" y="0"/>
                </a:lnTo>
                <a:lnTo>
                  <a:pt x="0" y="2068581"/>
                </a:lnTo>
                <a:lnTo>
                  <a:pt x="3033919" y="2068581"/>
                </a:lnTo>
                <a:lnTo>
                  <a:pt x="3033919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6100773" y="997383"/>
            <a:ext cx="6468816" cy="1972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05850" y="6729642"/>
            <a:ext cx="4623594" cy="2348492"/>
          </a:xfrm>
          <a:custGeom>
            <a:avLst/>
            <a:gdLst/>
            <a:ahLst/>
            <a:cxnLst/>
            <a:rect r="r" b="b" t="t" l="l"/>
            <a:pathLst>
              <a:path h="2348492" w="4623594">
                <a:moveTo>
                  <a:pt x="0" y="0"/>
                </a:moveTo>
                <a:lnTo>
                  <a:pt x="4623593" y="0"/>
                </a:lnTo>
                <a:lnTo>
                  <a:pt x="4623593" y="2348492"/>
                </a:lnTo>
                <a:lnTo>
                  <a:pt x="0" y="23484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12826" y="1155188"/>
            <a:ext cx="10549674" cy="1633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5"/>
              </a:lnSpc>
              <a:spcBef>
                <a:spcPct val="0"/>
              </a:spcBef>
            </a:pPr>
            <a:r>
              <a:rPr lang="en-US" b="true" sz="468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del proyecto: Traductor de Código morse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05850" y="3321009"/>
            <a:ext cx="12476301" cy="348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8"/>
              </a:lnSpc>
            </a:pPr>
            <a:r>
              <a:rPr lang="en-US" sz="39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objetivo del Proyecto es conseguir que un arduino traduzca de valores ingresados en código morse así como también convierta frases en código morse.</a:t>
            </a:r>
          </a:p>
          <a:p>
            <a:pPr algn="l">
              <a:lnSpc>
                <a:spcPts val="5578"/>
              </a:lnSpc>
            </a:pPr>
            <a:r>
              <a:rPr lang="en-US" sz="39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decir, que sea capaz de traducir de morse a letras y desde el monitor serial, de letras a morse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29443" y="7803730"/>
            <a:ext cx="7852707" cy="75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6"/>
              </a:lnSpc>
              <a:spcBef>
                <a:spcPct val="0"/>
              </a:spcBef>
            </a:pPr>
            <a:r>
              <a:rPr lang="en-US" sz="437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-------&gt;    El Arduino en cuestión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631130" y="-2527485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59" y="0"/>
                </a:moveTo>
                <a:lnTo>
                  <a:pt x="0" y="0"/>
                </a:lnTo>
                <a:lnTo>
                  <a:pt x="0" y="14710229"/>
                </a:lnTo>
                <a:lnTo>
                  <a:pt x="9655259" y="14710229"/>
                </a:lnTo>
                <a:lnTo>
                  <a:pt x="965525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16253" y="387983"/>
            <a:ext cx="11831572" cy="3105788"/>
          </a:xfrm>
          <a:custGeom>
            <a:avLst/>
            <a:gdLst/>
            <a:ahLst/>
            <a:cxnLst/>
            <a:rect r="r" b="b" t="t" l="l"/>
            <a:pathLst>
              <a:path h="3105788" w="11831572">
                <a:moveTo>
                  <a:pt x="0" y="0"/>
                </a:moveTo>
                <a:lnTo>
                  <a:pt x="11831573" y="0"/>
                </a:lnTo>
                <a:lnTo>
                  <a:pt x="11831573" y="3105787"/>
                </a:lnTo>
                <a:lnTo>
                  <a:pt x="0" y="31057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20915" y="998642"/>
            <a:ext cx="1364617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Reparto de Tareas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549714" y="3524823"/>
            <a:ext cx="7164650" cy="1618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0"/>
              </a:lnSpc>
              <a:spcBef>
                <a:spcPct val="0"/>
              </a:spcBef>
            </a:pPr>
            <a:r>
              <a:rPr lang="en-US" sz="30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reparto de tareas inicial trato de ser consistente y quedaría de la siguiente manera: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530408" y="4905572"/>
            <a:ext cx="13856703" cy="3637384"/>
          </a:xfrm>
          <a:custGeom>
            <a:avLst/>
            <a:gdLst/>
            <a:ahLst/>
            <a:cxnLst/>
            <a:rect r="r" b="b" t="t" l="l"/>
            <a:pathLst>
              <a:path h="3637384" w="13856703">
                <a:moveTo>
                  <a:pt x="0" y="0"/>
                </a:moveTo>
                <a:lnTo>
                  <a:pt x="13856703" y="0"/>
                </a:lnTo>
                <a:lnTo>
                  <a:pt x="13856703" y="3637385"/>
                </a:lnTo>
                <a:lnTo>
                  <a:pt x="0" y="36373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54035" y="5864792"/>
            <a:ext cx="4337521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de cables e investigación: Benjamí Korstanje y  Tomás Fleitas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91557" y="5788488"/>
            <a:ext cx="4953492" cy="22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Planteamiento del código: Martín Romero y  Brunella Figallo</a:t>
            </a:r>
          </a:p>
          <a:p>
            <a:pPr algn="ctr">
              <a:lnSpc>
                <a:spcPts val="4474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045049" y="5048250"/>
            <a:ext cx="4210032" cy="2845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Polivalencia (ayudo en ambos casos): Kiara Hernandez, Benjamín Korstanje y Martín Romero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93457" y="634100"/>
            <a:ext cx="6440392" cy="1690603"/>
          </a:xfrm>
          <a:custGeom>
            <a:avLst/>
            <a:gdLst/>
            <a:ahLst/>
            <a:cxnLst/>
            <a:rect r="r" b="b" t="t" l="l"/>
            <a:pathLst>
              <a:path h="1690603" w="6440392">
                <a:moveTo>
                  <a:pt x="0" y="0"/>
                </a:moveTo>
                <a:lnTo>
                  <a:pt x="6440392" y="0"/>
                </a:lnTo>
                <a:lnTo>
                  <a:pt x="6440392" y="1690602"/>
                </a:lnTo>
                <a:lnTo>
                  <a:pt x="0" y="1690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31642" y="2443609"/>
            <a:ext cx="4964023" cy="7241943"/>
          </a:xfrm>
          <a:custGeom>
            <a:avLst/>
            <a:gdLst/>
            <a:ahLst/>
            <a:cxnLst/>
            <a:rect r="r" b="b" t="t" l="l"/>
            <a:pathLst>
              <a:path h="7241943" w="4964023">
                <a:moveTo>
                  <a:pt x="0" y="0"/>
                </a:moveTo>
                <a:lnTo>
                  <a:pt x="4964022" y="0"/>
                </a:lnTo>
                <a:lnTo>
                  <a:pt x="4964022" y="7241943"/>
                </a:lnTo>
                <a:lnTo>
                  <a:pt x="0" y="72419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66982" y="5623138"/>
            <a:ext cx="4020660" cy="3422760"/>
          </a:xfrm>
          <a:custGeom>
            <a:avLst/>
            <a:gdLst/>
            <a:ahLst/>
            <a:cxnLst/>
            <a:rect r="r" b="b" t="t" l="l"/>
            <a:pathLst>
              <a:path h="3422760" w="4020660">
                <a:moveTo>
                  <a:pt x="0" y="0"/>
                </a:moveTo>
                <a:lnTo>
                  <a:pt x="4020660" y="0"/>
                </a:lnTo>
                <a:lnTo>
                  <a:pt x="4020660" y="3422760"/>
                </a:lnTo>
                <a:lnTo>
                  <a:pt x="0" y="342276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29124" y="864033"/>
            <a:ext cx="9429752" cy="109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6357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Hardware usado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93659" y="2598732"/>
            <a:ext cx="4165408" cy="6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9"/>
              </a:lnSpc>
            </a:pPr>
            <a:r>
              <a:rPr lang="en-US" sz="234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 poder comenzar con el</a:t>
            </a:r>
          </a:p>
          <a:p>
            <a:pPr algn="ctr">
              <a:lnSpc>
                <a:spcPts val="3289"/>
              </a:lnSpc>
            </a:pPr>
            <a:r>
              <a:rPr lang="en-US" sz="234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circuito habia que tener el mismo hecho en Tinkercad </a:t>
            </a:r>
          </a:p>
          <a:p>
            <a:pPr algn="ctr">
              <a:lnSpc>
                <a:spcPts val="3289"/>
              </a:lnSpc>
            </a:pPr>
          </a:p>
          <a:p>
            <a:pPr algn="ctr">
              <a:lnSpc>
                <a:spcPts val="3289"/>
              </a:lnSpc>
            </a:pPr>
            <a:r>
              <a:rPr lang="en-US" sz="234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Una vez teniendo ese circuito en Tinkercad podíamos comenzar a hacerlo en físico.</a:t>
            </a: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</a:pPr>
          </a:p>
          <a:p>
            <a:pPr algn="ctr">
              <a:lnSpc>
                <a:spcPts val="31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93457" y="634100"/>
            <a:ext cx="6440392" cy="1690603"/>
          </a:xfrm>
          <a:custGeom>
            <a:avLst/>
            <a:gdLst/>
            <a:ahLst/>
            <a:cxnLst/>
            <a:rect r="r" b="b" t="t" l="l"/>
            <a:pathLst>
              <a:path h="1690603" w="6440392">
                <a:moveTo>
                  <a:pt x="0" y="0"/>
                </a:moveTo>
                <a:lnTo>
                  <a:pt x="6440392" y="0"/>
                </a:lnTo>
                <a:lnTo>
                  <a:pt x="6440392" y="1690602"/>
                </a:lnTo>
                <a:lnTo>
                  <a:pt x="0" y="1690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2208032" y="2230862"/>
            <a:ext cx="5183619" cy="7562309"/>
          </a:xfrm>
          <a:custGeom>
            <a:avLst/>
            <a:gdLst/>
            <a:ahLst/>
            <a:cxnLst/>
            <a:rect r="r" b="b" t="t" l="l"/>
            <a:pathLst>
              <a:path h="7562309" w="5183619">
                <a:moveTo>
                  <a:pt x="0" y="0"/>
                </a:moveTo>
                <a:lnTo>
                  <a:pt x="5183619" y="0"/>
                </a:lnTo>
                <a:lnTo>
                  <a:pt x="5183619" y="7562309"/>
                </a:lnTo>
                <a:lnTo>
                  <a:pt x="0" y="75623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91651" y="2394665"/>
            <a:ext cx="3301171" cy="2748835"/>
          </a:xfrm>
          <a:custGeom>
            <a:avLst/>
            <a:gdLst/>
            <a:ahLst/>
            <a:cxnLst/>
            <a:rect r="r" b="b" t="t" l="l"/>
            <a:pathLst>
              <a:path h="2748835" w="3301171">
                <a:moveTo>
                  <a:pt x="0" y="0"/>
                </a:moveTo>
                <a:lnTo>
                  <a:pt x="3301171" y="0"/>
                </a:lnTo>
                <a:lnTo>
                  <a:pt x="3301171" y="2748835"/>
                </a:lnTo>
                <a:lnTo>
                  <a:pt x="0" y="274883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6266201">
            <a:off x="12226228" y="2295376"/>
            <a:ext cx="3648673" cy="2522145"/>
          </a:xfrm>
          <a:custGeom>
            <a:avLst/>
            <a:gdLst/>
            <a:ahLst/>
            <a:cxnLst/>
            <a:rect r="r" b="b" t="t" l="l"/>
            <a:pathLst>
              <a:path h="2522145" w="3648673">
                <a:moveTo>
                  <a:pt x="0" y="0"/>
                </a:moveTo>
                <a:lnTo>
                  <a:pt x="3648673" y="0"/>
                </a:lnTo>
                <a:lnTo>
                  <a:pt x="3648673" y="2522145"/>
                </a:lnTo>
                <a:lnTo>
                  <a:pt x="0" y="252214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732514">
            <a:off x="10746944" y="2910926"/>
            <a:ext cx="1858206" cy="1612039"/>
          </a:xfrm>
          <a:custGeom>
            <a:avLst/>
            <a:gdLst/>
            <a:ahLst/>
            <a:cxnLst/>
            <a:rect r="r" b="b" t="t" l="l"/>
            <a:pathLst>
              <a:path h="1612039" w="1858206">
                <a:moveTo>
                  <a:pt x="0" y="0"/>
                </a:moveTo>
                <a:lnTo>
                  <a:pt x="1858206" y="0"/>
                </a:lnTo>
                <a:lnTo>
                  <a:pt x="1858206" y="1612040"/>
                </a:lnTo>
                <a:lnTo>
                  <a:pt x="0" y="161204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-3664" r="0" b="-366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700255">
            <a:off x="9547842" y="3518950"/>
            <a:ext cx="2704946" cy="2704946"/>
          </a:xfrm>
          <a:custGeom>
            <a:avLst/>
            <a:gdLst/>
            <a:ahLst/>
            <a:cxnLst/>
            <a:rect r="r" b="b" t="t" l="l"/>
            <a:pathLst>
              <a:path h="2704946" w="2704946">
                <a:moveTo>
                  <a:pt x="0" y="0"/>
                </a:moveTo>
                <a:lnTo>
                  <a:pt x="2704946" y="0"/>
                </a:lnTo>
                <a:lnTo>
                  <a:pt x="2704946" y="2704946"/>
                </a:lnTo>
                <a:lnTo>
                  <a:pt x="0" y="270494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77608">
            <a:off x="7445201" y="5847644"/>
            <a:ext cx="4488039" cy="1707589"/>
          </a:xfrm>
          <a:custGeom>
            <a:avLst/>
            <a:gdLst/>
            <a:ahLst/>
            <a:cxnLst/>
            <a:rect r="r" b="b" t="t" l="l"/>
            <a:pathLst>
              <a:path h="1707589" w="4488039">
                <a:moveTo>
                  <a:pt x="0" y="0"/>
                </a:moveTo>
                <a:lnTo>
                  <a:pt x="4488039" y="0"/>
                </a:lnTo>
                <a:lnTo>
                  <a:pt x="4488039" y="1707588"/>
                </a:lnTo>
                <a:lnTo>
                  <a:pt x="0" y="170758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-3679" r="0" b="-703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4036681">
            <a:off x="12098779" y="4586943"/>
            <a:ext cx="2344716" cy="2344716"/>
          </a:xfrm>
          <a:custGeom>
            <a:avLst/>
            <a:gdLst/>
            <a:ahLst/>
            <a:cxnLst/>
            <a:rect r="r" b="b" t="t" l="l"/>
            <a:pathLst>
              <a:path h="2344716" w="2344716">
                <a:moveTo>
                  <a:pt x="0" y="0"/>
                </a:moveTo>
                <a:lnTo>
                  <a:pt x="2344716" y="0"/>
                </a:lnTo>
                <a:lnTo>
                  <a:pt x="2344716" y="2344716"/>
                </a:lnTo>
                <a:lnTo>
                  <a:pt x="0" y="23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100000">
            <a:off x="11248756" y="7121750"/>
            <a:ext cx="3260222" cy="1833875"/>
          </a:xfrm>
          <a:custGeom>
            <a:avLst/>
            <a:gdLst/>
            <a:ahLst/>
            <a:cxnLst/>
            <a:rect r="r" b="b" t="t" l="l"/>
            <a:pathLst>
              <a:path h="1833875" w="3260222">
                <a:moveTo>
                  <a:pt x="0" y="0"/>
                </a:moveTo>
                <a:lnTo>
                  <a:pt x="3260223" y="0"/>
                </a:lnTo>
                <a:lnTo>
                  <a:pt x="3260223" y="1833874"/>
                </a:lnTo>
                <a:lnTo>
                  <a:pt x="0" y="1833874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429124" y="864033"/>
            <a:ext cx="9429752" cy="109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6357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Hardware usado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55590" y="3136961"/>
            <a:ext cx="4633204" cy="5740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8"/>
              </a:lnSpc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Componentes utilizados: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Potenciómetro (1)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Pantalla LCD 16X2 (1)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Pulsador(1)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LED(1)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Cables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Resistencias 220 </a:t>
            </a:r>
            <a:r>
              <a:rPr lang="en-US" sz="3256" u="sng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23" tooltip="https://es.wikipedia.org/wiki/%CE%A9"/>
              </a:rPr>
              <a:t>Ω</a:t>
            </a: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(2)</a:t>
            </a:r>
          </a:p>
          <a:p>
            <a:pPr algn="l" marL="702999" indent="-351499" lvl="1">
              <a:lnSpc>
                <a:spcPts val="4558"/>
              </a:lnSpc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Arduino(1)</a:t>
            </a:r>
          </a:p>
          <a:p>
            <a:pPr algn="l" marL="702999" indent="-351499" lvl="1">
              <a:lnSpc>
                <a:spcPts val="4558"/>
              </a:lnSpc>
              <a:spcBef>
                <a:spcPct val="0"/>
              </a:spcBef>
              <a:buAutoNum type="arabicPeriod" startAt="1"/>
            </a:pPr>
            <a:r>
              <a:rPr lang="en-US" sz="32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Placa de pruebas(1)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93457" y="634100"/>
            <a:ext cx="6440392" cy="1690603"/>
          </a:xfrm>
          <a:custGeom>
            <a:avLst/>
            <a:gdLst/>
            <a:ahLst/>
            <a:cxnLst/>
            <a:rect r="r" b="b" t="t" l="l"/>
            <a:pathLst>
              <a:path h="1690603" w="6440392">
                <a:moveTo>
                  <a:pt x="0" y="0"/>
                </a:moveTo>
                <a:lnTo>
                  <a:pt x="6440392" y="0"/>
                </a:lnTo>
                <a:lnTo>
                  <a:pt x="6440392" y="1690602"/>
                </a:lnTo>
                <a:lnTo>
                  <a:pt x="0" y="1690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66781" y="3585712"/>
            <a:ext cx="4154438" cy="1223886"/>
          </a:xfrm>
          <a:custGeom>
            <a:avLst/>
            <a:gdLst/>
            <a:ahLst/>
            <a:cxnLst/>
            <a:rect r="r" b="b" t="t" l="l"/>
            <a:pathLst>
              <a:path h="1223886" w="4154438">
                <a:moveTo>
                  <a:pt x="0" y="0"/>
                </a:moveTo>
                <a:lnTo>
                  <a:pt x="4154438" y="0"/>
                </a:lnTo>
                <a:lnTo>
                  <a:pt x="4154438" y="1223886"/>
                </a:lnTo>
                <a:lnTo>
                  <a:pt x="0" y="12238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48327" y="5879925"/>
            <a:ext cx="3345130" cy="2956911"/>
          </a:xfrm>
          <a:custGeom>
            <a:avLst/>
            <a:gdLst/>
            <a:ahLst/>
            <a:cxnLst/>
            <a:rect r="r" b="b" t="t" l="l"/>
            <a:pathLst>
              <a:path h="2956911" w="3345130">
                <a:moveTo>
                  <a:pt x="0" y="0"/>
                </a:moveTo>
                <a:lnTo>
                  <a:pt x="3345130" y="0"/>
                </a:lnTo>
                <a:lnTo>
                  <a:pt x="3345130" y="2956911"/>
                </a:lnTo>
                <a:lnTo>
                  <a:pt x="0" y="295691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341" t="0" r="-14563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384199">
            <a:off x="5949443" y="5902744"/>
            <a:ext cx="1771331" cy="1779758"/>
          </a:xfrm>
          <a:custGeom>
            <a:avLst/>
            <a:gdLst/>
            <a:ahLst/>
            <a:cxnLst/>
            <a:rect r="r" b="b" t="t" l="l"/>
            <a:pathLst>
              <a:path h="1779758" w="1771331">
                <a:moveTo>
                  <a:pt x="0" y="0"/>
                </a:moveTo>
                <a:lnTo>
                  <a:pt x="1771330" y="0"/>
                </a:lnTo>
                <a:lnTo>
                  <a:pt x="1771330" y="1779757"/>
                </a:lnTo>
                <a:lnTo>
                  <a:pt x="0" y="177975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429124" y="864033"/>
            <a:ext cx="9429752" cy="109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6357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Hardware usado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50397" y="3768504"/>
            <a:ext cx="4044355" cy="76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9"/>
              </a:lnSpc>
            </a:pPr>
            <a:r>
              <a:rPr lang="en-US" sz="4385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Problemáticas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31732" y="5399073"/>
            <a:ext cx="9056378" cy="148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0"/>
              </a:lnSpc>
            </a:pPr>
            <a:r>
              <a:rPr lang="en-US" sz="281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Módulos Bluetooth HC-05, HC-06 (Maestro y esclavo)</a:t>
            </a:r>
          </a:p>
          <a:p>
            <a:pPr algn="ctr">
              <a:lnSpc>
                <a:spcPts val="3940"/>
              </a:lnSpc>
            </a:pPr>
          </a:p>
          <a:p>
            <a:pPr algn="ctr">
              <a:lnSpc>
                <a:spcPts val="3940"/>
              </a:lnSpc>
            </a:pPr>
            <a:r>
              <a:rPr lang="en-US" sz="281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 funcionan, no fueron usados en el proyecto.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78004" y="3425916"/>
            <a:ext cx="6567490" cy="5827155"/>
          </a:xfrm>
          <a:custGeom>
            <a:avLst/>
            <a:gdLst/>
            <a:ahLst/>
            <a:cxnLst/>
            <a:rect r="r" b="b" t="t" l="l"/>
            <a:pathLst>
              <a:path h="5827155" w="6567490">
                <a:moveTo>
                  <a:pt x="0" y="0"/>
                </a:moveTo>
                <a:lnTo>
                  <a:pt x="6567490" y="0"/>
                </a:lnTo>
                <a:lnTo>
                  <a:pt x="6567490" y="5827155"/>
                </a:lnTo>
                <a:lnTo>
                  <a:pt x="0" y="58271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45494" y="2831305"/>
            <a:ext cx="7404774" cy="6570054"/>
          </a:xfrm>
          <a:custGeom>
            <a:avLst/>
            <a:gdLst/>
            <a:ahLst/>
            <a:cxnLst/>
            <a:rect r="r" b="b" t="t" l="l"/>
            <a:pathLst>
              <a:path h="6570054" w="7404774">
                <a:moveTo>
                  <a:pt x="0" y="0"/>
                </a:moveTo>
                <a:lnTo>
                  <a:pt x="7404774" y="0"/>
                </a:lnTo>
                <a:lnTo>
                  <a:pt x="7404774" y="6570054"/>
                </a:lnTo>
                <a:lnTo>
                  <a:pt x="0" y="65700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58822" y="3934841"/>
            <a:ext cx="5367522" cy="449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4"/>
              </a:lnSpc>
              <a:spcBef>
                <a:spcPct val="0"/>
              </a:spcBef>
            </a:pPr>
            <a:r>
              <a:rPr lang="en-US" sz="2852">
                <a:solidFill>
                  <a:srgbClr val="2A1B15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Cuando ya teníamos la idea del funcionamiento y una base pensadas, creamos 2 vectores con las equivalencias en morse de cada una de las letras y números. Esto para comparar variables con las posiciones de los vectores y poder hacer la traducción satisfactoriamente.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7433" y="3520796"/>
            <a:ext cx="6500897" cy="5236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String letrasMor[] = 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{".-","-...","-.-.","-..",".","..-.","--.","....",".." // A-I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,".---","-.-",".-..","--","-.","---",".--.","--.-",".-." // J-R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,"...","-..-","...-",".--","-..-","-.--","--.."}; 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// S-Z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String numerosMor[] = </a:t>
            </a:r>
          </a:p>
          <a:p>
            <a:pPr algn="just">
              <a:lnSpc>
                <a:spcPts val="3819"/>
              </a:lnSpc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{"-----",".----","..---","...--","....,",".....","-...." // 0-6</a:t>
            </a:r>
          </a:p>
          <a:p>
            <a:pPr algn="just">
              <a:lnSpc>
                <a:spcPts val="3819"/>
              </a:lnSpc>
              <a:spcBef>
                <a:spcPct val="0"/>
              </a:spcBef>
            </a:pPr>
            <a:r>
              <a:rPr lang="en-US" sz="27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,"--...","---..","----."}; // 7-9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754035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08676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320915" y="1055792"/>
            <a:ext cx="13646171" cy="10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Desarrollo del código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4035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08676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76970" y="4564162"/>
            <a:ext cx="3272397" cy="5186796"/>
          </a:xfrm>
          <a:custGeom>
            <a:avLst/>
            <a:gdLst/>
            <a:ahLst/>
            <a:cxnLst/>
            <a:rect r="r" b="b" t="t" l="l"/>
            <a:pathLst>
              <a:path h="5186796" w="3272397">
                <a:moveTo>
                  <a:pt x="0" y="0"/>
                </a:moveTo>
                <a:lnTo>
                  <a:pt x="3272397" y="0"/>
                </a:lnTo>
                <a:lnTo>
                  <a:pt x="3272397" y="5186797"/>
                </a:lnTo>
                <a:lnTo>
                  <a:pt x="0" y="51867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16302" y="3935179"/>
            <a:ext cx="6802813" cy="6035951"/>
          </a:xfrm>
          <a:custGeom>
            <a:avLst/>
            <a:gdLst/>
            <a:ahLst/>
            <a:cxnLst/>
            <a:rect r="r" b="b" t="t" l="l"/>
            <a:pathLst>
              <a:path h="6035951" w="6802813">
                <a:moveTo>
                  <a:pt x="0" y="0"/>
                </a:moveTo>
                <a:lnTo>
                  <a:pt x="6802813" y="0"/>
                </a:lnTo>
                <a:lnTo>
                  <a:pt x="6802813" y="6035951"/>
                </a:lnTo>
                <a:lnTo>
                  <a:pt x="0" y="60359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20915" y="1055792"/>
            <a:ext cx="13646171" cy="10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Desarrollo del código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23541" y="2379616"/>
            <a:ext cx="9950824" cy="167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Creamos funciones que nos ayudarían a simplificar ciertas tareas, además de recortar el código y la memoria que este consume.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29446" y="4765414"/>
            <a:ext cx="2836110" cy="47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String lectura() {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String a = "";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while (Serial.available()) { 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char caracter = Serial.read();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a += caracter;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delay(2);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}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Serial.println(a);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return a;</a:t>
            </a:r>
          </a:p>
          <a:p>
            <a:pPr algn="l">
              <a:lnSpc>
                <a:spcPts val="2879"/>
              </a:lnSpc>
            </a:pPr>
            <a:r>
              <a:rPr lang="en-US" sz="20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}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8955087" y="4461673"/>
            <a:ext cx="6525244" cy="4935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bool buscar(String string, int hastaDonde, String vectorComparar[], String vectorImprimir[]) {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bool encontrado = false;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for (int n = 0; n &lt; hastaDonde; n++) {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if (string == vectorComparar[n]) {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LCD.print(vectorImprimir[n]);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encontrado = true;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break;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}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}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return encontrado;</a:t>
            </a:r>
          </a:p>
          <a:p>
            <a:pPr algn="ctr">
              <a:lnSpc>
                <a:spcPts val="3108"/>
              </a:lnSpc>
            </a:pPr>
            <a:r>
              <a:rPr lang="en-US" sz="22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}</a:t>
            </a:r>
          </a:p>
          <a:p>
            <a:pPr algn="ctr">
              <a:lnSpc>
                <a:spcPts val="19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1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54035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08676" y="623135"/>
            <a:ext cx="6389965" cy="1677366"/>
          </a:xfrm>
          <a:custGeom>
            <a:avLst/>
            <a:gdLst/>
            <a:ahLst/>
            <a:cxnLst/>
            <a:rect r="r" b="b" t="t" l="l"/>
            <a:pathLst>
              <a:path h="1677366" w="6389965">
                <a:moveTo>
                  <a:pt x="0" y="0"/>
                </a:moveTo>
                <a:lnTo>
                  <a:pt x="6389965" y="0"/>
                </a:lnTo>
                <a:lnTo>
                  <a:pt x="6389965" y="1677366"/>
                </a:lnTo>
                <a:lnTo>
                  <a:pt x="0" y="1677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20915" y="1055792"/>
            <a:ext cx="13646171" cy="104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AF805A"/>
                </a:solidFill>
                <a:latin typeface="Lazydog"/>
                <a:ea typeface="Lazydog"/>
                <a:cs typeface="Lazydog"/>
                <a:sym typeface="Lazydog"/>
              </a:rPr>
              <a:t>Desarrollo del código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73315" y="3716946"/>
            <a:ext cx="3279667" cy="966181"/>
          </a:xfrm>
          <a:custGeom>
            <a:avLst/>
            <a:gdLst/>
            <a:ahLst/>
            <a:cxnLst/>
            <a:rect r="r" b="b" t="t" l="l"/>
            <a:pathLst>
              <a:path h="966181" w="3279667">
                <a:moveTo>
                  <a:pt x="0" y="0"/>
                </a:moveTo>
                <a:lnTo>
                  <a:pt x="3279667" y="0"/>
                </a:lnTo>
                <a:lnTo>
                  <a:pt x="3279667" y="966181"/>
                </a:lnTo>
                <a:lnTo>
                  <a:pt x="0" y="9661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36796" y="4748406"/>
            <a:ext cx="3352705" cy="5314086"/>
          </a:xfrm>
          <a:custGeom>
            <a:avLst/>
            <a:gdLst/>
            <a:ahLst/>
            <a:cxnLst/>
            <a:rect r="r" b="b" t="t" l="l"/>
            <a:pathLst>
              <a:path h="5314086" w="3352705">
                <a:moveTo>
                  <a:pt x="0" y="0"/>
                </a:moveTo>
                <a:lnTo>
                  <a:pt x="3352705" y="0"/>
                </a:lnTo>
                <a:lnTo>
                  <a:pt x="3352705" y="5314086"/>
                </a:lnTo>
                <a:lnTo>
                  <a:pt x="0" y="53140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168588" y="2607497"/>
            <a:ext cx="9950824" cy="110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Separamos los tres códigos principales para los diferentes funcionamientos del código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05925" y="3834118"/>
            <a:ext cx="2155180" cy="54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MorseATXT()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82136" y="5258312"/>
            <a:ext cx="3842270" cy="428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(int i = 0; i &lt; longTexto; i++) {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if (texto[i] != '/') {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caracter += texto[i];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}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if (texto[i] == '/' || i + 1 == longTexto) {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if (contPos &lt; 16) {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LCD.setCursor(contPos, 0);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} else {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LCD.setCursor(contPos - 16, 1);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}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bool encontrado = buscar(caracter, 26, letrasMor, letras);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if (!encontrado) {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encontrado = buscar(caracter, 10, numerosMor, numeros);</a:t>
            </a:r>
          </a:p>
          <a:p>
            <a:pPr algn="ctr">
              <a:lnSpc>
                <a:spcPts val="1891"/>
              </a:lnSpc>
              <a:spcBef>
                <a:spcPct val="0"/>
              </a:spcBef>
            </a:pPr>
            <a:r>
              <a:rPr lang="en-US" sz="135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}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345043" y="3716946"/>
            <a:ext cx="3279667" cy="966181"/>
          </a:xfrm>
          <a:custGeom>
            <a:avLst/>
            <a:gdLst/>
            <a:ahLst/>
            <a:cxnLst/>
            <a:rect r="r" b="b" t="t" l="l"/>
            <a:pathLst>
              <a:path h="966181" w="3279667">
                <a:moveTo>
                  <a:pt x="0" y="0"/>
                </a:moveTo>
                <a:lnTo>
                  <a:pt x="3279667" y="0"/>
                </a:lnTo>
                <a:lnTo>
                  <a:pt x="3279667" y="966181"/>
                </a:lnTo>
                <a:lnTo>
                  <a:pt x="0" y="9661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977653" y="3834118"/>
            <a:ext cx="2155180" cy="54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TXTAMorse()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215385" y="3716946"/>
            <a:ext cx="3279667" cy="966181"/>
          </a:xfrm>
          <a:custGeom>
            <a:avLst/>
            <a:gdLst/>
            <a:ahLst/>
            <a:cxnLst/>
            <a:rect r="r" b="b" t="t" l="l"/>
            <a:pathLst>
              <a:path h="966181" w="3279667">
                <a:moveTo>
                  <a:pt x="0" y="0"/>
                </a:moveTo>
                <a:lnTo>
                  <a:pt x="3279667" y="0"/>
                </a:lnTo>
                <a:lnTo>
                  <a:pt x="3279667" y="966181"/>
                </a:lnTo>
                <a:lnTo>
                  <a:pt x="0" y="9661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871138" y="3834118"/>
            <a:ext cx="2108895" cy="54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  <a:spcBef>
                <a:spcPct val="0"/>
              </a:spcBef>
            </a:pPr>
            <a:r>
              <a:rPr lang="en-US" sz="31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BotonATXT()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422824" y="4719831"/>
            <a:ext cx="3352705" cy="5314086"/>
          </a:xfrm>
          <a:custGeom>
            <a:avLst/>
            <a:gdLst/>
            <a:ahLst/>
            <a:cxnLst/>
            <a:rect r="r" b="b" t="t" l="l"/>
            <a:pathLst>
              <a:path h="5314086" w="3352705">
                <a:moveTo>
                  <a:pt x="0" y="0"/>
                </a:moveTo>
                <a:lnTo>
                  <a:pt x="3352705" y="0"/>
                </a:lnTo>
                <a:lnTo>
                  <a:pt x="3352705" y="5314086"/>
                </a:lnTo>
                <a:lnTo>
                  <a:pt x="0" y="53140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470979" y="4729356"/>
            <a:ext cx="3307083" cy="5241774"/>
          </a:xfrm>
          <a:custGeom>
            <a:avLst/>
            <a:gdLst/>
            <a:ahLst/>
            <a:cxnLst/>
            <a:rect r="r" b="b" t="t" l="l"/>
            <a:pathLst>
              <a:path h="5241774" w="3307083">
                <a:moveTo>
                  <a:pt x="0" y="0"/>
                </a:moveTo>
                <a:lnTo>
                  <a:pt x="3307083" y="0"/>
                </a:lnTo>
                <a:lnTo>
                  <a:pt x="3307083" y="5241774"/>
                </a:lnTo>
                <a:lnTo>
                  <a:pt x="0" y="524177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7403774" y="5006977"/>
            <a:ext cx="3173153" cy="4720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(int i = 0; i &lt; longTexto; i++) {</a:t>
            </a:r>
          </a:p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if (contPos &lt; 16) {</a:t>
            </a:r>
          </a:p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LCD.setCursor(contPos, 0);</a:t>
            </a:r>
          </a:p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} </a:t>
            </a:r>
          </a:p>
          <a:p>
            <a:pPr algn="ctr">
              <a:lnSpc>
                <a:spcPts val="2200"/>
              </a:lnSpc>
            </a:pPr>
          </a:p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else {</a:t>
            </a:r>
          </a:p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LCD.setCursor(contPos - 16, 1);</a:t>
            </a:r>
          </a:p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}</a:t>
            </a:r>
          </a:p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letraActual = texto[i];</a:t>
            </a:r>
          </a:p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String morse = buscarMorse(letraActual, 26, letras, letrasMor);</a:t>
            </a:r>
          </a:p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if (morse == "") {</a:t>
            </a:r>
          </a:p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morse = buscarMorse(letraActual, 10, numeros, numerosMor);</a:t>
            </a:r>
          </a:p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34196" y="5120081"/>
            <a:ext cx="3116408" cy="441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if (valor &gt; 0 &amp;&amp; valor &lt; 100000){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caracter = '.';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texto = texto + caracter;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digitalWrite(led, HIGH);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delay(250);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digitalWrite(led, LOW);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delay(250);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}else if(valor &gt;= 100000 &amp;&amp; valor &lt; 150000){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caracter = '-';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texto = texto + caracter;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digitalWrite(led, HIGH);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delay(500);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digitalWrite(led, LOW);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delay(250);</a:t>
            </a:r>
          </a:p>
          <a:p>
            <a:pPr algn="ctr">
              <a:lnSpc>
                <a:spcPts val="2199"/>
              </a:lnSpc>
              <a:spcBef>
                <a:spcPct val="0"/>
              </a:spcBef>
            </a:pPr>
            <a:r>
              <a:rPr lang="en-US" sz="15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DAGXkzMUz6M</dc:identifier>
  <dcterms:modified xsi:type="dcterms:W3CDTF">2011-08-01T06:04:30Z</dcterms:modified>
  <cp:revision>1</cp:revision>
  <dc:title>Proyecto Informático - Traductor morse</dc:title>
</cp:coreProperties>
</file>