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  <p:sldMasterId id="2147483752" r:id="rId2"/>
  </p:sldMasterIdLst>
  <p:sldIdLst>
    <p:sldId id="256" r:id="rId3"/>
    <p:sldId id="257" r:id="rId4"/>
    <p:sldId id="258" r:id="rId5"/>
    <p:sldId id="265" r:id="rId6"/>
    <p:sldId id="260" r:id="rId7"/>
    <p:sldId id="261" r:id="rId8"/>
    <p:sldId id="259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3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0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48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50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6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12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90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32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08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2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05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06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41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19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9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5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2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8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2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9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0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6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65" r:id="rId5"/>
    <p:sldLayoutId id="2147483766" r:id="rId6"/>
    <p:sldLayoutId id="2147483771" r:id="rId7"/>
    <p:sldLayoutId id="2147483767" r:id="rId8"/>
    <p:sldLayoutId id="2147483768" r:id="rId9"/>
    <p:sldLayoutId id="2147483769" r:id="rId10"/>
    <p:sldLayoutId id="21474837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8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jher01\Documents\HFU%20Zeug\Informatik\DV-Projekt%20(neu)\DV-Projekt\1_Projektskizze\new%20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702657-A8CB-499B-AD05-F70B9689F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DV-Projekt</a:t>
            </a:r>
            <a:br>
              <a:rPr lang="de-DE" sz="5400" dirty="0">
                <a:solidFill>
                  <a:srgbClr val="FFFFFF"/>
                </a:solidFill>
              </a:rPr>
            </a:br>
            <a:r>
              <a:rPr lang="de-DE" sz="5400" dirty="0">
                <a:solidFill>
                  <a:srgbClr val="FFFFFF"/>
                </a:solidFill>
              </a:rPr>
              <a:t>Black-Jack</a:t>
            </a:r>
            <a:br>
              <a:rPr lang="de-DE" sz="5400" dirty="0">
                <a:solidFill>
                  <a:srgbClr val="FFFFFF"/>
                </a:solidFill>
              </a:rPr>
            </a:br>
            <a:endParaRPr lang="de-DE" sz="54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AE3A34-F4C1-41E6-92E2-6C79BF380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 lnSpcReduction="10000"/>
          </a:bodyPr>
          <a:lstStyle/>
          <a:p>
            <a:r>
              <a:rPr lang="de-DE" sz="1800" dirty="0">
                <a:solidFill>
                  <a:srgbClr val="FFFFFF"/>
                </a:solidFill>
              </a:rPr>
              <a:t>Dominik </a:t>
            </a:r>
            <a:r>
              <a:rPr lang="de-DE" sz="1800" dirty="0" err="1">
                <a:solidFill>
                  <a:srgbClr val="FFFFFF"/>
                </a:solidFill>
              </a:rPr>
              <a:t>riegger</a:t>
            </a:r>
            <a:r>
              <a:rPr lang="de-DE" sz="1800" dirty="0">
                <a:solidFill>
                  <a:srgbClr val="FFFFFF"/>
                </a:solidFill>
              </a:rPr>
              <a:t>, 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 err="1">
                <a:solidFill>
                  <a:srgbClr val="FFFFFF"/>
                </a:solidFill>
              </a:rPr>
              <a:t>paul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kammerer</a:t>
            </a:r>
            <a:r>
              <a:rPr lang="de-DE" sz="1800" dirty="0">
                <a:solidFill>
                  <a:srgbClr val="FFFFFF"/>
                </a:solidFill>
              </a:rPr>
              <a:t>, 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 err="1">
                <a:solidFill>
                  <a:srgbClr val="FFFFFF"/>
                </a:solidFill>
              </a:rPr>
              <a:t>julian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hermle,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 err="1">
                <a:solidFill>
                  <a:srgbClr val="FFFFFF"/>
                </a:solidFill>
              </a:rPr>
              <a:t>mario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kraupa</a:t>
            </a:r>
            <a:r>
              <a:rPr lang="de-DE" sz="1800" dirty="0">
                <a:solidFill>
                  <a:srgbClr val="FFFFFF"/>
                </a:solidFill>
              </a:rPr>
              <a:t>, 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 err="1">
                <a:solidFill>
                  <a:srgbClr val="FFFFFF"/>
                </a:solidFill>
              </a:rPr>
              <a:t>jannik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wäschle</a:t>
            </a:r>
            <a:endParaRPr lang="de-DE" sz="1800" dirty="0">
              <a:solidFill>
                <a:srgbClr val="FFFFFF"/>
              </a:solidFill>
            </a:endParaRPr>
          </a:p>
          <a:p>
            <a:r>
              <a:rPr lang="de-DE" sz="1800" dirty="0">
                <a:solidFill>
                  <a:srgbClr val="FFFFFF"/>
                </a:solidFill>
              </a:rPr>
              <a:t>Informatik – bei </a:t>
            </a:r>
            <a:r>
              <a:rPr lang="de-DE" sz="1800" dirty="0" err="1">
                <a:solidFill>
                  <a:srgbClr val="FFFFFF"/>
                </a:solidFill>
              </a:rPr>
              <a:t>edgar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jäger</a:t>
            </a:r>
            <a:endParaRPr lang="de-DE" sz="18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Ein Bild, das Stadt enthält.&#10;&#10;Automatisch generierte Beschreibung">
            <a:extLst>
              <a:ext uri="{FF2B5EF4-FFF2-40B4-BE49-F238E27FC236}">
                <a16:creationId xmlns:a16="http://schemas.microsoft.com/office/drawing/2014/main" id="{1CDA7963-53DB-4C09-AB8C-983EDB0937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57"/>
          <a:stretch/>
        </p:blipFill>
        <p:spPr>
          <a:xfrm>
            <a:off x="4635094" y="0"/>
            <a:ext cx="7556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74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5E531-7B7A-47F6-B158-1A840BF7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Handbuch </a:t>
            </a:r>
            <a:r>
              <a:rPr lang="de-DE" dirty="0" err="1"/>
              <a:t>infos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5C35C1-FA6A-46CC-819E-C56BDC311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Emails von </a:t>
            </a:r>
            <a:r>
              <a:rPr lang="de-DE" dirty="0" err="1"/>
              <a:t>projektskizze</a:t>
            </a:r>
            <a:r>
              <a:rPr lang="de-DE" dirty="0"/>
              <a:t> rausnehmen</a:t>
            </a:r>
          </a:p>
          <a:p>
            <a:r>
              <a:rPr lang="de-DE" dirty="0"/>
              <a:t>Ass zählt nur 11</a:t>
            </a:r>
          </a:p>
          <a:p>
            <a:r>
              <a:rPr lang="de-DE" dirty="0"/>
              <a:t>Gibt nur 2 Spieler (Host; Client)</a:t>
            </a:r>
          </a:p>
          <a:p>
            <a:r>
              <a:rPr lang="de-DE" dirty="0"/>
              <a:t>Max 3 weitere karten kann man verlangen</a:t>
            </a:r>
          </a:p>
          <a:p>
            <a:r>
              <a:rPr lang="de-DE" dirty="0"/>
              <a:t>Wenn 1 Spieler keine mehr möchte dann wird runde zu ende gemacht und karten ausgewertet</a:t>
            </a:r>
          </a:p>
          <a:p>
            <a:r>
              <a:rPr lang="de-DE" dirty="0"/>
              <a:t>Wenn 1 Spieler sofort </a:t>
            </a:r>
            <a:r>
              <a:rPr lang="de-DE" dirty="0" err="1"/>
              <a:t>blackjack</a:t>
            </a:r>
            <a:r>
              <a:rPr lang="de-DE" dirty="0"/>
              <a:t> hat wird runde zu ende gemacht und karten ausgewertet</a:t>
            </a:r>
          </a:p>
          <a:p>
            <a:r>
              <a:rPr lang="de-DE" dirty="0"/>
              <a:t>Splitten geht nicht</a:t>
            </a:r>
          </a:p>
          <a:p>
            <a:r>
              <a:rPr lang="de-DE" dirty="0"/>
              <a:t>Noch </a:t>
            </a:r>
            <a:r>
              <a:rPr lang="de-DE" dirty="0" err="1"/>
              <a:t>bilder</a:t>
            </a:r>
            <a:r>
              <a:rPr lang="de-DE" dirty="0"/>
              <a:t> dazu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405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E50C07-9A5B-4C85-BE9C-48E537E7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de-DE" sz="3600" dirty="0"/>
              <a:t>Gliederung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A8BDE2-6E76-436A-AE31-CDE0833C0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de-DE" dirty="0"/>
              <a:t>Vorstellung Black Jack</a:t>
            </a:r>
          </a:p>
          <a:p>
            <a:r>
              <a:rPr lang="de-DE" dirty="0"/>
              <a:t>UML-Diagramm</a:t>
            </a:r>
          </a:p>
          <a:p>
            <a:r>
              <a:rPr lang="de-DE" dirty="0"/>
              <a:t>Grafische Programmierung</a:t>
            </a:r>
          </a:p>
          <a:p>
            <a:r>
              <a:rPr lang="de-DE" dirty="0"/>
              <a:t>Spielablauf Programmierung</a:t>
            </a:r>
          </a:p>
          <a:p>
            <a:r>
              <a:rPr lang="de-DE" dirty="0"/>
              <a:t>Spielablauf</a:t>
            </a:r>
          </a:p>
          <a:p>
            <a:r>
              <a:rPr lang="de-DE" dirty="0"/>
              <a:t>Quellen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88B1D4F-EDD3-43A4-8C4F-F79163B60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16075">
            <a:off x="8856838" y="844186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07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55824-6DC0-4A5D-BA2A-F12870CC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Vorstellung Black Jack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82878-8261-482C-907E-4C7CCEC29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BlackJack</a:t>
            </a: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ist ein sehr einfaches und beliebtes Kasinospiel.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Die Regeln sind sehr simpel: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Ein oder mehrere Spieler spielen, gegen den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Dabei dürfen beide Parteien den Wert von 21 überschreiten, da sie ansonsten verloren haben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Hat eine der Parteien exakt 21, hat diese ein Black-Jack und gewinnt sofort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Wenn beide Parteien unter 21 sind gewinnt diejenige, die am nächsten an der 21 dran ist.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566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B67A0-96CB-463B-A3B9-0C48AC5D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UML-Diagramm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596E863-4FE8-43A3-B918-CBBBB67F330D}"/>
              </a:ext>
            </a:extLst>
          </p:cNvPr>
          <p:cNvSpPr/>
          <p:nvPr/>
        </p:nvSpPr>
        <p:spPr>
          <a:xfrm>
            <a:off x="1302326" y="2004291"/>
            <a:ext cx="985335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linkClick r:id="rId2"/>
              </a:rPr>
              <a:t>Projektskizze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117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D5438-CF5C-4C7E-B18F-3D23D3E1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Grafische Programmierung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A7E91A-A768-439D-9C14-033310C2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25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A1CB6-DFAA-4842-AB85-9458A4E9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Spielablauf Programmierung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E5BC35-D587-4709-85DF-FAE5C4F94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01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61D0F9-0A3D-47C7-8B30-70682B15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Spielablauf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1621A5-CAB9-40DB-996E-1D1546667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Vorstellung des Programms</a:t>
            </a:r>
          </a:p>
        </p:txBody>
      </p:sp>
    </p:spTree>
    <p:extLst>
      <p:ext uri="{BB962C8B-B14F-4D97-AF65-F5344CB8AC3E}">
        <p14:creationId xmlns:p14="http://schemas.microsoft.com/office/powerpoint/2010/main" val="261104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5573F-FFD1-47C4-A53C-18008B4C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Quellen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62B4BC-4B74-4D44-954B-854CF97BC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Woher haben wir das ganze?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https://play-lh.googleusercontent.com/009hpXoLRxULWBEF8VsHnNTjFrOQVFKfkQfIxZcDGWtVSZEU5mKtSJyy3Zv3pxVcZQ=w240-h480-rw</a:t>
            </a:r>
          </a:p>
        </p:txBody>
      </p:sp>
    </p:spTree>
    <p:extLst>
      <p:ext uri="{BB962C8B-B14F-4D97-AF65-F5344CB8AC3E}">
        <p14:creationId xmlns:p14="http://schemas.microsoft.com/office/powerpoint/2010/main" val="326277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82E1C-B4D5-4324-9984-15601F28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Präsi Info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9C15F7-1415-4E92-8307-CB0B286D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Titelbild ändern</a:t>
            </a:r>
          </a:p>
        </p:txBody>
      </p:sp>
    </p:spTree>
    <p:extLst>
      <p:ext uri="{BB962C8B-B14F-4D97-AF65-F5344CB8AC3E}">
        <p14:creationId xmlns:p14="http://schemas.microsoft.com/office/powerpoint/2010/main" val="627844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A1E2F"/>
      </a:dk2>
      <a:lt2>
        <a:srgbClr val="F0F3F1"/>
      </a:lt2>
      <a:accent1>
        <a:srgbClr val="DC3499"/>
      </a:accent1>
      <a:accent2>
        <a:srgbClr val="C722CA"/>
      </a:accent2>
      <a:accent3>
        <a:srgbClr val="9334DC"/>
      </a:accent3>
      <a:accent4>
        <a:srgbClr val="462FCD"/>
      </a:accent4>
      <a:accent5>
        <a:srgbClr val="3461DC"/>
      </a:accent5>
      <a:accent6>
        <a:srgbClr val="2295CA"/>
      </a:accent6>
      <a:hlink>
        <a:srgbClr val="3F4C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Breitbild</PresentationFormat>
  <Paragraphs>39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Arial</vt:lpstr>
      <vt:lpstr>Avenir Next LT Pro</vt:lpstr>
      <vt:lpstr>Avenir Next LT Pro Light</vt:lpstr>
      <vt:lpstr>Calibri</vt:lpstr>
      <vt:lpstr>Century Gothic</vt:lpstr>
      <vt:lpstr>Times New Roman</vt:lpstr>
      <vt:lpstr>Wingdings</vt:lpstr>
      <vt:lpstr>RetrospectVTI</vt:lpstr>
      <vt:lpstr>BrushVTI</vt:lpstr>
      <vt:lpstr>DV-Projekt Black-Jack </vt:lpstr>
      <vt:lpstr>Gliederung</vt:lpstr>
      <vt:lpstr>Vorstellung Black Jack</vt:lpstr>
      <vt:lpstr>UML-Diagramm</vt:lpstr>
      <vt:lpstr>Grafische Programmierung</vt:lpstr>
      <vt:lpstr>Spielablauf Programmierung</vt:lpstr>
      <vt:lpstr>Spielablauf</vt:lpstr>
      <vt:lpstr>Quellen</vt:lpstr>
      <vt:lpstr>Präsi Info</vt:lpstr>
      <vt:lpstr>Handbuch infos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DV-Projekt</dc:title>
  <dc:creator>Hermle, Julian</dc:creator>
  <cp:lastModifiedBy>Hermle, Julian</cp:lastModifiedBy>
  <cp:revision>11</cp:revision>
  <dcterms:created xsi:type="dcterms:W3CDTF">2022-06-16T10:19:44Z</dcterms:created>
  <dcterms:modified xsi:type="dcterms:W3CDTF">2022-06-25T19:08:00Z</dcterms:modified>
</cp:coreProperties>
</file>