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52" r:id="rId2"/>
  </p:sldMasterIdLst>
  <p:sldIdLst>
    <p:sldId id="256" r:id="rId3"/>
    <p:sldId id="257" r:id="rId4"/>
    <p:sldId id="258" r:id="rId5"/>
    <p:sldId id="265" r:id="rId6"/>
    <p:sldId id="260" r:id="rId7"/>
    <p:sldId id="261" r:id="rId8"/>
    <p:sldId id="259" r:id="rId9"/>
    <p:sldId id="262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0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her01\Documents\HFU%20Zeug\Informatik\DV-Projekt%20(neu)\DV-Projekt\1_Projektskizze\UML-Diagram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her01\Documents\HFU%20Zeug\Informatik\DV-Projekt%20(neu)\DV-Projekt\1_Projektskizze\UML-Diagram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her01\Documents\HFU%20Zeug\Informatik\DV-Projekt%20(neu)\DV-Projekt\1_Projektskizze\UML-Diagram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codeza.com/freeitems/torannpu-illu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02657-A8CB-499B-AD05-F70B9689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DV-Projekt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Black-Jack</a:t>
            </a:r>
            <a:br>
              <a:rPr lang="de-DE" sz="5400" dirty="0">
                <a:solidFill>
                  <a:srgbClr val="FFFFFF"/>
                </a:solidFill>
              </a:rPr>
            </a:b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E3A34-F4C1-41E6-92E2-6C79BF38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Dominik </a:t>
            </a:r>
            <a:r>
              <a:rPr lang="de-DE" sz="1800" dirty="0" err="1">
                <a:solidFill>
                  <a:srgbClr val="FFFFFF"/>
                </a:solidFill>
              </a:rPr>
              <a:t>riegger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paul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kammerer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julian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hermle,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mario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kraupa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jannik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wäschle</a:t>
            </a:r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Informatik – bei </a:t>
            </a:r>
            <a:r>
              <a:rPr lang="de-DE" sz="1800" dirty="0" err="1">
                <a:solidFill>
                  <a:srgbClr val="FFFFFF"/>
                </a:solidFill>
              </a:rPr>
              <a:t>edgar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jäger</a:t>
            </a: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tadt enthält.&#10;&#10;Automatisch generierte Beschreibung">
            <a:extLst>
              <a:ext uri="{FF2B5EF4-FFF2-40B4-BE49-F238E27FC236}">
                <a16:creationId xmlns:a16="http://schemas.microsoft.com/office/drawing/2014/main" id="{1CDA7963-53DB-4C09-AB8C-983EDB09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7"/>
          <a:stretch/>
        </p:blipFill>
        <p:spPr>
          <a:xfrm>
            <a:off x="4635094" y="0"/>
            <a:ext cx="755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0C07-9A5B-4C85-BE9C-48E537E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8BDE2-6E76-436A-AE31-CDE0833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de-DE" dirty="0"/>
              <a:t>Vorstellung Black Jack</a:t>
            </a:r>
          </a:p>
          <a:p>
            <a:r>
              <a:rPr lang="de-DE" dirty="0"/>
              <a:t>UML-Diagramm</a:t>
            </a:r>
          </a:p>
          <a:p>
            <a:r>
              <a:rPr lang="de-DE" dirty="0"/>
              <a:t>Grafische Programmierung</a:t>
            </a:r>
          </a:p>
          <a:p>
            <a:r>
              <a:rPr lang="de-DE" dirty="0"/>
              <a:t>Spielablauf Programmierung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B1D4F-EDD3-43A4-8C4F-F79163B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075">
            <a:off x="8856838" y="8441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824-6DC0-4A5D-BA2A-F12870C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Vorstellung Black Jack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2878-8261-482C-907E-4C7CCEC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Black-Jack ist ein sehr einfaches und beliebtes Kasinospiel.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Die Regeln sind sehr simpel: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Spieler spielen, unabhängig gegen den Dealer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Dabei dürfen beide Parteien den Wert von 21 nicht überschreiten, da sie ansonsten verloren haben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 eine der Parteien exakt 21, hat diese ein Black-Jack und gewinnt sofort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Zusätzlich gewinnen diejenigen, die 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unter 21 sind und über dem Wert des Dealers liegen		             (1 Spieler / beide Spieler / Dealer).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6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B67A0-96CB-463B-A3B9-0C48AC5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96E863-4FE8-43A3-B918-CBBBB67F330D}"/>
              </a:ext>
            </a:extLst>
          </p:cNvPr>
          <p:cNvSpPr/>
          <p:nvPr/>
        </p:nvSpPr>
        <p:spPr>
          <a:xfrm>
            <a:off x="1302326" y="2004291"/>
            <a:ext cx="9853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2"/>
              </a:rPr>
              <a:t>Projektskizze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5438-CF5C-4C7E-B18F-3D23D3E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Grafische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7E91A-A768-439D-9C14-033310C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wird anhand des UML-Diagramm erklärt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4A6E5F-27EF-486F-98C8-988648B10C69}"/>
              </a:ext>
            </a:extLst>
          </p:cNvPr>
          <p:cNvSpPr/>
          <p:nvPr/>
        </p:nvSpPr>
        <p:spPr>
          <a:xfrm>
            <a:off x="1199803" y="2971800"/>
            <a:ext cx="9853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2"/>
              </a:rPr>
              <a:t>Projektskizze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1CB6-DFAA-4842-AB85-9458A4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Spielablauf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BC35-D587-4709-85DF-FAE5C4F9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wird anhand des UML-Diagramm erklärt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1053D-4025-4F65-81EF-3C066F19D674}"/>
              </a:ext>
            </a:extLst>
          </p:cNvPr>
          <p:cNvSpPr/>
          <p:nvPr/>
        </p:nvSpPr>
        <p:spPr>
          <a:xfrm>
            <a:off x="1199803" y="2971800"/>
            <a:ext cx="9853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2"/>
              </a:rPr>
              <a:t>Projektskizze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D0F9-0A3D-47C7-8B30-70682B1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621A5-CAB9-40DB-996E-1D154666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Vorstellung des Programms</a:t>
            </a:r>
          </a:p>
        </p:txBody>
      </p:sp>
    </p:spTree>
    <p:extLst>
      <p:ext uri="{BB962C8B-B14F-4D97-AF65-F5344CB8AC3E}">
        <p14:creationId xmlns:p14="http://schemas.microsoft.com/office/powerpoint/2010/main" val="2611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573F-FFD1-47C4-A53C-18008B4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2B4BC-4B74-4D44-954B-854CF97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Karten: </a:t>
            </a:r>
            <a:r>
              <a:rPr lang="de-DE" dirty="0">
                <a:hlinkClick r:id="rId2"/>
              </a:rPr>
              <a:t>https://chicodeza.com/freeitems/torannpu-illust.html</a:t>
            </a:r>
            <a:endParaRPr lang="de-DE" dirty="0"/>
          </a:p>
          <a:p>
            <a:r>
              <a:rPr lang="en-US" dirty="0"/>
              <a:t>https://wall.alphacoders.com/by_sub_category.php?id=202380&amp;name=Las+ </a:t>
            </a:r>
            <a:r>
              <a:rPr lang="en-US" dirty="0" err="1"/>
              <a:t>Vegas+Wallpapers&amp;filter</a:t>
            </a:r>
            <a:r>
              <a:rPr lang="en-US" dirty="0"/>
              <a:t>=4K+Ultra+HD&amp;lang=German</a:t>
            </a:r>
          </a:p>
          <a:p>
            <a:r>
              <a:rPr lang="en-US" dirty="0"/>
              <a:t>https://www.pngegg.com/en/png-dtvux/download?width=500</a:t>
            </a:r>
          </a:p>
          <a:p>
            <a:r>
              <a:rPr lang="en-US" dirty="0"/>
              <a:t>https://chicodeza.com/freeitems/ torannpu-illust.html</a:t>
            </a:r>
          </a:p>
          <a:p>
            <a:r>
              <a:rPr lang="en-US" dirty="0"/>
              <a:t>https://www.flaticon.com/search? word=casino chip</a:t>
            </a:r>
          </a:p>
        </p:txBody>
      </p:sp>
    </p:spTree>
    <p:extLst>
      <p:ext uri="{BB962C8B-B14F-4D97-AF65-F5344CB8AC3E}">
        <p14:creationId xmlns:p14="http://schemas.microsoft.com/office/powerpoint/2010/main" val="32627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B5B185A-49BF-4BFB-A9AE-7D474627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Danke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für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Ihre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Aufmerksamkeit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2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Century Gothic</vt:lpstr>
      <vt:lpstr>Times New Roman</vt:lpstr>
      <vt:lpstr>Wingdings</vt:lpstr>
      <vt:lpstr>RetrospectVTI</vt:lpstr>
      <vt:lpstr>BrushVTI</vt:lpstr>
      <vt:lpstr>DV-Projekt Black-Jack </vt:lpstr>
      <vt:lpstr>Gliederung</vt:lpstr>
      <vt:lpstr>Vorstellung Black Jack</vt:lpstr>
      <vt:lpstr>UML-Diagramm</vt:lpstr>
      <vt:lpstr>Grafische Programmierung</vt:lpstr>
      <vt:lpstr>Spielablauf Programmierung</vt:lpstr>
      <vt:lpstr>Spielablauf</vt:lpstr>
      <vt:lpstr>Quellen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DV-Projekt</dc:title>
  <dc:creator>Hermle, Julian</dc:creator>
  <cp:lastModifiedBy>Hermle, Julian</cp:lastModifiedBy>
  <cp:revision>27</cp:revision>
  <dcterms:created xsi:type="dcterms:W3CDTF">2022-06-16T10:19:44Z</dcterms:created>
  <dcterms:modified xsi:type="dcterms:W3CDTF">2022-06-26T19:38:54Z</dcterms:modified>
</cp:coreProperties>
</file>