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0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02657-A8CB-499B-AD05-F70B9689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DV-Projekt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Black-Jack</a:t>
            </a:r>
            <a:br>
              <a:rPr lang="de-DE" sz="5400" dirty="0">
                <a:solidFill>
                  <a:srgbClr val="FFFFFF"/>
                </a:solidFill>
              </a:rPr>
            </a:b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E3A34-F4C1-41E6-92E2-6C79BF38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Dominik </a:t>
            </a:r>
            <a:r>
              <a:rPr lang="de-DE" sz="1800" dirty="0" err="1">
                <a:solidFill>
                  <a:srgbClr val="FFFFFF"/>
                </a:solidFill>
              </a:rPr>
              <a:t>riegger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paul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kammerer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julian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hermle,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mario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kraupa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jannik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wäschle</a:t>
            </a:r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Informatik – bei </a:t>
            </a:r>
            <a:r>
              <a:rPr lang="de-DE" sz="1800" dirty="0" err="1">
                <a:solidFill>
                  <a:srgbClr val="FFFFFF"/>
                </a:solidFill>
              </a:rPr>
              <a:t>edgar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jäger</a:t>
            </a: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Lila gemusterte Lichter">
            <a:extLst>
              <a:ext uri="{FF2B5EF4-FFF2-40B4-BE49-F238E27FC236}">
                <a16:creationId xmlns:a16="http://schemas.microsoft.com/office/drawing/2014/main" id="{7B810F24-E78D-B9ED-78C8-9FFD6B4F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0C07-9A5B-4C85-BE9C-48E537E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8BDE2-6E76-436A-AE31-CDE0833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de-DE" dirty="0"/>
              <a:t>Vorstellung Black Jack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Kommunikation &amp; Klassen</a:t>
            </a:r>
          </a:p>
          <a:p>
            <a:r>
              <a:rPr lang="de-DE" dirty="0"/>
              <a:t>Anwendung &amp; Methoden</a:t>
            </a:r>
          </a:p>
          <a:p>
            <a:r>
              <a:rPr lang="de-DE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B1D4F-EDD3-43A4-8C4F-F79163B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075">
            <a:off x="8856838" y="8441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824-6DC0-4A5D-BA2A-F12870C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Vorstellung Black Jack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2878-8261-482C-907E-4C7CCEC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D0F9-0A3D-47C7-8B30-70682B1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621A5-CAB9-40DB-996E-1D154666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0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5438-CF5C-4C7E-B18F-3D23D3E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Kommunikation &amp;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7E91A-A768-439D-9C14-033310C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1CB6-DFAA-4842-AB85-9458A4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Anwendung &amp;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BC35-D587-4709-85DF-FAE5C4F9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573F-FFD1-47C4-A53C-18008B4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2B4BC-4B74-4D44-954B-854CF97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https://play-lh.googleusercontent.com/009hpXoLRxULWBEF8VsHnNTjFrOQVFKfkQfIxZcDGWtVSZEU5mKtSJyy3Zv3pxVcZQ=w240-h480-rw</a:t>
            </a:r>
          </a:p>
        </p:txBody>
      </p:sp>
    </p:spTree>
    <p:extLst>
      <p:ext uri="{BB962C8B-B14F-4D97-AF65-F5344CB8AC3E}">
        <p14:creationId xmlns:p14="http://schemas.microsoft.com/office/powerpoint/2010/main" val="3262772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Century Gothic</vt:lpstr>
      <vt:lpstr>RetrospectVTI</vt:lpstr>
      <vt:lpstr>BrushVTI</vt:lpstr>
      <vt:lpstr>DV-Projekt Black-Jack </vt:lpstr>
      <vt:lpstr>Gliederung</vt:lpstr>
      <vt:lpstr>Vorstellung Black Jack</vt:lpstr>
      <vt:lpstr>Spielablauf</vt:lpstr>
      <vt:lpstr>Kommunikation &amp; Klassen</vt:lpstr>
      <vt:lpstr>Anwendung &amp; Methoden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DV-Projekt</dc:title>
  <dc:creator>Hermle, Julian</dc:creator>
  <cp:lastModifiedBy>Hermle, Julian</cp:lastModifiedBy>
  <cp:revision>4</cp:revision>
  <dcterms:created xsi:type="dcterms:W3CDTF">2022-06-16T10:19:44Z</dcterms:created>
  <dcterms:modified xsi:type="dcterms:W3CDTF">2022-06-18T15:48:00Z</dcterms:modified>
</cp:coreProperties>
</file>