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82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106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5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496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70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194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395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485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224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96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547D-4CE0-49C7-91B4-E3DCF935D955}" type="datetimeFigureOut">
              <a:rPr lang="da-DK" smtClean="0"/>
              <a:t>31-01-2014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F410-13F5-4BD4-9825-37B779A368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5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111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598865" y="1125292"/>
            <a:ext cx="10970836" cy="573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112135" y="0"/>
            <a:ext cx="780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b="1" dirty="0" smtClean="0">
                <a:solidFill>
                  <a:schemeClr val="bg1"/>
                </a:solidFill>
              </a:rPr>
              <a:t>FIRMANAVN</a:t>
            </a:r>
            <a:endParaRPr lang="da-DK" sz="3600" b="1" dirty="0">
              <a:solidFill>
                <a:schemeClr val="bg1"/>
              </a:solidFill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737852" y="1292716"/>
            <a:ext cx="1070484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Tilbud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737852" y="2717539"/>
            <a:ext cx="10704848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Varer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>
            <a:off x="0" y="762240"/>
            <a:ext cx="12192000" cy="345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ktangel 2"/>
          <p:cNvSpPr/>
          <p:nvPr/>
        </p:nvSpPr>
        <p:spPr>
          <a:xfrm>
            <a:off x="8011243" y="738204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 smtClean="0">
                <a:solidFill>
                  <a:schemeClr val="bg1"/>
                </a:solidFill>
              </a:rPr>
              <a:t>INDKØBSKURV: 345 </a:t>
            </a:r>
            <a:r>
              <a:rPr lang="da-DK" b="1" dirty="0" err="1" smtClean="0">
                <a:solidFill>
                  <a:schemeClr val="bg1"/>
                </a:solidFill>
              </a:rPr>
              <a:t>kr</a:t>
            </a:r>
            <a:r>
              <a:rPr lang="da-DK" b="1" dirty="0" smtClean="0">
                <a:solidFill>
                  <a:schemeClr val="bg1"/>
                </a:solidFill>
              </a:rPr>
              <a:t>	Login</a:t>
            </a:r>
            <a:endParaRPr lang="da-DK" dirty="0"/>
          </a:p>
        </p:txBody>
      </p:sp>
      <p:sp>
        <p:nvSpPr>
          <p:cNvPr id="16" name="Rektangel 15"/>
          <p:cNvSpPr/>
          <p:nvPr/>
        </p:nvSpPr>
        <p:spPr>
          <a:xfrm>
            <a:off x="737852" y="803923"/>
            <a:ext cx="2538748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b="1" dirty="0" smtClean="0">
                <a:solidFill>
                  <a:schemeClr val="bg1"/>
                </a:solidFill>
              </a:rPr>
              <a:t>Søg</a:t>
            </a:r>
            <a:endParaRPr lang="da-DK" dirty="0"/>
          </a:p>
        </p:txBody>
      </p:sp>
      <p:sp>
        <p:nvSpPr>
          <p:cNvPr id="17" name="Rektangel 16"/>
          <p:cNvSpPr/>
          <p:nvPr/>
        </p:nvSpPr>
        <p:spPr>
          <a:xfrm>
            <a:off x="3363174" y="803922"/>
            <a:ext cx="28539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dirty="0" smtClean="0"/>
              <a:t>O</a:t>
            </a:r>
            <a:endParaRPr lang="da-DK" sz="1200" dirty="0"/>
          </a:p>
        </p:txBody>
      </p:sp>
      <p:sp>
        <p:nvSpPr>
          <p:cNvPr id="18" name="Rektangel 17"/>
          <p:cNvSpPr/>
          <p:nvPr/>
        </p:nvSpPr>
        <p:spPr>
          <a:xfrm>
            <a:off x="0" y="5751794"/>
            <a:ext cx="12192000" cy="111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3276600" y="5807670"/>
            <a:ext cx="25122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Om</a:t>
            </a:r>
          </a:p>
          <a:p>
            <a:r>
              <a:rPr lang="da-DK" b="1" dirty="0" smtClean="0">
                <a:solidFill>
                  <a:schemeClr val="bg1"/>
                </a:solidFill>
              </a:rPr>
              <a:t>---------------------------------</a:t>
            </a:r>
          </a:p>
          <a:p>
            <a:r>
              <a:rPr lang="da-DK" b="1" dirty="0" smtClean="0">
                <a:solidFill>
                  <a:schemeClr val="bg1"/>
                </a:solidFill>
              </a:rPr>
              <a:t>---------------------------------</a:t>
            </a:r>
            <a:endParaRPr lang="da-DK" dirty="0"/>
          </a:p>
        </p:txBody>
      </p:sp>
      <p:sp>
        <p:nvSpPr>
          <p:cNvPr id="19" name="Rektangel 18"/>
          <p:cNvSpPr/>
          <p:nvPr/>
        </p:nvSpPr>
        <p:spPr>
          <a:xfrm>
            <a:off x="6326302" y="5802004"/>
            <a:ext cx="25122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b="1" dirty="0" smtClean="0">
                <a:solidFill>
                  <a:schemeClr val="bg1"/>
                </a:solidFill>
              </a:rPr>
              <a:t>Kontakt</a:t>
            </a:r>
          </a:p>
          <a:p>
            <a:r>
              <a:rPr lang="da-DK" b="1" dirty="0" smtClean="0">
                <a:solidFill>
                  <a:schemeClr val="bg1"/>
                </a:solidFill>
              </a:rPr>
              <a:t>---------------------------------</a:t>
            </a:r>
          </a:p>
          <a:p>
            <a:r>
              <a:rPr lang="da-DK" b="1" dirty="0" smtClean="0">
                <a:solidFill>
                  <a:schemeClr val="bg1"/>
                </a:solidFill>
              </a:rPr>
              <a:t>---------------------------------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437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0" y="0"/>
            <a:ext cx="12192000" cy="146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598865" y="1468192"/>
            <a:ext cx="10970836" cy="538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/>
          <p:cNvSpPr txBox="1"/>
          <p:nvPr/>
        </p:nvSpPr>
        <p:spPr>
          <a:xfrm>
            <a:off x="737852" y="1635616"/>
            <a:ext cx="1070484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Tilbud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15" name="Tekstfelt 14"/>
          <p:cNvSpPr txBox="1"/>
          <p:nvPr/>
        </p:nvSpPr>
        <p:spPr>
          <a:xfrm>
            <a:off x="737852" y="3060439"/>
            <a:ext cx="10704848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a-DK" dirty="0" smtClean="0"/>
              <a:t>Varer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12192000" cy="146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dirty="0"/>
          </a:p>
        </p:txBody>
      </p:sp>
      <p:sp>
        <p:nvSpPr>
          <p:cNvPr id="2" name="Rektangel 1"/>
          <p:cNvSpPr/>
          <p:nvPr/>
        </p:nvSpPr>
        <p:spPr>
          <a:xfrm>
            <a:off x="737852" y="117454"/>
            <a:ext cx="2538748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b="1" dirty="0" smtClean="0">
                <a:solidFill>
                  <a:schemeClr val="bg1"/>
                </a:solidFill>
              </a:rPr>
              <a:t>Søg</a:t>
            </a:r>
            <a:endParaRPr lang="da-DK" dirty="0"/>
          </a:p>
        </p:txBody>
      </p:sp>
      <p:sp>
        <p:nvSpPr>
          <p:cNvPr id="11" name="Rektangel 10"/>
          <p:cNvSpPr/>
          <p:nvPr/>
        </p:nvSpPr>
        <p:spPr>
          <a:xfrm>
            <a:off x="3363174" y="117453"/>
            <a:ext cx="28539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a-DK" sz="1200" dirty="0" smtClean="0"/>
              <a:t>O</a:t>
            </a:r>
            <a:endParaRPr lang="da-DK" sz="1200" dirty="0"/>
          </a:p>
        </p:txBody>
      </p:sp>
      <p:sp>
        <p:nvSpPr>
          <p:cNvPr id="3" name="Rektangel 2"/>
          <p:cNvSpPr/>
          <p:nvPr/>
        </p:nvSpPr>
        <p:spPr>
          <a:xfrm>
            <a:off x="6833941" y="71286"/>
            <a:ext cx="1603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 smtClean="0">
                <a:solidFill>
                  <a:schemeClr val="bg1"/>
                </a:solidFill>
              </a:rPr>
              <a:t>INDKØBSKURV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651367" y="423378"/>
            <a:ext cx="4454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b="1" dirty="0" smtClean="0">
                <a:solidFill>
                  <a:schemeClr val="bg1"/>
                </a:solidFill>
              </a:rPr>
              <a:t>Kategorier</a:t>
            </a:r>
          </a:p>
          <a:p>
            <a:r>
              <a:rPr lang="da-DK" sz="1400" b="1" dirty="0" smtClean="0">
                <a:solidFill>
                  <a:schemeClr val="bg1"/>
                </a:solidFill>
              </a:rPr>
              <a:t>--------	 --------	 --------</a:t>
            </a:r>
          </a:p>
          <a:p>
            <a:r>
              <a:rPr lang="da-DK" sz="1400" b="1" dirty="0" smtClean="0">
                <a:solidFill>
                  <a:schemeClr val="bg1"/>
                </a:solidFill>
              </a:rPr>
              <a:t>--------	 --------	 --------</a:t>
            </a:r>
          </a:p>
          <a:p>
            <a:r>
              <a:rPr lang="da-DK" sz="1400" b="1" dirty="0" smtClean="0">
                <a:solidFill>
                  <a:schemeClr val="bg1"/>
                </a:solidFill>
              </a:rPr>
              <a:t>--------	 --------	 --------</a:t>
            </a:r>
            <a:endParaRPr lang="da-DK" sz="1400" dirty="0"/>
          </a:p>
        </p:txBody>
      </p:sp>
      <p:sp>
        <p:nvSpPr>
          <p:cNvPr id="7" name="Rektangel 6"/>
          <p:cNvSpPr/>
          <p:nvPr/>
        </p:nvSpPr>
        <p:spPr>
          <a:xfrm>
            <a:off x="6833852" y="35157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400" b="1" dirty="0" smtClean="0">
                <a:solidFill>
                  <a:schemeClr val="bg1"/>
                </a:solidFill>
              </a:rPr>
              <a:t>1 </a:t>
            </a:r>
            <a:r>
              <a:rPr lang="da-DK" sz="1400" b="1" dirty="0" err="1" smtClean="0">
                <a:solidFill>
                  <a:schemeClr val="bg1"/>
                </a:solidFill>
              </a:rPr>
              <a:t>stk</a:t>
            </a:r>
            <a:r>
              <a:rPr lang="da-DK" sz="1400" b="1" dirty="0" smtClean="0">
                <a:solidFill>
                  <a:schemeClr val="bg1"/>
                </a:solidFill>
              </a:rPr>
              <a:t> --------		34 </a:t>
            </a:r>
            <a:r>
              <a:rPr lang="da-DK" sz="1400" b="1" dirty="0" err="1" smtClean="0">
                <a:solidFill>
                  <a:schemeClr val="bg1"/>
                </a:solidFill>
              </a:rPr>
              <a:t>kr</a:t>
            </a:r>
            <a:endParaRPr lang="da-DK" sz="1400" b="1" dirty="0" smtClean="0">
              <a:solidFill>
                <a:schemeClr val="bg1"/>
              </a:solidFill>
            </a:endParaRPr>
          </a:p>
          <a:p>
            <a:r>
              <a:rPr lang="da-DK" sz="1400" b="1" dirty="0" smtClean="0">
                <a:solidFill>
                  <a:schemeClr val="bg1"/>
                </a:solidFill>
              </a:rPr>
              <a:t>2 </a:t>
            </a:r>
            <a:r>
              <a:rPr lang="da-DK" sz="1400" b="1" dirty="0" err="1" smtClean="0">
                <a:solidFill>
                  <a:schemeClr val="bg1"/>
                </a:solidFill>
              </a:rPr>
              <a:t>stk</a:t>
            </a:r>
            <a:r>
              <a:rPr lang="da-DK" sz="1400" b="1" dirty="0" smtClean="0">
                <a:solidFill>
                  <a:schemeClr val="bg1"/>
                </a:solidFill>
              </a:rPr>
              <a:t> --------		54 </a:t>
            </a:r>
            <a:r>
              <a:rPr lang="da-DK" sz="1400" b="1" dirty="0" err="1" smtClean="0">
                <a:solidFill>
                  <a:schemeClr val="bg1"/>
                </a:solidFill>
              </a:rPr>
              <a:t>kr</a:t>
            </a:r>
            <a:endParaRPr lang="da-DK" sz="1400" b="1" dirty="0" smtClean="0">
              <a:solidFill>
                <a:schemeClr val="bg1"/>
              </a:solidFill>
            </a:endParaRPr>
          </a:p>
          <a:p>
            <a:r>
              <a:rPr lang="da-DK" sz="1400" b="1" dirty="0" smtClean="0">
                <a:solidFill>
                  <a:schemeClr val="bg1"/>
                </a:solidFill>
              </a:rPr>
              <a:t>1 </a:t>
            </a:r>
            <a:r>
              <a:rPr lang="da-DK" sz="1400" b="1" dirty="0" err="1" smtClean="0">
                <a:solidFill>
                  <a:schemeClr val="bg1"/>
                </a:solidFill>
              </a:rPr>
              <a:t>stk</a:t>
            </a:r>
            <a:r>
              <a:rPr lang="da-DK" sz="1400" b="1" dirty="0" smtClean="0">
                <a:solidFill>
                  <a:schemeClr val="bg1"/>
                </a:solidFill>
              </a:rPr>
              <a:t> --------		45 </a:t>
            </a:r>
            <a:r>
              <a:rPr lang="da-DK" sz="1400" b="1" dirty="0" err="1" smtClean="0">
                <a:solidFill>
                  <a:schemeClr val="bg1"/>
                </a:solidFill>
              </a:rPr>
              <a:t>kr</a:t>
            </a:r>
            <a:endParaRPr lang="da-DK" sz="1400" b="1" dirty="0" smtClean="0">
              <a:solidFill>
                <a:schemeClr val="bg1"/>
              </a:solidFill>
            </a:endParaRPr>
          </a:p>
          <a:p>
            <a:r>
              <a:rPr lang="da-DK" sz="1400" b="1" dirty="0" smtClean="0">
                <a:solidFill>
                  <a:schemeClr val="bg1"/>
                </a:solidFill>
              </a:rPr>
              <a:t>I alt		133 </a:t>
            </a:r>
            <a:r>
              <a:rPr lang="da-DK" sz="1400" b="1" dirty="0" err="1" smtClean="0">
                <a:solidFill>
                  <a:schemeClr val="bg1"/>
                </a:solidFill>
              </a:rPr>
              <a:t>kr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46622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Jakob Sulby</dc:creator>
  <cp:lastModifiedBy>Jakob Sulby</cp:lastModifiedBy>
  <cp:revision>13</cp:revision>
  <dcterms:created xsi:type="dcterms:W3CDTF">2014-01-31T08:21:33Z</dcterms:created>
  <dcterms:modified xsi:type="dcterms:W3CDTF">2014-01-31T10:23:21Z</dcterms:modified>
</cp:coreProperties>
</file>