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1" r:id="rId3"/>
    <p:sldId id="258" r:id="rId4"/>
    <p:sldId id="260" r:id="rId5"/>
    <p:sldId id="264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8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EB781B-A635-4EFB-A38A-A653183DA5F4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A165AA9-15C0-4850-8C77-A7A2E7E3536E}">
      <dgm:prSet/>
      <dgm:spPr/>
      <dgm:t>
        <a:bodyPr/>
        <a:lstStyle/>
        <a:p>
          <a:r>
            <a:rPr lang="hu-HU" b="1" i="0" baseline="0"/>
            <a:t>Kezdőpozíció beállítása:</a:t>
          </a:r>
          <a:r>
            <a:rPr lang="hu-HU" b="0" i="0" baseline="0"/>
            <a:t> A függvény current_x és current_y változókban tárolja a pont kezdeti helyét, amelyet véletlenszerűen választ ki.</a:t>
          </a:r>
          <a:endParaRPr lang="en-US"/>
        </a:p>
      </dgm:t>
    </dgm:pt>
    <dgm:pt modelId="{5E0E6E26-1EC9-4AA2-88B7-4470F63639B8}" type="parTrans" cxnId="{9865E45A-A70C-424A-B38D-7E47B4CC746E}">
      <dgm:prSet/>
      <dgm:spPr/>
      <dgm:t>
        <a:bodyPr/>
        <a:lstStyle/>
        <a:p>
          <a:endParaRPr lang="en-US"/>
        </a:p>
      </dgm:t>
    </dgm:pt>
    <dgm:pt modelId="{9C2F57AA-C83C-4E2F-8EED-5A06CCCE86CA}" type="sibTrans" cxnId="{9865E45A-A70C-424A-B38D-7E47B4CC746E}">
      <dgm:prSet/>
      <dgm:spPr/>
      <dgm:t>
        <a:bodyPr/>
        <a:lstStyle/>
        <a:p>
          <a:endParaRPr lang="en-US"/>
        </a:p>
      </dgm:t>
    </dgm:pt>
    <dgm:pt modelId="{AB99B30F-E970-4B4E-96E4-328D4FF92EF0}">
      <dgm:prSet/>
      <dgm:spPr/>
      <dgm:t>
        <a:bodyPr/>
        <a:lstStyle/>
        <a:p>
          <a:r>
            <a:rPr lang="hu-HU" b="1" i="0" baseline="0"/>
            <a:t>Látogatott mezők nyilvántartása:</a:t>
          </a:r>
          <a:r>
            <a:rPr lang="hu-HU" b="0" i="0" baseline="0"/>
            <a:t> Egy visited mátrixot inicializál, amely minden celláról rögzíti, hogy a pont meglátogatta-e már.</a:t>
          </a:r>
          <a:endParaRPr lang="en-US"/>
        </a:p>
      </dgm:t>
    </dgm:pt>
    <dgm:pt modelId="{6EFE0234-67E4-44E9-A75D-5AC544A3A456}" type="parTrans" cxnId="{B46B3F65-1596-475D-94F0-50EF8C8A6BBE}">
      <dgm:prSet/>
      <dgm:spPr/>
      <dgm:t>
        <a:bodyPr/>
        <a:lstStyle/>
        <a:p>
          <a:endParaRPr lang="en-US"/>
        </a:p>
      </dgm:t>
    </dgm:pt>
    <dgm:pt modelId="{05E7891B-040E-4539-8D91-65B256A989AE}" type="sibTrans" cxnId="{B46B3F65-1596-475D-94F0-50EF8C8A6BBE}">
      <dgm:prSet/>
      <dgm:spPr/>
      <dgm:t>
        <a:bodyPr/>
        <a:lstStyle/>
        <a:p>
          <a:endParaRPr lang="en-US"/>
        </a:p>
      </dgm:t>
    </dgm:pt>
    <dgm:pt modelId="{42A28B77-6148-4DFE-A4C0-E2F4CF18FAED}">
      <dgm:prSet/>
      <dgm:spPr/>
      <dgm:t>
        <a:bodyPr/>
        <a:lstStyle/>
        <a:p>
          <a:r>
            <a:rPr lang="hu-HU" b="1" i="0" baseline="0"/>
            <a:t>Szomszédos cellák vizsgálata:</a:t>
          </a:r>
          <a:r>
            <a:rPr lang="hu-HU" b="0" i="0" baseline="0"/>
            <a:t> Minden lépésnél megvizsgálja a szomszédos cellák magasságát, és összeveti azokat az aktuális pozícióéval.</a:t>
          </a:r>
          <a:endParaRPr lang="en-US"/>
        </a:p>
      </dgm:t>
    </dgm:pt>
    <dgm:pt modelId="{D827F996-E93B-42E1-AC19-3CBAF637C276}" type="parTrans" cxnId="{6DAACD1D-7F1F-4944-88E1-1141077579B5}">
      <dgm:prSet/>
      <dgm:spPr/>
      <dgm:t>
        <a:bodyPr/>
        <a:lstStyle/>
        <a:p>
          <a:endParaRPr lang="en-US"/>
        </a:p>
      </dgm:t>
    </dgm:pt>
    <dgm:pt modelId="{16862D9E-9E33-4523-91C1-9ACDF7A47955}" type="sibTrans" cxnId="{6DAACD1D-7F1F-4944-88E1-1141077579B5}">
      <dgm:prSet/>
      <dgm:spPr/>
      <dgm:t>
        <a:bodyPr/>
        <a:lstStyle/>
        <a:p>
          <a:endParaRPr lang="en-US"/>
        </a:p>
      </dgm:t>
    </dgm:pt>
    <dgm:pt modelId="{85D410D3-5466-415F-8DEA-044DC6E1BDAD}">
      <dgm:prSet/>
      <dgm:spPr/>
      <dgm:t>
        <a:bodyPr/>
        <a:lstStyle/>
        <a:p>
          <a:r>
            <a:rPr lang="hu-HU" b="1" i="0" baseline="0" dirty="0"/>
            <a:t>Legmagasabb szomszéd kiválasztása:</a:t>
          </a:r>
          <a:r>
            <a:rPr lang="hu-HU" b="0" i="0" baseline="0" dirty="0"/>
            <a:t> Ha vannak elérhető és nem látogatott szomszédos cellák, a pont a legmagasabb magasságú cellába lép.</a:t>
          </a:r>
          <a:endParaRPr lang="en-US" dirty="0"/>
        </a:p>
      </dgm:t>
    </dgm:pt>
    <dgm:pt modelId="{23A9440F-F89E-4559-BE95-1E0465F854F8}" type="parTrans" cxnId="{5CA6EB80-C042-42CB-B75F-07893CBAEAF6}">
      <dgm:prSet/>
      <dgm:spPr/>
      <dgm:t>
        <a:bodyPr/>
        <a:lstStyle/>
        <a:p>
          <a:endParaRPr lang="en-US"/>
        </a:p>
      </dgm:t>
    </dgm:pt>
    <dgm:pt modelId="{81586310-A797-49A6-A239-6EF1E30FFD17}" type="sibTrans" cxnId="{5CA6EB80-C042-42CB-B75F-07893CBAEAF6}">
      <dgm:prSet/>
      <dgm:spPr/>
      <dgm:t>
        <a:bodyPr/>
        <a:lstStyle/>
        <a:p>
          <a:endParaRPr lang="en-US"/>
        </a:p>
      </dgm:t>
    </dgm:pt>
    <dgm:pt modelId="{7178C09F-C694-4242-A772-DE98F3AEAFF8}">
      <dgm:prSet/>
      <dgm:spPr/>
      <dgm:t>
        <a:bodyPr/>
        <a:lstStyle/>
        <a:p>
          <a:r>
            <a:rPr lang="hu-HU" b="1" i="0" baseline="0" dirty="0"/>
            <a:t>Alternatív lépés keresése:</a:t>
          </a:r>
          <a:r>
            <a:rPr lang="hu-HU" b="0" i="0" baseline="0" dirty="0"/>
            <a:t> Ha minden szomszédos cellát már meglátogatott, a függvény egy még nem látogatott cellába lép, így elkerüli az elakadást.</a:t>
          </a:r>
          <a:endParaRPr lang="en-US" dirty="0"/>
        </a:p>
      </dgm:t>
    </dgm:pt>
    <dgm:pt modelId="{19526F9D-876B-4CAC-BB70-4E6691A5BAF6}" type="parTrans" cxnId="{B5F893ED-C839-43F3-A40D-2562C9B7A793}">
      <dgm:prSet/>
      <dgm:spPr/>
      <dgm:t>
        <a:bodyPr/>
        <a:lstStyle/>
        <a:p>
          <a:endParaRPr lang="en-US"/>
        </a:p>
      </dgm:t>
    </dgm:pt>
    <dgm:pt modelId="{33258C6F-DAF4-4B13-A5E6-BA9A7AC92811}" type="sibTrans" cxnId="{B5F893ED-C839-43F3-A40D-2562C9B7A793}">
      <dgm:prSet/>
      <dgm:spPr/>
      <dgm:t>
        <a:bodyPr/>
        <a:lstStyle/>
        <a:p>
          <a:endParaRPr lang="en-US"/>
        </a:p>
      </dgm:t>
    </dgm:pt>
    <dgm:pt modelId="{52D80925-5EF3-457C-822A-F3F750CF078D}" type="pres">
      <dgm:prSet presAssocID="{2DEB781B-A635-4EFB-A38A-A653183DA5F4}" presName="outerComposite" presStyleCnt="0">
        <dgm:presLayoutVars>
          <dgm:chMax val="5"/>
          <dgm:dir/>
          <dgm:resizeHandles val="exact"/>
        </dgm:presLayoutVars>
      </dgm:prSet>
      <dgm:spPr/>
    </dgm:pt>
    <dgm:pt modelId="{BD5188A1-C096-4D7A-8CBA-2530E5AAFD2A}" type="pres">
      <dgm:prSet presAssocID="{2DEB781B-A635-4EFB-A38A-A653183DA5F4}" presName="dummyMaxCanvas" presStyleCnt="0">
        <dgm:presLayoutVars/>
      </dgm:prSet>
      <dgm:spPr/>
    </dgm:pt>
    <dgm:pt modelId="{6472FF56-9C30-4C21-842F-117DC6260FAD}" type="pres">
      <dgm:prSet presAssocID="{2DEB781B-A635-4EFB-A38A-A653183DA5F4}" presName="FiveNodes_1" presStyleLbl="node1" presStyleIdx="0" presStyleCnt="5">
        <dgm:presLayoutVars>
          <dgm:bulletEnabled val="1"/>
        </dgm:presLayoutVars>
      </dgm:prSet>
      <dgm:spPr/>
    </dgm:pt>
    <dgm:pt modelId="{ED91CE85-EA17-47FB-84FA-EF1535829756}" type="pres">
      <dgm:prSet presAssocID="{2DEB781B-A635-4EFB-A38A-A653183DA5F4}" presName="FiveNodes_2" presStyleLbl="node1" presStyleIdx="1" presStyleCnt="5">
        <dgm:presLayoutVars>
          <dgm:bulletEnabled val="1"/>
        </dgm:presLayoutVars>
      </dgm:prSet>
      <dgm:spPr/>
    </dgm:pt>
    <dgm:pt modelId="{F52A0B3C-CD44-42A9-A768-97A0FEA47940}" type="pres">
      <dgm:prSet presAssocID="{2DEB781B-A635-4EFB-A38A-A653183DA5F4}" presName="FiveNodes_3" presStyleLbl="node1" presStyleIdx="2" presStyleCnt="5">
        <dgm:presLayoutVars>
          <dgm:bulletEnabled val="1"/>
        </dgm:presLayoutVars>
      </dgm:prSet>
      <dgm:spPr/>
    </dgm:pt>
    <dgm:pt modelId="{A76C1362-B0F8-4FCF-B110-BEC07BA461D2}" type="pres">
      <dgm:prSet presAssocID="{2DEB781B-A635-4EFB-A38A-A653183DA5F4}" presName="FiveNodes_4" presStyleLbl="node1" presStyleIdx="3" presStyleCnt="5">
        <dgm:presLayoutVars>
          <dgm:bulletEnabled val="1"/>
        </dgm:presLayoutVars>
      </dgm:prSet>
      <dgm:spPr/>
    </dgm:pt>
    <dgm:pt modelId="{379C691E-F144-4E33-A68A-29277582AA9A}" type="pres">
      <dgm:prSet presAssocID="{2DEB781B-A635-4EFB-A38A-A653183DA5F4}" presName="FiveNodes_5" presStyleLbl="node1" presStyleIdx="4" presStyleCnt="5">
        <dgm:presLayoutVars>
          <dgm:bulletEnabled val="1"/>
        </dgm:presLayoutVars>
      </dgm:prSet>
      <dgm:spPr/>
    </dgm:pt>
    <dgm:pt modelId="{20E65FAE-30FB-4686-9ADE-D181076886A3}" type="pres">
      <dgm:prSet presAssocID="{2DEB781B-A635-4EFB-A38A-A653183DA5F4}" presName="FiveConn_1-2" presStyleLbl="fgAccFollowNode1" presStyleIdx="0" presStyleCnt="4">
        <dgm:presLayoutVars>
          <dgm:bulletEnabled val="1"/>
        </dgm:presLayoutVars>
      </dgm:prSet>
      <dgm:spPr/>
    </dgm:pt>
    <dgm:pt modelId="{AD06F4B0-91C6-4737-B093-35205780582D}" type="pres">
      <dgm:prSet presAssocID="{2DEB781B-A635-4EFB-A38A-A653183DA5F4}" presName="FiveConn_2-3" presStyleLbl="fgAccFollowNode1" presStyleIdx="1" presStyleCnt="4">
        <dgm:presLayoutVars>
          <dgm:bulletEnabled val="1"/>
        </dgm:presLayoutVars>
      </dgm:prSet>
      <dgm:spPr/>
    </dgm:pt>
    <dgm:pt modelId="{B9A162EF-3E97-41CF-9855-319C0E6921E1}" type="pres">
      <dgm:prSet presAssocID="{2DEB781B-A635-4EFB-A38A-A653183DA5F4}" presName="FiveConn_3-4" presStyleLbl="fgAccFollowNode1" presStyleIdx="2" presStyleCnt="4">
        <dgm:presLayoutVars>
          <dgm:bulletEnabled val="1"/>
        </dgm:presLayoutVars>
      </dgm:prSet>
      <dgm:spPr/>
    </dgm:pt>
    <dgm:pt modelId="{A27516A0-51C2-481A-B897-CE01939B1ADB}" type="pres">
      <dgm:prSet presAssocID="{2DEB781B-A635-4EFB-A38A-A653183DA5F4}" presName="FiveConn_4-5" presStyleLbl="fgAccFollowNode1" presStyleIdx="3" presStyleCnt="4">
        <dgm:presLayoutVars>
          <dgm:bulletEnabled val="1"/>
        </dgm:presLayoutVars>
      </dgm:prSet>
      <dgm:spPr/>
    </dgm:pt>
    <dgm:pt modelId="{480CA921-8E0C-4DD4-B4CE-C7CE244876B6}" type="pres">
      <dgm:prSet presAssocID="{2DEB781B-A635-4EFB-A38A-A653183DA5F4}" presName="FiveNodes_1_text" presStyleLbl="node1" presStyleIdx="4" presStyleCnt="5">
        <dgm:presLayoutVars>
          <dgm:bulletEnabled val="1"/>
        </dgm:presLayoutVars>
      </dgm:prSet>
      <dgm:spPr/>
    </dgm:pt>
    <dgm:pt modelId="{9E80715A-2161-4948-A619-9ECE22ED6395}" type="pres">
      <dgm:prSet presAssocID="{2DEB781B-A635-4EFB-A38A-A653183DA5F4}" presName="FiveNodes_2_text" presStyleLbl="node1" presStyleIdx="4" presStyleCnt="5">
        <dgm:presLayoutVars>
          <dgm:bulletEnabled val="1"/>
        </dgm:presLayoutVars>
      </dgm:prSet>
      <dgm:spPr/>
    </dgm:pt>
    <dgm:pt modelId="{5DAB767F-EFF6-43CA-8AEF-D0FEDD46FABC}" type="pres">
      <dgm:prSet presAssocID="{2DEB781B-A635-4EFB-A38A-A653183DA5F4}" presName="FiveNodes_3_text" presStyleLbl="node1" presStyleIdx="4" presStyleCnt="5">
        <dgm:presLayoutVars>
          <dgm:bulletEnabled val="1"/>
        </dgm:presLayoutVars>
      </dgm:prSet>
      <dgm:spPr/>
    </dgm:pt>
    <dgm:pt modelId="{AC83DE57-326F-41CC-8570-1693D23F4CEE}" type="pres">
      <dgm:prSet presAssocID="{2DEB781B-A635-4EFB-A38A-A653183DA5F4}" presName="FiveNodes_4_text" presStyleLbl="node1" presStyleIdx="4" presStyleCnt="5">
        <dgm:presLayoutVars>
          <dgm:bulletEnabled val="1"/>
        </dgm:presLayoutVars>
      </dgm:prSet>
      <dgm:spPr/>
    </dgm:pt>
    <dgm:pt modelId="{4E9782AF-DD71-497D-85C1-7E97B00F1B2E}" type="pres">
      <dgm:prSet presAssocID="{2DEB781B-A635-4EFB-A38A-A653183DA5F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5BF320F-FBA8-4FB6-988F-4F855978D374}" type="presOf" srcId="{AB99B30F-E970-4B4E-96E4-328D4FF92EF0}" destId="{9E80715A-2161-4948-A619-9ECE22ED6395}" srcOrd="1" destOrd="0" presId="urn:microsoft.com/office/officeart/2005/8/layout/vProcess5"/>
    <dgm:cxn modelId="{AAB65418-B2AF-4780-A693-0272746E1B89}" type="presOf" srcId="{42A28B77-6148-4DFE-A4C0-E2F4CF18FAED}" destId="{5DAB767F-EFF6-43CA-8AEF-D0FEDD46FABC}" srcOrd="1" destOrd="0" presId="urn:microsoft.com/office/officeart/2005/8/layout/vProcess5"/>
    <dgm:cxn modelId="{C6FA7719-677F-4F76-82DE-D58A63862101}" type="presOf" srcId="{7178C09F-C694-4242-A772-DE98F3AEAFF8}" destId="{4E9782AF-DD71-497D-85C1-7E97B00F1B2E}" srcOrd="1" destOrd="0" presId="urn:microsoft.com/office/officeart/2005/8/layout/vProcess5"/>
    <dgm:cxn modelId="{6DAACD1D-7F1F-4944-88E1-1141077579B5}" srcId="{2DEB781B-A635-4EFB-A38A-A653183DA5F4}" destId="{42A28B77-6148-4DFE-A4C0-E2F4CF18FAED}" srcOrd="2" destOrd="0" parTransId="{D827F996-E93B-42E1-AC19-3CBAF637C276}" sibTransId="{16862D9E-9E33-4523-91C1-9ACDF7A47955}"/>
    <dgm:cxn modelId="{406C7162-5783-4A08-BAC1-3C61059C5128}" type="presOf" srcId="{81586310-A797-49A6-A239-6EF1E30FFD17}" destId="{A27516A0-51C2-481A-B897-CE01939B1ADB}" srcOrd="0" destOrd="0" presId="urn:microsoft.com/office/officeart/2005/8/layout/vProcess5"/>
    <dgm:cxn modelId="{B46B3F65-1596-475D-94F0-50EF8C8A6BBE}" srcId="{2DEB781B-A635-4EFB-A38A-A653183DA5F4}" destId="{AB99B30F-E970-4B4E-96E4-328D4FF92EF0}" srcOrd="1" destOrd="0" parTransId="{6EFE0234-67E4-44E9-A75D-5AC544A3A456}" sibTransId="{05E7891B-040E-4539-8D91-65B256A989AE}"/>
    <dgm:cxn modelId="{E7378448-59F7-4995-B999-8E3D323A0D3E}" type="presOf" srcId="{42A28B77-6148-4DFE-A4C0-E2F4CF18FAED}" destId="{F52A0B3C-CD44-42A9-A768-97A0FEA47940}" srcOrd="0" destOrd="0" presId="urn:microsoft.com/office/officeart/2005/8/layout/vProcess5"/>
    <dgm:cxn modelId="{72BF545A-6323-4167-B3BA-03B23C27AAC9}" type="presOf" srcId="{16862D9E-9E33-4523-91C1-9ACDF7A47955}" destId="{B9A162EF-3E97-41CF-9855-319C0E6921E1}" srcOrd="0" destOrd="0" presId="urn:microsoft.com/office/officeart/2005/8/layout/vProcess5"/>
    <dgm:cxn modelId="{9865E45A-A70C-424A-B38D-7E47B4CC746E}" srcId="{2DEB781B-A635-4EFB-A38A-A653183DA5F4}" destId="{3A165AA9-15C0-4850-8C77-A7A2E7E3536E}" srcOrd="0" destOrd="0" parTransId="{5E0E6E26-1EC9-4AA2-88B7-4470F63639B8}" sibTransId="{9C2F57AA-C83C-4E2F-8EED-5A06CCCE86CA}"/>
    <dgm:cxn modelId="{5CA6EB80-C042-42CB-B75F-07893CBAEAF6}" srcId="{2DEB781B-A635-4EFB-A38A-A653183DA5F4}" destId="{85D410D3-5466-415F-8DEA-044DC6E1BDAD}" srcOrd="3" destOrd="0" parTransId="{23A9440F-F89E-4559-BE95-1E0465F854F8}" sibTransId="{81586310-A797-49A6-A239-6EF1E30FFD17}"/>
    <dgm:cxn modelId="{B8BAD884-0540-4115-9511-ADFCE36D4093}" type="presOf" srcId="{AB99B30F-E970-4B4E-96E4-328D4FF92EF0}" destId="{ED91CE85-EA17-47FB-84FA-EF1535829756}" srcOrd="0" destOrd="0" presId="urn:microsoft.com/office/officeart/2005/8/layout/vProcess5"/>
    <dgm:cxn modelId="{9FE6408E-D9C8-4324-B3F7-30E76FBE9664}" type="presOf" srcId="{85D410D3-5466-415F-8DEA-044DC6E1BDAD}" destId="{AC83DE57-326F-41CC-8570-1693D23F4CEE}" srcOrd="1" destOrd="0" presId="urn:microsoft.com/office/officeart/2005/8/layout/vProcess5"/>
    <dgm:cxn modelId="{4762E68F-037B-4AC1-A8FB-0876AD3E247A}" type="presOf" srcId="{3A165AA9-15C0-4850-8C77-A7A2E7E3536E}" destId="{6472FF56-9C30-4C21-842F-117DC6260FAD}" srcOrd="0" destOrd="0" presId="urn:microsoft.com/office/officeart/2005/8/layout/vProcess5"/>
    <dgm:cxn modelId="{54F70C96-246D-4A98-9DDE-338D13290138}" type="presOf" srcId="{85D410D3-5466-415F-8DEA-044DC6E1BDAD}" destId="{A76C1362-B0F8-4FCF-B110-BEC07BA461D2}" srcOrd="0" destOrd="0" presId="urn:microsoft.com/office/officeart/2005/8/layout/vProcess5"/>
    <dgm:cxn modelId="{B2A5B8A4-92C6-4DAB-BA00-EF9706D0F9B2}" type="presOf" srcId="{05E7891B-040E-4539-8D91-65B256A989AE}" destId="{AD06F4B0-91C6-4737-B093-35205780582D}" srcOrd="0" destOrd="0" presId="urn:microsoft.com/office/officeart/2005/8/layout/vProcess5"/>
    <dgm:cxn modelId="{EB8EE6AC-2E8F-4D1A-83A5-9D855348B18A}" type="presOf" srcId="{9C2F57AA-C83C-4E2F-8EED-5A06CCCE86CA}" destId="{20E65FAE-30FB-4686-9ADE-D181076886A3}" srcOrd="0" destOrd="0" presId="urn:microsoft.com/office/officeart/2005/8/layout/vProcess5"/>
    <dgm:cxn modelId="{F73F93BC-3C13-4E43-B96F-7DCD346FEFC9}" type="presOf" srcId="{7178C09F-C694-4242-A772-DE98F3AEAFF8}" destId="{379C691E-F144-4E33-A68A-29277582AA9A}" srcOrd="0" destOrd="0" presId="urn:microsoft.com/office/officeart/2005/8/layout/vProcess5"/>
    <dgm:cxn modelId="{5DD2C8E6-B9C5-4991-A4BC-A15425D2F8D3}" type="presOf" srcId="{2DEB781B-A635-4EFB-A38A-A653183DA5F4}" destId="{52D80925-5EF3-457C-822A-F3F750CF078D}" srcOrd="0" destOrd="0" presId="urn:microsoft.com/office/officeart/2005/8/layout/vProcess5"/>
    <dgm:cxn modelId="{B5F893ED-C839-43F3-A40D-2562C9B7A793}" srcId="{2DEB781B-A635-4EFB-A38A-A653183DA5F4}" destId="{7178C09F-C694-4242-A772-DE98F3AEAFF8}" srcOrd="4" destOrd="0" parTransId="{19526F9D-876B-4CAC-BB70-4E6691A5BAF6}" sibTransId="{33258C6F-DAF4-4B13-A5E6-BA9A7AC92811}"/>
    <dgm:cxn modelId="{BE807CF6-39FB-43CD-8965-EA9BC4DFC678}" type="presOf" srcId="{3A165AA9-15C0-4850-8C77-A7A2E7E3536E}" destId="{480CA921-8E0C-4DD4-B4CE-C7CE244876B6}" srcOrd="1" destOrd="0" presId="urn:microsoft.com/office/officeart/2005/8/layout/vProcess5"/>
    <dgm:cxn modelId="{6DAA3DFA-82B8-4909-8756-CCEE67C13F38}" type="presParOf" srcId="{52D80925-5EF3-457C-822A-F3F750CF078D}" destId="{BD5188A1-C096-4D7A-8CBA-2530E5AAFD2A}" srcOrd="0" destOrd="0" presId="urn:microsoft.com/office/officeart/2005/8/layout/vProcess5"/>
    <dgm:cxn modelId="{0FE2FD29-C043-4195-9A95-D61B48DB9FF1}" type="presParOf" srcId="{52D80925-5EF3-457C-822A-F3F750CF078D}" destId="{6472FF56-9C30-4C21-842F-117DC6260FAD}" srcOrd="1" destOrd="0" presId="urn:microsoft.com/office/officeart/2005/8/layout/vProcess5"/>
    <dgm:cxn modelId="{15FC2DDD-8BA8-4229-BB82-2C3E069CDB72}" type="presParOf" srcId="{52D80925-5EF3-457C-822A-F3F750CF078D}" destId="{ED91CE85-EA17-47FB-84FA-EF1535829756}" srcOrd="2" destOrd="0" presId="urn:microsoft.com/office/officeart/2005/8/layout/vProcess5"/>
    <dgm:cxn modelId="{55AC37BE-FFE1-409D-A8EF-D160E025CFE1}" type="presParOf" srcId="{52D80925-5EF3-457C-822A-F3F750CF078D}" destId="{F52A0B3C-CD44-42A9-A768-97A0FEA47940}" srcOrd="3" destOrd="0" presId="urn:microsoft.com/office/officeart/2005/8/layout/vProcess5"/>
    <dgm:cxn modelId="{90935736-A578-48D1-B46F-8BD0B59924EE}" type="presParOf" srcId="{52D80925-5EF3-457C-822A-F3F750CF078D}" destId="{A76C1362-B0F8-4FCF-B110-BEC07BA461D2}" srcOrd="4" destOrd="0" presId="urn:microsoft.com/office/officeart/2005/8/layout/vProcess5"/>
    <dgm:cxn modelId="{AE1748BF-523D-4AEE-A76C-AEB5F7BA0BD2}" type="presParOf" srcId="{52D80925-5EF3-457C-822A-F3F750CF078D}" destId="{379C691E-F144-4E33-A68A-29277582AA9A}" srcOrd="5" destOrd="0" presId="urn:microsoft.com/office/officeart/2005/8/layout/vProcess5"/>
    <dgm:cxn modelId="{5A9D9F44-6F79-4407-87D6-A2F31C915CB9}" type="presParOf" srcId="{52D80925-5EF3-457C-822A-F3F750CF078D}" destId="{20E65FAE-30FB-4686-9ADE-D181076886A3}" srcOrd="6" destOrd="0" presId="urn:microsoft.com/office/officeart/2005/8/layout/vProcess5"/>
    <dgm:cxn modelId="{0E7B759F-2DCA-43CB-A318-8B277DC16CB7}" type="presParOf" srcId="{52D80925-5EF3-457C-822A-F3F750CF078D}" destId="{AD06F4B0-91C6-4737-B093-35205780582D}" srcOrd="7" destOrd="0" presId="urn:microsoft.com/office/officeart/2005/8/layout/vProcess5"/>
    <dgm:cxn modelId="{0AD303B6-954C-4753-AF0B-A919A4135E6C}" type="presParOf" srcId="{52D80925-5EF3-457C-822A-F3F750CF078D}" destId="{B9A162EF-3E97-41CF-9855-319C0E6921E1}" srcOrd="8" destOrd="0" presId="urn:microsoft.com/office/officeart/2005/8/layout/vProcess5"/>
    <dgm:cxn modelId="{13BD6DBA-6DAF-447B-A4E3-A0048B70C9B2}" type="presParOf" srcId="{52D80925-5EF3-457C-822A-F3F750CF078D}" destId="{A27516A0-51C2-481A-B897-CE01939B1ADB}" srcOrd="9" destOrd="0" presId="urn:microsoft.com/office/officeart/2005/8/layout/vProcess5"/>
    <dgm:cxn modelId="{B6DA5A72-88DC-4E10-B30E-EB2209B133BA}" type="presParOf" srcId="{52D80925-5EF3-457C-822A-F3F750CF078D}" destId="{480CA921-8E0C-4DD4-B4CE-C7CE244876B6}" srcOrd="10" destOrd="0" presId="urn:microsoft.com/office/officeart/2005/8/layout/vProcess5"/>
    <dgm:cxn modelId="{77015CE7-127E-4B32-AC12-736E359DA3EA}" type="presParOf" srcId="{52D80925-5EF3-457C-822A-F3F750CF078D}" destId="{9E80715A-2161-4948-A619-9ECE22ED6395}" srcOrd="11" destOrd="0" presId="urn:microsoft.com/office/officeart/2005/8/layout/vProcess5"/>
    <dgm:cxn modelId="{F71BA92E-96AF-40F2-890A-F4ACCC55494F}" type="presParOf" srcId="{52D80925-5EF3-457C-822A-F3F750CF078D}" destId="{5DAB767F-EFF6-43CA-8AEF-D0FEDD46FABC}" srcOrd="12" destOrd="0" presId="urn:microsoft.com/office/officeart/2005/8/layout/vProcess5"/>
    <dgm:cxn modelId="{32E57A86-5167-468C-878B-378865AC61FF}" type="presParOf" srcId="{52D80925-5EF3-457C-822A-F3F750CF078D}" destId="{AC83DE57-326F-41CC-8570-1693D23F4CEE}" srcOrd="13" destOrd="0" presId="urn:microsoft.com/office/officeart/2005/8/layout/vProcess5"/>
    <dgm:cxn modelId="{8ED0186C-6CFB-423D-B3DC-7C14B6DB2921}" type="presParOf" srcId="{52D80925-5EF3-457C-822A-F3F750CF078D}" destId="{4E9782AF-DD71-497D-85C1-7E97B00F1B2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EB781B-A635-4EFB-A38A-A653183DA5F4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A165AA9-15C0-4850-8C77-A7A2E7E3536E}">
      <dgm:prSet/>
      <dgm:spPr/>
      <dgm:t>
        <a:bodyPr/>
        <a:lstStyle/>
        <a:p>
          <a:r>
            <a:rPr kumimoji="0" lang="hu-HU" altLang="hu-HU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rPr>
            <a:t>Globális csúcsok nyilvántartása:</a:t>
          </a:r>
          <a:r>
            <a:rPr kumimoji="0" lang="hu-HU" altLang="hu-H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rPr>
            <a:t> A függvény számolja a megtalált legmagasabb csúcsokat, és a </a:t>
          </a:r>
          <a:r>
            <a:rPr kumimoji="0" lang="hu-HU" altLang="hu-HU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</a:rPr>
            <a:t>found_peaks</a:t>
          </a:r>
          <a:r>
            <a:rPr kumimoji="0" lang="hu-HU" altLang="hu-H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rPr>
            <a:t> listában rögzíti az újonnan felfedezett maximum helyeket.</a:t>
          </a:r>
          <a:endParaRPr lang="en-US" dirty="0">
            <a:solidFill>
              <a:schemeClr val="bg1"/>
            </a:solidFill>
          </a:endParaRPr>
        </a:p>
      </dgm:t>
    </dgm:pt>
    <dgm:pt modelId="{5E0E6E26-1EC9-4AA2-88B7-4470F63639B8}" type="parTrans" cxnId="{9865E45A-A70C-424A-B38D-7E47B4CC746E}">
      <dgm:prSet/>
      <dgm:spPr/>
      <dgm:t>
        <a:bodyPr/>
        <a:lstStyle/>
        <a:p>
          <a:endParaRPr lang="en-US"/>
        </a:p>
      </dgm:t>
    </dgm:pt>
    <dgm:pt modelId="{9C2F57AA-C83C-4E2F-8EED-5A06CCCE86CA}" type="sibTrans" cxnId="{9865E45A-A70C-424A-B38D-7E47B4CC746E}">
      <dgm:prSet/>
      <dgm:spPr/>
      <dgm:t>
        <a:bodyPr/>
        <a:lstStyle/>
        <a:p>
          <a:endParaRPr lang="en-US"/>
        </a:p>
      </dgm:t>
    </dgm:pt>
    <dgm:pt modelId="{AB99B30F-E970-4B4E-96E4-328D4FF92EF0}">
      <dgm:prSet/>
      <dgm:spPr/>
      <dgm:t>
        <a:bodyPr/>
        <a:lstStyle/>
        <a:p>
          <a:r>
            <a:rPr kumimoji="0" lang="hu-HU" altLang="hu-HU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rPr>
            <a:t>Csúcsok számlálása:</a:t>
          </a:r>
          <a:r>
            <a:rPr kumimoji="0" lang="hu-HU" altLang="hu-H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rPr>
            <a:t> Ha egy új, legmagasabb magasságú csúcsot talál, növeli a </a:t>
          </a:r>
          <a:r>
            <a:rPr kumimoji="0" lang="hu-HU" altLang="hu-HU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</a:rPr>
            <a:t>count_of_found_max_peaks</a:t>
          </a:r>
          <a:r>
            <a:rPr kumimoji="0" lang="hu-HU" altLang="hu-H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rPr>
            <a:t> számlálót.</a:t>
          </a:r>
          <a:endParaRPr lang="en-US" dirty="0">
            <a:solidFill>
              <a:schemeClr val="bg1"/>
            </a:solidFill>
          </a:endParaRPr>
        </a:p>
      </dgm:t>
    </dgm:pt>
    <dgm:pt modelId="{6EFE0234-67E4-44E9-A75D-5AC544A3A456}" type="parTrans" cxnId="{B46B3F65-1596-475D-94F0-50EF8C8A6BBE}">
      <dgm:prSet/>
      <dgm:spPr/>
      <dgm:t>
        <a:bodyPr/>
        <a:lstStyle/>
        <a:p>
          <a:endParaRPr lang="en-US"/>
        </a:p>
      </dgm:t>
    </dgm:pt>
    <dgm:pt modelId="{05E7891B-040E-4539-8D91-65B256A989AE}" type="sibTrans" cxnId="{B46B3F65-1596-475D-94F0-50EF8C8A6BBE}">
      <dgm:prSet/>
      <dgm:spPr/>
      <dgm:t>
        <a:bodyPr/>
        <a:lstStyle/>
        <a:p>
          <a:endParaRPr lang="en-US"/>
        </a:p>
      </dgm:t>
    </dgm:pt>
    <dgm:pt modelId="{42A28B77-6148-4DFE-A4C0-E2F4CF18FAED}">
      <dgm:prSet/>
      <dgm:spPr/>
      <dgm:t>
        <a:bodyPr/>
        <a:lstStyle/>
        <a:p>
          <a:r>
            <a:rPr kumimoji="0" lang="hu-HU" altLang="hu-HU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rPr>
            <a:t>Aktuális állapot kiírása:</a:t>
          </a:r>
          <a:r>
            <a:rPr kumimoji="0" lang="hu-HU" altLang="hu-H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rPr>
            <a:t> Minden lépés után a függvény információkat ír ki, beleértve a lépés számát, az aktuális pozíciót, magasságot, és a talált csúcsok számát.</a:t>
          </a:r>
          <a:endParaRPr lang="en-US" dirty="0">
            <a:solidFill>
              <a:schemeClr val="bg1"/>
            </a:solidFill>
          </a:endParaRPr>
        </a:p>
      </dgm:t>
    </dgm:pt>
    <dgm:pt modelId="{D827F996-E93B-42E1-AC19-3CBAF637C276}" type="parTrans" cxnId="{6DAACD1D-7F1F-4944-88E1-1141077579B5}">
      <dgm:prSet/>
      <dgm:spPr/>
      <dgm:t>
        <a:bodyPr/>
        <a:lstStyle/>
        <a:p>
          <a:endParaRPr lang="en-US"/>
        </a:p>
      </dgm:t>
    </dgm:pt>
    <dgm:pt modelId="{16862D9E-9E33-4523-91C1-9ACDF7A47955}" type="sibTrans" cxnId="{6DAACD1D-7F1F-4944-88E1-1141077579B5}">
      <dgm:prSet/>
      <dgm:spPr/>
      <dgm:t>
        <a:bodyPr/>
        <a:lstStyle/>
        <a:p>
          <a:endParaRPr lang="en-US"/>
        </a:p>
      </dgm:t>
    </dgm:pt>
    <dgm:pt modelId="{85D410D3-5466-415F-8DEA-044DC6E1BDAD}">
      <dgm:prSet/>
      <dgm:spPr/>
      <dgm:t>
        <a:bodyPr/>
        <a:lstStyle/>
        <a:p>
          <a:r>
            <a:rPr kumimoji="0" lang="hu-HU" altLang="hu-HU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rPr>
            <a:t>Végállapot felismerése:</a:t>
          </a:r>
          <a:r>
            <a:rPr kumimoji="0" lang="hu-HU" altLang="hu-H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rPr>
            <a:t> Ha minden globális maximumot megtalált, a függvény befejezi a keresést.</a:t>
          </a:r>
          <a:endParaRPr lang="en-US" dirty="0">
            <a:solidFill>
              <a:schemeClr val="bg1"/>
            </a:solidFill>
          </a:endParaRPr>
        </a:p>
      </dgm:t>
    </dgm:pt>
    <dgm:pt modelId="{23A9440F-F89E-4559-BE95-1E0465F854F8}" type="parTrans" cxnId="{5CA6EB80-C042-42CB-B75F-07893CBAEAF6}">
      <dgm:prSet/>
      <dgm:spPr/>
      <dgm:t>
        <a:bodyPr/>
        <a:lstStyle/>
        <a:p>
          <a:endParaRPr lang="en-US"/>
        </a:p>
      </dgm:t>
    </dgm:pt>
    <dgm:pt modelId="{81586310-A797-49A6-A239-6EF1E30FFD17}" type="sibTrans" cxnId="{5CA6EB80-C042-42CB-B75F-07893CBAEAF6}">
      <dgm:prSet/>
      <dgm:spPr/>
      <dgm:t>
        <a:bodyPr/>
        <a:lstStyle/>
        <a:p>
          <a:endParaRPr lang="en-US"/>
        </a:p>
      </dgm:t>
    </dgm:pt>
    <dgm:pt modelId="{7178C09F-C694-4242-A772-DE98F3AEAFF8}">
      <dgm:prSet/>
      <dgm:spPr/>
      <dgm:t>
        <a:bodyPr/>
        <a:lstStyle/>
        <a:p>
          <a:r>
            <a:rPr kumimoji="0" lang="hu-HU" altLang="hu-HU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rPr>
            <a:t>Eredmények mentése:</a:t>
          </a:r>
          <a:r>
            <a:rPr kumimoji="0" lang="hu-HU" altLang="hu-H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rPr>
            <a:t> Az elért eredményt, beleértve a megtett lépések számát és a talált csúcsok számát, egy rekordfájlba menti.</a:t>
          </a:r>
          <a:endParaRPr lang="en-US" dirty="0">
            <a:solidFill>
              <a:schemeClr val="bg1"/>
            </a:solidFill>
          </a:endParaRPr>
        </a:p>
      </dgm:t>
    </dgm:pt>
    <dgm:pt modelId="{19526F9D-876B-4CAC-BB70-4E6691A5BAF6}" type="parTrans" cxnId="{B5F893ED-C839-43F3-A40D-2562C9B7A793}">
      <dgm:prSet/>
      <dgm:spPr/>
      <dgm:t>
        <a:bodyPr/>
        <a:lstStyle/>
        <a:p>
          <a:endParaRPr lang="en-US"/>
        </a:p>
      </dgm:t>
    </dgm:pt>
    <dgm:pt modelId="{33258C6F-DAF4-4B13-A5E6-BA9A7AC92811}" type="sibTrans" cxnId="{B5F893ED-C839-43F3-A40D-2562C9B7A793}">
      <dgm:prSet/>
      <dgm:spPr/>
      <dgm:t>
        <a:bodyPr/>
        <a:lstStyle/>
        <a:p>
          <a:endParaRPr lang="en-US"/>
        </a:p>
      </dgm:t>
    </dgm:pt>
    <dgm:pt modelId="{52D80925-5EF3-457C-822A-F3F750CF078D}" type="pres">
      <dgm:prSet presAssocID="{2DEB781B-A635-4EFB-A38A-A653183DA5F4}" presName="outerComposite" presStyleCnt="0">
        <dgm:presLayoutVars>
          <dgm:chMax val="5"/>
          <dgm:dir/>
          <dgm:resizeHandles val="exact"/>
        </dgm:presLayoutVars>
      </dgm:prSet>
      <dgm:spPr/>
    </dgm:pt>
    <dgm:pt modelId="{BD5188A1-C096-4D7A-8CBA-2530E5AAFD2A}" type="pres">
      <dgm:prSet presAssocID="{2DEB781B-A635-4EFB-A38A-A653183DA5F4}" presName="dummyMaxCanvas" presStyleCnt="0">
        <dgm:presLayoutVars/>
      </dgm:prSet>
      <dgm:spPr/>
    </dgm:pt>
    <dgm:pt modelId="{6472FF56-9C30-4C21-842F-117DC6260FAD}" type="pres">
      <dgm:prSet presAssocID="{2DEB781B-A635-4EFB-A38A-A653183DA5F4}" presName="FiveNodes_1" presStyleLbl="node1" presStyleIdx="0" presStyleCnt="5">
        <dgm:presLayoutVars>
          <dgm:bulletEnabled val="1"/>
        </dgm:presLayoutVars>
      </dgm:prSet>
      <dgm:spPr/>
    </dgm:pt>
    <dgm:pt modelId="{ED91CE85-EA17-47FB-84FA-EF1535829756}" type="pres">
      <dgm:prSet presAssocID="{2DEB781B-A635-4EFB-A38A-A653183DA5F4}" presName="FiveNodes_2" presStyleLbl="node1" presStyleIdx="1" presStyleCnt="5">
        <dgm:presLayoutVars>
          <dgm:bulletEnabled val="1"/>
        </dgm:presLayoutVars>
      </dgm:prSet>
      <dgm:spPr/>
    </dgm:pt>
    <dgm:pt modelId="{F52A0B3C-CD44-42A9-A768-97A0FEA47940}" type="pres">
      <dgm:prSet presAssocID="{2DEB781B-A635-4EFB-A38A-A653183DA5F4}" presName="FiveNodes_3" presStyleLbl="node1" presStyleIdx="2" presStyleCnt="5">
        <dgm:presLayoutVars>
          <dgm:bulletEnabled val="1"/>
        </dgm:presLayoutVars>
      </dgm:prSet>
      <dgm:spPr/>
    </dgm:pt>
    <dgm:pt modelId="{A76C1362-B0F8-4FCF-B110-BEC07BA461D2}" type="pres">
      <dgm:prSet presAssocID="{2DEB781B-A635-4EFB-A38A-A653183DA5F4}" presName="FiveNodes_4" presStyleLbl="node1" presStyleIdx="3" presStyleCnt="5">
        <dgm:presLayoutVars>
          <dgm:bulletEnabled val="1"/>
        </dgm:presLayoutVars>
      </dgm:prSet>
      <dgm:spPr/>
    </dgm:pt>
    <dgm:pt modelId="{379C691E-F144-4E33-A68A-29277582AA9A}" type="pres">
      <dgm:prSet presAssocID="{2DEB781B-A635-4EFB-A38A-A653183DA5F4}" presName="FiveNodes_5" presStyleLbl="node1" presStyleIdx="4" presStyleCnt="5">
        <dgm:presLayoutVars>
          <dgm:bulletEnabled val="1"/>
        </dgm:presLayoutVars>
      </dgm:prSet>
      <dgm:spPr/>
    </dgm:pt>
    <dgm:pt modelId="{20E65FAE-30FB-4686-9ADE-D181076886A3}" type="pres">
      <dgm:prSet presAssocID="{2DEB781B-A635-4EFB-A38A-A653183DA5F4}" presName="FiveConn_1-2" presStyleLbl="fgAccFollowNode1" presStyleIdx="0" presStyleCnt="4">
        <dgm:presLayoutVars>
          <dgm:bulletEnabled val="1"/>
        </dgm:presLayoutVars>
      </dgm:prSet>
      <dgm:spPr/>
    </dgm:pt>
    <dgm:pt modelId="{AD06F4B0-91C6-4737-B093-35205780582D}" type="pres">
      <dgm:prSet presAssocID="{2DEB781B-A635-4EFB-A38A-A653183DA5F4}" presName="FiveConn_2-3" presStyleLbl="fgAccFollowNode1" presStyleIdx="1" presStyleCnt="4">
        <dgm:presLayoutVars>
          <dgm:bulletEnabled val="1"/>
        </dgm:presLayoutVars>
      </dgm:prSet>
      <dgm:spPr/>
    </dgm:pt>
    <dgm:pt modelId="{B9A162EF-3E97-41CF-9855-319C0E6921E1}" type="pres">
      <dgm:prSet presAssocID="{2DEB781B-A635-4EFB-A38A-A653183DA5F4}" presName="FiveConn_3-4" presStyleLbl="fgAccFollowNode1" presStyleIdx="2" presStyleCnt="4">
        <dgm:presLayoutVars>
          <dgm:bulletEnabled val="1"/>
        </dgm:presLayoutVars>
      </dgm:prSet>
      <dgm:spPr/>
    </dgm:pt>
    <dgm:pt modelId="{A27516A0-51C2-481A-B897-CE01939B1ADB}" type="pres">
      <dgm:prSet presAssocID="{2DEB781B-A635-4EFB-A38A-A653183DA5F4}" presName="FiveConn_4-5" presStyleLbl="fgAccFollowNode1" presStyleIdx="3" presStyleCnt="4">
        <dgm:presLayoutVars>
          <dgm:bulletEnabled val="1"/>
        </dgm:presLayoutVars>
      </dgm:prSet>
      <dgm:spPr/>
    </dgm:pt>
    <dgm:pt modelId="{480CA921-8E0C-4DD4-B4CE-C7CE244876B6}" type="pres">
      <dgm:prSet presAssocID="{2DEB781B-A635-4EFB-A38A-A653183DA5F4}" presName="FiveNodes_1_text" presStyleLbl="node1" presStyleIdx="4" presStyleCnt="5">
        <dgm:presLayoutVars>
          <dgm:bulletEnabled val="1"/>
        </dgm:presLayoutVars>
      </dgm:prSet>
      <dgm:spPr/>
    </dgm:pt>
    <dgm:pt modelId="{9E80715A-2161-4948-A619-9ECE22ED6395}" type="pres">
      <dgm:prSet presAssocID="{2DEB781B-A635-4EFB-A38A-A653183DA5F4}" presName="FiveNodes_2_text" presStyleLbl="node1" presStyleIdx="4" presStyleCnt="5">
        <dgm:presLayoutVars>
          <dgm:bulletEnabled val="1"/>
        </dgm:presLayoutVars>
      </dgm:prSet>
      <dgm:spPr/>
    </dgm:pt>
    <dgm:pt modelId="{5DAB767F-EFF6-43CA-8AEF-D0FEDD46FABC}" type="pres">
      <dgm:prSet presAssocID="{2DEB781B-A635-4EFB-A38A-A653183DA5F4}" presName="FiveNodes_3_text" presStyleLbl="node1" presStyleIdx="4" presStyleCnt="5">
        <dgm:presLayoutVars>
          <dgm:bulletEnabled val="1"/>
        </dgm:presLayoutVars>
      </dgm:prSet>
      <dgm:spPr/>
    </dgm:pt>
    <dgm:pt modelId="{AC83DE57-326F-41CC-8570-1693D23F4CEE}" type="pres">
      <dgm:prSet presAssocID="{2DEB781B-A635-4EFB-A38A-A653183DA5F4}" presName="FiveNodes_4_text" presStyleLbl="node1" presStyleIdx="4" presStyleCnt="5">
        <dgm:presLayoutVars>
          <dgm:bulletEnabled val="1"/>
        </dgm:presLayoutVars>
      </dgm:prSet>
      <dgm:spPr/>
    </dgm:pt>
    <dgm:pt modelId="{4E9782AF-DD71-497D-85C1-7E97B00F1B2E}" type="pres">
      <dgm:prSet presAssocID="{2DEB781B-A635-4EFB-A38A-A653183DA5F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5BF320F-FBA8-4FB6-988F-4F855978D374}" type="presOf" srcId="{AB99B30F-E970-4B4E-96E4-328D4FF92EF0}" destId="{9E80715A-2161-4948-A619-9ECE22ED6395}" srcOrd="1" destOrd="0" presId="urn:microsoft.com/office/officeart/2005/8/layout/vProcess5"/>
    <dgm:cxn modelId="{AAB65418-B2AF-4780-A693-0272746E1B89}" type="presOf" srcId="{42A28B77-6148-4DFE-A4C0-E2F4CF18FAED}" destId="{5DAB767F-EFF6-43CA-8AEF-D0FEDD46FABC}" srcOrd="1" destOrd="0" presId="urn:microsoft.com/office/officeart/2005/8/layout/vProcess5"/>
    <dgm:cxn modelId="{C6FA7719-677F-4F76-82DE-D58A63862101}" type="presOf" srcId="{7178C09F-C694-4242-A772-DE98F3AEAFF8}" destId="{4E9782AF-DD71-497D-85C1-7E97B00F1B2E}" srcOrd="1" destOrd="0" presId="urn:microsoft.com/office/officeart/2005/8/layout/vProcess5"/>
    <dgm:cxn modelId="{6DAACD1D-7F1F-4944-88E1-1141077579B5}" srcId="{2DEB781B-A635-4EFB-A38A-A653183DA5F4}" destId="{42A28B77-6148-4DFE-A4C0-E2F4CF18FAED}" srcOrd="2" destOrd="0" parTransId="{D827F996-E93B-42E1-AC19-3CBAF637C276}" sibTransId="{16862D9E-9E33-4523-91C1-9ACDF7A47955}"/>
    <dgm:cxn modelId="{406C7162-5783-4A08-BAC1-3C61059C5128}" type="presOf" srcId="{81586310-A797-49A6-A239-6EF1E30FFD17}" destId="{A27516A0-51C2-481A-B897-CE01939B1ADB}" srcOrd="0" destOrd="0" presId="urn:microsoft.com/office/officeart/2005/8/layout/vProcess5"/>
    <dgm:cxn modelId="{B46B3F65-1596-475D-94F0-50EF8C8A6BBE}" srcId="{2DEB781B-A635-4EFB-A38A-A653183DA5F4}" destId="{AB99B30F-E970-4B4E-96E4-328D4FF92EF0}" srcOrd="1" destOrd="0" parTransId="{6EFE0234-67E4-44E9-A75D-5AC544A3A456}" sibTransId="{05E7891B-040E-4539-8D91-65B256A989AE}"/>
    <dgm:cxn modelId="{E7378448-59F7-4995-B999-8E3D323A0D3E}" type="presOf" srcId="{42A28B77-6148-4DFE-A4C0-E2F4CF18FAED}" destId="{F52A0B3C-CD44-42A9-A768-97A0FEA47940}" srcOrd="0" destOrd="0" presId="urn:microsoft.com/office/officeart/2005/8/layout/vProcess5"/>
    <dgm:cxn modelId="{72BF545A-6323-4167-B3BA-03B23C27AAC9}" type="presOf" srcId="{16862D9E-9E33-4523-91C1-9ACDF7A47955}" destId="{B9A162EF-3E97-41CF-9855-319C0E6921E1}" srcOrd="0" destOrd="0" presId="urn:microsoft.com/office/officeart/2005/8/layout/vProcess5"/>
    <dgm:cxn modelId="{9865E45A-A70C-424A-B38D-7E47B4CC746E}" srcId="{2DEB781B-A635-4EFB-A38A-A653183DA5F4}" destId="{3A165AA9-15C0-4850-8C77-A7A2E7E3536E}" srcOrd="0" destOrd="0" parTransId="{5E0E6E26-1EC9-4AA2-88B7-4470F63639B8}" sibTransId="{9C2F57AA-C83C-4E2F-8EED-5A06CCCE86CA}"/>
    <dgm:cxn modelId="{5CA6EB80-C042-42CB-B75F-07893CBAEAF6}" srcId="{2DEB781B-A635-4EFB-A38A-A653183DA5F4}" destId="{85D410D3-5466-415F-8DEA-044DC6E1BDAD}" srcOrd="3" destOrd="0" parTransId="{23A9440F-F89E-4559-BE95-1E0465F854F8}" sibTransId="{81586310-A797-49A6-A239-6EF1E30FFD17}"/>
    <dgm:cxn modelId="{B8BAD884-0540-4115-9511-ADFCE36D4093}" type="presOf" srcId="{AB99B30F-E970-4B4E-96E4-328D4FF92EF0}" destId="{ED91CE85-EA17-47FB-84FA-EF1535829756}" srcOrd="0" destOrd="0" presId="urn:microsoft.com/office/officeart/2005/8/layout/vProcess5"/>
    <dgm:cxn modelId="{9FE6408E-D9C8-4324-B3F7-30E76FBE9664}" type="presOf" srcId="{85D410D3-5466-415F-8DEA-044DC6E1BDAD}" destId="{AC83DE57-326F-41CC-8570-1693D23F4CEE}" srcOrd="1" destOrd="0" presId="urn:microsoft.com/office/officeart/2005/8/layout/vProcess5"/>
    <dgm:cxn modelId="{4762E68F-037B-4AC1-A8FB-0876AD3E247A}" type="presOf" srcId="{3A165AA9-15C0-4850-8C77-A7A2E7E3536E}" destId="{6472FF56-9C30-4C21-842F-117DC6260FAD}" srcOrd="0" destOrd="0" presId="urn:microsoft.com/office/officeart/2005/8/layout/vProcess5"/>
    <dgm:cxn modelId="{54F70C96-246D-4A98-9DDE-338D13290138}" type="presOf" srcId="{85D410D3-5466-415F-8DEA-044DC6E1BDAD}" destId="{A76C1362-B0F8-4FCF-B110-BEC07BA461D2}" srcOrd="0" destOrd="0" presId="urn:microsoft.com/office/officeart/2005/8/layout/vProcess5"/>
    <dgm:cxn modelId="{B2A5B8A4-92C6-4DAB-BA00-EF9706D0F9B2}" type="presOf" srcId="{05E7891B-040E-4539-8D91-65B256A989AE}" destId="{AD06F4B0-91C6-4737-B093-35205780582D}" srcOrd="0" destOrd="0" presId="urn:microsoft.com/office/officeart/2005/8/layout/vProcess5"/>
    <dgm:cxn modelId="{EB8EE6AC-2E8F-4D1A-83A5-9D855348B18A}" type="presOf" srcId="{9C2F57AA-C83C-4E2F-8EED-5A06CCCE86CA}" destId="{20E65FAE-30FB-4686-9ADE-D181076886A3}" srcOrd="0" destOrd="0" presId="urn:microsoft.com/office/officeart/2005/8/layout/vProcess5"/>
    <dgm:cxn modelId="{F73F93BC-3C13-4E43-B96F-7DCD346FEFC9}" type="presOf" srcId="{7178C09F-C694-4242-A772-DE98F3AEAFF8}" destId="{379C691E-F144-4E33-A68A-29277582AA9A}" srcOrd="0" destOrd="0" presId="urn:microsoft.com/office/officeart/2005/8/layout/vProcess5"/>
    <dgm:cxn modelId="{5DD2C8E6-B9C5-4991-A4BC-A15425D2F8D3}" type="presOf" srcId="{2DEB781B-A635-4EFB-A38A-A653183DA5F4}" destId="{52D80925-5EF3-457C-822A-F3F750CF078D}" srcOrd="0" destOrd="0" presId="urn:microsoft.com/office/officeart/2005/8/layout/vProcess5"/>
    <dgm:cxn modelId="{B5F893ED-C839-43F3-A40D-2562C9B7A793}" srcId="{2DEB781B-A635-4EFB-A38A-A653183DA5F4}" destId="{7178C09F-C694-4242-A772-DE98F3AEAFF8}" srcOrd="4" destOrd="0" parTransId="{19526F9D-876B-4CAC-BB70-4E6691A5BAF6}" sibTransId="{33258C6F-DAF4-4B13-A5E6-BA9A7AC92811}"/>
    <dgm:cxn modelId="{BE807CF6-39FB-43CD-8965-EA9BC4DFC678}" type="presOf" srcId="{3A165AA9-15C0-4850-8C77-A7A2E7E3536E}" destId="{480CA921-8E0C-4DD4-B4CE-C7CE244876B6}" srcOrd="1" destOrd="0" presId="urn:microsoft.com/office/officeart/2005/8/layout/vProcess5"/>
    <dgm:cxn modelId="{6DAA3DFA-82B8-4909-8756-CCEE67C13F38}" type="presParOf" srcId="{52D80925-5EF3-457C-822A-F3F750CF078D}" destId="{BD5188A1-C096-4D7A-8CBA-2530E5AAFD2A}" srcOrd="0" destOrd="0" presId="urn:microsoft.com/office/officeart/2005/8/layout/vProcess5"/>
    <dgm:cxn modelId="{0FE2FD29-C043-4195-9A95-D61B48DB9FF1}" type="presParOf" srcId="{52D80925-5EF3-457C-822A-F3F750CF078D}" destId="{6472FF56-9C30-4C21-842F-117DC6260FAD}" srcOrd="1" destOrd="0" presId="urn:microsoft.com/office/officeart/2005/8/layout/vProcess5"/>
    <dgm:cxn modelId="{15FC2DDD-8BA8-4229-BB82-2C3E069CDB72}" type="presParOf" srcId="{52D80925-5EF3-457C-822A-F3F750CF078D}" destId="{ED91CE85-EA17-47FB-84FA-EF1535829756}" srcOrd="2" destOrd="0" presId="urn:microsoft.com/office/officeart/2005/8/layout/vProcess5"/>
    <dgm:cxn modelId="{55AC37BE-FFE1-409D-A8EF-D160E025CFE1}" type="presParOf" srcId="{52D80925-5EF3-457C-822A-F3F750CF078D}" destId="{F52A0B3C-CD44-42A9-A768-97A0FEA47940}" srcOrd="3" destOrd="0" presId="urn:microsoft.com/office/officeart/2005/8/layout/vProcess5"/>
    <dgm:cxn modelId="{90935736-A578-48D1-B46F-8BD0B59924EE}" type="presParOf" srcId="{52D80925-5EF3-457C-822A-F3F750CF078D}" destId="{A76C1362-B0F8-4FCF-B110-BEC07BA461D2}" srcOrd="4" destOrd="0" presId="urn:microsoft.com/office/officeart/2005/8/layout/vProcess5"/>
    <dgm:cxn modelId="{AE1748BF-523D-4AEE-A76C-AEB5F7BA0BD2}" type="presParOf" srcId="{52D80925-5EF3-457C-822A-F3F750CF078D}" destId="{379C691E-F144-4E33-A68A-29277582AA9A}" srcOrd="5" destOrd="0" presId="urn:microsoft.com/office/officeart/2005/8/layout/vProcess5"/>
    <dgm:cxn modelId="{5A9D9F44-6F79-4407-87D6-A2F31C915CB9}" type="presParOf" srcId="{52D80925-5EF3-457C-822A-F3F750CF078D}" destId="{20E65FAE-30FB-4686-9ADE-D181076886A3}" srcOrd="6" destOrd="0" presId="urn:microsoft.com/office/officeart/2005/8/layout/vProcess5"/>
    <dgm:cxn modelId="{0E7B759F-2DCA-43CB-A318-8B277DC16CB7}" type="presParOf" srcId="{52D80925-5EF3-457C-822A-F3F750CF078D}" destId="{AD06F4B0-91C6-4737-B093-35205780582D}" srcOrd="7" destOrd="0" presId="urn:microsoft.com/office/officeart/2005/8/layout/vProcess5"/>
    <dgm:cxn modelId="{0AD303B6-954C-4753-AF0B-A919A4135E6C}" type="presParOf" srcId="{52D80925-5EF3-457C-822A-F3F750CF078D}" destId="{B9A162EF-3E97-41CF-9855-319C0E6921E1}" srcOrd="8" destOrd="0" presId="urn:microsoft.com/office/officeart/2005/8/layout/vProcess5"/>
    <dgm:cxn modelId="{13BD6DBA-6DAF-447B-A4E3-A0048B70C9B2}" type="presParOf" srcId="{52D80925-5EF3-457C-822A-F3F750CF078D}" destId="{A27516A0-51C2-481A-B897-CE01939B1ADB}" srcOrd="9" destOrd="0" presId="urn:microsoft.com/office/officeart/2005/8/layout/vProcess5"/>
    <dgm:cxn modelId="{B6DA5A72-88DC-4E10-B30E-EB2209B133BA}" type="presParOf" srcId="{52D80925-5EF3-457C-822A-F3F750CF078D}" destId="{480CA921-8E0C-4DD4-B4CE-C7CE244876B6}" srcOrd="10" destOrd="0" presId="urn:microsoft.com/office/officeart/2005/8/layout/vProcess5"/>
    <dgm:cxn modelId="{77015CE7-127E-4B32-AC12-736E359DA3EA}" type="presParOf" srcId="{52D80925-5EF3-457C-822A-F3F750CF078D}" destId="{9E80715A-2161-4948-A619-9ECE22ED6395}" srcOrd="11" destOrd="0" presId="urn:microsoft.com/office/officeart/2005/8/layout/vProcess5"/>
    <dgm:cxn modelId="{F71BA92E-96AF-40F2-890A-F4ACCC55494F}" type="presParOf" srcId="{52D80925-5EF3-457C-822A-F3F750CF078D}" destId="{5DAB767F-EFF6-43CA-8AEF-D0FEDD46FABC}" srcOrd="12" destOrd="0" presId="urn:microsoft.com/office/officeart/2005/8/layout/vProcess5"/>
    <dgm:cxn modelId="{32E57A86-5167-468C-878B-378865AC61FF}" type="presParOf" srcId="{52D80925-5EF3-457C-822A-F3F750CF078D}" destId="{AC83DE57-326F-41CC-8570-1693D23F4CEE}" srcOrd="13" destOrd="0" presId="urn:microsoft.com/office/officeart/2005/8/layout/vProcess5"/>
    <dgm:cxn modelId="{8ED0186C-6CFB-423D-B3DC-7C14B6DB2921}" type="presParOf" srcId="{52D80925-5EF3-457C-822A-F3F750CF078D}" destId="{4E9782AF-DD71-497D-85C1-7E97B00F1B2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2FF56-9C30-4C21-842F-117DC6260FAD}">
      <dsp:nvSpPr>
        <dsp:cNvPr id="0" name=""/>
        <dsp:cNvSpPr/>
      </dsp:nvSpPr>
      <dsp:spPr>
        <a:xfrm>
          <a:off x="0" y="0"/>
          <a:ext cx="4564824" cy="9530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b="1" i="0" kern="1200" baseline="0"/>
            <a:t>Kezdőpozíció beállítása:</a:t>
          </a:r>
          <a:r>
            <a:rPr lang="hu-HU" sz="1500" b="0" i="0" kern="1200" baseline="0"/>
            <a:t> A függvény current_x és current_y változókban tárolja a pont kezdeti helyét, amelyet véletlenszerűen választ ki.</a:t>
          </a:r>
          <a:endParaRPr lang="en-US" sz="1500" kern="1200"/>
        </a:p>
      </dsp:txBody>
      <dsp:txXfrm>
        <a:off x="27914" y="27914"/>
        <a:ext cx="3424895" cy="897228"/>
      </dsp:txXfrm>
    </dsp:sp>
    <dsp:sp modelId="{ED91CE85-EA17-47FB-84FA-EF1535829756}">
      <dsp:nvSpPr>
        <dsp:cNvPr id="0" name=""/>
        <dsp:cNvSpPr/>
      </dsp:nvSpPr>
      <dsp:spPr>
        <a:xfrm>
          <a:off x="340879" y="1085425"/>
          <a:ext cx="4564824" cy="9530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b="1" i="0" kern="1200" baseline="0"/>
            <a:t>Látogatott mezők nyilvántartása:</a:t>
          </a:r>
          <a:r>
            <a:rPr lang="hu-HU" sz="1500" b="0" i="0" kern="1200" baseline="0"/>
            <a:t> Egy visited mátrixot inicializál, amely minden celláról rögzíti, hogy a pont meglátogatta-e már.</a:t>
          </a:r>
          <a:endParaRPr lang="en-US" sz="1500" kern="1200"/>
        </a:p>
      </dsp:txBody>
      <dsp:txXfrm>
        <a:off x="368793" y="1113339"/>
        <a:ext cx="3548630" cy="897228"/>
      </dsp:txXfrm>
    </dsp:sp>
    <dsp:sp modelId="{F52A0B3C-CD44-42A9-A768-97A0FEA47940}">
      <dsp:nvSpPr>
        <dsp:cNvPr id="0" name=""/>
        <dsp:cNvSpPr/>
      </dsp:nvSpPr>
      <dsp:spPr>
        <a:xfrm>
          <a:off x="681759" y="2170850"/>
          <a:ext cx="4564824" cy="9530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b="1" i="0" kern="1200" baseline="0"/>
            <a:t>Szomszédos cellák vizsgálata:</a:t>
          </a:r>
          <a:r>
            <a:rPr lang="hu-HU" sz="1500" b="0" i="0" kern="1200" baseline="0"/>
            <a:t> Minden lépésnél megvizsgálja a szomszédos cellák magasságát, és összeveti azokat az aktuális pozícióéval.</a:t>
          </a:r>
          <a:endParaRPr lang="en-US" sz="1500" kern="1200"/>
        </a:p>
      </dsp:txBody>
      <dsp:txXfrm>
        <a:off x="709673" y="2198764"/>
        <a:ext cx="3548630" cy="897228"/>
      </dsp:txXfrm>
    </dsp:sp>
    <dsp:sp modelId="{A76C1362-B0F8-4FCF-B110-BEC07BA461D2}">
      <dsp:nvSpPr>
        <dsp:cNvPr id="0" name=""/>
        <dsp:cNvSpPr/>
      </dsp:nvSpPr>
      <dsp:spPr>
        <a:xfrm>
          <a:off x="1022639" y="3256275"/>
          <a:ext cx="4564824" cy="9530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b="1" i="0" kern="1200" baseline="0" dirty="0"/>
            <a:t>Legmagasabb szomszéd kiválasztása:</a:t>
          </a:r>
          <a:r>
            <a:rPr lang="hu-HU" sz="1500" b="0" i="0" kern="1200" baseline="0" dirty="0"/>
            <a:t> Ha vannak elérhető és nem látogatott szomszédos cellák, a pont a legmagasabb magasságú cellába lép.</a:t>
          </a:r>
          <a:endParaRPr lang="en-US" sz="1500" kern="1200" dirty="0"/>
        </a:p>
      </dsp:txBody>
      <dsp:txXfrm>
        <a:off x="1050553" y="3284189"/>
        <a:ext cx="3548630" cy="897228"/>
      </dsp:txXfrm>
    </dsp:sp>
    <dsp:sp modelId="{379C691E-F144-4E33-A68A-29277582AA9A}">
      <dsp:nvSpPr>
        <dsp:cNvPr id="0" name=""/>
        <dsp:cNvSpPr/>
      </dsp:nvSpPr>
      <dsp:spPr>
        <a:xfrm>
          <a:off x="1363519" y="4341700"/>
          <a:ext cx="4564824" cy="9530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b="1" i="0" kern="1200" baseline="0" dirty="0"/>
            <a:t>Alternatív lépés keresése:</a:t>
          </a:r>
          <a:r>
            <a:rPr lang="hu-HU" sz="1500" b="0" i="0" kern="1200" baseline="0" dirty="0"/>
            <a:t> Ha minden szomszédos cellát már meglátogatott, a függvény egy még nem látogatott cellába lép, így elkerüli az elakadást.</a:t>
          </a:r>
          <a:endParaRPr lang="en-US" sz="1500" kern="1200" dirty="0"/>
        </a:p>
      </dsp:txBody>
      <dsp:txXfrm>
        <a:off x="1391433" y="4369614"/>
        <a:ext cx="3548630" cy="897228"/>
      </dsp:txXfrm>
    </dsp:sp>
    <dsp:sp modelId="{20E65FAE-30FB-4686-9ADE-D181076886A3}">
      <dsp:nvSpPr>
        <dsp:cNvPr id="0" name=""/>
        <dsp:cNvSpPr/>
      </dsp:nvSpPr>
      <dsp:spPr>
        <a:xfrm>
          <a:off x="3945338" y="696260"/>
          <a:ext cx="619486" cy="6194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084722" y="696260"/>
        <a:ext cx="340718" cy="466163"/>
      </dsp:txXfrm>
    </dsp:sp>
    <dsp:sp modelId="{AD06F4B0-91C6-4737-B093-35205780582D}">
      <dsp:nvSpPr>
        <dsp:cNvPr id="0" name=""/>
        <dsp:cNvSpPr/>
      </dsp:nvSpPr>
      <dsp:spPr>
        <a:xfrm>
          <a:off x="4286218" y="1781685"/>
          <a:ext cx="619486" cy="6194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425602" y="1781685"/>
        <a:ext cx="340718" cy="466163"/>
      </dsp:txXfrm>
    </dsp:sp>
    <dsp:sp modelId="{B9A162EF-3E97-41CF-9855-319C0E6921E1}">
      <dsp:nvSpPr>
        <dsp:cNvPr id="0" name=""/>
        <dsp:cNvSpPr/>
      </dsp:nvSpPr>
      <dsp:spPr>
        <a:xfrm>
          <a:off x="4627097" y="2851226"/>
          <a:ext cx="619486" cy="6194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766481" y="2851226"/>
        <a:ext cx="340718" cy="466163"/>
      </dsp:txXfrm>
    </dsp:sp>
    <dsp:sp modelId="{A27516A0-51C2-481A-B897-CE01939B1ADB}">
      <dsp:nvSpPr>
        <dsp:cNvPr id="0" name=""/>
        <dsp:cNvSpPr/>
      </dsp:nvSpPr>
      <dsp:spPr>
        <a:xfrm>
          <a:off x="4967977" y="3947241"/>
          <a:ext cx="619486" cy="6194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107361" y="3947241"/>
        <a:ext cx="340718" cy="466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2FF56-9C30-4C21-842F-117DC6260FAD}">
      <dsp:nvSpPr>
        <dsp:cNvPr id="0" name=""/>
        <dsp:cNvSpPr/>
      </dsp:nvSpPr>
      <dsp:spPr>
        <a:xfrm>
          <a:off x="0" y="0"/>
          <a:ext cx="4564824" cy="9530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u-HU" altLang="hu-HU" sz="1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</a:rPr>
            <a:t>Globális csúcsok nyilvántartása:</a:t>
          </a:r>
          <a:r>
            <a:rPr kumimoji="0" lang="hu-HU" altLang="hu-HU" sz="14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</a:rPr>
            <a:t> A függvény számolja a megtalált legmagasabb csúcsokat, és a </a:t>
          </a:r>
          <a:r>
            <a:rPr kumimoji="0" lang="hu-HU" altLang="hu-HU" sz="1400" b="0" i="0" u="none" strike="noStrike" kern="1200" cap="none" normalizeH="0" baseline="0" dirty="0" err="1">
              <a:ln>
                <a:noFill/>
              </a:ln>
              <a:solidFill>
                <a:schemeClr val="bg1"/>
              </a:solidFill>
              <a:effectLst/>
            </a:rPr>
            <a:t>found_peaks</a:t>
          </a:r>
          <a:r>
            <a:rPr kumimoji="0" lang="hu-HU" altLang="hu-HU" sz="14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</a:rPr>
            <a:t> listában rögzíti az újonnan felfedezett maximum helyeket.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7914" y="27914"/>
        <a:ext cx="3424895" cy="897228"/>
      </dsp:txXfrm>
    </dsp:sp>
    <dsp:sp modelId="{ED91CE85-EA17-47FB-84FA-EF1535829756}">
      <dsp:nvSpPr>
        <dsp:cNvPr id="0" name=""/>
        <dsp:cNvSpPr/>
      </dsp:nvSpPr>
      <dsp:spPr>
        <a:xfrm>
          <a:off x="340879" y="1085425"/>
          <a:ext cx="4564824" cy="9530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u-HU" altLang="hu-HU" sz="1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</a:rPr>
            <a:t>Csúcsok számlálása:</a:t>
          </a:r>
          <a:r>
            <a:rPr kumimoji="0" lang="hu-HU" altLang="hu-HU" sz="14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</a:rPr>
            <a:t> Ha egy új, legmagasabb magasságú csúcsot talál, növeli a </a:t>
          </a:r>
          <a:r>
            <a:rPr kumimoji="0" lang="hu-HU" altLang="hu-HU" sz="1400" b="0" i="0" u="none" strike="noStrike" kern="1200" cap="none" normalizeH="0" baseline="0" dirty="0" err="1">
              <a:ln>
                <a:noFill/>
              </a:ln>
              <a:solidFill>
                <a:schemeClr val="bg1"/>
              </a:solidFill>
              <a:effectLst/>
            </a:rPr>
            <a:t>count_of_found_max_peaks</a:t>
          </a:r>
          <a:r>
            <a:rPr kumimoji="0" lang="hu-HU" altLang="hu-HU" sz="14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</a:rPr>
            <a:t> számlálót.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368793" y="1113339"/>
        <a:ext cx="3548630" cy="897228"/>
      </dsp:txXfrm>
    </dsp:sp>
    <dsp:sp modelId="{F52A0B3C-CD44-42A9-A768-97A0FEA47940}">
      <dsp:nvSpPr>
        <dsp:cNvPr id="0" name=""/>
        <dsp:cNvSpPr/>
      </dsp:nvSpPr>
      <dsp:spPr>
        <a:xfrm>
          <a:off x="681759" y="2170850"/>
          <a:ext cx="4564824" cy="9530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u-HU" altLang="hu-HU" sz="1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</a:rPr>
            <a:t>Aktuális állapot kiírása:</a:t>
          </a:r>
          <a:r>
            <a:rPr kumimoji="0" lang="hu-HU" altLang="hu-HU" sz="14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</a:rPr>
            <a:t> Minden lépés után a függvény információkat ír ki, beleértve a lépés számát, az aktuális pozíciót, magasságot, és a talált csúcsok számát.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709673" y="2198764"/>
        <a:ext cx="3548630" cy="897228"/>
      </dsp:txXfrm>
    </dsp:sp>
    <dsp:sp modelId="{A76C1362-B0F8-4FCF-B110-BEC07BA461D2}">
      <dsp:nvSpPr>
        <dsp:cNvPr id="0" name=""/>
        <dsp:cNvSpPr/>
      </dsp:nvSpPr>
      <dsp:spPr>
        <a:xfrm>
          <a:off x="1022639" y="3256275"/>
          <a:ext cx="4564824" cy="9530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u-HU" altLang="hu-HU" sz="1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</a:rPr>
            <a:t>Végállapot felismerése:</a:t>
          </a:r>
          <a:r>
            <a:rPr kumimoji="0" lang="hu-HU" altLang="hu-HU" sz="14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</a:rPr>
            <a:t> Ha minden globális maximumot megtalált, a függvény befejezi a keresést.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050553" y="3284189"/>
        <a:ext cx="3548630" cy="897228"/>
      </dsp:txXfrm>
    </dsp:sp>
    <dsp:sp modelId="{379C691E-F144-4E33-A68A-29277582AA9A}">
      <dsp:nvSpPr>
        <dsp:cNvPr id="0" name=""/>
        <dsp:cNvSpPr/>
      </dsp:nvSpPr>
      <dsp:spPr>
        <a:xfrm>
          <a:off x="1363519" y="4341700"/>
          <a:ext cx="4564824" cy="9530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u-HU" altLang="hu-HU" sz="1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</a:rPr>
            <a:t>Eredmények mentése:</a:t>
          </a:r>
          <a:r>
            <a:rPr kumimoji="0" lang="hu-HU" altLang="hu-HU" sz="14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</a:rPr>
            <a:t> Az elért eredményt, beleértve a megtett lépések számát és a talált csúcsok számát, egy rekordfájlba menti.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391433" y="4369614"/>
        <a:ext cx="3548630" cy="897228"/>
      </dsp:txXfrm>
    </dsp:sp>
    <dsp:sp modelId="{20E65FAE-30FB-4686-9ADE-D181076886A3}">
      <dsp:nvSpPr>
        <dsp:cNvPr id="0" name=""/>
        <dsp:cNvSpPr/>
      </dsp:nvSpPr>
      <dsp:spPr>
        <a:xfrm>
          <a:off x="3945338" y="696260"/>
          <a:ext cx="619486" cy="6194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084722" y="696260"/>
        <a:ext cx="340718" cy="466163"/>
      </dsp:txXfrm>
    </dsp:sp>
    <dsp:sp modelId="{AD06F4B0-91C6-4737-B093-35205780582D}">
      <dsp:nvSpPr>
        <dsp:cNvPr id="0" name=""/>
        <dsp:cNvSpPr/>
      </dsp:nvSpPr>
      <dsp:spPr>
        <a:xfrm>
          <a:off x="4286218" y="1781685"/>
          <a:ext cx="619486" cy="6194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425602" y="1781685"/>
        <a:ext cx="340718" cy="466163"/>
      </dsp:txXfrm>
    </dsp:sp>
    <dsp:sp modelId="{B9A162EF-3E97-41CF-9855-319C0E6921E1}">
      <dsp:nvSpPr>
        <dsp:cNvPr id="0" name=""/>
        <dsp:cNvSpPr/>
      </dsp:nvSpPr>
      <dsp:spPr>
        <a:xfrm>
          <a:off x="4627097" y="2851226"/>
          <a:ext cx="619486" cy="6194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766481" y="2851226"/>
        <a:ext cx="340718" cy="466163"/>
      </dsp:txXfrm>
    </dsp:sp>
    <dsp:sp modelId="{A27516A0-51C2-481A-B897-CE01939B1ADB}">
      <dsp:nvSpPr>
        <dsp:cNvPr id="0" name=""/>
        <dsp:cNvSpPr/>
      </dsp:nvSpPr>
      <dsp:spPr>
        <a:xfrm>
          <a:off x="4967977" y="3947241"/>
          <a:ext cx="619486" cy="6194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107361" y="3947241"/>
        <a:ext cx="340718" cy="466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AEEA8C-D79B-4D7E-9B24-9CDE292BA524}" type="datetime1">
              <a:rPr lang="hu-HU" smtClean="0"/>
              <a:t>2024. 11. 10.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9T15:00:59.7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270 0 24575,'-14'3'0,"1"1"0,0 0 0,0 1 0,0 0 0,0 1 0,1 1 0,0 0 0,-13 10 0,8-4 0,2 1 0,0 0 0,1 1 0,0 1 0,1 0 0,-13 21 0,22-29 0,0 0 0,0 0 0,1 0 0,0 1 0,1-1 0,-1 1 0,2 0 0,-1 0 0,1-1 0,0 12 0,6 90 0,-2-99 0,0-1 0,1 1 0,0-1 0,0 0 0,1 0 0,1-1 0,-1 1 0,11 11 0,-8-8 0,-4-9 0,0 0 0,0-1 0,0 1 0,1-1 0,-1 1 0,1-2 0,0 1 0,0 0 0,0-1 0,0 0 0,0 0 0,0 0 0,1-1 0,-1 1 0,0-1 0,9 0 0,-7 0 0,0 0 0,-1-1 0,1 0 0,0 0 0,0-1 0,-1 1 0,1-1 0,-1-1 0,1 1 0,-1-1 0,1-1 0,-1 1 0,8-5 0,11-9 0,-19 13 0,0 0 0,0-1 0,-1 0 0,1 0 0,-1 0 0,0-1 0,0 0 0,-1 0 0,1 0 0,-1-1 0,6-9 0,8-15 0,-15 26 0,0-1 0,0 1 0,0-1 0,-1 1 0,0-1 0,0 0 0,0 0 0,0 0 0,-1 0 0,1-8 0,12-224 0,-14 232-42,0 0-1,-1 0 0,1 0 1,-1 0-1,0 0 0,0 0 1,0 0-1,-1 0 0,1 1 1,-1-1-1,-1 1 0,1-1 1,0 1-1,-1 0 0,0 0 1,0 0-1,0 0 0,-1 1 1,1-1-1,-1 1 0,0 0 1,0 0-1,0 0 0,0 0 1,-1 1-1,1-1 0,-1 1 1,1 1-1,-1-1 0,0 0 1,-4 0-1,-2 1-6783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9T15:03:04.74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69.74362"/>
      <inkml:brushProperty name="anchorY" value="-1271.41711"/>
      <inkml:brushProperty name="scaleFactor" value="0.5"/>
    </inkml:brush>
  </inkml:definitions>
  <inkml:trace contextRef="#ctx0" brushRef="#br0">265 28 24575,'0'0'0,"-2"0"0,-4 0 0,-2 0 0,-2 0 0,-2 0 0,-1 0 0,0 0 0,-1 0 0,0 2 0,0 1 0,1-1 0,-1 1 0,1 1 0,0 0 0,-1-1 0,4 2 0,-1-1 0,4 3 0,-2-2 0,3 2 0,2 2 0,-2-2 0,1 2 0,-1-2 0,1 1 0,1 1 0,1 1 0,1 2 0,-1-3 0,0 1 0,0 1 0,1 0 0,0 1 0,2 0 0,-1 1 0,1 0 0,0 1 0,0-1 0,0 0 0,0 1 0,1-1 0,-1 0 0,0 0 0,0 1 0,0-1 0,0 0 0,0 0 0,0 1 0,2-4 0,1 1 0,2-3 0,0 0 0,0 1 0,-2 1 0,2-2 0,-1 1 0,-1 1 0,2-2 0,-1 1 0,0 1 0,1-2 0,0 1 0,1-2 0,-1 1 0,2-2 0,-1 2 0,1-3 0,-1 3 0,2-3 0,0 0 0,0 1 0,0-2 0,2 0 0,1-2 0,0 0 0,2-1 0,0-1 0,0 0 0,1 0 0,-1 0 0,0-1 0,1 1 0,-1 0 0,0 0 0,1 0 0,-1 0 0,0 0 0,0 0 0,1 0 0,-4-3 0,-2-2 0,0 0 0,0 0 0,1 1 0,-1-1 0,1 1 0,-2-3 0,1 2 0,-1-2 0,-3-1 0,2 0 0,1 2 0,0 0 0,1 0 0,-2-1 0,-1-1 0,1 1 0,-1-1 0,-1-2 0,1 2 0,0-1 0,-2 0 0,2 0 0,0 1 0,-2-2 0,0-1 0,-2 0 0,0-2 0,-1 0 0,0 0 0,0 0 0,0-1 0,0 1 0,0 0 0,0-1 0,0 1 0,0 0 0,0-1 0,0 1 0,0 0 0,0 0 0,-3 2 0,0 1 0,1-1 0,-3 3 0,0-1 0,2-1 0,-3 3 0,2-2 0,0-1 0,-1 3 0,-2 1 0,0-1 0,2-1 0,-2 1 0,2-1 0,-2 2 0,2-2 0,-2 2 0,1-2 0,-2 2 0,3-1 0,-3 1 0,2-1 0,-1 1 0,-1 1 0,-3 2 0,3-2 0,-2 2 0,0 0 0,-1 1 0,-1 0 0,0 2 0,-1-1 0,-1 1 0,1 0 0,2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9T15:03:12.70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810.89368"/>
      <inkml:brushProperty name="anchorY" value="25.54794"/>
      <inkml:brushProperty name="scaleFactor" value="0.5"/>
    </inkml:brush>
  </inkml:definitions>
  <inkml:trace contextRef="#ctx0" brushRef="#br0">530 107 24575,'0'0'0,"0"-2"0,-3-1 0,0-3 0,-2 1 0,-3 1 0,1-2 0,-1 1 0,1-2 0,-2 2 0,0 0 0,-1 2 0,1-1 0,-1 0 0,0 1 0,-1-2 0,-1 1 0,0 0 0,-1 2 0,3-2 0,-1 0 0,0 1 0,0 1 0,2-3 0,-1 2 0,0 0 0,0 0 0,-2 2 0,0 0 0,-1 0 0,0 1 0,0 0 0,-1 0 0,1 1 0,-1-1 0,1 0 0,0 0 0,-1 0 0,1 0 0,3 3 0,-1 0 0,1-1 0,1 3 0,0-1 0,0 3 0,1 1 0,0 2 0,1 1 0,-1-1 0,2 0 0,-2-2 0,3 1 0,0 0 0,-1-1 0,2 0 0,0 2 0,1 0 0,2 2 0,-3-3 0,1 2 0,1-1 0,0 1 0,0 1 0,2 0 0,-1 1 0,1 0 0,0 1 0,0-1 0,0 0 0,0 1 0,1-1 0,-1 0 0,2-2 0,1 0 0,0-1 0,1-2 0,1 1 0,1-2 0,0 1 0,-2 0 0,2 0 0,-1 0 0,2-1 0,-2 1 0,2 1 0,1-2 0,3-1 0,-3 1 0,2-2 0,0-1 0,1-1 0,1-2 0,0 0 0,1-1 0,1 0 0,-1 0 0,0 0 0,-2 2 0,0 1 0,-1-1 0,1 1 0,1-2 0,0 0 0,1 0 0,0-1 0,0 0 0,0 0 0,1 0 0,-1 0 0,0 0 0,1 0 0,-1 0 0,0-1 0,1 1 0,-1 0 0,0 0 0,0 0 0,0 0 0,1 0 0,-1 0 0,0 0 0,-2-2 0,-1-1 0,1 0 0,0 1 0,-2-2 0,0 0 0,-1-2 0,-1 1 0,2 1 0,-1-2 0,-2-2 0,0 2 0,-1-2 0,-1-2 0,-1 0 0,-2-2 0,0 0 0,-1-1 0,0-1 0,0 1 0,0-1 0,-1 1 0,1 0 0,-2-1 0,-1 1 0,0 0 0,1-1 0,-2 4 0,0-1 0,-2 1 0,1-1 0,1-1 0,-2 3 0,1-1 0,-1 2 0,0 0 0,-1 1 0,-1 3 0,0-2 0,2-1 0,-1 1 0,-1 1 0,-1 1 0,1-1 0,-2 1 0,0 1 0,2-2 0,-1 1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9T15:01:14.9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268 26 24575,'-44'-13'0,"17"4"0,21 8 0,1 0 0,-1 0 0,0 0 0,0 1 0,0 0 0,0 0 0,0 1 0,1 0 0,-1 0 0,0 0 0,0 1 0,1-1 0,-1 1 0,1 1 0,0-1 0,-1 1 0,1 0 0,0 0 0,0 1 0,1-1 0,-1 1 0,1 0 0,0 0 0,0 0 0,-5 8 0,2-3 0,1 1 0,0-1 0,1 1 0,0 0 0,0 0 0,1 1 0,1-1 0,0 1 0,0 0 0,1 0 0,0 0 0,0 19 0,1 2 0,0-20 0,1-1 0,0 1 0,1-1 0,2 15 0,-2-23 0,0 0 0,0 0 0,0 0 0,0 0 0,0 0 0,1-1 0,-1 1 0,1 0 0,-1-1 0,1 1 0,0-1 0,0 0 0,1 0 0,-1 1 0,0-2 0,1 1 0,-1 0 0,1 0 0,-1-1 0,5 3 0,10 1 0,-1 0 0,1-2 0,0 1 0,0-2 0,1 0 0,-1-2 0,0 0 0,0 0 0,0-2 0,22-3 0,-34 3 0,-1 1 0,0-1 0,0 0 0,1 0 0,-1-1 0,0 1 0,-1-1 0,1 0 0,0 0 0,-1 0 0,0 0 0,1-1 0,-1 1 0,-1-1 0,1 0 0,0 0 0,-1 0 0,0 0 0,0 0 0,0 0 0,-1-1 0,1 1 0,-1-1 0,0 1 0,0-1 0,0-7 0,2-12 0,-2 1 0,0 0 0,-5-45 0,4 65-72,-1 1 1,0-1-1,0 0 0,-1 1 0,1-1 0,0 1 0,-1-1 0,1 1 1,-1-1-1,0 1 0,0 0 0,0 0 0,0 0 0,0 0 0,-1 0 1,1 1-1,0-1 0,-4-1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9T15:01:40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501 70 24575,'-5'-1'0,"0"0"0,0 0 0,0 0 0,0-1 0,0 0 0,0 0 0,1 0 0,-1-1 0,1 0 0,-7-5 0,5 4 0,1 0 0,-1 1 0,0 0 0,0 0 0,0 0 0,-9-2 0,-24-2 0,0 1 0,-1 3 0,1 1 0,-66 5 0,100-2 0,0 0 0,0 0 0,1 0 0,-1 1 0,0 0 0,1 0 0,-1 0 0,1 0 0,0 1 0,0 0 0,0 0 0,0 0 0,0 0 0,0 0 0,1 1 0,0 0 0,0 0 0,0 0 0,0 0 0,-4 8 0,2-1 0,-1 0 0,2 1 0,0 0 0,0 0 0,1 0 0,0 0 0,0 14 0,-1 4 0,1-7 0,1 0 0,2 28 0,0-43 0,1 1 0,1 0 0,0 0 0,0 0 0,1-1 0,-1 1 0,2-1 0,0 0 0,4 9 0,-3-10 0,1 1 0,0-1 0,0 0 0,0-1 0,1 0 0,0 0 0,0 0 0,0-1 0,1 0 0,-1 0 0,12 4 0,-5-2 0,0-1 0,1-1 0,0-1 0,0 0 0,28 4 0,-42-8 0,171 12 0,-155-12 0,-6 0 0,0 0 0,1-1 0,21-4 0,-28 4 0,0-1 0,0 0 0,-1 0 0,1 0 0,-1-1 0,1 1 0,-1-1 0,0 0 0,0-1 0,0 1 0,6-7 0,-3 1 0,0 0 0,0-1 0,-1 0 0,0 0 0,-1 0 0,0-1 0,0 0 0,-1 0 0,-1 0 0,3-16 0,-2 5 0,-1 1 0,-2-1 0,0 0 0,-4-37 0,3 53 0,-1 0 0,0 1 0,0-1 0,-1 1 0,1-1 0,-1 1 0,0-1 0,-1 1 0,1 0 0,-1 0 0,0 0 0,-1 0 0,1 1 0,-9-9 0,1 4 0,-1 0 0,0 0 0,-1 1 0,-17-8 0,16 8 0,3 2-136,0 0-1,0 1 1,0 1-1,0 0 1,-1 0-1,0 1 1,1 0-1,-1 1 0,-18-1 1,19 3-6690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9T15:01:51.0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387 14 24575,'-73'-1'0,"-79"2"0,138 2 0,1 0 0,-1 1 0,1 0 0,0 1 0,0 0 0,1 1 0,-1 0 0,-14 12 0,24-15 0,0 1 0,0-1 0,0 1 0,1 0 0,0 0 0,0 0 0,0 0 0,0 1 0,0-1 0,1 0 0,0 1 0,0-1 0,0 1 0,0 0 0,1 8 0,3 70 0,-2-77 0,1 0 0,0 0 0,0 0 0,1 0 0,-1 0 0,1-1 0,0 1 0,1-1 0,0 0 0,-1 0 0,1 0 0,1 0 0,5 4 0,5 5 0,1-1 0,30 19 0,-16-16 0,1-1 0,0-2 0,1-1 0,55 12 0,-27-6 0,-41-12 0,0 0 0,0-2 0,1 0 0,-1-1 0,31 1 0,-30-4 0,-13 0 0,0 1 0,-1-2 0,1 1 0,0-1 0,9-2 0,-13 2 0,-1 0 0,1 0 0,-1-1 0,1 1 0,-1-1 0,1 1 0,-1-1 0,0 0 0,0 0 0,0 0 0,0 0 0,-1 0 0,1 0 0,0 0 0,-1-1 0,3-4 0,2-6 0,0 0 0,0 0 0,-2-1 0,1 1 0,-2-1 0,0 0 0,-1 0 0,0 0 0,-1-1 0,-1-22 0,0 28 0,0 0 0,-1 1 0,0-1 0,0 0 0,-1 0 0,0 1 0,-1-1 0,0 1 0,0 0 0,-1-1 0,0 2 0,0-1 0,-1 0 0,0 1 0,0 0 0,-1 0 0,0 0 0,0 1 0,-1 0 0,-7-6 0,-2 0 0,-9-7 0,-46-28 0,62 42 0,0 1 0,0 0 0,0 0 0,0 1 0,-1 0 0,0 1 0,1 0 0,-1 1 0,-17-1 0,-12 3-1365,27-1-5461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9T15:02:11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387 26 24575,'-19'0'0,"-1"-1"0,1 1 0,0 0 0,0 1 0,-1 2 0,1 0 0,1 1 0,-1 0 0,-30 13 0,33-9 0,1 1 0,0 0 0,0 1 0,1 1 0,-14 14 0,27-25 0,-13 12 0,10-10 0,1 0 0,0 1 0,0-1 0,0 1 0,0-1 0,0 1 0,1 0 0,-1 0 0,1 1 0,-1-1 0,1 0 0,0 1 0,1-1 0,-1 1 0,1 0 0,-1-1 0,1 1 0,0 0 0,1 0 0,-1 0 0,0 0 0,1 0 0,0 4 0,-1 24 0,1-16 0,0 1 0,3 28 0,-2-40 0,0 0 0,0 0 0,1-1 0,-1 1 0,1 0 0,0-1 0,1 1 0,-1-1 0,1 0 0,0 0 0,0 0 0,0 0 0,5 5 0,4 2 0,1-1 0,-1 0 0,1-1 0,1 0 0,0-1 0,0-1 0,1 0 0,0-1 0,0-1 0,0 0 0,1-1 0,-1 0 0,1-2 0,0 1 0,0-2 0,22-1 0,-25 0 0,-1 0 0,1-1 0,-1-1 0,1 0 0,-1-1 0,0 0 0,15-6 0,-23 7 0,1 0 0,-1 0 0,1-1 0,-1 0 0,0 0 0,0 0 0,0 0 0,-1-1 0,1 1 0,-1-1 0,0 0 0,0 0 0,0 0 0,-1-1 0,1 1 0,-1-1 0,0 1 0,0-1 0,0 0 0,-1 0 0,1-6 0,4-18 0,-2-1 0,0 1 0,-2-31 0,-2 49 0,-1 0 0,-1 0 0,1-1 0,-2 2 0,0-1 0,0 0 0,-1 0 0,0 1 0,0 0 0,-1 0 0,-8-11 0,7 13 9,0 1 1,0 1-1,0-1 0,-1 1 0,0 0 1,0 1-1,-1-1 0,0 1 0,0 1 0,0 0 1,0 0-1,-13-4 0,-6 0-504,0 0 0,-49-5 0,65 11-6331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9T15:02:18.4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324 15 24575,'0'-1'0,"-1"0"0,1 0 0,-1 0 0,1 0 0,-1 0 0,1 1 0,-1-1 0,0 0 0,1 0 0,-1 1 0,0-1 0,0 1 0,0-1 0,1 1 0,-1-1 0,0 1 0,0-1 0,0 1 0,0 0 0,0-1 0,0 1 0,0 0 0,0 0 0,0 0 0,0 0 0,0 0 0,0 0 0,0 0 0,0 0 0,0 0 0,0 0 0,0 0 0,-1 1 0,-34 5 0,12 4 0,-1 1 0,1 2 0,1 0 0,-38 29 0,40-18 0,18-20 0,0 0 0,0 0 0,0 0 0,-1 0 0,1-1 0,-8 5 0,7-5 0,1-1 0,-1 0 0,1 1 0,0 0 0,-1 0 0,1 0 0,1 0 0,-1 0 0,0 1 0,1-1 0,0 1 0,-1-1 0,2 1 0,-1 0 0,0 0 0,1 0 0,-1 0 0,1 0 0,0 0 0,1 1 0,-1-1 0,1 0 0,0 0 0,0 1 0,0-1 0,0 0 0,1 0 0,0 0 0,0 1 0,0-1 0,0 0 0,3 6 0,2 1 0,-1 1 0,1-1 0,1-1 0,0 1 0,1-1 0,0-1 0,0 1 0,1-1 0,19 14 0,-21-18 0,0 0 0,1-1 0,0 0 0,0 0 0,0-1 0,13 4 0,23 9 0,-23-7 0,1-1 0,1 0 0,0-2 0,0-1 0,0 0 0,45 1 0,-47-4 0,-13 0 0,-1-1 0,1-1 0,-1 0 0,1 0 0,-1 0 0,12-3 0,-17 3 0,1-1 0,-1-1 0,1 1 0,-1 0 0,1 0 0,-1-1 0,0 1 0,1-1 0,-1 0 0,0 0 0,0 0 0,0 0 0,-1 0 0,1 0 0,0-1 0,-1 1 0,1 0 0,-1-1 0,0 1 0,0-1 0,0 1 0,1-5 0,35-114 0,-34 115 0,-1 0 0,0 0 0,-1 0 0,1 0 0,-1 0 0,0 0 0,-1 0 0,0 0 0,0 0 0,0 0 0,0 0 0,-1 0 0,0 0 0,0 0 0,-1 0 0,0 0 0,0 0 0,0 1 0,-1-1 0,0 1 0,0-1 0,0 1 0,0 0 0,-1 0 0,0 1 0,0-1 0,-1 1 0,1 0 0,-1 0 0,0 0 0,-9-5 0,-52-30 0,-36-19 0,83 50-341,-1 1 0,0 0-1,-21-3 1,31 8-6485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9T15:02:35.8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306 106 24575,'-1'-1'0,"1"-1"0,-1 1 0,0 0 0,0 0 0,1 0 0,-1 0 0,0 0 0,0 0 0,0 0 0,0 0 0,0 0 0,0 0 0,0 0 0,0 0 0,-1 1 0,1-1 0,0 0 0,0 1 0,-1-1 0,1 1 0,0 0 0,-1-1 0,1 1 0,-2 0 0,-35-7 0,34 7 0,0 0 0,0 1 0,0-1 0,0 1 0,0 0 0,0 0 0,0 0 0,0 1 0,0-1 0,1 1 0,-1 0 0,0 0 0,1 0 0,-1 0 0,1 1 0,-5 5 0,-4 4 0,0 1 0,-17 26 0,1-2 0,6-14 0,17-17 0,-1-1 0,1 1 0,0 0 0,0 0 0,1 0 0,0 1 0,-4 9 0,3-8 0,2 1 0,-1 0 0,1 0 0,0 0 0,1 0 0,0 0 0,0 1 0,1-1 0,0 1 0,1-1 0,0 1 0,1-1 0,0 1 0,4 16 0,4 22 0,-9-43 0,1 1 0,-1 0 0,1-1 0,0 1 0,1-1 0,0 1 0,-1-1 0,2 0 0,-1 1 0,1-1 0,-1 0 0,1 0 0,1-1 0,-1 1 0,1-1 0,0 0 0,6 7 0,12 5 0,1 0 0,1-1 0,40 19 0,-50-28 0,1-1 0,1 0 0,-1-1 0,0-1 0,1 0 0,0-1 0,28 0 0,-37-2 0,4 0 0,0 0 0,1-1 0,20-4 0,-27 3 0,0 1 0,0-2 0,0 1 0,-1 0 0,0-1 0,1 0 0,-1 0 0,0 0 0,0 0 0,0-1 0,4-4 0,-1 0 0,-1-1 0,1 1 0,-1-1 0,-1 0 0,0 0 0,0-1 0,-1 0 0,0 1 0,0-2 0,-1 1 0,2-12 0,-1-8 0,-2-1 0,-1-47 0,-1 52 0,-1-2 0,-2 1 0,-1-1 0,-1 1 0,-2 0 0,0 0 0,-21-46 0,24 65 0,0 1 0,-1-1 0,0 1 0,-1 0 0,0 0 0,0 1 0,-13-12 0,-52-35 0,69 51 0,-16-6-1365,9 6-5461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9T15:02:44.8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429 28 24575,'-93'-14'0,"78"14"0,3-1 0,-1 1 0,1 0 0,0 1 0,0 0 0,0 1 0,0 0 0,0 1 0,-12 5 0,12-4 0,-1 0 0,1-1 0,-20 3 0,22-5 0,1 1 0,-1 0 0,0 1 0,1 0 0,-17 7 0,23-8 0,0 0 0,0 0 0,1 0 0,-1 0 0,0 1 0,1-1 0,0 1 0,-1 0 0,1-1 0,0 1 0,0 0 0,1 0 0,-1 1 0,1-1 0,-1 0 0,1 1 0,0-1 0,0 0 0,1 1 0,-1 5 0,-4 20 0,-6 77 0,11-97 0,0-1 0,0 0 0,1 1 0,0-1 0,1 0 0,0 0 0,0 0 0,1 0 0,0 0 0,5 9 0,-5-12 0,1 0 0,0 0 0,0-1 0,0 1 0,1-1 0,-1 0 0,1 0 0,0 0 0,0-1 0,7 4 0,58 24 0,-55-26 0,-10-3 0,0 0 0,0 0 0,0-1 0,0 0 0,0 0 0,1 0 0,-1-1 0,0 0 0,1 0 0,-1 0 0,0-1 0,1 1 0,4-2 0,1-2 0,0 0 0,-1-1 0,0 0 0,14-9 0,14-7 0,-1 4 0,-29 14 0,-1 0 0,1-1 0,-1 0 0,1 0 0,12-10 0,-17 11 0,0 0 0,-1 0 0,1-1 0,-1 1 0,0-1 0,0 1 0,0-1 0,0 0 0,-1 1 0,0-1 0,1 0 0,-1 0 0,-1 0 0,1 0 0,0-9 0,2-14 0,-1 0 0,-2-1 0,-1 1 0,0-1 0,-7-28 0,6 51-52,0-1-1,-1 0 1,0 1-1,0-1 1,0 1-1,-1 0 1,1 0-1,-1 0 1,-1 1-1,1-1 1,0 1-1,-1 0 1,0 0-1,0 1 1,0-1-1,-1 1 1,1 0-1,-1 1 1,1-1-1,-1 1 0,0 0 1,0 1-1,0-1 1,0 1-1,-10-1 1,6 2-6774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9T15:02:57.800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1840.78235"/>
      <inkml:brushProperty name="anchorY" value="-2539.89136"/>
      <inkml:brushProperty name="scaleFactor" value="0.5"/>
    </inkml:brush>
  </inkml:definitions>
  <inkml:trace contextRef="#ctx0" brushRef="#br0">293 14 24575,'0'0'0,"0"-2"0,-3-1 0,-2 0 0,-4 0 0,-1 2 0,-2 0 0,2 3 0,-1 0 0,0 1 0,2 2 0,0 0 0,1 1 0,1 0 0,0 1 0,0-1 0,-1-1 0,1 1 0,-2-1 0,2 1 0,0 0 0,0 0 0,0 0 0,1 2 0,-1-3 0,1 3 0,-2-2 0,3 1 0,-3-1 0,2 1 0,2 2 0,1 1 0,-2-1 0,1 0 0,1 1 0,-2-1 0,1 0 0,1 1 0,-2-2 0,0 1 0,2 0 0,-3-1 0,2 1 0,0 1 0,2 0 0,-3-1 0,2 1 0,0 0 0,1 1 0,0 0 0,1 2 0,1 0 0,0 0 0,0 0 0,0 1 0,0-1 0,0 0 0,3-2 0,0 0 0,2-3 0,0 0 0,2-2 0,2-1 0,-2 0 0,-1 2 0,1-1 0,2-1 0,0-1 0,2-2 0,-2 2 0,1 0 0,1-2 0,0 1 0,1-2 0,0 0 0,1-1 0,0 0 0,1 0 0,-1 0 0,1 0 0,-4-3 0,1 0 0,-1 0 0,-1-2 0,0 1 0,-2-2 0,0 0 0,-1-1 0,-1-2 0,-2-1 0,1 1 0,0 0 0,-1-2 0,-1 0 0,-1-1 0,0 0 0,-1-1 0,0 0 0,0-1 0,0 1 0,0 0 0,0-1 0,2 4 0,1-1 0,0 1 0,-1-1 0,0-1 0,-1 0 0,-1-1 0,1 0 0,-1 0 0,0 0 0,-1-1 0,1 1 0,0 0 0,0-1 0,0 1 0,0 0 0,0 0 0,-3 2 0,1 0 0,-1 1 0,-2 2 0,1-1 0,-3 2 0,2-1 0,-2 2 0,-2 1 0,1 0 0,0 0 0,-2 2 0,-1 0 0,-1 2 0,3 2 0,-2 2 0,3 2 0,3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47FBB5-06FC-4B7C-805A-71D5B2DC73D7}" type="datetime1">
              <a:rPr lang="hu-HU" smtClean="0"/>
              <a:t>2024. 11. 10.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/>
              <a:t>Mintaszöveg szerkesztése</a:t>
            </a:r>
            <a:endParaRPr lang="en-US"/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en-US" dirty="0"/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9E5F8B-C0C0-4B90-909B-D74267390778}" type="datetime1">
              <a:rPr lang="hu-HU" smtClean="0"/>
              <a:t>2024. 11. 10.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F2378-D795-4356-944B-E8E7E6619F8D}" type="datetime1">
              <a:rPr lang="hu-HU" smtClean="0"/>
              <a:t>2024. 11. 10.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hu" dirty="0"/>
              <a:t>Mintacím stílusának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C19FB-55E1-406B-B7E8-13185ED76BF1}" type="datetime1">
              <a:rPr lang="hu-HU" smtClean="0"/>
              <a:t>2024. 11. 10.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C00C9-4F95-417E-BC75-9AB88F3EB5E6}" type="datetime1">
              <a:rPr lang="hu-HU" smtClean="0"/>
              <a:t>2024. 11. 10.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átum hely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FDFAF3-0D62-4D1D-BD8E-B3574060A218}" type="datetime1">
              <a:rPr lang="hu-HU" smtClean="0"/>
              <a:t>2024. 11. 10.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B56D3F-AD39-462A-9AE5-D8B4258A7D70}" type="datetime1">
              <a:rPr lang="hu-HU" smtClean="0"/>
              <a:t>2024. 11. 10.</a:t>
            </a:fld>
            <a:endParaRPr lang="en-US" dirty="0"/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hu" dirty="0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DB4B0B-F58C-4E09-A8D0-6C9829E738F5}" type="datetime1">
              <a:rPr lang="hu-HU" smtClean="0"/>
              <a:t>2024. 11. 10.</a:t>
            </a:fld>
            <a:endParaRPr lang="en-US" dirty="0"/>
          </a:p>
        </p:txBody>
      </p:sp>
      <p:sp>
        <p:nvSpPr>
          <p:cNvPr id="11" name="Élőláb hely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Dia számának hely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Dátum hely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F97517-8E79-4B36-BDAC-B491A8C38CFF}" type="datetime1">
              <a:rPr lang="hu-HU" smtClean="0"/>
              <a:t>2024. 11. 10.</a:t>
            </a:fld>
            <a:endParaRPr lang="en-US" dirty="0"/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DBA4BE-2F5E-4084-A7CE-4E56814F3F42}" type="datetime1">
              <a:rPr lang="hu-HU" smtClean="0"/>
              <a:t>2024. 11. 10.</a:t>
            </a:fld>
            <a:endParaRPr lang="en-US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76829ACE-307A-417A-8C22-FF9BAE9008E7}" type="datetime1">
              <a:rPr lang="hu-HU" smtClean="0"/>
              <a:t>2024. 11. 10.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811A51D-7981-47DF-A25B-B843283A527C}" type="datetime1">
              <a:rPr lang="hu-HU" smtClean="0"/>
              <a:t>2024. 11. 10.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BB79EBFC-01B3-48F8-A130-8344AF273ED8}" type="datetime1">
              <a:rPr lang="hu-HU" smtClean="0"/>
              <a:t>2024. 11. 10.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Téglalap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hu" sz="8000" dirty="0"/>
              <a:t>Hegymászás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h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Krausz Márton</a:t>
            </a:r>
          </a:p>
        </p:txBody>
      </p:sp>
      <p:pic>
        <p:nvPicPr>
          <p:cNvPr id="5" name="Kép 4" descr="Épületet, ülőhelyet, padot és oldalt ábrázoló kép&#10;&#10;Automatikusan létrehozott leírás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E4A1BB-5332-E9A0-66DA-C74DE892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hu-HU" dirty="0"/>
              <a:t>Tesztelt pálya 5. </a:t>
            </a:r>
            <a:r>
              <a:rPr lang="hu-HU" dirty="0" err="1"/>
              <a:t>Seed</a:t>
            </a:r>
            <a:r>
              <a:rPr lang="hu-HU" dirty="0"/>
              <a:t> = 75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001763D-D751-E398-9B19-8C6AC9D96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266" y="812799"/>
            <a:ext cx="5617779" cy="5294757"/>
          </a:xfrm>
          <a:prstGeom prst="rect">
            <a:avLst/>
          </a:prstGeom>
          <a:noFill/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68AB19-B0DC-A84C-048C-5D76070A3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hu-HU" dirty="0"/>
              <a:t>Átlag: 219,67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8CAB3F2-8D3B-637C-6CED-5816B859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3DC00C9-4F95-417E-BC75-9AB88F3EB5E6}" type="datetime1">
              <a:rPr lang="hu-HU" smtClean="0"/>
              <a:pPr rtl="0">
                <a:spcAft>
                  <a:spcPts val="600"/>
                </a:spcAft>
              </a:pPr>
              <a:t>2024. 11. 10.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8CC9F5-7BCC-5F26-8DFD-8D54D1BA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hu-HU" dirty="0"/>
              <a:t>Tesztelt pálya 6. </a:t>
            </a:r>
            <a:r>
              <a:rPr lang="hu-HU" dirty="0" err="1"/>
              <a:t>Seed</a:t>
            </a:r>
            <a:r>
              <a:rPr lang="hu-HU" dirty="0"/>
              <a:t> = 732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7D797C9-6CFA-1ACD-4175-70EE54A73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107" y="812799"/>
            <a:ext cx="5202097" cy="5294757"/>
          </a:xfrm>
          <a:prstGeom prst="rect">
            <a:avLst/>
          </a:prstGeom>
          <a:noFill/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F58CBE-7B59-A1ED-4670-5354A2474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hu-HU" dirty="0"/>
              <a:t>Átlag: 311,21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F7507A3-C62B-12C1-E18B-AF4872E5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3DC00C9-4F95-417E-BC75-9AB88F3EB5E6}" type="datetime1">
              <a:rPr lang="hu-HU" smtClean="0"/>
              <a:pPr rtl="0">
                <a:spcAft>
                  <a:spcPts val="600"/>
                </a:spcAft>
              </a:pPr>
              <a:t>2024. 11. 10.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6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C3208C-E87F-205A-DBC3-6B1790AF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hu-HU" dirty="0"/>
              <a:t>Tesztelt pálya 7. </a:t>
            </a:r>
            <a:r>
              <a:rPr lang="hu-HU" dirty="0" err="1"/>
              <a:t>Seed</a:t>
            </a:r>
            <a:r>
              <a:rPr lang="hu-HU" dirty="0"/>
              <a:t> = 729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E216BF6-007A-E31A-250A-AEA43E9C4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749" y="812799"/>
            <a:ext cx="5402813" cy="5294757"/>
          </a:xfrm>
          <a:prstGeom prst="rect">
            <a:avLst/>
          </a:prstGeom>
          <a:noFill/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1519A2-AE1C-BDFC-3CA7-B3F53B6ED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hu-HU" dirty="0"/>
              <a:t>Átlag: 201,31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FDE48D-5F87-0178-FBDF-5BD73B68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3DC00C9-4F95-417E-BC75-9AB88F3EB5E6}" type="datetime1">
              <a:rPr lang="hu-HU" smtClean="0"/>
              <a:pPr rtl="0">
                <a:spcAft>
                  <a:spcPts val="600"/>
                </a:spcAft>
              </a:pPr>
              <a:t>2024. 11. 10.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52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002BFA-BB95-2B8C-EA5C-FE0CD715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hu-HU" dirty="0"/>
              <a:t>Tesztelt pálya 8. </a:t>
            </a:r>
            <a:r>
              <a:rPr lang="hu-HU" dirty="0" err="1"/>
              <a:t>Seed</a:t>
            </a:r>
            <a:r>
              <a:rPr lang="hu-HU" dirty="0"/>
              <a:t> = 9458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2D31DD9-881F-E725-532E-0F8551782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846" y="812799"/>
            <a:ext cx="5786619" cy="5294757"/>
          </a:xfrm>
          <a:prstGeom prst="rect">
            <a:avLst/>
          </a:prstGeom>
          <a:noFill/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F18B85-34AD-0AC6-AD3B-133A27BFB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hu-HU" dirty="0"/>
              <a:t>Átlag: 124,91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7B748E9-A992-CF23-77F4-A979B1D8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3DC00C9-4F95-417E-BC75-9AB88F3EB5E6}" type="datetime1">
              <a:rPr lang="hu-HU" smtClean="0"/>
              <a:pPr rtl="0">
                <a:spcAft>
                  <a:spcPts val="600"/>
                </a:spcAft>
              </a:pPr>
              <a:t>2024. 11. 10.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6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FFC432-2025-E490-6DAF-65514258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hu-HU" dirty="0"/>
              <a:t>Tesztelt pálya 9. </a:t>
            </a:r>
            <a:r>
              <a:rPr lang="hu-HU" dirty="0" err="1"/>
              <a:t>Seed</a:t>
            </a:r>
            <a:r>
              <a:rPr lang="hu-HU" dirty="0"/>
              <a:t> = 2171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7AB8357-02A6-6E78-9F51-ABA45965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847" y="812799"/>
            <a:ext cx="5472618" cy="5294757"/>
          </a:xfrm>
          <a:prstGeom prst="rect">
            <a:avLst/>
          </a:prstGeom>
          <a:noFill/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B78109-629D-B38D-D3A3-CF00AA18A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hu-HU" dirty="0"/>
              <a:t>Átlag: 279,61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3B0197-46CB-AFCB-5F34-5D8EBF2D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3DC00C9-4F95-417E-BC75-9AB88F3EB5E6}" type="datetime1">
              <a:rPr lang="hu-HU" smtClean="0"/>
              <a:pPr rtl="0">
                <a:spcAft>
                  <a:spcPts val="600"/>
                </a:spcAft>
              </a:pPr>
              <a:t>2024. 11. 10.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59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9BECAA-3D94-C3A2-8562-A0EC46F6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hu-HU" dirty="0"/>
              <a:t>Tesztelt pálya 10. </a:t>
            </a:r>
            <a:r>
              <a:rPr lang="hu-HU" dirty="0" err="1"/>
              <a:t>Seed</a:t>
            </a:r>
            <a:r>
              <a:rPr lang="hu-HU" dirty="0"/>
              <a:t> = 7231</a:t>
            </a:r>
          </a:p>
        </p:txBody>
      </p:sp>
      <p:pic>
        <p:nvPicPr>
          <p:cNvPr id="8" name="Kép 7" descr="A képen képernyőkép, diagram, tervezés látható&#10;&#10;Automatikusan generált leírás">
            <a:extLst>
              <a:ext uri="{FF2B5EF4-FFF2-40B4-BE49-F238E27FC236}">
                <a16:creationId xmlns:a16="http://schemas.microsoft.com/office/drawing/2014/main" id="{F985982B-D00F-A3A9-3D31-08C584A7E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84" y="881348"/>
            <a:ext cx="5928344" cy="5157659"/>
          </a:xfrm>
          <a:prstGeom prst="rect">
            <a:avLst/>
          </a:prstGeom>
          <a:noFill/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883A40-A81B-565C-6A0C-D9BDBB564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hu-HU" dirty="0"/>
              <a:t>Átlag: 252,26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CB2EA72-7D96-4F84-EDC6-3473800F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3DC00C9-4F95-417E-BC75-9AB88F3EB5E6}" type="datetime1">
              <a:rPr lang="hu-HU" smtClean="0"/>
              <a:pPr rtl="0">
                <a:spcAft>
                  <a:spcPts val="600"/>
                </a:spcAft>
              </a:pPr>
              <a:t>2024. 11. 10.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51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CC474F-AB8A-A0C5-D1A4-D5679FD3B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A10F808-5CA7-1271-D513-67EFE6C12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214608-0651-E145-7529-F7E4E6EE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9E5F8B-C0C0-4B90-909B-D74267390778}" type="datetime1">
              <a:rPr lang="hu-HU" smtClean="0"/>
              <a:t>2024. 11. 10.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7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F6046A-FE24-9409-4288-BDA8795A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algoritmus jellemzése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0C2DC7-387E-D37D-DB29-0697A0A4C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Hill </a:t>
            </a:r>
            <a:r>
              <a:rPr kumimoji="0" lang="hu-HU" altLang="hu-HU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Climbing</a:t>
            </a:r>
            <a:r>
              <a:rPr kumimoji="0" lang="hu-HU" altLang="hu-H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jellemzők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Az algoritmus a közvetlen szomszédok közül mindig a legmagasabb értékű irányt választja, ezzel egyértelműen a Hill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Climbing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stratégiát követi.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Backtracking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program nem alkalmaz valódi visszalépést, de a még nem látogatott mezők keresése révén kerülheti el az elakadást és a visszatérési szükségletet.</a:t>
            </a:r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73200E9-3E1A-28BE-5157-F1440F1A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DC00C9-4F95-417E-BC75-9AB88F3EB5E6}" type="datetime1">
              <a:rPr lang="hu-HU" smtClean="0"/>
              <a:t>2024. 11. 10.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776432-5001-D111-049A-51CE3412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hu-HU" dirty="0"/>
              <a:t>A hegymászó lépései 1-5.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48E6755-789E-A837-A538-D3462A1C6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6CA33F2-50BD-E0B7-19EE-757118BF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3DC00C9-4F95-417E-BC75-9AB88F3EB5E6}" type="datetime1">
              <a:rPr lang="hu-HU" smtClean="0"/>
              <a:pPr rtl="0">
                <a:spcAft>
                  <a:spcPts val="600"/>
                </a:spcAft>
              </a:pPr>
              <a:t>2024. 11. 10.</a:t>
            </a:fld>
            <a:endParaRPr lang="en-US"/>
          </a:p>
        </p:txBody>
      </p:sp>
      <p:graphicFrame>
        <p:nvGraphicFramePr>
          <p:cNvPr id="8" name="Tartalom helye 2">
            <a:extLst>
              <a:ext uri="{FF2B5EF4-FFF2-40B4-BE49-F238E27FC236}">
                <a16:creationId xmlns:a16="http://schemas.microsoft.com/office/drawing/2014/main" id="{633BD1EE-2FFF-4058-8838-EB584D77A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578779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172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1A852-E9AD-8C29-BEF5-05B6ACD00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F7898E-C0F1-B092-9632-51388CFA4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hu-HU" dirty="0"/>
              <a:t>A hegymászó lépései 6-10.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66EFE34-5794-86C3-4C21-0F7790A8A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A2CFB25-9BCD-FBF1-B205-263496A1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3DC00C9-4F95-417E-BC75-9AB88F3EB5E6}" type="datetime1">
              <a:rPr lang="hu-HU" smtClean="0"/>
              <a:pPr rtl="0">
                <a:spcAft>
                  <a:spcPts val="600"/>
                </a:spcAft>
              </a:pPr>
              <a:t>2024. 11. 10.</a:t>
            </a:fld>
            <a:endParaRPr lang="en-US"/>
          </a:p>
        </p:txBody>
      </p:sp>
      <p:graphicFrame>
        <p:nvGraphicFramePr>
          <p:cNvPr id="8" name="Tartalom helye 2">
            <a:extLst>
              <a:ext uri="{FF2B5EF4-FFF2-40B4-BE49-F238E27FC236}">
                <a16:creationId xmlns:a16="http://schemas.microsoft.com/office/drawing/2014/main" id="{EA2D1166-B640-0A67-8812-ABAC6C27F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831582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217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7528AC-0D17-48C1-B3A4-5E3648EC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1033791"/>
          </a:xfrm>
        </p:spPr>
        <p:txBody>
          <a:bodyPr anchor="b">
            <a:normAutofit fontScale="90000"/>
          </a:bodyPr>
          <a:lstStyle/>
          <a:p>
            <a:r>
              <a:rPr lang="hu-HU" dirty="0"/>
              <a:t>10 lépés bemutatása</a:t>
            </a: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1111CD0F-C4BC-16B4-2B78-DDD45CE78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653" b="4390"/>
          <a:stretch/>
        </p:blipFill>
        <p:spPr>
          <a:xfrm>
            <a:off x="5458984" y="812799"/>
            <a:ext cx="5928344" cy="5294757"/>
          </a:xfrm>
          <a:noFill/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C1156E6-AA48-3315-2D9D-DF78B428E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009956"/>
            <a:ext cx="3517567" cy="409760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hu-HU" dirty="0"/>
              <a:t>Indulunk a 8-ról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hu-HU" dirty="0"/>
              <a:t>Léptünk a 9-re mivel az volt a legnagyobb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hu-HU" dirty="0"/>
              <a:t>Aztán a 10-re 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hu-HU" dirty="0"/>
              <a:t>Aztán a 10-re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hu-HU" dirty="0"/>
              <a:t>Aztán a 9-re mert vissza nem lép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hu-HU" dirty="0"/>
              <a:t>Aztán 10-re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hu-HU" dirty="0"/>
              <a:t>Aztán 9-re mert vissza nem lép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hu-HU" dirty="0"/>
              <a:t>Aztán 9-re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hu-HU" dirty="0"/>
              <a:t>Aztán 9-re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hu-HU" dirty="0"/>
              <a:t>Aztán 9-re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hu-HU" dirty="0"/>
              <a:t>Aztán 10-re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A88A65-3705-F30B-BA2A-9F7F0DA5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3DC00C9-4F95-417E-BC75-9AB88F3EB5E6}" type="datetime1">
              <a:rPr lang="hu-HU" smtClean="0"/>
              <a:pPr rtl="0">
                <a:spcAft>
                  <a:spcPts val="600"/>
                </a:spcAft>
              </a:pPr>
              <a:t>2024. 11. 10.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Szabadkéz 27">
                <a:extLst>
                  <a:ext uri="{FF2B5EF4-FFF2-40B4-BE49-F238E27FC236}">
                    <a16:creationId xmlns:a16="http://schemas.microsoft.com/office/drawing/2014/main" id="{F3F2FACB-3AE6-E719-93CE-284EE25936D4}"/>
                  </a:ext>
                </a:extLst>
              </p14:cNvPr>
              <p14:cNvContentPartPr/>
              <p14:nvPr/>
            </p14:nvContentPartPr>
            <p14:xfrm>
              <a:off x="7808745" y="3000390"/>
              <a:ext cx="144720" cy="200880"/>
            </p14:xfrm>
          </p:contentPart>
        </mc:Choice>
        <mc:Fallback xmlns="">
          <p:pic>
            <p:nvPicPr>
              <p:cNvPr id="28" name="Szabadkéz 27">
                <a:extLst>
                  <a:ext uri="{FF2B5EF4-FFF2-40B4-BE49-F238E27FC236}">
                    <a16:creationId xmlns:a16="http://schemas.microsoft.com/office/drawing/2014/main" id="{F3F2FACB-3AE6-E719-93CE-284EE25936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9745" y="2991390"/>
                <a:ext cx="1623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Szabadkéz 28">
                <a:extLst>
                  <a:ext uri="{FF2B5EF4-FFF2-40B4-BE49-F238E27FC236}">
                    <a16:creationId xmlns:a16="http://schemas.microsoft.com/office/drawing/2014/main" id="{90137D23-3806-8B94-574D-11CBB9C9EDA2}"/>
                  </a:ext>
                </a:extLst>
              </p14:cNvPr>
              <p14:cNvContentPartPr/>
              <p14:nvPr/>
            </p14:nvContentPartPr>
            <p14:xfrm>
              <a:off x="7728465" y="3234030"/>
              <a:ext cx="121680" cy="140040"/>
            </p14:xfrm>
          </p:contentPart>
        </mc:Choice>
        <mc:Fallback xmlns="">
          <p:pic>
            <p:nvPicPr>
              <p:cNvPr id="29" name="Szabadkéz 28">
                <a:extLst>
                  <a:ext uri="{FF2B5EF4-FFF2-40B4-BE49-F238E27FC236}">
                    <a16:creationId xmlns:a16="http://schemas.microsoft.com/office/drawing/2014/main" id="{90137D23-3806-8B94-574D-11CBB9C9ED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19465" y="3225030"/>
                <a:ext cx="1393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Szabadkéz 31">
                <a:extLst>
                  <a:ext uri="{FF2B5EF4-FFF2-40B4-BE49-F238E27FC236}">
                    <a16:creationId xmlns:a16="http://schemas.microsoft.com/office/drawing/2014/main" id="{19CDC4C5-B065-1D43-6554-417590CC4D4E}"/>
                  </a:ext>
                </a:extLst>
              </p14:cNvPr>
              <p14:cNvContentPartPr/>
              <p14:nvPr/>
            </p14:nvContentPartPr>
            <p14:xfrm>
              <a:off x="7815945" y="3408630"/>
              <a:ext cx="223920" cy="187200"/>
            </p14:xfrm>
          </p:contentPart>
        </mc:Choice>
        <mc:Fallback xmlns="">
          <p:pic>
            <p:nvPicPr>
              <p:cNvPr id="32" name="Szabadkéz 31">
                <a:extLst>
                  <a:ext uri="{FF2B5EF4-FFF2-40B4-BE49-F238E27FC236}">
                    <a16:creationId xmlns:a16="http://schemas.microsoft.com/office/drawing/2014/main" id="{19CDC4C5-B065-1D43-6554-417590CC4D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07305" y="3399990"/>
                <a:ext cx="2415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Szabadkéz 32">
                <a:extLst>
                  <a:ext uri="{FF2B5EF4-FFF2-40B4-BE49-F238E27FC236}">
                    <a16:creationId xmlns:a16="http://schemas.microsoft.com/office/drawing/2014/main" id="{B098DFBF-AEB0-6DDE-439E-F596CE816EB6}"/>
                  </a:ext>
                </a:extLst>
              </p14:cNvPr>
              <p14:cNvContentPartPr/>
              <p14:nvPr/>
            </p14:nvContentPartPr>
            <p14:xfrm>
              <a:off x="7513905" y="3414390"/>
              <a:ext cx="249120" cy="177120"/>
            </p14:xfrm>
          </p:contentPart>
        </mc:Choice>
        <mc:Fallback xmlns="">
          <p:pic>
            <p:nvPicPr>
              <p:cNvPr id="33" name="Szabadkéz 32">
                <a:extLst>
                  <a:ext uri="{FF2B5EF4-FFF2-40B4-BE49-F238E27FC236}">
                    <a16:creationId xmlns:a16="http://schemas.microsoft.com/office/drawing/2014/main" id="{B098DFBF-AEB0-6DDE-439E-F596CE816E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05265" y="3405390"/>
                <a:ext cx="2667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Szabadkéz 33">
                <a:extLst>
                  <a:ext uri="{FF2B5EF4-FFF2-40B4-BE49-F238E27FC236}">
                    <a16:creationId xmlns:a16="http://schemas.microsoft.com/office/drawing/2014/main" id="{35153725-7D8F-F4C1-6D1B-CD0C355F4BF0}"/>
                  </a:ext>
                </a:extLst>
              </p14:cNvPr>
              <p14:cNvContentPartPr/>
              <p14:nvPr/>
            </p14:nvContentPartPr>
            <p14:xfrm>
              <a:off x="7613985" y="3591150"/>
              <a:ext cx="182520" cy="181080"/>
            </p14:xfrm>
          </p:contentPart>
        </mc:Choice>
        <mc:Fallback xmlns="">
          <p:pic>
            <p:nvPicPr>
              <p:cNvPr id="34" name="Szabadkéz 33">
                <a:extLst>
                  <a:ext uri="{FF2B5EF4-FFF2-40B4-BE49-F238E27FC236}">
                    <a16:creationId xmlns:a16="http://schemas.microsoft.com/office/drawing/2014/main" id="{35153725-7D8F-F4C1-6D1B-CD0C355F4B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05345" y="3582150"/>
                <a:ext cx="2001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5" name="Szabadkéz 34">
                <a:extLst>
                  <a:ext uri="{FF2B5EF4-FFF2-40B4-BE49-F238E27FC236}">
                    <a16:creationId xmlns:a16="http://schemas.microsoft.com/office/drawing/2014/main" id="{A4F205E9-0E63-3C05-CC2D-11DC789841CC}"/>
                  </a:ext>
                </a:extLst>
              </p14:cNvPr>
              <p14:cNvContentPartPr/>
              <p14:nvPr/>
            </p14:nvContentPartPr>
            <p14:xfrm>
              <a:off x="7384305" y="3604830"/>
              <a:ext cx="214200" cy="178920"/>
            </p14:xfrm>
          </p:contentPart>
        </mc:Choice>
        <mc:Fallback xmlns="">
          <p:pic>
            <p:nvPicPr>
              <p:cNvPr id="35" name="Szabadkéz 34">
                <a:extLst>
                  <a:ext uri="{FF2B5EF4-FFF2-40B4-BE49-F238E27FC236}">
                    <a16:creationId xmlns:a16="http://schemas.microsoft.com/office/drawing/2014/main" id="{A4F205E9-0E63-3C05-CC2D-11DC789841C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75665" y="3596190"/>
                <a:ext cx="2318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Szabadkéz 35">
                <a:extLst>
                  <a:ext uri="{FF2B5EF4-FFF2-40B4-BE49-F238E27FC236}">
                    <a16:creationId xmlns:a16="http://schemas.microsoft.com/office/drawing/2014/main" id="{141E013A-59D7-87B3-D411-BD83328BFB2D}"/>
                  </a:ext>
                </a:extLst>
              </p14:cNvPr>
              <p14:cNvContentPartPr/>
              <p14:nvPr/>
            </p14:nvContentPartPr>
            <p14:xfrm>
              <a:off x="7262265" y="3752790"/>
              <a:ext cx="196200" cy="253080"/>
            </p14:xfrm>
          </p:contentPart>
        </mc:Choice>
        <mc:Fallback xmlns="">
          <p:pic>
            <p:nvPicPr>
              <p:cNvPr id="36" name="Szabadkéz 35">
                <a:extLst>
                  <a:ext uri="{FF2B5EF4-FFF2-40B4-BE49-F238E27FC236}">
                    <a16:creationId xmlns:a16="http://schemas.microsoft.com/office/drawing/2014/main" id="{141E013A-59D7-87B3-D411-BD83328BFB2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53265" y="3743790"/>
                <a:ext cx="2138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Szabadkéz 36">
                <a:extLst>
                  <a:ext uri="{FF2B5EF4-FFF2-40B4-BE49-F238E27FC236}">
                    <a16:creationId xmlns:a16="http://schemas.microsoft.com/office/drawing/2014/main" id="{45AE31CA-78A9-8A6A-AC31-EA0B1485979F}"/>
                  </a:ext>
                </a:extLst>
              </p14:cNvPr>
              <p14:cNvContentPartPr/>
              <p14:nvPr/>
            </p14:nvContentPartPr>
            <p14:xfrm>
              <a:off x="7065705" y="3795270"/>
              <a:ext cx="170280" cy="167040"/>
            </p14:xfrm>
          </p:contentPart>
        </mc:Choice>
        <mc:Fallback xmlns="">
          <p:pic>
            <p:nvPicPr>
              <p:cNvPr id="37" name="Szabadkéz 36">
                <a:extLst>
                  <a:ext uri="{FF2B5EF4-FFF2-40B4-BE49-F238E27FC236}">
                    <a16:creationId xmlns:a16="http://schemas.microsoft.com/office/drawing/2014/main" id="{45AE31CA-78A9-8A6A-AC31-EA0B1485979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57065" y="3786630"/>
                <a:ext cx="1879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38" name="Szabadkéz 37">
                <a:extLst>
                  <a:ext uri="{FF2B5EF4-FFF2-40B4-BE49-F238E27FC236}">
                    <a16:creationId xmlns:a16="http://schemas.microsoft.com/office/drawing/2014/main" id="{C87B7A6D-4C60-2A0C-4B98-1344D1F8786A}"/>
                  </a:ext>
                </a:extLst>
              </p14:cNvPr>
              <p14:cNvContentPartPr/>
              <p14:nvPr/>
            </p14:nvContentPartPr>
            <p14:xfrm>
              <a:off x="6947985" y="3804990"/>
              <a:ext cx="115200" cy="181800"/>
            </p14:xfrm>
          </p:contentPart>
        </mc:Choice>
        <mc:Fallback xmlns="">
          <p:pic>
            <p:nvPicPr>
              <p:cNvPr id="38" name="Szabadkéz 37">
                <a:extLst>
                  <a:ext uri="{FF2B5EF4-FFF2-40B4-BE49-F238E27FC236}">
                    <a16:creationId xmlns:a16="http://schemas.microsoft.com/office/drawing/2014/main" id="{C87B7A6D-4C60-2A0C-4B98-1344D1F8786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39345" y="3796350"/>
                <a:ext cx="1328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">
            <p14:nvContentPartPr>
              <p14:cNvPr id="39" name="Szabadkéz 38">
                <a:extLst>
                  <a:ext uri="{FF2B5EF4-FFF2-40B4-BE49-F238E27FC236}">
                    <a16:creationId xmlns:a16="http://schemas.microsoft.com/office/drawing/2014/main" id="{26999F6F-CCF9-2959-AEEA-56BB0EA1E73C}"/>
                  </a:ext>
                </a:extLst>
              </p14:cNvPr>
              <p14:cNvContentPartPr/>
              <p14:nvPr/>
            </p14:nvContentPartPr>
            <p14:xfrm>
              <a:off x="6748185" y="3809670"/>
              <a:ext cx="186480" cy="215280"/>
            </p14:xfrm>
          </p:contentPart>
        </mc:Choice>
        <mc:Fallback xmlns="">
          <p:pic>
            <p:nvPicPr>
              <p:cNvPr id="39" name="Szabadkéz 38">
                <a:extLst>
                  <a:ext uri="{FF2B5EF4-FFF2-40B4-BE49-F238E27FC236}">
                    <a16:creationId xmlns:a16="http://schemas.microsoft.com/office/drawing/2014/main" id="{26999F6F-CCF9-2959-AEEA-56BB0EA1E73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39185" y="3800670"/>
                <a:ext cx="2041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40" name="Szabadkéz 39">
                <a:extLst>
                  <a:ext uri="{FF2B5EF4-FFF2-40B4-BE49-F238E27FC236}">
                    <a16:creationId xmlns:a16="http://schemas.microsoft.com/office/drawing/2014/main" id="{DC1F5749-6019-2402-AFF3-0473BF2A7660}"/>
                  </a:ext>
                </a:extLst>
              </p14:cNvPr>
              <p14:cNvContentPartPr/>
              <p14:nvPr/>
            </p14:nvContentPartPr>
            <p14:xfrm>
              <a:off x="6681585" y="4000110"/>
              <a:ext cx="224640" cy="172440"/>
            </p14:xfrm>
          </p:contentPart>
        </mc:Choice>
        <mc:Fallback xmlns="">
          <p:pic>
            <p:nvPicPr>
              <p:cNvPr id="40" name="Szabadkéz 39">
                <a:extLst>
                  <a:ext uri="{FF2B5EF4-FFF2-40B4-BE49-F238E27FC236}">
                    <a16:creationId xmlns:a16="http://schemas.microsoft.com/office/drawing/2014/main" id="{DC1F5749-6019-2402-AFF3-0473BF2A766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672585" y="3991110"/>
                <a:ext cx="242280" cy="19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810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B257FF-125D-5E8D-A733-B064EE68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hu-HU" dirty="0"/>
              <a:t>Tesztelt pálya 1. </a:t>
            </a:r>
            <a:r>
              <a:rPr lang="hu-HU" dirty="0" err="1"/>
              <a:t>Seed</a:t>
            </a:r>
            <a:r>
              <a:rPr lang="hu-HU" dirty="0"/>
              <a:t> = 340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2BF0DA0-AFD8-3170-2175-D8623AA4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199" y="812799"/>
            <a:ext cx="5135914" cy="5294757"/>
          </a:xfrm>
          <a:prstGeom prst="rect">
            <a:avLst/>
          </a:prstGeom>
          <a:noFill/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3FC70B-0E6F-F61E-2BD1-75786A75A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hu-HU" dirty="0"/>
              <a:t>Átlag: 123,012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D590E91-7239-ECF9-531C-E577C776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3DC00C9-4F95-417E-BC75-9AB88F3EB5E6}" type="datetime1">
              <a:rPr lang="hu-HU" smtClean="0"/>
              <a:pPr rtl="0">
                <a:spcAft>
                  <a:spcPts val="600"/>
                </a:spcAft>
              </a:pPr>
              <a:t>2024. 11. 10.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7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7ABA20-8ECB-1B35-90EC-C4DA2FCB6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hu-HU" dirty="0"/>
              <a:t>Tesztelt pálya 2. </a:t>
            </a:r>
            <a:r>
              <a:rPr lang="hu-HU" dirty="0" err="1"/>
              <a:t>Seed</a:t>
            </a:r>
            <a:r>
              <a:rPr lang="hu-HU" dirty="0"/>
              <a:t> = 123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981DDF09-D5CF-DA0C-114C-BED443E6E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84" y="844296"/>
            <a:ext cx="5928344" cy="5231762"/>
          </a:xfrm>
          <a:prstGeom prst="rect">
            <a:avLst/>
          </a:prstGeom>
          <a:noFill/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9173B8-399C-BB3D-22A8-B00E88B8D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hu-HU" dirty="0"/>
              <a:t>Átlag: 231,13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26CA074-0A88-518B-FB0D-91C94054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3DC00C9-4F95-417E-BC75-9AB88F3EB5E6}" type="datetime1">
              <a:rPr lang="hu-HU" smtClean="0"/>
              <a:pPr rtl="0">
                <a:spcAft>
                  <a:spcPts val="600"/>
                </a:spcAft>
              </a:pPr>
              <a:t>2024. 11. 10.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2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226407-945A-EF60-B743-D2913C08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hu-HU" dirty="0"/>
              <a:t>Tesztelt pálya 3. </a:t>
            </a:r>
            <a:r>
              <a:rPr lang="hu-HU" dirty="0" err="1"/>
              <a:t>Seed</a:t>
            </a:r>
            <a:r>
              <a:rPr lang="hu-HU" dirty="0"/>
              <a:t> = 523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3A5F578-EF98-E12D-E18D-E253D7DCB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772" y="812799"/>
            <a:ext cx="5334767" cy="5294757"/>
          </a:xfrm>
          <a:prstGeom prst="rect">
            <a:avLst/>
          </a:prstGeom>
          <a:noFill/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3A480F-A954-F8B4-644C-550D96A9B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hu-HU" dirty="0"/>
              <a:t>Átlag: 247,52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90C371-C9E1-8ED0-B1BD-3DB4917C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3DC00C9-4F95-417E-BC75-9AB88F3EB5E6}" type="datetime1">
              <a:rPr lang="hu-HU" smtClean="0"/>
              <a:pPr rtl="0">
                <a:spcAft>
                  <a:spcPts val="600"/>
                </a:spcAft>
              </a:pPr>
              <a:t>2024. 11. 10.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0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D435CA-38C3-F5EC-84F4-8B7AD892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hu-HU" dirty="0"/>
              <a:t>Tesztelt pálya 4. </a:t>
            </a:r>
            <a:r>
              <a:rPr lang="hu-HU" dirty="0" err="1"/>
              <a:t>Seed</a:t>
            </a:r>
            <a:r>
              <a:rPr lang="hu-HU" dirty="0"/>
              <a:t> = 623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8C178B2-ECED-DA7D-E22A-1814B28454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" r="1" b="3508"/>
          <a:stretch/>
        </p:blipFill>
        <p:spPr>
          <a:xfrm>
            <a:off x="5458984" y="812799"/>
            <a:ext cx="5928344" cy="5294757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CCE131C-D37A-3790-38D2-7EED8D72B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hu-HU" dirty="0"/>
              <a:t>Átlag: 278,56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FC4C206-D038-DAF2-11BC-EA8CD897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3DC00C9-4F95-417E-BC75-9AB88F3EB5E6}" type="datetime1">
              <a:rPr lang="hu-HU" smtClean="0"/>
              <a:pPr rtl="0">
                <a:spcAft>
                  <a:spcPts val="600"/>
                </a:spcAft>
              </a:pPr>
              <a:t>2024. 11. 10.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3423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30_TF56160789" id="{BB0F2CB6-EB6B-4B4F-902F-BC5253E073DA}" vid="{8BD6316C-6CB0-4ED3-ADEE-F4BB938ED12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{F60EA0ED-6938-46BD-95A8-9BEF93E5364E}tf56160789_win32</Template>
  <TotalTime>48</TotalTime>
  <Words>455</Words>
  <Application>Microsoft Office PowerPoint</Application>
  <PresentationFormat>Szélesvásznú</PresentationFormat>
  <Paragraphs>66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1_RetrospectVTI</vt:lpstr>
      <vt:lpstr>Hegymászás</vt:lpstr>
      <vt:lpstr>Az algoritmus jellemzése</vt:lpstr>
      <vt:lpstr>A hegymászó lépései 1-5.</vt:lpstr>
      <vt:lpstr>A hegymászó lépései 6-10.</vt:lpstr>
      <vt:lpstr>10 lépés bemutatása</vt:lpstr>
      <vt:lpstr>Tesztelt pálya 1. Seed = 340</vt:lpstr>
      <vt:lpstr>Tesztelt pálya 2. Seed = 123</vt:lpstr>
      <vt:lpstr>Tesztelt pálya 3. Seed = 523</vt:lpstr>
      <vt:lpstr>Tesztelt pálya 4. Seed = 623</vt:lpstr>
      <vt:lpstr>Tesztelt pálya 5. Seed = 75</vt:lpstr>
      <vt:lpstr>Tesztelt pálya 6. Seed = 732</vt:lpstr>
      <vt:lpstr>Tesztelt pálya 7. Seed = 729</vt:lpstr>
      <vt:lpstr>Tesztelt pálya 8. Seed = 9458</vt:lpstr>
      <vt:lpstr>Tesztelt pálya 9. Seed = 2171</vt:lpstr>
      <vt:lpstr>Tesztelt pálya 10. Seed = 7231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Krausz Márton Alajos</dc:creator>
  <cp:lastModifiedBy>Krausz Márton Alajos</cp:lastModifiedBy>
  <cp:revision>18</cp:revision>
  <dcterms:created xsi:type="dcterms:W3CDTF">2024-11-09T14:37:54Z</dcterms:created>
  <dcterms:modified xsi:type="dcterms:W3CDTF">2024-11-10T11:34:36Z</dcterms:modified>
</cp:coreProperties>
</file>