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53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057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481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64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39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563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34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2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45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58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80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52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9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65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27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2F23-A686-48A8-AEEA-BB53F7C59C7D}" type="datetimeFigureOut">
              <a:rPr lang="pl-PL" smtClean="0"/>
              <a:t>30.06.2020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C33A91-228E-4939-8652-108A8F632A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268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71B87D-F6C3-41C0-917F-9A1FA0FBD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Robot inspekcyjny w lesie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A593B5-037E-4EA5-83EF-7D802A7C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959EC-0C62-4D2C-84C5-1185C433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B55BFD-B565-4B7A-973A-E525FECA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Podstawową daną wejściową jest zdjęcie satelitarne lasu.</a:t>
            </a:r>
          </a:p>
          <a:p>
            <a:r>
              <a:rPr lang="pl-PL" dirty="0"/>
              <a:t>W celu wykorzystania do symulacji musi zostać ono poddane zabiegom image-</a:t>
            </a:r>
            <a:r>
              <a:rPr lang="pl-PL" dirty="0" err="1"/>
              <a:t>processingu</a:t>
            </a:r>
            <a:r>
              <a:rPr lang="pl-PL" dirty="0"/>
              <a:t>, w celu ekstrakcji najważniejszych danych -&gt; znalezienia lokalizacji samych drzew.</a:t>
            </a:r>
          </a:p>
          <a:p>
            <a:r>
              <a:rPr lang="pl-PL" dirty="0"/>
              <a:t>Ekstrakcja cech obrazu została wykonana w środowisku MATLAB i składa się z: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84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5577F7-9A27-4313-A193-E77A1BF3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Przygotowanie danych wejściowych: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217A4A-7E8B-498B-B2EA-FA450F57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9588"/>
            <a:ext cx="4679383" cy="3148013"/>
          </a:xfr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421BC9C-AE48-41CF-98B3-C8F5609FC8D8}"/>
              </a:ext>
            </a:extLst>
          </p:cNvPr>
          <p:cNvCxnSpPr>
            <a:cxnSpLocks/>
          </p:cNvCxnSpPr>
          <p:nvPr/>
        </p:nvCxnSpPr>
        <p:spPr>
          <a:xfrm>
            <a:off x="5511800" y="3340100"/>
            <a:ext cx="12446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F638859-8589-4E6E-AAFB-B3DC1B3F1F25}"/>
              </a:ext>
            </a:extLst>
          </p:cNvPr>
          <p:cNvSpPr txBox="1"/>
          <p:nvPr/>
        </p:nvSpPr>
        <p:spPr>
          <a:xfrm>
            <a:off x="7226300" y="3105834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Obrazek po binaryzacji</a:t>
            </a:r>
          </a:p>
        </p:txBody>
      </p:sp>
    </p:spTree>
    <p:extLst>
      <p:ext uri="{BB962C8B-B14F-4D97-AF65-F5344CB8AC3E}">
        <p14:creationId xmlns:p14="http://schemas.microsoft.com/office/powerpoint/2010/main" val="2650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AB07F9-11FD-4280-9785-CC7D1C0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symulacji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9F5A2C-FF6D-4D09-A6A0-B1816591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symulacji toczącej się na przestrzeni lasu działa kilka robotów przeprowadzających inspekcję drzew( wykrywający na przykład choroby, czy szkodniki).</a:t>
            </a:r>
          </a:p>
          <a:p>
            <a:r>
              <a:rPr lang="pl-PL" dirty="0"/>
              <a:t>Robot przy okazji inspekcji sprawdza czy nie natrafił na pożar w lesie o czym informuje użytkownika i czeka na jego decyzję.</a:t>
            </a:r>
          </a:p>
          <a:p>
            <a:r>
              <a:rPr lang="pl-PL" dirty="0"/>
              <a:t>Roboty komunikują się miedzy sobą żeby nie wjeżdżać na teren odwiedzony wcześniej przez innego robota</a:t>
            </a:r>
          </a:p>
          <a:p>
            <a:r>
              <a:rPr lang="pl-PL" dirty="0"/>
              <a:t>Robot może trafić na zdarzenie asynchroniczne(przewrócenie się w związku z ukształtowaniem terenu, gałęzią spadająca z drzew).</a:t>
            </a:r>
          </a:p>
          <a:p>
            <a:r>
              <a:rPr lang="pl-PL" dirty="0"/>
              <a:t>Robot może poruszać się w 4 kierunkach(bez przekątnych).</a:t>
            </a:r>
          </a:p>
        </p:txBody>
      </p:sp>
    </p:spTree>
    <p:extLst>
      <p:ext uri="{BB962C8B-B14F-4D97-AF65-F5344CB8AC3E}">
        <p14:creationId xmlns:p14="http://schemas.microsoft.com/office/powerpoint/2010/main" val="22653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D9F03-C0F8-4F0A-93DF-C1346232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D24ACB-3463-4F1D-8715-F83E85F9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Wizualizacja odbywa się w czasie rzeczywistym przedstawiając:</a:t>
            </a:r>
          </a:p>
          <a:p>
            <a:pPr lvl="1"/>
            <a:r>
              <a:rPr lang="pl-PL" dirty="0"/>
              <a:t>Trasę poruszania się robotów</a:t>
            </a:r>
          </a:p>
          <a:p>
            <a:pPr lvl="1"/>
            <a:r>
              <a:rPr lang="pl-PL" dirty="0"/>
              <a:t>Drzewa dla których przeprowadzono inspekcję</a:t>
            </a:r>
          </a:p>
          <a:p>
            <a:pPr lvl="1"/>
            <a:r>
              <a:rPr lang="pl-PL" dirty="0"/>
              <a:t>Aktualne pożary w lesie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84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70A5ED-B524-4618-B356-0370D15B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symulacji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7DF0E5-EB99-43DA-B941-F1E47E21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4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54F91-34DE-454E-98D0-BFA37CE9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FC46C6-3EB4-45A1-A720-A41AE882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966282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174</Words>
  <Application>Microsoft Office PowerPoint</Application>
  <PresentationFormat>Panoramiczny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Faseta</vt:lpstr>
      <vt:lpstr>Robot inspekcyjny w lesie</vt:lpstr>
      <vt:lpstr>Dane wejściowe</vt:lpstr>
      <vt:lpstr>Przygotowanie danych wejściowych:</vt:lpstr>
      <vt:lpstr>Opis symulacji</vt:lpstr>
      <vt:lpstr>Wizualizacja</vt:lpstr>
      <vt:lpstr>Wyniki symulacji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inspekcyjny w lesie</dc:title>
  <dc:creator>Admin</dc:creator>
  <cp:lastModifiedBy>Admin</cp:lastModifiedBy>
  <cp:revision>2</cp:revision>
  <dcterms:created xsi:type="dcterms:W3CDTF">2020-06-30T19:45:08Z</dcterms:created>
  <dcterms:modified xsi:type="dcterms:W3CDTF">2020-06-30T19:55:09Z</dcterms:modified>
</cp:coreProperties>
</file>