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9" autoAdjust="0"/>
    <p:restoredTop sz="94660"/>
  </p:normalViewPr>
  <p:slideViewPr>
    <p:cSldViewPr snapToGrid="0">
      <p:cViewPr varScale="1">
        <p:scale>
          <a:sx n="98" d="100"/>
          <a:sy n="98" d="100"/>
        </p:scale>
        <p:origin x="90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7F8CD-D352-4B47-B9B6-C7C0232F6F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CED07B-B81D-4DE3-89CB-5F7AF864BF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A4B446-D97F-4D9E-8E89-E0BABD970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416CA-0A8D-45A6-9AC8-8E6EEA49F2EE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45913-EB82-43B9-982B-982430DEE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270306-A66A-4D01-8C9C-420B1C34E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55D8B-54E3-4361-B4AA-AF00A1978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400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590F6-0DFD-4DAA-BB67-B2E899BBF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908002-984C-4992-8BE0-8D1E9039EC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BA7339-3476-41F7-A1AC-93FAB96CF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416CA-0A8D-45A6-9AC8-8E6EEA49F2EE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3430E4-5654-4D66-83AE-317F916C8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D73FBA-5BBE-41B3-A133-030EDCBA7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55D8B-54E3-4361-B4AA-AF00A1978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792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CA5947-44F4-4B58-874E-0837138896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6715E5-DF64-4182-BCFC-C16B22A626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36FA2-3C5D-459C-8F43-4177C3EC9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416CA-0A8D-45A6-9AC8-8E6EEA49F2EE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7229D6-8D3C-494B-85AB-611AE0597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11102-46FE-4AC5-8F97-0F0625C0C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55D8B-54E3-4361-B4AA-AF00A1978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701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6CD32-2928-45DA-BA8B-23DC5F3E5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9790A-5572-4103-B354-8A35ADDF17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E4C112-57DC-4BFA-96EB-506D6E58D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416CA-0A8D-45A6-9AC8-8E6EEA49F2EE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79CE8C-3F24-40B2-9855-48E281717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91FB75-CA07-4F5E-8740-5689B2E7F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55D8B-54E3-4361-B4AA-AF00A1978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173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6C22A-D669-4961-AD02-6DB1D4EBC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DE9668-9E03-4613-970F-4C0D294B59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B4F8BE-8124-4055-82D3-CC4820B80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416CA-0A8D-45A6-9AC8-8E6EEA49F2EE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EF25BA-5359-43A7-AD8D-73B7CA657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4D44C-9829-4CFB-A9CD-74E61CD59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55D8B-54E3-4361-B4AA-AF00A1978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60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A64BE-0B5E-46E6-84BC-7FF274D8C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AAE3E-6F27-4F05-BC87-B1E41CE708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B836A9-622C-402F-8BED-DE88292767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7D5013-B494-4387-BB81-7D0AA4F4A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416CA-0A8D-45A6-9AC8-8E6EEA49F2EE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4FEB0A-2AA5-4EE4-8AB8-9F5FEEC62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7BA550-EEDB-458C-9A74-9FC63B2B7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55D8B-54E3-4361-B4AA-AF00A1978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479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13B49-6F2B-422D-B185-AF8E31C34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C8DF23-D3C7-4874-91B9-CC8439128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DCB55A-C611-4FEC-BF00-9CACBF7D75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CCEF76-E1A0-4621-97DD-D930DF5025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F2A15B-C865-40B5-8C74-D5EF404DE1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FED444-8638-4550-BE2F-FEB5F5771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416CA-0A8D-45A6-9AC8-8E6EEA49F2EE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DC60E9-C609-4959-813A-23AC0BB21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18CA7D-F733-4E0A-B47D-70CBAD8D2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55D8B-54E3-4361-B4AA-AF00A1978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727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A5601-C6C1-4520-9FE0-5E242A66E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5CFA74-1BE0-487C-A367-6CF7E5466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416CA-0A8D-45A6-9AC8-8E6EEA49F2EE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DBF23A-6DBE-4046-A949-99FB13A42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13B640-0473-43F4-9FE4-933AE2332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55D8B-54E3-4361-B4AA-AF00A1978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213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F940A4-5ACF-453C-82E1-4391ADDCB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416CA-0A8D-45A6-9AC8-8E6EEA49F2EE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60A531-9CD1-4F5D-B9B4-36A3B258B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37C720-8ED3-4CDE-93D6-6A3C2FBD8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55D8B-54E3-4361-B4AA-AF00A1978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318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AE04E-568F-4831-85B9-B001FD724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EE39A-78C3-49BF-8358-5AE59893E3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323003-E24E-422C-96A1-391BEC5D2F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3D7B8A-8F57-4731-B2B9-895A28919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416CA-0A8D-45A6-9AC8-8E6EEA49F2EE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5C0476-A645-45B1-B5C5-665379BBA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AFCA0E-B0ED-41AD-8932-E30B0A462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55D8B-54E3-4361-B4AA-AF00A1978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36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9EE2E-D95A-4AEB-91ED-963FFDD34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E03ACB-2643-4BF5-B220-7FF662B994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BE57D9-1455-4A9D-92A4-53D586407D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4D050A-DD0A-4114-BD43-034F705B7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416CA-0A8D-45A6-9AC8-8E6EEA49F2EE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C92074-A39F-4B3F-BBC1-E8F0552C0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839AFC-2DA7-49C8-8A1D-DB0F3D6E0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55D8B-54E3-4361-B4AA-AF00A1978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74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9CC9DD-01EC-4487-B778-CB85BC766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6E5BBB-9E86-4232-80D5-6BCB8061B4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2A4AC7-50EA-47E9-9BE8-9D37E709DC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7416CA-0A8D-45A6-9AC8-8E6EEA49F2EE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666213-C790-4A55-9240-44C5C2EC70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BDD76-0752-4ECA-8202-7B78726484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255D8B-54E3-4361-B4AA-AF00A1978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052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CBD78250-32F1-446C-BF65-6E8F99F81703}"/>
              </a:ext>
            </a:extLst>
          </p:cNvPr>
          <p:cNvGrpSpPr/>
          <p:nvPr/>
        </p:nvGrpSpPr>
        <p:grpSpPr>
          <a:xfrm>
            <a:off x="653373" y="843247"/>
            <a:ext cx="10885251" cy="5295108"/>
            <a:chOff x="653373" y="843247"/>
            <a:chExt cx="10885251" cy="5295108"/>
          </a:xfrm>
        </p:grpSpPr>
        <p:pic>
          <p:nvPicPr>
            <p:cNvPr id="5" name="Picture 4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A5B6F858-6FB8-4451-9B3D-DDF0904215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3373" y="843247"/>
              <a:ext cx="10885251" cy="5295108"/>
            </a:xfrm>
            <a:prstGeom prst="rect">
              <a:avLst/>
            </a:prstGeom>
          </p:spPr>
        </p:pic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AE91F05-C593-4032-8AB3-9F94CB05B548}"/>
                </a:ext>
              </a:extLst>
            </p:cNvPr>
            <p:cNvSpPr/>
            <p:nvPr/>
          </p:nvSpPr>
          <p:spPr>
            <a:xfrm>
              <a:off x="1745327" y="1364871"/>
              <a:ext cx="293716" cy="2937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679E15C-59A3-45CE-AE73-99AA1DF57540}"/>
                </a:ext>
              </a:extLst>
            </p:cNvPr>
            <p:cNvSpPr/>
            <p:nvPr/>
          </p:nvSpPr>
          <p:spPr>
            <a:xfrm>
              <a:off x="844436" y="4508792"/>
              <a:ext cx="293716" cy="2937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A501417-11B8-463A-B3BC-6FDE5A7389BA}"/>
                </a:ext>
              </a:extLst>
            </p:cNvPr>
            <p:cNvSpPr/>
            <p:nvPr/>
          </p:nvSpPr>
          <p:spPr>
            <a:xfrm>
              <a:off x="5148943" y="3722519"/>
              <a:ext cx="293716" cy="2937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812679F-2CB4-438D-A7E0-EBB87A1330CE}"/>
                </a:ext>
              </a:extLst>
            </p:cNvPr>
            <p:cNvSpPr/>
            <p:nvPr/>
          </p:nvSpPr>
          <p:spPr>
            <a:xfrm>
              <a:off x="5949141" y="5550923"/>
              <a:ext cx="293716" cy="2937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CFC08FF-8032-4DD9-8B20-48F298A97514}"/>
                </a:ext>
              </a:extLst>
            </p:cNvPr>
            <p:cNvSpPr/>
            <p:nvPr/>
          </p:nvSpPr>
          <p:spPr>
            <a:xfrm>
              <a:off x="10330542" y="3722519"/>
              <a:ext cx="293716" cy="2937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7D592C9-2459-4871-BE08-E9B1939591DD}"/>
                </a:ext>
              </a:extLst>
            </p:cNvPr>
            <p:cNvSpPr/>
            <p:nvPr/>
          </p:nvSpPr>
          <p:spPr>
            <a:xfrm>
              <a:off x="10804490" y="5776545"/>
              <a:ext cx="293716" cy="2937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84522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1243</TotalTime>
  <Words>6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Earnest</dc:creator>
  <cp:lastModifiedBy>Earnest, Tom</cp:lastModifiedBy>
  <cp:revision>7</cp:revision>
  <dcterms:created xsi:type="dcterms:W3CDTF">2020-04-27T20:01:15Z</dcterms:created>
  <dcterms:modified xsi:type="dcterms:W3CDTF">2020-06-17T21:27:50Z</dcterms:modified>
</cp:coreProperties>
</file>