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33" d="100"/>
          <a:sy n="33" d="100"/>
        </p:scale>
        <p:origin x="43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F8CD-D352-4B47-B9B6-C7C0232F6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D07B-B81D-4DE3-89CB-5F7AF864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B446-D97F-4D9E-8E89-E0BABD97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5913-EB82-43B9-982B-982430DE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0306-A66A-4D01-8C9C-420B1C34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0F6-0DFD-4DAA-BB67-B2E899BB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8002-984C-4992-8BE0-8D1E9039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7339-3476-41F7-A1AC-93FAB96C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30E4-5654-4D66-83AE-317F916C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3FBA-5BBE-41B3-A133-030EDCBA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A5947-44F4-4B58-874E-083713889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15E5-DF64-4182-BCFC-C16B22A6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6FA2-3C5D-459C-8F43-4177C3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29D6-8D3C-494B-85AB-611AE059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1102-46FE-4AC5-8F97-0F0625C0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0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CD32-2928-45DA-BA8B-23DC5F3E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790A-5572-4103-B354-8A35ADD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C112-57DC-4BFA-96EB-506D6E58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9CE8C-3F24-40B2-9855-48E28171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FB75-CA07-4F5E-8740-5689B2E7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C22A-D669-4961-AD02-6DB1D4EB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E9668-9E03-4613-970F-4C0D294B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F8BE-8124-4055-82D3-CC4820B8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25BA-5359-43A7-AD8D-73B7CA65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D44C-9829-4CFB-A9CD-74E61CD5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4BE-0B5E-46E6-84BC-7FF274D8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AE3E-6F27-4F05-BC87-B1E41CE70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836A9-622C-402F-8BED-DE882927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D5013-B494-4387-BB81-7D0AA4F4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EB0A-2AA5-4EE4-8AB8-9F5FEEC6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BA550-EEDB-458C-9A74-9FC63B2B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3B49-6F2B-422D-B185-AF8E31C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8DF23-D3C7-4874-91B9-CC843912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CB55A-C611-4FEC-BF00-9CACBF7D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EF76-E1A0-4621-97DD-D930DF502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2A15B-C865-40B5-8C74-D5EF404DE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ED444-8638-4550-BE2F-FEB5F577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C60E9-C609-4959-813A-23AC0BB2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8CA7D-F733-4E0A-B47D-70CBAD8D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5601-C6C1-4520-9FE0-5E242A66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CFA74-1BE0-487C-A367-6CF7E546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BF23A-6DBE-4046-A949-99FB13A4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3B640-0473-43F4-9FE4-933AE233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940A4-5ACF-453C-82E1-4391ADDC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0A531-9CD1-4F5D-B9B4-36A3B258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7C720-8ED3-4CDE-93D6-6A3C2FBD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04E-568F-4831-85B9-B001FD72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E39A-78C3-49BF-8358-5AE59893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3003-E24E-422C-96A1-391BEC5D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D7B8A-8F57-4731-B2B9-895A289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476-A645-45B1-B5C5-665379BB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FCA0E-B0ED-41AD-8932-E30B0A46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EE2E-D95A-4AEB-91ED-963FFDD3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3ACB-2643-4BF5-B220-7FF662B99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E57D9-1455-4A9D-92A4-53D586407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D050A-DD0A-4114-BD43-034F705B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92074-A39F-4B3F-BBC1-E8F0552C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39AFC-2DA7-49C8-8A1D-DB0F3D6E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CC9DD-01EC-4487-B778-CB85BC76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E5BBB-9E86-4232-80D5-6BCB8061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4AC7-50EA-47E9-9BE8-9D37E709D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16CA-0A8D-45A6-9AC8-8E6EEA49F2E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6213-C790-4A55-9240-44C5C2EC7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DD76-0752-4ECA-8202-7B7872648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4955D9-0710-4518-BB38-00FCADEA795C}"/>
              </a:ext>
            </a:extLst>
          </p:cNvPr>
          <p:cNvGrpSpPr/>
          <p:nvPr/>
        </p:nvGrpSpPr>
        <p:grpSpPr>
          <a:xfrm>
            <a:off x="538226" y="620977"/>
            <a:ext cx="11115547" cy="5616046"/>
            <a:chOff x="538226" y="620977"/>
            <a:chExt cx="11115547" cy="5616046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C9217EB-BEEA-415B-BCA7-56DFC574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226" y="620977"/>
              <a:ext cx="11115547" cy="5616046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E91F05-C593-4032-8AB3-9F94CB05B548}"/>
                </a:ext>
              </a:extLst>
            </p:cNvPr>
            <p:cNvSpPr/>
            <p:nvPr/>
          </p:nvSpPr>
          <p:spPr>
            <a:xfrm>
              <a:off x="1793966" y="1252946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79E15C-59A3-45CE-AE73-99AA1DF57540}"/>
                </a:ext>
              </a:extLst>
            </p:cNvPr>
            <p:cNvSpPr/>
            <p:nvPr/>
          </p:nvSpPr>
          <p:spPr>
            <a:xfrm>
              <a:off x="6885313" y="1658587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501417-11B8-463A-B3BC-6FDE5A7389BA}"/>
                </a:ext>
              </a:extLst>
            </p:cNvPr>
            <p:cNvSpPr/>
            <p:nvPr/>
          </p:nvSpPr>
          <p:spPr>
            <a:xfrm>
              <a:off x="5148943" y="3722519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12679F-2CB4-438D-A7E0-EBB87A1330CE}"/>
                </a:ext>
              </a:extLst>
            </p:cNvPr>
            <p:cNvSpPr/>
            <p:nvPr/>
          </p:nvSpPr>
          <p:spPr>
            <a:xfrm>
              <a:off x="5949141" y="5550923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FC08FF-8032-4DD9-8B20-48F298A97514}"/>
                </a:ext>
              </a:extLst>
            </p:cNvPr>
            <p:cNvSpPr/>
            <p:nvPr/>
          </p:nvSpPr>
          <p:spPr>
            <a:xfrm>
              <a:off x="10330542" y="3722519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D592C9-2459-4871-BE08-E9B1939591DD}"/>
                </a:ext>
              </a:extLst>
            </p:cNvPr>
            <p:cNvSpPr/>
            <p:nvPr/>
          </p:nvSpPr>
          <p:spPr>
            <a:xfrm>
              <a:off x="10814218" y="5844639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52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Earnest</dc:creator>
  <cp:lastModifiedBy>Tom Earnest</cp:lastModifiedBy>
  <cp:revision>5</cp:revision>
  <dcterms:created xsi:type="dcterms:W3CDTF">2020-04-27T20:01:15Z</dcterms:created>
  <dcterms:modified xsi:type="dcterms:W3CDTF">2020-05-21T20:26:21Z</dcterms:modified>
</cp:coreProperties>
</file>