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9A1E-7617-49DC-9F07-35399577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265E-1CBD-44E4-81F2-08536ED1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3CFB-3228-46D3-94CA-9299A2B2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F06F-6201-4DCF-879C-672BD0C4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303C-57BB-4C13-A530-7DF81787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B5B9-5CA2-4B16-9882-B6CEBC04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7AFE7-128D-460E-82D3-F8AFF8F1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0801-4D7E-4D9F-8822-F377665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681D-F53B-4A57-B512-C913FE49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8B57-EF1D-4FF6-A70B-2CFDAB3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A5D88-5193-41B2-B374-B6CDC16A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8736E-A455-4932-BB27-F149236F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1482-79CA-4D47-9D86-82DD8BA7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9233-D95C-4C9D-A6E1-3EC921E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554A-2B1D-4C1D-BD2B-27270750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3C45-55C7-4A2F-9ABC-5258447A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38CB-CF0C-4952-BDD3-1D3B1B16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3F32-4ED1-41C0-8D4A-7060C7DD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199C-4464-45B1-B065-4CB83496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FFBA-46FE-408D-947D-03CF7145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BD6E-7C6C-4772-BF25-B16D19C0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02E3-939F-4075-91FF-BD0427E4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C85B-1F37-4F8E-B7A2-2444EE07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CEA4-DC88-4E5B-B72B-BB997A94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9881-FD13-44C3-87E0-FEB854C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BA63-1DF2-4057-91BF-031C5CE0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2AEC-B458-46E8-A4D0-B022504B3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6D975-8EDB-4BF5-9961-CE30D5E5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5779A-114B-49D1-96D8-57FE97FF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DA9E-7FDF-42A5-BD06-BE272DA8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5F26-C6F0-4FAC-8962-5A4D81D7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52C-3A8C-42C3-A68C-8A9A0C47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10F0-16A7-4C79-8E20-3BD973D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E34E5-390B-4CD3-B5D7-CFF6FE946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3112-18A1-4E0D-A10D-AB02F95F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C602F-C7FD-4E8E-A09B-A95966BD2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C9759-EC41-4C6E-9507-B39EFFFB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AD112-5398-40F9-B049-E9E551B6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43835-C431-46CC-9286-6F1D3176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382-0DE3-4284-B750-B9A3A62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1EB5B-B3ED-476C-B754-3176E543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4D2A-8233-453E-A5D5-DE3E8470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7E060-F7BC-4EE2-AAF7-515AB3E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EC117-6746-4307-8627-0E3F6A4E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343BD-AF55-4D4B-BF96-AC5C4EB4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4F14B-7464-4C5B-AB4B-77150F7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4269-6E22-4940-930F-548B8E14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312D-C0D6-46C4-9058-1E2DE839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C237-435E-468F-8A8C-D45CACEC2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5743-0593-4A5E-9A99-66CD4E1C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7C64-7F8A-4F53-8E9A-D8EDE565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640E4-2984-4CEE-BE46-A57E70CF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76D6-49E9-4E4A-95C0-C43B5B70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8C574-5E8A-49D5-AEA8-6936B274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94B60-D5BC-491A-BF9F-D0C396BD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CFF29-A180-43D8-BB92-66BE53F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DCC2-A31A-4005-B366-D36F078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B7B29-7770-4E0F-8A77-9C414EB8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1111E-185B-40BF-B5B5-B5961AAE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8724-4110-4419-B432-3A38B4F3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0B96-D9A3-4126-8CD6-434D8F52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C97D-95AE-44A0-89AF-0FCF1923190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274F-8883-4C81-BF5A-39692776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06F2-572D-4302-BA4C-F9240981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7C50-92F3-4D6E-924D-1DD167016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82567-4D26-476B-94A9-05DD24BB8D15}"/>
              </a:ext>
            </a:extLst>
          </p:cNvPr>
          <p:cNvSpPr/>
          <p:nvPr/>
        </p:nvSpPr>
        <p:spPr>
          <a:xfrm>
            <a:off x="796277" y="965038"/>
            <a:ext cx="3041650" cy="3943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09EBB72-4D7D-4CBE-8820-2036146ECA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09" y="257896"/>
            <a:ext cx="5454070" cy="63422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02A9A0-A122-42A3-AF1E-36515EC8C3D5}"/>
              </a:ext>
            </a:extLst>
          </p:cNvPr>
          <p:cNvSpPr/>
          <p:nvPr/>
        </p:nvSpPr>
        <p:spPr>
          <a:xfrm>
            <a:off x="1104900" y="2117724"/>
            <a:ext cx="2438399" cy="155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C86E6-04A5-4A65-8D68-C9CCAC9345BF}"/>
              </a:ext>
            </a:extLst>
          </p:cNvPr>
          <p:cNvGrpSpPr/>
          <p:nvPr/>
        </p:nvGrpSpPr>
        <p:grpSpPr>
          <a:xfrm>
            <a:off x="1285833" y="2476646"/>
            <a:ext cx="2079666" cy="815828"/>
            <a:chOff x="1285833" y="2476646"/>
            <a:chExt cx="2079666" cy="8158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AB0F77-B89A-43A8-97E9-010BA5D8A123}"/>
                </a:ext>
              </a:extLst>
            </p:cNvPr>
            <p:cNvSpPr/>
            <p:nvPr/>
          </p:nvSpPr>
          <p:spPr>
            <a:xfrm>
              <a:off x="2619375" y="2489199"/>
              <a:ext cx="746124" cy="803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0049FA-A146-4FAE-A2A7-B0F218C1160A}"/>
                </a:ext>
              </a:extLst>
            </p:cNvPr>
            <p:cNvSpPr/>
            <p:nvPr/>
          </p:nvSpPr>
          <p:spPr>
            <a:xfrm>
              <a:off x="1285833" y="2476646"/>
              <a:ext cx="746124" cy="8032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734A736-5AFD-457C-B4A8-016C18257F03}"/>
              </a:ext>
            </a:extLst>
          </p:cNvPr>
          <p:cNvSpPr/>
          <p:nvPr/>
        </p:nvSpPr>
        <p:spPr>
          <a:xfrm>
            <a:off x="1477021" y="2715565"/>
            <a:ext cx="181874" cy="28863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259CC-EC8B-4CBA-9512-8EF8C054A408}"/>
              </a:ext>
            </a:extLst>
          </p:cNvPr>
          <p:cNvSpPr/>
          <p:nvPr/>
        </p:nvSpPr>
        <p:spPr>
          <a:xfrm rot="938872">
            <a:off x="1683971" y="2748166"/>
            <a:ext cx="179800" cy="2853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A6054-71F5-4BF7-9B4B-EBAD086A0A97}"/>
              </a:ext>
            </a:extLst>
          </p:cNvPr>
          <p:cNvSpPr/>
          <p:nvPr/>
        </p:nvSpPr>
        <p:spPr>
          <a:xfrm>
            <a:off x="1502422" y="2859881"/>
            <a:ext cx="293436" cy="3159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9B0CD-BF9D-456C-A0CC-1ADB3A6E0FED}"/>
              </a:ext>
            </a:extLst>
          </p:cNvPr>
          <p:cNvSpPr/>
          <p:nvPr/>
        </p:nvSpPr>
        <p:spPr>
          <a:xfrm>
            <a:off x="2165193" y="3004197"/>
            <a:ext cx="320947" cy="171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AAD23-E0ED-49C0-AD49-ABAC3EFABC92}"/>
              </a:ext>
            </a:extLst>
          </p:cNvPr>
          <p:cNvSpPr/>
          <p:nvPr/>
        </p:nvSpPr>
        <p:spPr>
          <a:xfrm>
            <a:off x="1838300" y="1427778"/>
            <a:ext cx="1027221" cy="656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A204-898E-483E-A2EB-402EF0C8B809}"/>
              </a:ext>
            </a:extLst>
          </p:cNvPr>
          <p:cNvSpPr txBox="1"/>
          <p:nvPr/>
        </p:nvSpPr>
        <p:spPr>
          <a:xfrm>
            <a:off x="934352" y="3557907"/>
            <a:ext cx="2765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rial Narrow" panose="020B0606020202030204" pitchFamily="34" charset="0"/>
              </a:rPr>
              <a:t>FED3</a:t>
            </a:r>
            <a:endParaRPr lang="en-US" sz="6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D3F734-E197-4B55-A92D-A14771C5FC55}"/>
              </a:ext>
            </a:extLst>
          </p:cNvPr>
          <p:cNvCxnSpPr>
            <a:cxnSpLocks/>
          </p:cNvCxnSpPr>
          <p:nvPr/>
        </p:nvCxnSpPr>
        <p:spPr>
          <a:xfrm flipH="1">
            <a:off x="1899684" y="3602159"/>
            <a:ext cx="52940" cy="76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BE270-17F6-4419-AE21-9B6C65A2328D}"/>
              </a:ext>
            </a:extLst>
          </p:cNvPr>
          <p:cNvCxnSpPr>
            <a:cxnSpLocks/>
          </p:cNvCxnSpPr>
          <p:nvPr/>
        </p:nvCxnSpPr>
        <p:spPr>
          <a:xfrm flipH="1">
            <a:off x="1908657" y="3550152"/>
            <a:ext cx="68885" cy="1174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F0F521-F8E1-4A05-948D-A9AE43503404}"/>
              </a:ext>
            </a:extLst>
          </p:cNvPr>
          <p:cNvCxnSpPr>
            <a:cxnSpLocks/>
          </p:cNvCxnSpPr>
          <p:nvPr/>
        </p:nvCxnSpPr>
        <p:spPr>
          <a:xfrm flipH="1">
            <a:off x="2574045" y="3524687"/>
            <a:ext cx="714461" cy="4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D083F-C819-4D30-BBBF-5A0D2D84B7B7}"/>
              </a:ext>
            </a:extLst>
          </p:cNvPr>
          <p:cNvSpPr/>
          <p:nvPr/>
        </p:nvSpPr>
        <p:spPr>
          <a:xfrm>
            <a:off x="1276350" y="3027362"/>
            <a:ext cx="746124" cy="80327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1F5B-A8CE-46F9-1AA7-06F14D038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DC42E5-4E8D-80D6-2320-4226AFB77485}"/>
              </a:ext>
            </a:extLst>
          </p:cNvPr>
          <p:cNvSpPr/>
          <p:nvPr/>
        </p:nvSpPr>
        <p:spPr>
          <a:xfrm>
            <a:off x="796277" y="965038"/>
            <a:ext cx="3041650" cy="3943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757E095-F646-B8D6-5484-BB695F6FBC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09" y="257896"/>
            <a:ext cx="5454070" cy="63422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40A599-9825-5153-DA25-B92A92C147C7}"/>
              </a:ext>
            </a:extLst>
          </p:cNvPr>
          <p:cNvSpPr/>
          <p:nvPr/>
        </p:nvSpPr>
        <p:spPr>
          <a:xfrm>
            <a:off x="1104900" y="2311020"/>
            <a:ext cx="2438399" cy="1365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993714-5C7A-5EDC-EE50-8A93112A74B0}"/>
              </a:ext>
            </a:extLst>
          </p:cNvPr>
          <p:cNvGrpSpPr/>
          <p:nvPr/>
        </p:nvGrpSpPr>
        <p:grpSpPr>
          <a:xfrm>
            <a:off x="1353919" y="2576527"/>
            <a:ext cx="1940361" cy="616066"/>
            <a:chOff x="1356099" y="2576527"/>
            <a:chExt cx="1940361" cy="6160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309550-BDC2-8F57-FE10-44B4FD07BE93}"/>
                </a:ext>
              </a:extLst>
            </p:cNvPr>
            <p:cNvSpPr/>
            <p:nvPr/>
          </p:nvSpPr>
          <p:spPr>
            <a:xfrm>
              <a:off x="2692956" y="2589080"/>
              <a:ext cx="603504" cy="6035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FA4021-7FAB-7A65-01D9-65B023E3A070}"/>
                </a:ext>
              </a:extLst>
            </p:cNvPr>
            <p:cNvSpPr/>
            <p:nvPr/>
          </p:nvSpPr>
          <p:spPr>
            <a:xfrm>
              <a:off x="1356099" y="2576527"/>
              <a:ext cx="603504" cy="6035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C0F1A1-8165-043F-1157-80C8DD01F364}"/>
              </a:ext>
            </a:extLst>
          </p:cNvPr>
          <p:cNvSpPr/>
          <p:nvPr/>
        </p:nvSpPr>
        <p:spPr>
          <a:xfrm>
            <a:off x="1477021" y="2715565"/>
            <a:ext cx="181874" cy="28863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96679B-A440-9063-BA44-989FDE7D9B97}"/>
              </a:ext>
            </a:extLst>
          </p:cNvPr>
          <p:cNvSpPr/>
          <p:nvPr/>
        </p:nvSpPr>
        <p:spPr>
          <a:xfrm rot="938872">
            <a:off x="1683971" y="2748166"/>
            <a:ext cx="179800" cy="2853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B3C559-0E1B-CF0A-80E6-56B622EE12EC}"/>
              </a:ext>
            </a:extLst>
          </p:cNvPr>
          <p:cNvSpPr/>
          <p:nvPr/>
        </p:nvSpPr>
        <p:spPr>
          <a:xfrm>
            <a:off x="1502422" y="2859881"/>
            <a:ext cx="293436" cy="3159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CEA7B-F379-6484-A373-2A93248A129D}"/>
              </a:ext>
            </a:extLst>
          </p:cNvPr>
          <p:cNvSpPr/>
          <p:nvPr/>
        </p:nvSpPr>
        <p:spPr>
          <a:xfrm>
            <a:off x="2165193" y="2897103"/>
            <a:ext cx="320947" cy="171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AE827-CBDC-84A1-777F-3206D4D3DA10}"/>
              </a:ext>
            </a:extLst>
          </p:cNvPr>
          <p:cNvSpPr/>
          <p:nvPr/>
        </p:nvSpPr>
        <p:spPr>
          <a:xfrm>
            <a:off x="2198539" y="1610042"/>
            <a:ext cx="1027221" cy="656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AB05B-90F2-E4EF-8998-5B110A995285}"/>
              </a:ext>
            </a:extLst>
          </p:cNvPr>
          <p:cNvSpPr txBox="1"/>
          <p:nvPr/>
        </p:nvSpPr>
        <p:spPr>
          <a:xfrm>
            <a:off x="934352" y="3557907"/>
            <a:ext cx="2765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rial Narrow" panose="020B0606020202030204" pitchFamily="34" charset="0"/>
              </a:rPr>
              <a:t>FED4</a:t>
            </a:r>
            <a:endParaRPr lang="en-US" sz="6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DC5EA9-D42E-E878-0B7A-8A38D6EBF82D}"/>
              </a:ext>
            </a:extLst>
          </p:cNvPr>
          <p:cNvCxnSpPr>
            <a:cxnSpLocks/>
          </p:cNvCxnSpPr>
          <p:nvPr/>
        </p:nvCxnSpPr>
        <p:spPr>
          <a:xfrm flipH="1">
            <a:off x="1899684" y="3602159"/>
            <a:ext cx="52940" cy="76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08134-482F-446C-2F02-5178C0D7CC46}"/>
              </a:ext>
            </a:extLst>
          </p:cNvPr>
          <p:cNvCxnSpPr>
            <a:cxnSpLocks/>
          </p:cNvCxnSpPr>
          <p:nvPr/>
        </p:nvCxnSpPr>
        <p:spPr>
          <a:xfrm flipH="1">
            <a:off x="1908657" y="3550152"/>
            <a:ext cx="68885" cy="1174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79535-03B0-EE80-2B0B-4284F1B3984F}"/>
              </a:ext>
            </a:extLst>
          </p:cNvPr>
          <p:cNvCxnSpPr>
            <a:cxnSpLocks/>
          </p:cNvCxnSpPr>
          <p:nvPr/>
        </p:nvCxnSpPr>
        <p:spPr>
          <a:xfrm flipH="1">
            <a:off x="2575958" y="3583402"/>
            <a:ext cx="714461" cy="40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33B1B2-936C-426A-1DF8-92E91D4E959B}"/>
              </a:ext>
            </a:extLst>
          </p:cNvPr>
          <p:cNvSpPr/>
          <p:nvPr/>
        </p:nvSpPr>
        <p:spPr>
          <a:xfrm>
            <a:off x="1688757" y="3459892"/>
            <a:ext cx="1334529" cy="156595"/>
          </a:xfrm>
          <a:custGeom>
            <a:avLst/>
            <a:gdLst>
              <a:gd name="connsiteX0" fmla="*/ 0 w 1334529"/>
              <a:gd name="connsiteY0" fmla="*/ 0 h 156595"/>
              <a:gd name="connsiteX1" fmla="*/ 626075 w 1334529"/>
              <a:gd name="connsiteY1" fmla="*/ 156519 h 156595"/>
              <a:gd name="connsiteX2" fmla="*/ 1334529 w 1334529"/>
              <a:gd name="connsiteY2" fmla="*/ 16476 h 1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529" h="156595">
                <a:moveTo>
                  <a:pt x="0" y="0"/>
                </a:moveTo>
                <a:cubicBezTo>
                  <a:pt x="201827" y="76886"/>
                  <a:pt x="403654" y="153773"/>
                  <a:pt x="626075" y="156519"/>
                </a:cubicBezTo>
                <a:cubicBezTo>
                  <a:pt x="848496" y="159265"/>
                  <a:pt x="1091512" y="87870"/>
                  <a:pt x="1334529" y="1647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F1B34F-DB21-6B3A-79B5-72BE4BF556A4}"/>
              </a:ext>
            </a:extLst>
          </p:cNvPr>
          <p:cNvSpPr/>
          <p:nvPr/>
        </p:nvSpPr>
        <p:spPr>
          <a:xfrm>
            <a:off x="1276350" y="3027362"/>
            <a:ext cx="746124" cy="80327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16749C-04A9-4805-4E7C-5337FB95FB2D}"/>
              </a:ext>
            </a:extLst>
          </p:cNvPr>
          <p:cNvSpPr/>
          <p:nvPr/>
        </p:nvSpPr>
        <p:spPr>
          <a:xfrm>
            <a:off x="2116281" y="3133693"/>
            <a:ext cx="415636" cy="415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Kravitz, Alexxai</dc:creator>
  <cp:lastModifiedBy>lex kravitz</cp:lastModifiedBy>
  <cp:revision>2</cp:revision>
  <dcterms:created xsi:type="dcterms:W3CDTF">2022-05-12T15:16:12Z</dcterms:created>
  <dcterms:modified xsi:type="dcterms:W3CDTF">2025-09-10T16:10:43Z</dcterms:modified>
</cp:coreProperties>
</file>