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EB46-B0F0-46F1-B88B-0D523EDC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271AF-5A30-4996-8F4C-09DE11118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BF02A-5653-421F-988C-8502A234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DE84C-9EC2-4532-9913-922E719D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08E50-4297-47E2-AD96-E1422A57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21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A75E-3331-45F5-9DCF-21790CEF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BAE70-AF9C-4FA9-B519-9B09FD54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0ADA2-43FD-44B2-9E00-B9F72D6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C3649-59C9-4006-B5ED-DB8A6E22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25FEF-4571-4370-B780-879C9E1D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00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E64034-E3E6-481B-8D40-37AABF256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4482A8-E557-491F-8A70-C2C5BDA56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0CF57-56CD-4411-8AF7-851787AE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84BA1-5B85-455C-B302-447712B1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9ED40-0209-4FCC-98F2-F29C73F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879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3A21C-B6B2-462C-9785-5F84DA5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AA24-E6CD-454D-8D79-66457CA9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1107E-CE8C-4D4C-9078-D38C9134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5C190-8624-49C9-8386-095B3626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C2650-198A-42D1-B12A-B535AF48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7207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60407-73D9-4D6D-9EBC-7772DF18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312D5E-8B6A-445D-AE81-0BF3AE60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02E78-4C66-4B08-B051-D0032816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482A0-4921-4F56-B760-716385E8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4AF35-6AAB-46FE-9026-B65D9E44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915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10B0A-ED76-4BAD-B125-0D65DA00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5C5F4B-A9EC-47CC-AC1D-316FB40F6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7FBD3F-06E2-4BCE-9953-486579A86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C81724-00E1-42E4-8354-03351FB0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8A7AFF-5838-438F-A508-F5849B7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EA373-2D9A-45FA-BDB1-7581B631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5036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FB6E4-3A4E-4017-A6D6-EC84553B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580CB5-E8F0-4E02-9C40-903C776D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219191-A282-4B52-9468-6EC04147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781605-30BC-4BC4-8AA3-3E6F6E43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F0CDCA-579C-46B1-8A8C-04F09990F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E3E4B5-6283-4699-99E5-A1E64311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F06BF1-5CE7-4B51-A349-57AA2C69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640867-A268-4854-AF6F-07704A27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775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7E134-03B6-4342-A3B9-A94B2F19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3AAB68-84A4-4ACE-B6AA-4A68B77E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F2BF53-FF60-4161-8073-DCAE91A0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B53C65-026E-4DA2-960B-DCFA1350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80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6726C7-8861-41E2-9911-19E6F47E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70846E-71EF-48F0-8C9F-55A97DB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8FA9EB-CE65-4613-817C-E4BD01C9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5454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3E70-A9C6-4863-AEE1-4A5ED5D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DD1B8-AD97-40AB-A2AF-A32E6E5B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71926-0F19-4873-8C58-129837C0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019AD-B0B1-4005-841B-1275F891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4D587B-913A-47F8-9D24-A294D99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C45138-3A77-46D8-8661-7A1AF92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6088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24C1-D672-4D82-AA88-219524A2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B69E8C-D23B-4552-860D-1143DAF4E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402401-BB88-46A5-B173-3AD6A71C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8D621-5610-47BA-8A2E-C485F7A1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813DE-6D7A-4BC6-B6D3-4C50BDA3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7F2B8-A199-4F28-8BE4-BA147D5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7029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D0A0EC-FCC1-4E6B-85F3-E20DBF15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12FA1-B5ED-4712-930D-254B9502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02844-1559-4325-8090-04BC51EB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822C-B316-4A66-9C89-CCFCB2C48988}" type="datetimeFigureOut">
              <a:rPr lang="ca-ES" smtClean="0"/>
              <a:t>14/6/2024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67F0B-5F19-42E0-96A0-42539F97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00F45-2751-41C8-B047-5748378E0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0CE9-1F53-46F9-9072-5B5AB59900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510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90BDC2-6061-4742-95E2-76E78579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5" b="95117" l="9961" r="89844">
                        <a14:foregroundMark x1="22949" y1="18359" x2="24316" y2="8887"/>
                        <a14:foregroundMark x1="23145" y1="6152" x2="29688" y2="6348"/>
                        <a14:foregroundMark x1="26074" y1="86328" x2="47656" y2="94238"/>
                        <a14:foregroundMark x1="47656" y1="94238" x2="48633" y2="93555"/>
                        <a14:foregroundMark x1="25879" y1="95313" x2="37988" y2="95117"/>
                        <a14:foregroundMark x1="37988" y1="95117" x2="45020" y2="95117"/>
                        <a14:foregroundMark x1="48047" y1="29199" x2="45215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75" t="5216" r="24107" b="4541"/>
          <a:stretch/>
        </p:blipFill>
        <p:spPr>
          <a:xfrm>
            <a:off x="2491408" y="238540"/>
            <a:ext cx="3882887" cy="6188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45976B-0AE3-4E34-9603-828EAAD7C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38" b="90723" l="9961" r="89844">
                        <a14:foregroundMark x1="23535" y1="90039" x2="25488" y2="90820"/>
                        <a14:foregroundMark x1="23340" y1="10645" x2="32910" y2="6348"/>
                        <a14:foregroundMark x1="32910" y1="6348" x2="65430" y2="7324"/>
                        <a14:foregroundMark x1="65430" y1="7324" x2="75488" y2="6738"/>
                        <a14:foregroundMark x1="75488" y1="6738" x2="78418" y2="11230"/>
                        <a14:foregroundMark x1="77594" y1="8582" x2="78320" y2="13379"/>
                        <a14:foregroundMark x1="77344" y1="6934" x2="77593" y2="8578"/>
                        <a14:backgroundMark x1="21191" y1="26074" x2="21191" y2="26074"/>
                        <a14:backgroundMark x1="21582" y1="26074" x2="21973" y2="34570"/>
                        <a14:backgroundMark x1="78809" y1="24316" x2="79395" y2="29199"/>
                        <a14:backgroundMark x1="80664" y1="6152" x2="79102" y2="9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6281" r="21256" b="8405"/>
          <a:stretch/>
        </p:blipFill>
        <p:spPr>
          <a:xfrm>
            <a:off x="6467059" y="238540"/>
            <a:ext cx="4108175" cy="61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78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Aleix Boixader</dc:creator>
  <cp:lastModifiedBy>Aleix Boixader</cp:lastModifiedBy>
  <cp:revision>1</cp:revision>
  <dcterms:created xsi:type="dcterms:W3CDTF">2024-06-14T17:20:11Z</dcterms:created>
  <dcterms:modified xsi:type="dcterms:W3CDTF">2024-06-14T17:20:30Z</dcterms:modified>
</cp:coreProperties>
</file>