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70"/>
  </p:normalViewPr>
  <p:slideViewPr>
    <p:cSldViewPr snapToGrid="0" snapToObjects="1" showGuides="1">
      <p:cViewPr>
        <p:scale>
          <a:sx n="202" d="100"/>
          <a:sy n="202" d="100"/>
        </p:scale>
        <p:origin x="-592" y="-424"/>
      </p:cViewPr>
      <p:guideLst>
        <p:guide orient="horz" pos="368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00D65-9609-284A-90E8-092D4DDF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211221-9AF1-1E48-A2B8-50AB7B47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CC9CE-30CD-8749-A9EB-42543B2B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8871A-BC43-614B-BF90-5EA1CF57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93665-FC69-024A-8A1F-EED759EE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44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638C3-15CD-4A47-B11E-9655A1D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CF5BCE-9C01-F544-A749-DC75AB67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76B61-8B01-F847-967D-26BC6A7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82213-70A4-E840-8994-E7143750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25BE3-15A9-FF45-9525-3394E677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0B800-EA99-1B42-AA23-AF84C3794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02B08-BF26-6046-8A9D-C2674EBF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C5FB4-72C5-6946-9398-57761FE0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7C911-A9FB-9242-8A73-9E52107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36CDF-500A-C144-BFD7-4515C345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F637-6356-EC41-838E-ADB7619D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38878-0A36-AA41-B790-ECC99D20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F9C1B-1AF2-714A-8BF9-73443199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CCC08-B75D-FC42-903A-F383DACB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59869-CF91-BF4E-8DEF-63C08C68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E04A7-8759-DD4C-87EB-B6533B6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A6572-0068-5D49-84D9-53D18D6F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51FC4-BACA-4A45-8D83-729CE768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D3870-A48B-7F41-99B3-C33189C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B1538-6ED8-E649-90F0-DA462C08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4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F82C-143F-D94D-87E5-F2B64F40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24421-3649-4540-BFAC-648E3F20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7EFCD-5B34-6447-BDA6-C3943974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6DB20-6431-DF41-82F1-6894AAA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432199-F388-3247-BCFF-653A8DE0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CF112-4B33-E74D-92C8-BD4D7C7B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63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8165F-D5EE-BE4A-B46E-9460FD46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47BD5-C83A-0B47-AC26-B4919BBA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B095A2-FC34-BD4F-A442-728BC772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5B6EF6-CC47-6248-9EEF-BD106683E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7F1359-4B8E-9D4D-8405-E488E14A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71A44-CECC-1B4A-ABAC-7627A309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D87E3-9877-7142-ABAE-7FAE4863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ADFEA-C8A2-E245-B861-6D16F971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8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1DF88-1AA0-514D-B986-BB638DF3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5B0F4B-CF79-024A-AC9B-8F21F80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29967-E9B2-B245-BB87-A998E8F1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7F447-5B51-724D-B069-8FCF93A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2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ADFC5-5108-4542-8569-CCCBC5B2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C42E51-8BDE-A941-8414-7418642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4D6DAF-F5B8-0C49-B759-7DD8ED64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3AF0D-2315-4646-95AE-F0AAB59C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9E75A-CDA4-C048-B61F-B59E5911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327AA8-BD87-2049-BEA9-7FF129E6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5A7A1-3C4F-3F44-B1A2-0A24A66D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FF007-E0AA-9E4D-9498-19C2A78E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0A6E91-681C-4D49-8B69-1104D947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0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CC1F-C48B-6240-9442-CECB7508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DB7CBA-5CF8-2F45-A3A9-99974E73F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C51E99-646E-D349-B896-6C5E3EFF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737242-32B7-5447-AEC8-FC62BF83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607CB0-11DE-D245-9185-7110DFCA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C3F2C-7AFD-C445-B021-081EC910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094740-3BC4-7D42-BDE7-4BDD3C11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A0817-DBF1-9F47-87BE-161356DE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BEDC-6D6E-F249-BE1F-026EF9910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6C04-4D60-0945-9770-DC6EE7AFE853}" type="datetimeFigureOut">
              <a:rPr lang="de-DE" smtClean="0"/>
              <a:t>12.03.22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1E8D8-EC2D-0645-A576-53B4CED6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94240-36FF-CF43-B1A0-40FC0E54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B3C4-46D2-424D-96E0-55ED4D8D5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DC6C286-079C-AB4D-919B-4625C36CA61D}"/>
              </a:ext>
            </a:extLst>
          </p:cNvPr>
          <p:cNvGrpSpPr/>
          <p:nvPr/>
        </p:nvGrpSpPr>
        <p:grpSpPr>
          <a:xfrm>
            <a:off x="1928553" y="1213659"/>
            <a:ext cx="5254217" cy="2215342"/>
            <a:chOff x="1928553" y="1213658"/>
            <a:chExt cx="5951003" cy="26011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C61D012-E5C3-E942-B4AE-B1877242379D}"/>
                </a:ext>
              </a:extLst>
            </p:cNvPr>
            <p:cNvSpPr/>
            <p:nvPr/>
          </p:nvSpPr>
          <p:spPr>
            <a:xfrm>
              <a:off x="1928553" y="1213658"/>
              <a:ext cx="5951003" cy="260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t" anchorCtr="0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Problemdomäne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0C633DE3-40F4-0348-A5BB-B6C21077046F}"/>
                </a:ext>
              </a:extLst>
            </p:cNvPr>
            <p:cNvGrpSpPr/>
            <p:nvPr/>
          </p:nvGrpSpPr>
          <p:grpSpPr>
            <a:xfrm>
              <a:off x="2119928" y="1807499"/>
              <a:ext cx="5568251" cy="1786976"/>
              <a:chOff x="2101626" y="1878937"/>
              <a:chExt cx="5568251" cy="1786976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CE341AE-7FA3-D146-93FB-9939E5E01FD5}"/>
                  </a:ext>
                </a:extLst>
              </p:cNvPr>
              <p:cNvSpPr/>
              <p:nvPr/>
            </p:nvSpPr>
            <p:spPr>
              <a:xfrm>
                <a:off x="4375263" y="3168037"/>
                <a:ext cx="1573877" cy="492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IAM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EAB9B99-8BD5-C44E-B476-9A1272E1A193}"/>
                  </a:ext>
                </a:extLst>
              </p:cNvPr>
              <p:cNvSpPr/>
              <p:nvPr/>
            </p:nvSpPr>
            <p:spPr>
              <a:xfrm>
                <a:off x="2101626" y="3173579"/>
                <a:ext cx="2139643" cy="492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Generische Domänen</a:t>
                </a:r>
                <a:endParaRPr lang="de-DE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BF6BAF7-1C55-6C4B-B46C-BA8A1F3F8EB8}"/>
                  </a:ext>
                </a:extLst>
              </p:cNvPr>
              <p:cNvSpPr/>
              <p:nvPr/>
            </p:nvSpPr>
            <p:spPr>
              <a:xfrm>
                <a:off x="2114497" y="2529029"/>
                <a:ext cx="2113906" cy="4923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Unterstützende Domänen</a:t>
                </a:r>
                <a:endParaRPr lang="de-DE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33823B4-1D49-1A44-B771-C6235C875BC5}"/>
                  </a:ext>
                </a:extLst>
              </p:cNvPr>
              <p:cNvSpPr/>
              <p:nvPr/>
            </p:nvSpPr>
            <p:spPr>
              <a:xfrm>
                <a:off x="6096000" y="2523487"/>
                <a:ext cx="1573877" cy="4923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Projekt-Verwaltung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FE92D52-C6D5-A94C-88D5-FA9DD15ABB2E}"/>
                  </a:ext>
                </a:extLst>
              </p:cNvPr>
              <p:cNvSpPr/>
              <p:nvPr/>
            </p:nvSpPr>
            <p:spPr>
              <a:xfrm>
                <a:off x="2114496" y="1884479"/>
                <a:ext cx="2113905" cy="4923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Kerndomäne</a:t>
                </a:r>
                <a:endParaRPr lang="de-DE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CE30391-F4DE-7C45-B04D-83D52A7540CF}"/>
                  </a:ext>
                </a:extLst>
              </p:cNvPr>
              <p:cNvSpPr/>
              <p:nvPr/>
            </p:nvSpPr>
            <p:spPr>
              <a:xfrm>
                <a:off x="4375263" y="1878937"/>
                <a:ext cx="3294614" cy="4923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Aufgabenverwaltung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07278E4-36EC-364C-9435-2E6A1A3EAF0C}"/>
                  </a:ext>
                </a:extLst>
              </p:cNvPr>
              <p:cNvSpPr/>
              <p:nvPr/>
            </p:nvSpPr>
            <p:spPr>
              <a:xfrm>
                <a:off x="4375263" y="2523487"/>
                <a:ext cx="1573877" cy="4923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Statistiken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F4D2958C-062C-0743-8A08-7245C01CA469}"/>
                  </a:ext>
                </a:extLst>
              </p:cNvPr>
              <p:cNvSpPr/>
              <p:nvPr/>
            </p:nvSpPr>
            <p:spPr>
              <a:xfrm>
                <a:off x="6096000" y="3168037"/>
                <a:ext cx="1573877" cy="492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de-DE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Messaging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98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6</cp:revision>
  <dcterms:created xsi:type="dcterms:W3CDTF">2022-03-11T17:09:06Z</dcterms:created>
  <dcterms:modified xsi:type="dcterms:W3CDTF">2022-03-12T12:20:54Z</dcterms:modified>
</cp:coreProperties>
</file>