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394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DBA2F-795C-5242-8BB2-90F66AF6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DCF0F7-3E13-E540-8493-2E1A7C43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1E3F7B-A575-614B-A711-0F34778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4C67D-43F3-4F4A-9EEE-85E0E218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FB57D-0A96-D848-88D4-6EC3E6A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2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D40F9-4C74-E447-B5A3-2AA2F2DF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4B248-EA9C-6340-BFA5-38C4BA1F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79B57-78EC-044E-8F9E-80E68393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2F89E-16A0-4C4D-B23B-294828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375DC-438F-5940-9109-572C3D05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1F61E-D1A0-0B48-A5A0-EB4C0DD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AA5BD-E690-2045-ADA6-CF81F4DE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5ABD4D-3950-E64E-BBED-198F71D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8A19A-011B-5446-818F-8F1412F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6C1F5-73DE-8549-B94C-D8E8496F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78116-35B9-1943-9E45-7B7FBAF7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5AD99-DE85-824D-B9EC-05AC32F1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7C59AB-7BB6-CA4E-8AE3-4D518A0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1203-30E7-724D-832A-2FA55EF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D4E15-FFB7-7948-BC8C-DAB98467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76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611A4-108A-FB44-B2B7-0A4B2DC3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DC4F10-F7DB-1F43-9671-93F52530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4554E-4B45-8F4A-B940-91DBA4A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496E9-BC3E-FA41-A440-36626E73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5457E-2CD3-0641-A490-4981233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99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441D6-2FBC-4342-B11D-5F6B0870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80BDF-A213-5A4B-A7C3-A91B532A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95D7C7-BB5E-BE42-B3AD-95E28577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6695FA-C1D8-AB40-9B4E-9268AE95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CB354-AD6C-B647-A194-7683558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86CB7-99FF-0C47-83C5-5AA8040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9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0731-E7F5-7346-9368-5E44F235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811E7-732B-9E49-870A-38630209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76FCFE-68E4-DC40-BA15-5E6BDE35D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E1D76-AE08-1F42-989B-CBEB64AEA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457CBE-B0E6-ED4B-AF3E-5DDEC2D3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3EEA9A-B7A1-CC45-A0F1-88C1A9E6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A84A7-FFE1-1F4C-A30A-BFE81DC7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B33B7-DC9E-5149-93E8-1FFEF58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50DDC-0303-0946-A38D-5D05DE3C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85B62-D483-384C-A7AD-632BDCC5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6702CC-932B-AB4F-9798-170E5D06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7F776E-584A-2147-B9A2-04866252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52AF5-1AB8-5D41-96AF-9B56EAB6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C7AB07-9625-7A49-8529-EECDD375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12B1E0-53BC-CB48-9AF5-4B47942D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8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C8B24-B124-9344-A89A-51D4CD81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ABFA3-A13A-DA45-A1BF-F0BFDCF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41724A-FA0C-7941-8585-D692AF1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FF1A50-831C-4041-98C9-176C63D2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4D544-9471-C346-8FE7-3FA26F05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D0D5EE-0085-D948-9430-55B283EA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4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3538-F4F5-1E43-822D-F9794F74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CF5D-A2B0-9049-B16A-8A769F91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3457D7-0E4E-A24A-9A9C-D3BA0881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A4B33-8FB0-1E44-B0C4-02CBB29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71F5E6-2610-ED49-9D94-CFCB9FDF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079E1D-A292-984D-BD4E-E7EB7BE8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3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41352E7-7618-1A4A-A6DC-349C5E6F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72D7E-983E-8542-B362-69C22F00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C2CCBF-CA70-8B45-A967-7E82DF4BC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B67B-1832-ED43-A61C-81022D52B062}" type="datetimeFigureOut">
              <a:rPr lang="de-DE" smtClean="0"/>
              <a:t>01.06.21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1B8CD-A1B7-CC4D-972D-8DC2492B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D1FAC-D387-9546-A5E8-B970CB34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F56FF-CD92-764F-94D6-FCC0C01DB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9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9D3F806-B56F-9A4A-AF0B-B0E714EA6098}"/>
              </a:ext>
            </a:extLst>
          </p:cNvPr>
          <p:cNvGrpSpPr/>
          <p:nvPr/>
        </p:nvGrpSpPr>
        <p:grpSpPr>
          <a:xfrm>
            <a:off x="3604039" y="348344"/>
            <a:ext cx="4571132" cy="5621728"/>
            <a:chOff x="3938233" y="240475"/>
            <a:chExt cx="3893802" cy="6103875"/>
          </a:xfrm>
        </p:grpSpPr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9D4F6567-F8C4-C84A-9128-DE05C2554706}"/>
                </a:ext>
              </a:extLst>
            </p:cNvPr>
            <p:cNvSpPr/>
            <p:nvPr/>
          </p:nvSpPr>
          <p:spPr>
            <a:xfrm rot="10800000">
              <a:off x="4142554" y="1709084"/>
              <a:ext cx="3485162" cy="4635266"/>
            </a:xfrm>
            <a:prstGeom prst="trapezoid">
              <a:avLst>
                <a:gd name="adj" fmla="val 1409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cken des Rechtecks auf der gleichen Seite abrunden 14">
              <a:extLst>
                <a:ext uri="{FF2B5EF4-FFF2-40B4-BE49-F238E27FC236}">
                  <a16:creationId xmlns:a16="http://schemas.microsoft.com/office/drawing/2014/main" id="{45840CF3-CA8A-5947-8BC2-462873C8320F}"/>
                </a:ext>
              </a:extLst>
            </p:cNvPr>
            <p:cNvSpPr/>
            <p:nvPr/>
          </p:nvSpPr>
          <p:spPr>
            <a:xfrm>
              <a:off x="3938233" y="1072313"/>
              <a:ext cx="3893802" cy="5215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Halbbogen 15">
              <a:extLst>
                <a:ext uri="{FF2B5EF4-FFF2-40B4-BE49-F238E27FC236}">
                  <a16:creationId xmlns:a16="http://schemas.microsoft.com/office/drawing/2014/main" id="{4FB062EE-9819-1C4A-8714-18375C34453C}"/>
                </a:ext>
              </a:extLst>
            </p:cNvPr>
            <p:cNvSpPr/>
            <p:nvPr/>
          </p:nvSpPr>
          <p:spPr>
            <a:xfrm>
              <a:off x="5029581" y="240475"/>
              <a:ext cx="1711106" cy="1677777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52CB50CA-58F5-FA47-929E-A4208A9FDDAF}"/>
                </a:ext>
              </a:extLst>
            </p:cNvPr>
            <p:cNvSpPr/>
            <p:nvPr/>
          </p:nvSpPr>
          <p:spPr>
            <a:xfrm>
              <a:off x="5701860" y="2297308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09F6A37-D4F0-554D-96A5-13D5C1E25C2B}"/>
                </a:ext>
              </a:extLst>
            </p:cNvPr>
            <p:cNvSpPr/>
            <p:nvPr/>
          </p:nvSpPr>
          <p:spPr>
            <a:xfrm rot="363432">
              <a:off x="6534718" y="2297307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63C03732-6B6D-384C-AE80-A6DF7990C06F}"/>
                </a:ext>
              </a:extLst>
            </p:cNvPr>
            <p:cNvSpPr/>
            <p:nvPr/>
          </p:nvSpPr>
          <p:spPr>
            <a:xfrm rot="21236803">
              <a:off x="4869120" y="2297308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7899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FAA72C1-62D8-9748-9633-C1423DB76D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B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D05AE5A-9347-A149-BA09-B37DAE4BED9C}"/>
              </a:ext>
            </a:extLst>
          </p:cNvPr>
          <p:cNvGrpSpPr/>
          <p:nvPr/>
        </p:nvGrpSpPr>
        <p:grpSpPr>
          <a:xfrm>
            <a:off x="3604039" y="348344"/>
            <a:ext cx="4571132" cy="5621728"/>
            <a:chOff x="3938233" y="240475"/>
            <a:chExt cx="3893802" cy="6103875"/>
          </a:xfrm>
        </p:grpSpPr>
        <p:sp>
          <p:nvSpPr>
            <p:cNvPr id="14" name="Trapez 13">
              <a:extLst>
                <a:ext uri="{FF2B5EF4-FFF2-40B4-BE49-F238E27FC236}">
                  <a16:creationId xmlns:a16="http://schemas.microsoft.com/office/drawing/2014/main" id="{F665B35A-8C33-CC49-B6AF-34ED0E6A6463}"/>
                </a:ext>
              </a:extLst>
            </p:cNvPr>
            <p:cNvSpPr/>
            <p:nvPr/>
          </p:nvSpPr>
          <p:spPr>
            <a:xfrm rot="10800000">
              <a:off x="4142554" y="1709084"/>
              <a:ext cx="3485162" cy="4635266"/>
            </a:xfrm>
            <a:prstGeom prst="trapezoid">
              <a:avLst>
                <a:gd name="adj" fmla="val 14098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cken des Rechtecks auf der gleichen Seite abrunden 14">
              <a:extLst>
                <a:ext uri="{FF2B5EF4-FFF2-40B4-BE49-F238E27FC236}">
                  <a16:creationId xmlns:a16="http://schemas.microsoft.com/office/drawing/2014/main" id="{996AE1B9-75A5-8E49-A3C0-4FCEBC3D0F5B}"/>
                </a:ext>
              </a:extLst>
            </p:cNvPr>
            <p:cNvSpPr/>
            <p:nvPr/>
          </p:nvSpPr>
          <p:spPr>
            <a:xfrm>
              <a:off x="3938233" y="1072313"/>
              <a:ext cx="3893802" cy="5215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Halbbogen 15">
              <a:extLst>
                <a:ext uri="{FF2B5EF4-FFF2-40B4-BE49-F238E27FC236}">
                  <a16:creationId xmlns:a16="http://schemas.microsoft.com/office/drawing/2014/main" id="{7B949FE3-7B93-BE4F-A10C-39B7F7C393C4}"/>
                </a:ext>
              </a:extLst>
            </p:cNvPr>
            <p:cNvSpPr/>
            <p:nvPr/>
          </p:nvSpPr>
          <p:spPr>
            <a:xfrm>
              <a:off x="5029581" y="240475"/>
              <a:ext cx="1711106" cy="1677777"/>
            </a:xfrm>
            <a:prstGeom prst="blockArc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37A92DD9-B0C8-454E-AAC2-027B8DABBD0A}"/>
                </a:ext>
              </a:extLst>
            </p:cNvPr>
            <p:cNvSpPr/>
            <p:nvPr/>
          </p:nvSpPr>
          <p:spPr>
            <a:xfrm>
              <a:off x="5701860" y="2297308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rgbClr val="39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>
              <a:extLst>
                <a:ext uri="{FF2B5EF4-FFF2-40B4-BE49-F238E27FC236}">
                  <a16:creationId xmlns:a16="http://schemas.microsoft.com/office/drawing/2014/main" id="{4354E0F4-B57A-8248-8D25-6ACD938624C8}"/>
                </a:ext>
              </a:extLst>
            </p:cNvPr>
            <p:cNvSpPr/>
            <p:nvPr/>
          </p:nvSpPr>
          <p:spPr>
            <a:xfrm rot="363432">
              <a:off x="6534718" y="2297307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rgbClr val="39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4CC099CD-2371-054E-B002-0221E7C9DFD8}"/>
                </a:ext>
              </a:extLst>
            </p:cNvPr>
            <p:cNvSpPr/>
            <p:nvPr/>
          </p:nvSpPr>
          <p:spPr>
            <a:xfrm rot="21236803">
              <a:off x="4869120" y="2297308"/>
              <a:ext cx="366548" cy="3458817"/>
            </a:xfrm>
            <a:prstGeom prst="roundRect">
              <a:avLst>
                <a:gd name="adj" fmla="val 50000"/>
              </a:avLst>
            </a:prstGeom>
            <a:solidFill>
              <a:srgbClr val="39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823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7</cp:revision>
  <dcterms:created xsi:type="dcterms:W3CDTF">2021-06-01T16:17:23Z</dcterms:created>
  <dcterms:modified xsi:type="dcterms:W3CDTF">2021-06-01T17:27:22Z</dcterms:modified>
</cp:coreProperties>
</file>