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BA2F-795C-5242-8BB2-90F66AF6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CF0F7-3E13-E540-8493-2E1A7C43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E3F7B-A575-614B-A711-0F34778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4C67D-43F3-4F4A-9EEE-85E0E21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FB57D-0A96-D848-88D4-6EC3E6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40F9-4C74-E447-B5A3-2AA2F2D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4B248-EA9C-6340-BFA5-38C4BA1F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79B57-78EC-044E-8F9E-80E6839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2F89E-16A0-4C4D-B23B-294828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375DC-438F-5940-9109-572C3D0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1F61E-D1A0-0B48-A5A0-EB4C0DD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AA5BD-E690-2045-ADA6-CF81F4D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ABD4D-3950-E64E-BBED-198F71D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8A19A-011B-5446-818F-8F1412F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6C1F5-73DE-8549-B94C-D8E8496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78116-35B9-1943-9E45-7B7FBAF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5AD99-DE85-824D-B9EC-05AC32F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C59AB-7BB6-CA4E-8AE3-4D518A0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1203-30E7-724D-832A-2FA55EF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D4E15-FFB7-7948-BC8C-DAB9846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11A4-108A-FB44-B2B7-0A4B2DC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C4F10-F7DB-1F43-9671-93F52530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554E-4B45-8F4A-B940-91DBA4A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496E9-BC3E-FA41-A440-36626E7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457E-2CD3-0641-A490-4981233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41D6-2FBC-4342-B11D-5F6B087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80BDF-A213-5A4B-A7C3-A91B532A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5D7C7-BB5E-BE42-B3AD-95E28577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695FA-C1D8-AB40-9B4E-9268AE9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354-AD6C-B647-A194-7683558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86CB7-99FF-0C47-83C5-5AA8040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731-E7F5-7346-9368-5E44F2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811E7-732B-9E49-870A-38630209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6FCFE-68E4-DC40-BA15-5E6BDE35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E1D76-AE08-1F42-989B-CBEB64AE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57CBE-B0E6-ED4B-AF3E-5DDEC2D3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EEA9A-B7A1-CC45-A0F1-88C1A9E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A84A7-FFE1-1F4C-A30A-BFE81DC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B33B7-DC9E-5149-93E8-1FFEF5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0DDC-0303-0946-A38D-5D05DE3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85B62-D483-384C-A7AD-632BDCC5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6702CC-932B-AB4F-9798-170E5D0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F776E-584A-2147-B9A2-04866252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52AF5-1AB8-5D41-96AF-9B56EAB6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7AB07-9625-7A49-8529-EECDD37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2B1E0-53BC-CB48-9AF5-4B47942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8B24-B124-9344-A89A-51D4CD8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ABFA3-A13A-DA45-A1BF-F0BFDCF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1724A-FA0C-7941-8585-D692AF1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1A50-831C-4041-98C9-176C63D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D544-9471-C346-8FE7-3FA26F0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0D5EE-0085-D948-9430-55B283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4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3538-F4F5-1E43-822D-F9794F74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CF5D-A2B0-9049-B16A-8A769F9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457D7-0E4E-A24A-9A9C-D3BA0881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A4B33-8FB0-1E44-B0C4-02CBB29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1F5E6-2610-ED49-9D94-CFCB9FD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79E1D-A292-984D-BD4E-E7EB7BE8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352E7-7618-1A4A-A6DC-349C5E6F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72D7E-983E-8542-B362-69C22F00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2CCBF-CA70-8B45-A967-7E82DF4B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1B8CD-A1B7-CC4D-972D-8DC2492B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D1FAC-D387-9546-A5E8-B970CB34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AF76D89-9986-834F-86D9-9E578FC6793E}"/>
              </a:ext>
            </a:extLst>
          </p:cNvPr>
          <p:cNvGrpSpPr/>
          <p:nvPr/>
        </p:nvGrpSpPr>
        <p:grpSpPr>
          <a:xfrm rot="2700438">
            <a:off x="5228493" y="240475"/>
            <a:ext cx="1295550" cy="6377049"/>
            <a:chOff x="5228493" y="240475"/>
            <a:chExt cx="1295550" cy="6377049"/>
          </a:xfrm>
        </p:grpSpPr>
        <p:sp>
          <p:nvSpPr>
            <p:cNvPr id="9" name="Dreieck 8">
              <a:extLst>
                <a:ext uri="{FF2B5EF4-FFF2-40B4-BE49-F238E27FC236}">
                  <a16:creationId xmlns:a16="http://schemas.microsoft.com/office/drawing/2014/main" id="{8FDBBDFC-9C79-CC40-9449-C63F82970765}"/>
                </a:ext>
              </a:extLst>
            </p:cNvPr>
            <p:cNvSpPr/>
            <p:nvPr/>
          </p:nvSpPr>
          <p:spPr>
            <a:xfrm rot="10800000">
              <a:off x="5228493" y="5287107"/>
              <a:ext cx="1277814" cy="133041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2F3DF6C-D3F2-BA40-B1E0-2FCD5694C1C2}"/>
                </a:ext>
              </a:extLst>
            </p:cNvPr>
            <p:cNvSpPr/>
            <p:nvPr/>
          </p:nvSpPr>
          <p:spPr>
            <a:xfrm>
              <a:off x="5246227" y="1456667"/>
              <a:ext cx="1277816" cy="36107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en des Rechtecks auf der gleichen Seite abrunden 10">
              <a:extLst>
                <a:ext uri="{FF2B5EF4-FFF2-40B4-BE49-F238E27FC236}">
                  <a16:creationId xmlns:a16="http://schemas.microsoft.com/office/drawing/2014/main" id="{A5477609-1891-124C-8AFA-1E2D140D94FD}"/>
                </a:ext>
              </a:extLst>
            </p:cNvPr>
            <p:cNvSpPr/>
            <p:nvPr/>
          </p:nvSpPr>
          <p:spPr>
            <a:xfrm>
              <a:off x="5246227" y="240475"/>
              <a:ext cx="1277816" cy="996461"/>
            </a:xfrm>
            <a:prstGeom prst="round2SameRect">
              <a:avLst>
                <a:gd name="adj1" fmla="val 44902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789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524E38-C7BB-9E4F-B3A4-B4E09AAAA0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4B43CF1-FC64-7740-8137-4CF88BD88A8A}"/>
              </a:ext>
            </a:extLst>
          </p:cNvPr>
          <p:cNvGrpSpPr/>
          <p:nvPr/>
        </p:nvGrpSpPr>
        <p:grpSpPr>
          <a:xfrm rot="2700438">
            <a:off x="5228493" y="240475"/>
            <a:ext cx="1295550" cy="6377049"/>
            <a:chOff x="5228493" y="240475"/>
            <a:chExt cx="1295550" cy="6377049"/>
          </a:xfrm>
          <a:solidFill>
            <a:srgbClr val="E9E9E9"/>
          </a:solidFill>
        </p:grpSpPr>
        <p:sp>
          <p:nvSpPr>
            <p:cNvPr id="9" name="Dreieck 8">
              <a:extLst>
                <a:ext uri="{FF2B5EF4-FFF2-40B4-BE49-F238E27FC236}">
                  <a16:creationId xmlns:a16="http://schemas.microsoft.com/office/drawing/2014/main" id="{426B2F0C-34F9-6D43-81F7-4D5B30B3E265}"/>
                </a:ext>
              </a:extLst>
            </p:cNvPr>
            <p:cNvSpPr/>
            <p:nvPr/>
          </p:nvSpPr>
          <p:spPr>
            <a:xfrm rot="10800000">
              <a:off x="5228493" y="5287107"/>
              <a:ext cx="1277814" cy="1330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ED699C-638F-E243-B29C-EDA118169BFA}"/>
                </a:ext>
              </a:extLst>
            </p:cNvPr>
            <p:cNvSpPr/>
            <p:nvPr/>
          </p:nvSpPr>
          <p:spPr>
            <a:xfrm>
              <a:off x="5246227" y="1456667"/>
              <a:ext cx="1277816" cy="36107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en des Rechtecks auf der gleichen Seite abrunden 10">
              <a:extLst>
                <a:ext uri="{FF2B5EF4-FFF2-40B4-BE49-F238E27FC236}">
                  <a16:creationId xmlns:a16="http://schemas.microsoft.com/office/drawing/2014/main" id="{215D2DE7-5EC2-924C-A8C3-8586BDBF9C4F}"/>
                </a:ext>
              </a:extLst>
            </p:cNvPr>
            <p:cNvSpPr/>
            <p:nvPr/>
          </p:nvSpPr>
          <p:spPr>
            <a:xfrm>
              <a:off x="5246227" y="240475"/>
              <a:ext cx="1277816" cy="996461"/>
            </a:xfrm>
            <a:prstGeom prst="round2SameRect">
              <a:avLst>
                <a:gd name="adj1" fmla="val 4490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6589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3</cp:revision>
  <dcterms:created xsi:type="dcterms:W3CDTF">2021-06-01T16:17:23Z</dcterms:created>
  <dcterms:modified xsi:type="dcterms:W3CDTF">2021-06-01T16:47:31Z</dcterms:modified>
</cp:coreProperties>
</file>