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429000" cy="2057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5A2D"/>
    <a:srgbClr val="501210"/>
    <a:srgbClr val="5F1111"/>
    <a:srgbClr val="996633"/>
    <a:srgbClr val="701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7" autoAdjust="0"/>
    <p:restoredTop sz="94660"/>
  </p:normalViewPr>
  <p:slideViewPr>
    <p:cSldViewPr snapToGrid="0">
      <p:cViewPr varScale="1">
        <p:scale>
          <a:sx n="228" d="100"/>
          <a:sy n="228" d="100"/>
        </p:scale>
        <p:origin x="18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336709"/>
            <a:ext cx="2571750" cy="716280"/>
          </a:xfrm>
        </p:spPr>
        <p:txBody>
          <a:bodyPr anchor="b"/>
          <a:lstStyle>
            <a:lvl1pPr algn="ctr">
              <a:defRPr sz="1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1080611"/>
            <a:ext cx="2571750" cy="496729"/>
          </a:xfrm>
        </p:spPr>
        <p:txBody>
          <a:bodyPr/>
          <a:lstStyle>
            <a:lvl1pPr marL="0" indent="0" algn="ctr">
              <a:buNone/>
              <a:defRPr sz="675"/>
            </a:lvl1pPr>
            <a:lvl2pPr marL="128610" indent="0" algn="ctr">
              <a:buNone/>
              <a:defRPr sz="563"/>
            </a:lvl2pPr>
            <a:lvl3pPr marL="257221" indent="0" algn="ctr">
              <a:buNone/>
              <a:defRPr sz="506"/>
            </a:lvl3pPr>
            <a:lvl4pPr marL="385831" indent="0" algn="ctr">
              <a:buNone/>
              <a:defRPr sz="450"/>
            </a:lvl4pPr>
            <a:lvl5pPr marL="514441" indent="0" algn="ctr">
              <a:buNone/>
              <a:defRPr sz="450"/>
            </a:lvl5pPr>
            <a:lvl6pPr marL="643052" indent="0" algn="ctr">
              <a:buNone/>
              <a:defRPr sz="450"/>
            </a:lvl6pPr>
            <a:lvl7pPr marL="771662" indent="0" algn="ctr">
              <a:buNone/>
              <a:defRPr sz="450"/>
            </a:lvl7pPr>
            <a:lvl8pPr marL="900273" indent="0" algn="ctr">
              <a:buNone/>
              <a:defRPr sz="450"/>
            </a:lvl8pPr>
            <a:lvl9pPr marL="1028883" indent="0" algn="ctr">
              <a:buNone/>
              <a:defRPr sz="4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578-E811-451F-8D2D-65785C206E7A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1B1C-D4DA-412D-A007-FD68814C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93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578-E811-451F-8D2D-65785C206E7A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1B1C-D4DA-412D-A007-FD68814C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87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3878" y="109538"/>
            <a:ext cx="739378" cy="17435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744" y="109538"/>
            <a:ext cx="2175272" cy="17435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578-E811-451F-8D2D-65785C206E7A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1B1C-D4DA-412D-A007-FD68814C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40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578-E811-451F-8D2D-65785C206E7A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1B1C-D4DA-412D-A007-FD68814C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4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8" y="512922"/>
            <a:ext cx="2957513" cy="855821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58" y="1376839"/>
            <a:ext cx="2957513" cy="450056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1pPr>
            <a:lvl2pPr marL="12861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2pPr>
            <a:lvl3pPr marL="257221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3pPr>
            <a:lvl4pPr marL="385831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4pPr>
            <a:lvl5pPr marL="514441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5pPr>
            <a:lvl6pPr marL="643052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6pPr>
            <a:lvl7pPr marL="771662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7pPr>
            <a:lvl8pPr marL="900273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8pPr>
            <a:lvl9pPr marL="1028883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578-E811-451F-8D2D-65785C206E7A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1B1C-D4DA-412D-A007-FD68814C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1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744" y="547688"/>
            <a:ext cx="1457325" cy="1305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931" y="547688"/>
            <a:ext cx="1457325" cy="1305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578-E811-451F-8D2D-65785C206E7A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1B1C-D4DA-412D-A007-FD68814C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60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09538"/>
            <a:ext cx="2957513" cy="397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190" y="504349"/>
            <a:ext cx="1450628" cy="247174"/>
          </a:xfrm>
        </p:spPr>
        <p:txBody>
          <a:bodyPr anchor="b"/>
          <a:lstStyle>
            <a:lvl1pPr marL="0" indent="0">
              <a:buNone/>
              <a:defRPr sz="675" b="1"/>
            </a:lvl1pPr>
            <a:lvl2pPr marL="128610" indent="0">
              <a:buNone/>
              <a:defRPr sz="563" b="1"/>
            </a:lvl2pPr>
            <a:lvl3pPr marL="257221" indent="0">
              <a:buNone/>
              <a:defRPr sz="506" b="1"/>
            </a:lvl3pPr>
            <a:lvl4pPr marL="385831" indent="0">
              <a:buNone/>
              <a:defRPr sz="450" b="1"/>
            </a:lvl4pPr>
            <a:lvl5pPr marL="514441" indent="0">
              <a:buNone/>
              <a:defRPr sz="450" b="1"/>
            </a:lvl5pPr>
            <a:lvl6pPr marL="643052" indent="0">
              <a:buNone/>
              <a:defRPr sz="450" b="1"/>
            </a:lvl6pPr>
            <a:lvl7pPr marL="771662" indent="0">
              <a:buNone/>
              <a:defRPr sz="450" b="1"/>
            </a:lvl7pPr>
            <a:lvl8pPr marL="900273" indent="0">
              <a:buNone/>
              <a:defRPr sz="450" b="1"/>
            </a:lvl8pPr>
            <a:lvl9pPr marL="1028883" indent="0">
              <a:buNone/>
              <a:defRPr sz="4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190" y="751523"/>
            <a:ext cx="1450628" cy="11053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5931" y="504349"/>
            <a:ext cx="1457772" cy="247174"/>
          </a:xfrm>
        </p:spPr>
        <p:txBody>
          <a:bodyPr anchor="b"/>
          <a:lstStyle>
            <a:lvl1pPr marL="0" indent="0">
              <a:buNone/>
              <a:defRPr sz="675" b="1"/>
            </a:lvl1pPr>
            <a:lvl2pPr marL="128610" indent="0">
              <a:buNone/>
              <a:defRPr sz="563" b="1"/>
            </a:lvl2pPr>
            <a:lvl3pPr marL="257221" indent="0">
              <a:buNone/>
              <a:defRPr sz="506" b="1"/>
            </a:lvl3pPr>
            <a:lvl4pPr marL="385831" indent="0">
              <a:buNone/>
              <a:defRPr sz="450" b="1"/>
            </a:lvl4pPr>
            <a:lvl5pPr marL="514441" indent="0">
              <a:buNone/>
              <a:defRPr sz="450" b="1"/>
            </a:lvl5pPr>
            <a:lvl6pPr marL="643052" indent="0">
              <a:buNone/>
              <a:defRPr sz="450" b="1"/>
            </a:lvl6pPr>
            <a:lvl7pPr marL="771662" indent="0">
              <a:buNone/>
              <a:defRPr sz="450" b="1"/>
            </a:lvl7pPr>
            <a:lvl8pPr marL="900273" indent="0">
              <a:buNone/>
              <a:defRPr sz="450" b="1"/>
            </a:lvl8pPr>
            <a:lvl9pPr marL="1028883" indent="0">
              <a:buNone/>
              <a:defRPr sz="4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5931" y="751523"/>
            <a:ext cx="1457772" cy="11053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578-E811-451F-8D2D-65785C206E7A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1B1C-D4DA-412D-A007-FD68814C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46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578-E811-451F-8D2D-65785C206E7A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1B1C-D4DA-412D-A007-FD68814C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0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578-E811-451F-8D2D-65785C206E7A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1B1C-D4DA-412D-A007-FD68814C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37160"/>
            <a:ext cx="1105942" cy="480060"/>
          </a:xfrm>
        </p:spPr>
        <p:txBody>
          <a:bodyPr anchor="b"/>
          <a:lstStyle>
            <a:lvl1pPr>
              <a:defRPr sz="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72" y="296227"/>
            <a:ext cx="1735931" cy="1462088"/>
          </a:xfrm>
        </p:spPr>
        <p:txBody>
          <a:bodyPr/>
          <a:lstStyle>
            <a:lvl1pPr>
              <a:defRPr sz="900"/>
            </a:lvl1pPr>
            <a:lvl2pPr>
              <a:defRPr sz="788"/>
            </a:lvl2pPr>
            <a:lvl3pPr>
              <a:defRPr sz="675"/>
            </a:lvl3pPr>
            <a:lvl4pPr>
              <a:defRPr sz="563"/>
            </a:lvl4pPr>
            <a:lvl5pPr>
              <a:defRPr sz="563"/>
            </a:lvl5pPr>
            <a:lvl6pPr>
              <a:defRPr sz="563"/>
            </a:lvl6pPr>
            <a:lvl7pPr>
              <a:defRPr sz="563"/>
            </a:lvl7pPr>
            <a:lvl8pPr>
              <a:defRPr sz="563"/>
            </a:lvl8pPr>
            <a:lvl9pPr>
              <a:defRPr sz="56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" y="617220"/>
            <a:ext cx="1105942" cy="1143476"/>
          </a:xfrm>
        </p:spPr>
        <p:txBody>
          <a:bodyPr/>
          <a:lstStyle>
            <a:lvl1pPr marL="0" indent="0">
              <a:buNone/>
              <a:defRPr sz="450"/>
            </a:lvl1pPr>
            <a:lvl2pPr marL="128610" indent="0">
              <a:buNone/>
              <a:defRPr sz="394"/>
            </a:lvl2pPr>
            <a:lvl3pPr marL="257221" indent="0">
              <a:buNone/>
              <a:defRPr sz="338"/>
            </a:lvl3pPr>
            <a:lvl4pPr marL="385831" indent="0">
              <a:buNone/>
              <a:defRPr sz="281"/>
            </a:lvl4pPr>
            <a:lvl5pPr marL="514441" indent="0">
              <a:buNone/>
              <a:defRPr sz="281"/>
            </a:lvl5pPr>
            <a:lvl6pPr marL="643052" indent="0">
              <a:buNone/>
              <a:defRPr sz="281"/>
            </a:lvl6pPr>
            <a:lvl7pPr marL="771662" indent="0">
              <a:buNone/>
              <a:defRPr sz="281"/>
            </a:lvl7pPr>
            <a:lvl8pPr marL="900273" indent="0">
              <a:buNone/>
              <a:defRPr sz="281"/>
            </a:lvl8pPr>
            <a:lvl9pPr marL="1028883" indent="0">
              <a:buNone/>
              <a:defRPr sz="28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578-E811-451F-8D2D-65785C206E7A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1B1C-D4DA-412D-A007-FD68814C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93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37160"/>
            <a:ext cx="1105942" cy="480060"/>
          </a:xfrm>
        </p:spPr>
        <p:txBody>
          <a:bodyPr anchor="b"/>
          <a:lstStyle>
            <a:lvl1pPr>
              <a:defRPr sz="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7772" y="296227"/>
            <a:ext cx="1735931" cy="1462088"/>
          </a:xfrm>
        </p:spPr>
        <p:txBody>
          <a:bodyPr anchor="t"/>
          <a:lstStyle>
            <a:lvl1pPr marL="0" indent="0">
              <a:buNone/>
              <a:defRPr sz="900"/>
            </a:lvl1pPr>
            <a:lvl2pPr marL="128610" indent="0">
              <a:buNone/>
              <a:defRPr sz="788"/>
            </a:lvl2pPr>
            <a:lvl3pPr marL="257221" indent="0">
              <a:buNone/>
              <a:defRPr sz="675"/>
            </a:lvl3pPr>
            <a:lvl4pPr marL="385831" indent="0">
              <a:buNone/>
              <a:defRPr sz="563"/>
            </a:lvl4pPr>
            <a:lvl5pPr marL="514441" indent="0">
              <a:buNone/>
              <a:defRPr sz="563"/>
            </a:lvl5pPr>
            <a:lvl6pPr marL="643052" indent="0">
              <a:buNone/>
              <a:defRPr sz="563"/>
            </a:lvl6pPr>
            <a:lvl7pPr marL="771662" indent="0">
              <a:buNone/>
              <a:defRPr sz="563"/>
            </a:lvl7pPr>
            <a:lvl8pPr marL="900273" indent="0">
              <a:buNone/>
              <a:defRPr sz="563"/>
            </a:lvl8pPr>
            <a:lvl9pPr marL="1028883" indent="0">
              <a:buNone/>
              <a:defRPr sz="5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" y="617220"/>
            <a:ext cx="1105942" cy="1143476"/>
          </a:xfrm>
        </p:spPr>
        <p:txBody>
          <a:bodyPr/>
          <a:lstStyle>
            <a:lvl1pPr marL="0" indent="0">
              <a:buNone/>
              <a:defRPr sz="450"/>
            </a:lvl1pPr>
            <a:lvl2pPr marL="128610" indent="0">
              <a:buNone/>
              <a:defRPr sz="394"/>
            </a:lvl2pPr>
            <a:lvl3pPr marL="257221" indent="0">
              <a:buNone/>
              <a:defRPr sz="338"/>
            </a:lvl3pPr>
            <a:lvl4pPr marL="385831" indent="0">
              <a:buNone/>
              <a:defRPr sz="281"/>
            </a:lvl4pPr>
            <a:lvl5pPr marL="514441" indent="0">
              <a:buNone/>
              <a:defRPr sz="281"/>
            </a:lvl5pPr>
            <a:lvl6pPr marL="643052" indent="0">
              <a:buNone/>
              <a:defRPr sz="281"/>
            </a:lvl6pPr>
            <a:lvl7pPr marL="771662" indent="0">
              <a:buNone/>
              <a:defRPr sz="281"/>
            </a:lvl7pPr>
            <a:lvl8pPr marL="900273" indent="0">
              <a:buNone/>
              <a:defRPr sz="281"/>
            </a:lvl8pPr>
            <a:lvl9pPr marL="1028883" indent="0">
              <a:buNone/>
              <a:defRPr sz="28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578-E811-451F-8D2D-65785C206E7A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1B1C-D4DA-412D-A007-FD68814C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3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744" y="109538"/>
            <a:ext cx="2957513" cy="397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44" y="547688"/>
            <a:ext cx="2957513" cy="13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744" y="1906905"/>
            <a:ext cx="771525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0B578-E811-451F-8D2D-65785C206E7A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5856" y="1906905"/>
            <a:ext cx="1157288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1731" y="1906905"/>
            <a:ext cx="771525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1B1C-D4DA-412D-A007-FD68814C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72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7221" rtl="0" eaLnBrk="1" latinLnBrk="0" hangingPunct="1">
        <a:lnSpc>
          <a:spcPct val="90000"/>
        </a:lnSpc>
        <a:spcBef>
          <a:spcPct val="0"/>
        </a:spcBef>
        <a:buNone/>
        <a:defRPr sz="12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305" indent="-64305" algn="l" defTabSz="257221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1pPr>
      <a:lvl2pPr marL="192916" indent="-64305" algn="l" defTabSz="257221" rtl="0" eaLnBrk="1" latinLnBrk="0" hangingPunct="1">
        <a:lnSpc>
          <a:spcPct val="90000"/>
        </a:lnSpc>
        <a:spcBef>
          <a:spcPts val="141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21526" indent="-64305" algn="l" defTabSz="257221" rtl="0" eaLnBrk="1" latinLnBrk="0" hangingPunct="1">
        <a:lnSpc>
          <a:spcPct val="90000"/>
        </a:lnSpc>
        <a:spcBef>
          <a:spcPts val="141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3pPr>
      <a:lvl4pPr marL="450136" indent="-64305" algn="l" defTabSz="257221" rtl="0" eaLnBrk="1" latinLnBrk="0" hangingPunct="1">
        <a:lnSpc>
          <a:spcPct val="90000"/>
        </a:lnSpc>
        <a:spcBef>
          <a:spcPts val="141"/>
        </a:spcBef>
        <a:buFont typeface="Arial" panose="020B0604020202020204" pitchFamily="34" charset="0"/>
        <a:buChar char="•"/>
        <a:defRPr sz="506" kern="1200">
          <a:solidFill>
            <a:schemeClr val="tx1"/>
          </a:solidFill>
          <a:latin typeface="+mn-lt"/>
          <a:ea typeface="+mn-ea"/>
          <a:cs typeface="+mn-cs"/>
        </a:defRPr>
      </a:lvl4pPr>
      <a:lvl5pPr marL="578747" indent="-64305" algn="l" defTabSz="257221" rtl="0" eaLnBrk="1" latinLnBrk="0" hangingPunct="1">
        <a:lnSpc>
          <a:spcPct val="90000"/>
        </a:lnSpc>
        <a:spcBef>
          <a:spcPts val="141"/>
        </a:spcBef>
        <a:buFont typeface="Arial" panose="020B0604020202020204" pitchFamily="34" charset="0"/>
        <a:buChar char="•"/>
        <a:defRPr sz="506" kern="1200">
          <a:solidFill>
            <a:schemeClr val="tx1"/>
          </a:solidFill>
          <a:latin typeface="+mn-lt"/>
          <a:ea typeface="+mn-ea"/>
          <a:cs typeface="+mn-cs"/>
        </a:defRPr>
      </a:lvl5pPr>
      <a:lvl6pPr marL="707357" indent="-64305" algn="l" defTabSz="257221" rtl="0" eaLnBrk="1" latinLnBrk="0" hangingPunct="1">
        <a:lnSpc>
          <a:spcPct val="90000"/>
        </a:lnSpc>
        <a:spcBef>
          <a:spcPts val="141"/>
        </a:spcBef>
        <a:buFont typeface="Arial" panose="020B0604020202020204" pitchFamily="34" charset="0"/>
        <a:buChar char="•"/>
        <a:defRPr sz="506" kern="1200">
          <a:solidFill>
            <a:schemeClr val="tx1"/>
          </a:solidFill>
          <a:latin typeface="+mn-lt"/>
          <a:ea typeface="+mn-ea"/>
          <a:cs typeface="+mn-cs"/>
        </a:defRPr>
      </a:lvl6pPr>
      <a:lvl7pPr marL="835967" indent="-64305" algn="l" defTabSz="257221" rtl="0" eaLnBrk="1" latinLnBrk="0" hangingPunct="1">
        <a:lnSpc>
          <a:spcPct val="90000"/>
        </a:lnSpc>
        <a:spcBef>
          <a:spcPts val="141"/>
        </a:spcBef>
        <a:buFont typeface="Arial" panose="020B0604020202020204" pitchFamily="34" charset="0"/>
        <a:buChar char="•"/>
        <a:defRPr sz="506" kern="1200">
          <a:solidFill>
            <a:schemeClr val="tx1"/>
          </a:solidFill>
          <a:latin typeface="+mn-lt"/>
          <a:ea typeface="+mn-ea"/>
          <a:cs typeface="+mn-cs"/>
        </a:defRPr>
      </a:lvl7pPr>
      <a:lvl8pPr marL="964578" indent="-64305" algn="l" defTabSz="257221" rtl="0" eaLnBrk="1" latinLnBrk="0" hangingPunct="1">
        <a:lnSpc>
          <a:spcPct val="90000"/>
        </a:lnSpc>
        <a:spcBef>
          <a:spcPts val="141"/>
        </a:spcBef>
        <a:buFont typeface="Arial" panose="020B0604020202020204" pitchFamily="34" charset="0"/>
        <a:buChar char="•"/>
        <a:defRPr sz="506" kern="1200">
          <a:solidFill>
            <a:schemeClr val="tx1"/>
          </a:solidFill>
          <a:latin typeface="+mn-lt"/>
          <a:ea typeface="+mn-ea"/>
          <a:cs typeface="+mn-cs"/>
        </a:defRPr>
      </a:lvl8pPr>
      <a:lvl9pPr marL="1093188" indent="-64305" algn="l" defTabSz="257221" rtl="0" eaLnBrk="1" latinLnBrk="0" hangingPunct="1">
        <a:lnSpc>
          <a:spcPct val="90000"/>
        </a:lnSpc>
        <a:spcBef>
          <a:spcPts val="141"/>
        </a:spcBef>
        <a:buFont typeface="Arial" panose="020B0604020202020204" pitchFamily="34" charset="0"/>
        <a:buChar char="•"/>
        <a:defRPr sz="5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221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1pPr>
      <a:lvl2pPr marL="128610" algn="l" defTabSz="257221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2pPr>
      <a:lvl3pPr marL="257221" algn="l" defTabSz="257221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3pPr>
      <a:lvl4pPr marL="385831" algn="l" defTabSz="257221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4pPr>
      <a:lvl5pPr marL="514441" algn="l" defTabSz="257221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5pPr>
      <a:lvl6pPr marL="643052" algn="l" defTabSz="257221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6pPr>
      <a:lvl7pPr marL="771662" algn="l" defTabSz="257221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7pPr>
      <a:lvl8pPr marL="900273" algn="l" defTabSz="257221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8pPr>
      <a:lvl9pPr marL="1028883" algn="l" defTabSz="257221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CB9605-BE1F-4CCF-B159-91B1A90D1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93" y="0"/>
            <a:ext cx="2844901" cy="2059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C1C3FC-A9C8-4EF9-A3C8-477BEFBA28EE}"/>
              </a:ext>
            </a:extLst>
          </p:cNvPr>
          <p:cNvSpPr/>
          <p:nvPr/>
        </p:nvSpPr>
        <p:spPr>
          <a:xfrm>
            <a:off x="1403117" y="0"/>
            <a:ext cx="2025883" cy="2057400"/>
          </a:xfrm>
          <a:prstGeom prst="rect">
            <a:avLst/>
          </a:prstGeom>
          <a:pattFill prst="pct90">
            <a:fgClr>
              <a:srgbClr val="501210"/>
            </a:fgClr>
            <a:bgClr>
              <a:srgbClr val="875A2D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12859" rIns="25718" bIns="128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E542D-41EB-4D2D-94BE-04FB0AF036CE}"/>
              </a:ext>
            </a:extLst>
          </p:cNvPr>
          <p:cNvSpPr/>
          <p:nvPr/>
        </p:nvSpPr>
        <p:spPr>
          <a:xfrm>
            <a:off x="1285875" y="631592"/>
            <a:ext cx="2143125" cy="862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12859" rIns="25718" bIns="128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EEE8C83-38A6-4909-A3BA-343D8BB11ED5}"/>
              </a:ext>
            </a:extLst>
          </p:cNvPr>
          <p:cNvGrpSpPr/>
          <p:nvPr/>
        </p:nvGrpSpPr>
        <p:grpSpPr>
          <a:xfrm>
            <a:off x="53731" y="83038"/>
            <a:ext cx="3321537" cy="1891323"/>
            <a:chOff x="307041" y="279000"/>
            <a:chExt cx="11577918" cy="6300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7E0FC27-C5FC-42CC-9DFA-1642E49BC746}"/>
                </a:ext>
              </a:extLst>
            </p:cNvPr>
            <p:cNvSpPr/>
            <p:nvPr/>
          </p:nvSpPr>
          <p:spPr>
            <a:xfrm>
              <a:off x="307041" y="279000"/>
              <a:ext cx="11577918" cy="6300000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F5F27B-21AB-41FB-A48A-A574922D044E}"/>
                </a:ext>
              </a:extLst>
            </p:cNvPr>
            <p:cNvSpPr/>
            <p:nvPr/>
          </p:nvSpPr>
          <p:spPr>
            <a:xfrm>
              <a:off x="462000" y="459000"/>
              <a:ext cx="11268000" cy="5940000"/>
            </a:xfrm>
            <a:prstGeom prst="rect">
              <a:avLst/>
            </a:prstGeom>
            <a:noFill/>
            <a:ln w="3175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/>
            </a:p>
          </p:txBody>
        </p:sp>
      </p:grp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AE612FC-A66E-4191-8F78-2CE62B8267D8}"/>
              </a:ext>
            </a:extLst>
          </p:cNvPr>
          <p:cNvSpPr/>
          <p:nvPr/>
        </p:nvSpPr>
        <p:spPr>
          <a:xfrm flipH="1">
            <a:off x="1285875" y="550502"/>
            <a:ext cx="117241" cy="81089"/>
          </a:xfrm>
          <a:prstGeom prst="rtTriangle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12859" rIns="25718" bIns="128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6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90F60D0B-CE15-482B-BEE2-0FB1BA055493}"/>
              </a:ext>
            </a:extLst>
          </p:cNvPr>
          <p:cNvSpPr/>
          <p:nvPr/>
        </p:nvSpPr>
        <p:spPr>
          <a:xfrm flipH="1" flipV="1">
            <a:off x="1285875" y="1493884"/>
            <a:ext cx="117241" cy="81089"/>
          </a:xfrm>
          <a:prstGeom prst="rtTriangle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12859" rIns="25718" bIns="128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6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98664F-B37A-4F07-943D-049CA930F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60" y="739757"/>
            <a:ext cx="741541" cy="613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866ABD-4278-481E-9830-C76671C7AF27}"/>
              </a:ext>
            </a:extLst>
          </p:cNvPr>
          <p:cNvSpPr txBox="1"/>
          <p:nvPr/>
        </p:nvSpPr>
        <p:spPr>
          <a:xfrm>
            <a:off x="2554557" y="205392"/>
            <a:ext cx="787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>
                <a:solidFill>
                  <a:schemeClr val="bg1"/>
                </a:solidFill>
                <a:latin typeface="Exotc350 Bd BT" panose="04030805050B02020A03" pitchFamily="82" charset="0"/>
              </a:rPr>
              <a:t>SWATI P</a:t>
            </a:r>
          </a:p>
          <a:p>
            <a:pPr algn="r"/>
            <a:r>
              <a:rPr lang="en-IN" sz="800" i="1" dirty="0">
                <a:solidFill>
                  <a:schemeClr val="bg1"/>
                </a:solidFill>
                <a:latin typeface="Chaparral Pro" panose="02060503040505020203" pitchFamily="18" charset="0"/>
              </a:rPr>
              <a:t>Founder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CDA2A-BD9B-4EC1-9D78-C3A49BB942FC}"/>
              </a:ext>
            </a:extLst>
          </p:cNvPr>
          <p:cNvSpPr txBox="1"/>
          <p:nvPr/>
        </p:nvSpPr>
        <p:spPr>
          <a:xfrm>
            <a:off x="1685344" y="682965"/>
            <a:ext cx="16568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Chaparral Pro" panose="02060503040505020203" pitchFamily="18" charset="0"/>
              </a:rPr>
              <a:t>+91 987654321</a:t>
            </a:r>
          </a:p>
          <a:p>
            <a:endParaRPr lang="en-IN" sz="400" dirty="0">
              <a:latin typeface="Chaparral Pro" panose="02060503040505020203" pitchFamily="18" charset="0"/>
            </a:endParaRPr>
          </a:p>
          <a:p>
            <a:r>
              <a:rPr lang="en-IN" sz="800" dirty="0">
                <a:latin typeface="Chaparral Pro" panose="02060503040505020203" pitchFamily="18" charset="0"/>
              </a:rPr>
              <a:t>newagatyarestaurant@gmail.com</a:t>
            </a:r>
          </a:p>
          <a:p>
            <a:endParaRPr lang="en-IN" sz="400" dirty="0">
              <a:latin typeface="Chaparral Pro" panose="02060503040505020203" pitchFamily="18" charset="0"/>
            </a:endParaRPr>
          </a:p>
          <a:p>
            <a:r>
              <a:rPr lang="en-IN" sz="800" dirty="0">
                <a:latin typeface="Chaparral Pro" panose="02060503040505020203" pitchFamily="18" charset="0"/>
              </a:rPr>
              <a:t>newagatyarestaurant.com</a:t>
            </a:r>
          </a:p>
          <a:p>
            <a:endParaRPr lang="en-IN" sz="400" dirty="0">
              <a:latin typeface="Chaparral Pro" panose="02060503040505020203" pitchFamily="18" charset="0"/>
            </a:endParaRPr>
          </a:p>
          <a:p>
            <a:r>
              <a:rPr lang="en-IN" sz="800" dirty="0">
                <a:latin typeface="Chaparral Pro" panose="02060503040505020203" pitchFamily="18" charset="0"/>
              </a:rPr>
              <a:t>M.G. Road, Pune, Maharashtra.</a:t>
            </a:r>
          </a:p>
        </p:txBody>
      </p:sp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66CD3F9C-BC49-4638-9741-063B9D0E5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17737" y="721898"/>
            <a:ext cx="145816" cy="145816"/>
          </a:xfrm>
          <a:prstGeom prst="rect">
            <a:avLst/>
          </a:prstGeom>
        </p:spPr>
      </p:pic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B93195DB-69F9-4A20-9D9E-B2C74E94A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7737" y="900445"/>
            <a:ext cx="145816" cy="145816"/>
          </a:xfrm>
          <a:prstGeom prst="rect">
            <a:avLst/>
          </a:prstGeom>
        </p:spPr>
      </p:pic>
      <p:pic>
        <p:nvPicPr>
          <p:cNvPr id="19" name="Graphic 18" descr="Internet">
            <a:extLst>
              <a:ext uri="{FF2B5EF4-FFF2-40B4-BE49-F238E27FC236}">
                <a16:creationId xmlns:a16="http://schemas.microsoft.com/office/drawing/2014/main" id="{8D94ADE2-B05D-4F25-AB01-81EAE07573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26081" y="1078992"/>
            <a:ext cx="145816" cy="145816"/>
          </a:xfrm>
          <a:prstGeom prst="rect">
            <a:avLst/>
          </a:prstGeom>
        </p:spPr>
      </p:pic>
      <p:pic>
        <p:nvPicPr>
          <p:cNvPr id="21" name="Graphic 20" descr="Marker">
            <a:extLst>
              <a:ext uri="{FF2B5EF4-FFF2-40B4-BE49-F238E27FC236}">
                <a16:creationId xmlns:a16="http://schemas.microsoft.com/office/drawing/2014/main" id="{311072B8-1E25-40F3-AC97-D5CA1B6D88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6081" y="1257538"/>
            <a:ext cx="145816" cy="14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1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_Card_Offc2019" id="{8136CCF5-DA9B-4929-B064-CC184D2E61CA}" vid="{844ECEDF-5FD3-4B9B-B665-9827424FE2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fdea27ef6cc9f1daaf33cf317cd12519</Template>
  <TotalTime>0</TotalTime>
  <Words>24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Chaparral Pro</vt:lpstr>
      <vt:lpstr>Exotc350 Bd BT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</cp:revision>
  <dcterms:created xsi:type="dcterms:W3CDTF">2024-07-20T08:42:38Z</dcterms:created>
  <dcterms:modified xsi:type="dcterms:W3CDTF">2024-07-20T08:43:12Z</dcterms:modified>
</cp:coreProperties>
</file>