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10" y="-108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6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8FE650-91C6-4B8D-B7DE-928E0B62AA69}" type="datetime1">
              <a:rPr lang="en-US"/>
              <a:pPr/>
              <a:t>12/13/2011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33556C-1E5B-4341-9FE1-662B8EC41E3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80E562-4926-443D-BCB1-56BF86C005C9}" type="datetime1">
              <a:rPr lang="en-US"/>
              <a:pPr/>
              <a:t>12/13/2011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063FF1-016E-42E2-B086-5773890DE72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655267-FC0B-4A13-B96B-69F243B80F2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2k12 CES main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160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282700"/>
            <a:ext cx="2044700" cy="353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282700"/>
            <a:ext cx="5981700" cy="353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3924300"/>
            <a:ext cx="4013200" cy="8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013200" cy="8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924300"/>
            <a:ext cx="8178800" cy="88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  <a:endParaRPr lang="en-US" smtClean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282700"/>
            <a:ext cx="81788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  <a:endParaRPr lang="en-US" smtClean="0">
              <a:sym typeface="Gill Sans" charset="0"/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4178300" y="6956425"/>
            <a:ext cx="1797050" cy="18415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200" b="1">
                <a:solidFill>
                  <a:srgbClr val="676767"/>
                </a:solidFill>
                <a:latin typeface="Arial" charset="0"/>
                <a:cs typeface="Arial" charset="0"/>
                <a:sym typeface="Arial" charset="0"/>
              </a:rPr>
              <a:t>Conference.CESweb.org</a:t>
            </a: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>
            <a:off x="7835900" y="6934200"/>
            <a:ext cx="1930400" cy="417513"/>
            <a:chOff x="0" y="0"/>
            <a:chExt cx="1700" cy="368"/>
          </a:xfrm>
        </p:grpSpPr>
        <p:pic>
          <p:nvPicPr>
            <p:cNvPr id="1032" name="Picture 4"/>
            <p:cNvPicPr>
              <a:picLocks noChangeAspect="1" noChangeArrowheads="1"/>
            </p:cNvPicPr>
            <p:nvPr/>
          </p:nvPicPr>
          <p:blipFill>
            <a:blip r:embed="rId13" cstate="print"/>
            <a:srcRect l="66119" t="32214" b="22603"/>
            <a:stretch>
              <a:fillRect/>
            </a:stretch>
          </p:blipFill>
          <p:spPr bwMode="auto">
            <a:xfrm>
              <a:off x="795" y="0"/>
              <a:ext cx="739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033" name="Picture 5"/>
            <p:cNvPicPr>
              <a:picLocks noChangeAspect="1" noChangeArrowheads="1"/>
            </p:cNvPicPr>
            <p:nvPr/>
          </p:nvPicPr>
          <p:blipFill>
            <a:blip r:embed="rId13" cstate="print"/>
            <a:srcRect l="65663" t="15118" r="563" b="67784"/>
            <a:stretch>
              <a:fillRect/>
            </a:stretch>
          </p:blipFill>
          <p:spPr bwMode="auto">
            <a:xfrm>
              <a:off x="0" y="119"/>
              <a:ext cx="736" cy="1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1030" name="Picture 10" descr="CES 101_2k12 CES st w_tag.jpg"/>
          <p:cNvPicPr>
            <a:picLocks noChangeAspect="1"/>
          </p:cNvPicPr>
          <p:nvPr/>
        </p:nvPicPr>
        <p:blipFill>
          <a:blip r:embed="rId14" cstate="print"/>
          <a:srcRect l="6734" r="5724" b="21693"/>
          <a:stretch>
            <a:fillRect/>
          </a:stretch>
        </p:blipFill>
        <p:spPr bwMode="auto">
          <a:xfrm>
            <a:off x="736600" y="6553200"/>
            <a:ext cx="12954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9" descr="2k12 CES thin.jpg"/>
          <p:cNvPicPr>
            <a:picLocks noChangeAspect="1"/>
          </p:cNvPicPr>
          <p:nvPr/>
        </p:nvPicPr>
        <p:blipFill>
          <a:blip r:embed="rId15" cstate="print"/>
          <a:srcRect r="990" b="19647"/>
          <a:stretch>
            <a:fillRect/>
          </a:stretch>
        </p:blipFill>
        <p:spPr bwMode="auto">
          <a:xfrm>
            <a:off x="0" y="0"/>
            <a:ext cx="1016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7411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k12 CES Conference powerpoint templat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2k12 CES Conference powerpoint template</Template>
  <TotalTime>0</TotalTime>
  <Pages>0</Pages>
  <Words>1</Words>
  <Characters>0</Characters>
  <Application>Microsoft Office PowerPoint</Application>
  <PresentationFormat>Custom</PresentationFormat>
  <Lines>0</Lines>
  <Paragraphs>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2k12 CES Conference powerpoint template</vt:lpstr>
      <vt:lpstr>Slide 1</vt:lpstr>
      <vt:lpstr>Slide 2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Imola Ekart</dc:creator>
  <cp:keywords/>
  <dc:description/>
  <cp:lastModifiedBy>Imola Ekart</cp:lastModifiedBy>
  <cp:revision>1</cp:revision>
  <dcterms:created xsi:type="dcterms:W3CDTF">2011-12-13T14:50:13Z</dcterms:created>
  <dcterms:modified xsi:type="dcterms:W3CDTF">2011-12-13T14:51:06Z</dcterms:modified>
</cp:coreProperties>
</file>