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565" autoAdjust="0"/>
  </p:normalViewPr>
  <p:slideViewPr>
    <p:cSldViewPr snapToGrid="0" snapToObjects="1">
      <p:cViewPr>
        <p:scale>
          <a:sx n="85" d="100"/>
          <a:sy n="85" d="100"/>
        </p:scale>
        <p:origin x="-1544" y="-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8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0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0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10.7bx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86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9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8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8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24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9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6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FFB-1272-464A-98AB-89C08E992C48}" type="datetimeFigureOut">
              <a:rPr lang="en-US" smtClean="0"/>
              <a:t>11/6/12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A83D-8615-6D43-88BA-BEA1A225C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.7cdf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1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7201"/>
            <a:ext cx="8229600" cy="400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2102" y="6274950"/>
            <a:ext cx="848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A545FFB-1272-464A-98AB-89C08E992C48}" type="datetimeFigureOut">
              <a:rPr lang="en-US" smtClean="0"/>
              <a:pPr/>
              <a:t>11/6/12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7081" y="6274950"/>
            <a:ext cx="1560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1181" y="6274950"/>
            <a:ext cx="15881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EB2A83D-8615-6D43-88BA-BEA1A225CB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FCA9-5DF7-4C4E-82CD-15B077DFA390}" type="datetimeFigureOut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63BEA-DF0C-CC49-ACB4-AD1087447D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10.7bvv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2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7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525059"/>
            <a:ext cx="9144000" cy="3436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4362077"/>
            <a:ext cx="7772400" cy="136207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22313" y="2861890"/>
            <a:ext cx="7772400" cy="1500187"/>
          </a:xfrm>
        </p:spPr>
        <p:txBody>
          <a:bodyPr>
            <a:normAutofit/>
          </a:bodyPr>
          <a:lstStyle/>
          <a:p>
            <a:endParaRPr lang="en-US" sz="5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53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9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390589"/>
            <a:ext cx="9144000" cy="3570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52823" y="3422094"/>
            <a:ext cx="7277279" cy="2255555"/>
          </a:xfrm>
        </p:spPr>
        <p:txBody>
          <a:bodyPr>
            <a:normAutofit fontScale="25000" lnSpcReduction="20000"/>
          </a:bodyPr>
          <a:lstStyle/>
          <a:p>
            <a:r>
              <a:rPr lang="en-US" sz="12800" b="1" dirty="0">
                <a:solidFill>
                  <a:srgbClr val="000000"/>
                </a:solidFill>
                <a:latin typeface="Arial"/>
                <a:cs typeface="Arial"/>
              </a:rPr>
              <a:t>Rate this conference session </a:t>
            </a:r>
            <a:r>
              <a:rPr lang="en-US" sz="12800" b="1" dirty="0" smtClean="0">
                <a:solidFill>
                  <a:srgbClr val="000000"/>
                </a:solidFill>
                <a:latin typeface="Arial"/>
                <a:cs typeface="Arial"/>
              </a:rPr>
              <a:t>on</a:t>
            </a:r>
            <a:endParaRPr lang="en-U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</a:p>
          <a:p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Follow these simple steps:</a:t>
            </a:r>
          </a:p>
          <a:p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lang="en-US" sz="7200" dirty="0" smtClean="0">
                <a:solidFill>
                  <a:srgbClr val="000000"/>
                </a:solidFill>
                <a:latin typeface="Arial"/>
                <a:cs typeface="Arial"/>
              </a:rPr>
              <a:t>.  </a:t>
            </a:r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Tap on the Conference program icon</a:t>
            </a:r>
          </a:p>
          <a:p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lang="en-US" sz="7200" dirty="0" smtClean="0">
                <a:solidFill>
                  <a:srgbClr val="000000"/>
                </a:solidFill>
                <a:latin typeface="Arial"/>
                <a:cs typeface="Arial"/>
              </a:rPr>
              <a:t>.  </a:t>
            </a:r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Find the session you’d like to rate and open it</a:t>
            </a:r>
          </a:p>
          <a:p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lang="en-US" sz="7200" dirty="0" smtClean="0">
                <a:solidFill>
                  <a:srgbClr val="000000"/>
                </a:solidFill>
                <a:latin typeface="Arial"/>
                <a:cs typeface="Arial"/>
              </a:rPr>
              <a:t>.  </a:t>
            </a:r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Tap RATE SESSION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44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It takes less than 60 seconds and your feedback is invaluable.</a:t>
            </a:r>
          </a:p>
          <a:p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</a:p>
          <a:p>
            <a:r>
              <a:rPr lang="en-US" sz="7200" dirty="0">
                <a:solidFill>
                  <a:srgbClr val="000000"/>
                </a:solidFill>
                <a:latin typeface="Arial"/>
                <a:cs typeface="Arial"/>
              </a:rPr>
              <a:t>Thank you.</a:t>
            </a:r>
            <a:endParaRPr lang="en-US" sz="7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2" name="Picture 1" descr="CES Mobile APPP_8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20" y="2547945"/>
            <a:ext cx="1328839" cy="13288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28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</Words>
  <Application>Microsoft Macintosh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Lindsey</dc:creator>
  <cp:lastModifiedBy>John Lindsey</cp:lastModifiedBy>
  <cp:revision>7</cp:revision>
  <dcterms:created xsi:type="dcterms:W3CDTF">2012-10-23T15:58:14Z</dcterms:created>
  <dcterms:modified xsi:type="dcterms:W3CDTF">2012-11-06T18:23:46Z</dcterms:modified>
</cp:coreProperties>
</file>