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5181600"/>
            <a:ext cx="91440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35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A52F9-9D39-451B-8DBF-9FCDD20F5C03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BEA0-D5B2-4673-9731-7542AA64D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8A380-6129-4232-943F-FAF7CFA2ACE1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5A301-E1EB-4FE2-B84D-FA7D8C165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D4593-060C-4139-A80B-126488EE79EF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C82BE5-B44D-421A-B3E0-8809C435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A73-89BC-4BD4-8F91-2A53867311AF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F0FB-33FB-4532-86EC-DD7D9E9213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8CD1D-4530-4996-9F96-F163EDF96CE4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7A4AE-02B0-4B0C-961C-4EB35D134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E678E-9992-4537-A538-F1DF57D2DD42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531AA-604B-4317-AF3A-EC06759936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52D4E-3DA5-4CBE-8342-CD6450F4C05C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ED874-76F4-4476-92A4-2ADA3697A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9D77F-71BD-4247-B6E9-9D5E180D7FCA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952A1-D249-4127-8AD2-54CDE7F462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F4400-D167-4070-99A8-B9EF4C72EE26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0A03F-9479-4708-9B54-A0FE7A5AC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F2757-AC64-4B61-B09B-A77E865F9903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6F0D-B046-4535-BBE3-C80D11230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ACD39-8B33-4AB0-AD4A-2689876A16A4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E1D37-E15F-4D3B-957C-8E7EA8EF8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5794-2k10-CES-Speker-Temp_LOWER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9CC45F5-A3CA-425B-BD01-FD697C869B2A}" type="datetimeFigureOut">
              <a:rPr lang="en-US"/>
              <a:pPr>
                <a:defRPr/>
              </a:pPr>
              <a:t>11/19/2009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67CECB3-FD13-4BB0-8E44-D2BFDCB21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  <p:pic>
        <p:nvPicPr>
          <p:cNvPr id="3076" name="Picture 4" descr="5794-2k10-CES-Speker-Temp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jlindsey</dc:creator>
  <cp:lastModifiedBy>Krichardson</cp:lastModifiedBy>
  <cp:revision>3</cp:revision>
  <dcterms:created xsi:type="dcterms:W3CDTF">2009-10-27T16:15:10Z</dcterms:created>
  <dcterms:modified xsi:type="dcterms:W3CDTF">2009-11-19T16:17:38Z</dcterms:modified>
</cp:coreProperties>
</file>