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92" r:id="rId2"/>
    <p:sldId id="391" r:id="rId3"/>
    <p:sldId id="256" r:id="rId4"/>
    <p:sldId id="258" r:id="rId5"/>
    <p:sldId id="257" r:id="rId6"/>
    <p:sldId id="260" r:id="rId7"/>
    <p:sldId id="259" r:id="rId8"/>
    <p:sldId id="263" r:id="rId9"/>
    <p:sldId id="261" r:id="rId10"/>
    <p:sldId id="264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88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8" r:id="rId101"/>
    <p:sldId id="353" r:id="rId102"/>
    <p:sldId id="356" r:id="rId103"/>
    <p:sldId id="354" r:id="rId104"/>
    <p:sldId id="359" r:id="rId105"/>
    <p:sldId id="357" r:id="rId106"/>
    <p:sldId id="360" r:id="rId107"/>
    <p:sldId id="393" r:id="rId108"/>
    <p:sldId id="394" r:id="rId109"/>
    <p:sldId id="381" r:id="rId110"/>
    <p:sldId id="382" r:id="rId111"/>
    <p:sldId id="385" r:id="rId112"/>
    <p:sldId id="384" r:id="rId113"/>
    <p:sldId id="387" r:id="rId114"/>
    <p:sldId id="388" r:id="rId115"/>
    <p:sldId id="389" r:id="rId116"/>
    <p:sldId id="390" r:id="rId117"/>
    <p:sldId id="395" r:id="rId118"/>
    <p:sldId id="396" r:id="rId119"/>
    <p:sldId id="397" r:id="rId120"/>
    <p:sldId id="398" r:id="rId121"/>
    <p:sldId id="399" r:id="rId122"/>
    <p:sldId id="400" r:id="rId123"/>
    <p:sldId id="401" r:id="rId124"/>
    <p:sldId id="402" r:id="rId125"/>
    <p:sldId id="403" r:id="rId126"/>
    <p:sldId id="404" r:id="rId127"/>
    <p:sldId id="405" r:id="rId128"/>
    <p:sldId id="406" r:id="rId129"/>
    <p:sldId id="407" r:id="rId130"/>
    <p:sldId id="408" r:id="rId131"/>
    <p:sldId id="409" r:id="rId132"/>
    <p:sldId id="410" r:id="rId133"/>
  </p:sldIdLst>
  <p:sldSz cx="7772400" cy="10058400"/>
  <p:notesSz cx="7010400" cy="9296400"/>
  <p:defaultTextStyle>
    <a:defPPr>
      <a:defRPr lang="en-US"/>
    </a:defPPr>
    <a:lvl1pPr marL="0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5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0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5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0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5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30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4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9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9" autoAdjust="0"/>
    <p:restoredTop sz="94660"/>
  </p:normalViewPr>
  <p:slideViewPr>
    <p:cSldViewPr snapToGrid="0">
      <p:cViewPr varScale="1">
        <p:scale>
          <a:sx n="46" d="100"/>
          <a:sy n="46" d="100"/>
        </p:scale>
        <p:origin x="12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4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90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3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9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8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8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1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6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6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6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7" y="2465707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7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7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7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1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8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7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1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50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50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50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5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7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7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7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26.png"/><Relationship Id="rId16" Type="http://schemas.openxmlformats.org/officeDocument/2006/relationships/image" Target="../media/image21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3DB8A71-2B93-DF27-760A-9DC61F969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0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B7AEE0-A4E8-7331-1CA0-BA3913A9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6" name="Picture 5" descr="A blue and white pixelated logo&#10;&#10;Description automatically generated">
            <a:extLst>
              <a:ext uri="{FF2B5EF4-FFF2-40B4-BE49-F238E27FC236}">
                <a16:creationId xmlns:a16="http://schemas.microsoft.com/office/drawing/2014/main" id="{F5276590-6716-4D6A-D889-9EDDA17A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white skull in a green circle&#10;&#10;Description automatically generated">
            <a:extLst>
              <a:ext uri="{FF2B5EF4-FFF2-40B4-BE49-F238E27FC236}">
                <a16:creationId xmlns:a16="http://schemas.microsoft.com/office/drawing/2014/main" id="{A00D6C6F-892A-A89E-7E97-BECAB2F0E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06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white skull in a green circle&#10;&#10;Description automatically generated">
            <a:extLst>
              <a:ext uri="{FF2B5EF4-FFF2-40B4-BE49-F238E27FC236}">
                <a16:creationId xmlns:a16="http://schemas.microsoft.com/office/drawing/2014/main" id="{5EBF7805-0CAD-794B-AD21-42336E049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66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3CA09F8F-146E-078E-0051-01A86FAC1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08" y="9277034"/>
            <a:ext cx="781366" cy="781366"/>
          </a:xfrm>
          <a:prstGeom prst="rect">
            <a:avLst/>
          </a:prstGeom>
        </p:spPr>
      </p:pic>
      <p:pic>
        <p:nvPicPr>
          <p:cNvPr id="10" name="Picture 9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01A8EBC6-E977-A053-91B0-539C8329E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36" y="9274569"/>
            <a:ext cx="781366" cy="781366"/>
          </a:xfrm>
          <a:prstGeom prst="rect">
            <a:avLst/>
          </a:prstGeom>
        </p:spPr>
      </p:pic>
      <p:pic>
        <p:nvPicPr>
          <p:cNvPr id="11" name="Picture 10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B2ECF635-5847-A9F0-35D3-91C1A6957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52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pixelated cartoon skull in a red circle&#10;&#10;Description automatically generated">
            <a:extLst>
              <a:ext uri="{FF2B5EF4-FFF2-40B4-BE49-F238E27FC236}">
                <a16:creationId xmlns:a16="http://schemas.microsoft.com/office/drawing/2014/main" id="{9ABE2DAC-D08F-BBEE-8091-F9EEF0D9B7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92" y="9274569"/>
            <a:ext cx="781366" cy="781366"/>
          </a:xfrm>
          <a:prstGeom prst="rect">
            <a:avLst/>
          </a:prstGeom>
        </p:spPr>
      </p:pic>
      <p:pic>
        <p:nvPicPr>
          <p:cNvPr id="13" name="Picture 12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ABC0A136-8CC5-9799-C742-A45F125F8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38" y="9274569"/>
            <a:ext cx="781366" cy="781366"/>
          </a:xfrm>
          <a:prstGeom prst="rect">
            <a:avLst/>
          </a:prstGeom>
        </p:spPr>
      </p:pic>
      <p:pic>
        <p:nvPicPr>
          <p:cNvPr id="14" name="Picture 13" descr="A cartoon of a person with a bow and arrow&#10;&#10;Description automatically generated">
            <a:extLst>
              <a:ext uri="{FF2B5EF4-FFF2-40B4-BE49-F238E27FC236}">
                <a16:creationId xmlns:a16="http://schemas.microsoft.com/office/drawing/2014/main" id="{1987EFBF-0A83-E9E8-0F55-A34D56EA7F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93" y="8493203"/>
            <a:ext cx="781366" cy="781366"/>
          </a:xfrm>
          <a:prstGeom prst="rect">
            <a:avLst/>
          </a:prstGeom>
        </p:spPr>
      </p:pic>
      <p:pic>
        <p:nvPicPr>
          <p:cNvPr id="15" name="Picture 14" descr="A cartoon of a person holding a cigarette&#10;&#10;Description automatically generated">
            <a:extLst>
              <a:ext uri="{FF2B5EF4-FFF2-40B4-BE49-F238E27FC236}">
                <a16:creationId xmlns:a16="http://schemas.microsoft.com/office/drawing/2014/main" id="{CC0E1B4A-5B72-9A36-D955-D1C83CC77C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856" y="8493203"/>
            <a:ext cx="781366" cy="781366"/>
          </a:xfrm>
          <a:prstGeom prst="rect">
            <a:avLst/>
          </a:prstGeom>
        </p:spPr>
      </p:pic>
      <p:pic>
        <p:nvPicPr>
          <p:cNvPr id="16" name="Picture 15" descr="A pixelated sword in a circle&#10;&#10;Description automatically generated">
            <a:extLst>
              <a:ext uri="{FF2B5EF4-FFF2-40B4-BE49-F238E27FC236}">
                <a16:creationId xmlns:a16="http://schemas.microsoft.com/office/drawing/2014/main" id="{F68E7B0E-917D-A10F-0CA2-5C5BBBFA1F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17" y="84932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54C203A-AD68-187B-1A9B-44FF8A2346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9" y="8490734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B46656A-6C67-B639-866C-CF830879B2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55" y="8490734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A59ABFF-73DA-41E8-3775-F83C72E41D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35" y="8490734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E4058B6-AC1B-250A-BE1C-0B49878A7E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99" y="8490734"/>
            <a:ext cx="781366" cy="781366"/>
          </a:xfrm>
          <a:prstGeom prst="rect">
            <a:avLst/>
          </a:prstGeom>
        </p:spPr>
      </p:pic>
      <p:pic>
        <p:nvPicPr>
          <p:cNvPr id="22" name="Picture 2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F955D90-AB83-6C34-F06E-2393B1E8D0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82" y="8490734"/>
            <a:ext cx="781366" cy="781366"/>
          </a:xfrm>
          <a:prstGeom prst="rect">
            <a:avLst/>
          </a:prstGeom>
        </p:spPr>
      </p:pic>
      <p:pic>
        <p:nvPicPr>
          <p:cNvPr id="23" name="Picture 2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B415058-6690-774F-CC52-DA040EE24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50" y="9272102"/>
            <a:ext cx="781366" cy="781366"/>
          </a:xfrm>
          <a:prstGeom prst="rect">
            <a:avLst/>
          </a:prstGeom>
        </p:spPr>
      </p:pic>
      <p:pic>
        <p:nvPicPr>
          <p:cNvPr id="24" name="Picture 2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55771E4-DB5F-8B08-5BE0-A74F199217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4" y="84907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64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4767942" cy="47679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9C3711-81AD-E5EA-629C-05618288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59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836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5A1549-F556-4D09-BEA0-F7E5025EE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2" y="4"/>
            <a:ext cx="4767941" cy="4767941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2B9FD8-7A40-D35D-A3BB-CF9EE1C4E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0" y="5290458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189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4767942" cy="47679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9C3711-81AD-E5EA-629C-05618288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59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331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deo game screen with text and pictures&#10;&#10;Description automatically generated">
            <a:extLst>
              <a:ext uri="{FF2B5EF4-FFF2-40B4-BE49-F238E27FC236}">
                <a16:creationId xmlns:a16="http://schemas.microsoft.com/office/drawing/2014/main" id="{099CAF4A-EE8A-5058-76A4-218E61B0C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0" y="2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966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978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D7E2B3B-2449-9534-5758-D2135AE78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7530" cy="3202542"/>
          </a:xfrm>
          <a:prstGeom prst="rect">
            <a:avLst/>
          </a:prstGeom>
        </p:spPr>
      </p:pic>
      <p:pic>
        <p:nvPicPr>
          <p:cNvPr id="5" name="Picture 4" descr="A pixelated video game of a treasure chest&#10;&#10;Description automatically generated">
            <a:extLst>
              <a:ext uri="{FF2B5EF4-FFF2-40B4-BE49-F238E27FC236}">
                <a16:creationId xmlns:a16="http://schemas.microsoft.com/office/drawing/2014/main" id="{3C496D2D-CD95-1142-2DAB-9304396A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30" y="5"/>
            <a:ext cx="2288742" cy="3204237"/>
          </a:xfrm>
          <a:prstGeom prst="rect">
            <a:avLst/>
          </a:prstGeom>
        </p:spPr>
      </p:pic>
      <p:pic>
        <p:nvPicPr>
          <p:cNvPr id="7" name="Picture 6" descr="A screen shot of a phone&#10;&#10;Description automatically generated">
            <a:extLst>
              <a:ext uri="{FF2B5EF4-FFF2-40B4-BE49-F238E27FC236}">
                <a16:creationId xmlns:a16="http://schemas.microsoft.com/office/drawing/2014/main" id="{C20E7522-DF9E-769B-6361-F9D8D2EBF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72" y="0"/>
            <a:ext cx="2287530" cy="3202542"/>
          </a:xfrm>
          <a:prstGeom prst="rect">
            <a:avLst/>
          </a:prstGeom>
        </p:spPr>
      </p:pic>
      <p:pic>
        <p:nvPicPr>
          <p:cNvPr id="9" name="Picture 8" descr="A pixelated video game&#10;&#10;Description automatically generated">
            <a:extLst>
              <a:ext uri="{FF2B5EF4-FFF2-40B4-BE49-F238E27FC236}">
                <a16:creationId xmlns:a16="http://schemas.microsoft.com/office/drawing/2014/main" id="{38E0A753-DF3C-1E8D-6C6F-048C6FFF0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2542"/>
            <a:ext cx="2287530" cy="3202542"/>
          </a:xfrm>
          <a:prstGeom prst="rect">
            <a:avLst/>
          </a:prstGeom>
        </p:spPr>
      </p:pic>
      <p:pic>
        <p:nvPicPr>
          <p:cNvPr id="11" name="Picture 10" descr="A pixelated image of a chest&#10;&#10;Description automatically generated">
            <a:extLst>
              <a:ext uri="{FF2B5EF4-FFF2-40B4-BE49-F238E27FC236}">
                <a16:creationId xmlns:a16="http://schemas.microsoft.com/office/drawing/2014/main" id="{F9A9D15D-E456-5C45-918E-DF11771AA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33" y="3201272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8F6AE8F-C533-D193-2483-36E50993F2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66" y="3200427"/>
            <a:ext cx="2288742" cy="3204237"/>
          </a:xfrm>
          <a:prstGeom prst="rect">
            <a:avLst/>
          </a:prstGeom>
        </p:spPr>
      </p:pic>
      <p:pic>
        <p:nvPicPr>
          <p:cNvPr id="15" name="Picture 14" descr="A purple and yellow chest on a black background&#10;&#10;Description automatically generated">
            <a:extLst>
              <a:ext uri="{FF2B5EF4-FFF2-40B4-BE49-F238E27FC236}">
                <a16:creationId xmlns:a16="http://schemas.microsoft.com/office/drawing/2014/main" id="{0023F78A-2AF2-7679-4CBC-40293F160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4" y="6403812"/>
            <a:ext cx="2287530" cy="3202542"/>
          </a:xfrm>
          <a:prstGeom prst="rect">
            <a:avLst/>
          </a:prstGeom>
        </p:spPr>
      </p:pic>
      <p:pic>
        <p:nvPicPr>
          <p:cNvPr id="17" name="Picture 16" descr="A pixelated video game image&#10;&#10;Description automatically generated">
            <a:extLst>
              <a:ext uri="{FF2B5EF4-FFF2-40B4-BE49-F238E27FC236}">
                <a16:creationId xmlns:a16="http://schemas.microsoft.com/office/drawing/2014/main" id="{226088AE-0576-F71B-C1BB-C5FBA160CB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42" y="6404237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866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blue chest&#10;&#10;Description automatically generated">
            <a:extLst>
              <a:ext uri="{FF2B5EF4-FFF2-40B4-BE49-F238E27FC236}">
                <a16:creationId xmlns:a16="http://schemas.microsoft.com/office/drawing/2014/main" id="{5DC35026-9EEA-51EA-04CA-283FCD151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2"/>
            <a:ext cx="2286924" cy="3201694"/>
          </a:xfrm>
          <a:prstGeom prst="rect">
            <a:avLst/>
          </a:prstGeom>
        </p:spPr>
      </p:pic>
      <p:pic>
        <p:nvPicPr>
          <p:cNvPr id="8" name="Picture 7" descr="A video game screen capture&#10;&#10;Description automatically generated">
            <a:extLst>
              <a:ext uri="{FF2B5EF4-FFF2-40B4-BE49-F238E27FC236}">
                <a16:creationId xmlns:a16="http://schemas.microsoft.com/office/drawing/2014/main" id="{F9DACC2B-F3E9-1B22-779E-038D7946F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34" y="5"/>
            <a:ext cx="2288742" cy="3204237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A0A0B38-BAC0-707E-1F5D-0BAF96686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2"/>
            <a:ext cx="2286924" cy="3201694"/>
          </a:xfrm>
          <a:prstGeom prst="rect">
            <a:avLst/>
          </a:prstGeom>
        </p:spPr>
      </p:pic>
      <p:pic>
        <p:nvPicPr>
          <p:cNvPr id="16" name="Picture 15" descr="A video game screen with a green and black rectangular object&#10;&#10;Description automatically generated">
            <a:extLst>
              <a:ext uri="{FF2B5EF4-FFF2-40B4-BE49-F238E27FC236}">
                <a16:creationId xmlns:a16="http://schemas.microsoft.com/office/drawing/2014/main" id="{ED611525-6747-BBD2-4E6A-C78EC1660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5" y="3201694"/>
            <a:ext cx="2287530" cy="3202542"/>
          </a:xfrm>
          <a:prstGeom prst="rect">
            <a:avLst/>
          </a:prstGeom>
        </p:spPr>
      </p:pic>
      <p:pic>
        <p:nvPicPr>
          <p:cNvPr id="19" name="Picture 18" descr="A video game screen with a rectangular object&#10;&#10;Description automatically generated">
            <a:extLst>
              <a:ext uri="{FF2B5EF4-FFF2-40B4-BE49-F238E27FC236}">
                <a16:creationId xmlns:a16="http://schemas.microsoft.com/office/drawing/2014/main" id="{8269DD29-5A2E-124F-CB05-3BC6A19AA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28" y="3201694"/>
            <a:ext cx="2287530" cy="3202542"/>
          </a:xfrm>
          <a:prstGeom prst="rect">
            <a:avLst/>
          </a:prstGeom>
        </p:spPr>
      </p:pic>
      <p:pic>
        <p:nvPicPr>
          <p:cNvPr id="21" name="Picture 20" descr="A purple and black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CD7D530E-509B-9947-66A4-159F3D07C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5" y="3202120"/>
            <a:ext cx="2286924" cy="3201694"/>
          </a:xfrm>
          <a:prstGeom prst="rect">
            <a:avLst/>
          </a:prstGeom>
        </p:spPr>
      </p:pic>
      <p:pic>
        <p:nvPicPr>
          <p:cNvPr id="23" name="Picture 22" descr="A purple and black rectangular object with a cross on it&#10;&#10;Description automatically generated">
            <a:extLst>
              <a:ext uri="{FF2B5EF4-FFF2-40B4-BE49-F238E27FC236}">
                <a16:creationId xmlns:a16="http://schemas.microsoft.com/office/drawing/2014/main" id="{DD72E53C-1A61-B464-1FC3-9BBC45507E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5" y="6403389"/>
            <a:ext cx="2287530" cy="3202542"/>
          </a:xfrm>
          <a:prstGeom prst="rect">
            <a:avLst/>
          </a:prstGeom>
        </p:spPr>
      </p:pic>
      <p:pic>
        <p:nvPicPr>
          <p:cNvPr id="25" name="Picture 24" descr="A video game screen with a chest&#10;&#10;Description automatically generated with medium confidence">
            <a:extLst>
              <a:ext uri="{FF2B5EF4-FFF2-40B4-BE49-F238E27FC236}">
                <a16:creationId xmlns:a16="http://schemas.microsoft.com/office/drawing/2014/main" id="{6E8FD8B8-D9F8-0F45-4C96-AFDDE3D6DD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13" y="6403814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720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7A6233BA-BC91-7472-90D8-5B44C7EE8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B344515-A234-BF79-E513-30F9A6C03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89" y="0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126C8B-9F6F-91BA-C4C6-42E6A0428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53" y="2"/>
            <a:ext cx="2288136" cy="3203390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9A792BE5-F5F9-6C7C-13CF-396CB975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8136" cy="3203390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B640EBCD-71B9-23E7-A46B-7635F7C24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89" y="3202542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0A1488-A6AD-C4F1-3987-59174B065B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53" y="3201694"/>
            <a:ext cx="2288136" cy="3203390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0A562C61-8A17-C0D2-1BF5-BE4E6800DC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4" y="6405086"/>
            <a:ext cx="2288136" cy="3203390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329B653A-322D-E00B-F722-FA9C4C51B7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18" y="6405508"/>
            <a:ext cx="2287530" cy="3202542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AEB7784-E6B6-8C3D-C956-B373FB6ED0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52" y="6404663"/>
            <a:ext cx="2288742" cy="32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032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  <p:pic>
        <p:nvPicPr>
          <p:cNvPr id="4" name="Picture 3" descr="A screen shot of a game&#10;&#10;Description automatically generated">
            <a:extLst>
              <a:ext uri="{FF2B5EF4-FFF2-40B4-BE49-F238E27FC236}">
                <a16:creationId xmlns:a16="http://schemas.microsoft.com/office/drawing/2014/main" id="{0DF2B6A8-705B-7996-0910-FDD0EE74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7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811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 and symbols&#10;&#10;Description automatically generated">
            <a:extLst>
              <a:ext uri="{FF2B5EF4-FFF2-40B4-BE49-F238E27FC236}">
                <a16:creationId xmlns:a16="http://schemas.microsoft.com/office/drawing/2014/main" id="{EA1755F8-5A0A-4EF5-F814-EFFEFB3F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009BB3-BE9D-6327-F1E0-DE555D633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B44645C-372D-6D05-C977-4BB634EF4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FB1898F-A456-F300-2560-B2871D353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67" y="3202542"/>
            <a:ext cx="2288136" cy="3203390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5986DA-11A5-3C03-A08D-AD37C18D1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37" y="3202966"/>
            <a:ext cx="2287530" cy="3202542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C9E57F-CA3F-0BDB-D8EA-DC9BDECBE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1" y="3202542"/>
            <a:ext cx="2287530" cy="3202542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4F62C4-1026-0BD0-34C9-70438FA0C8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6" y="6405089"/>
            <a:ext cx="2288742" cy="3204237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0851118-3449-9D1D-48E1-D2D46E682B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16" y="6405089"/>
            <a:ext cx="2288742" cy="3204237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0953F2-4BB1-50DF-942B-5F343DD417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16" y="6402967"/>
            <a:ext cx="2288742" cy="32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1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E6DFC1-990A-2291-00F4-55C14E66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F4021EB-A870-2C7F-8166-3ABEE2A5F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86CC079-C0F8-4C18-CC90-C2F91B3EA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D44BE7C-E0B6-2990-2156-D179933C5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9262871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7ED050C-2833-AA06-081D-7CB97A1B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B08C2F5-6441-035E-71F2-B66954717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9262871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E5A099F1-23C6-A4A5-6A14-68B9AF7A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2" y="9262871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3960E8-0444-D9E9-F504-F3949E8E0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8" y="9262871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DCF5B92-4111-3ED0-F496-0C95DBBF6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9262871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12B5FB7-F5EC-E07F-BE12-92B6D397E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3" y="9262871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81C7038-B327-61D1-373E-EEA223AE5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9301D16-A316-C47D-6C2E-AD317721A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8495670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571E7AF-59A5-EE3D-1737-133F732CD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8481503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324729-8797-0A3F-3E56-6DEED19E5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70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98D75D0-E4E3-A18E-CC68-6C5F7B0B9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5EDBB47-D800-4114-7947-F1D453633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2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9938B28-A44A-CA69-EB59-A768EAC4F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8" y="8481503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F6B97C6-C492-09CC-A10C-D35EDEFD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8481503"/>
            <a:ext cx="781366" cy="781366"/>
          </a:xfrm>
          <a:prstGeom prst="rect">
            <a:avLst/>
          </a:prstGeom>
        </p:spPr>
      </p:pic>
      <p:pic>
        <p:nvPicPr>
          <p:cNvPr id="22" name="Picture 2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71EA7C3-B537-343A-7FE4-96F92F097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3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406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3495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F4459F78-C47D-55C2-3B04-31E0E509C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23" name="Picture 2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F724AA-67D9-3745-4246-F05BE738F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CA8EF5-6F09-0853-BC3D-A36AFA2B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8136" cy="3203390"/>
          </a:xfrm>
          <a:prstGeom prst="rect">
            <a:avLst/>
          </a:prstGeom>
        </p:spPr>
      </p:pic>
      <p:pic>
        <p:nvPicPr>
          <p:cNvPr id="27" name="Picture 2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3DFED94-0B9E-1EDD-9260-FA189AC7A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29" name="Picture 2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D2D0D3-A05A-98AA-BF5D-47D0B647B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3202542"/>
            <a:ext cx="2287530" cy="3202542"/>
          </a:xfrm>
          <a:prstGeom prst="rect">
            <a:avLst/>
          </a:prstGeom>
        </p:spPr>
      </p:pic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FD068A05-0CAE-3F74-C62B-64E0371819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6404238"/>
            <a:ext cx="2288136" cy="3203390"/>
          </a:xfrm>
          <a:prstGeom prst="rect">
            <a:avLst/>
          </a:prstGeom>
        </p:spPr>
      </p:pic>
      <p:pic>
        <p:nvPicPr>
          <p:cNvPr id="33" name="Picture 3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273216-2E8F-032A-4426-1B4539444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6404660"/>
            <a:ext cx="2287530" cy="3202542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B281024-7CD5-B38E-6C34-FAB8713050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6404660"/>
            <a:ext cx="2287530" cy="32025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46F806-D623-B07F-1E88-74C0B8C9A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5" y="0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425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424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2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DBFAF8C-10E6-6579-70CB-579B0FCFD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6401692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4EB11B-B0D1-CF4B-F9E1-85F2D7A21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5" y="6401268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12F664-C45C-777E-E8EF-BFAF67580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3200846"/>
            <a:ext cx="2287530" cy="3202542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5D1CC0-C0FE-9E89-63DA-EC70FA291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9" y="3200424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F4C0CE-5DA3-D1EC-2BDD-E9868AFEA5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1" y="6401268"/>
            <a:ext cx="2287530" cy="3202542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9FEAFAA-D4C5-855B-31C2-1366FA2954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0"/>
            <a:ext cx="2287530" cy="3202542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D421D9-3D5A-A457-E0A8-CA55031D8F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13" y="-2968"/>
            <a:ext cx="2288136" cy="32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9588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7814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DF7996-9E40-EDAD-E9B7-CD464705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28214D81-709D-F4E0-EB42-179E87B9C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8" name="Picture 7" descr="A green and white rectangular sign with text and a green ghost&#10;&#10;Description automatically generated with medium confidence">
            <a:extLst>
              <a:ext uri="{FF2B5EF4-FFF2-40B4-BE49-F238E27FC236}">
                <a16:creationId xmlns:a16="http://schemas.microsoft.com/office/drawing/2014/main" id="{062A5D6B-96AB-C866-70EB-F02018F42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71E191-D509-C459-EF19-01FA16F3F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3202542"/>
            <a:ext cx="2287530" cy="3202542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D590CAA-3980-8AAC-4274-3F523AB49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9236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2" name="Picture 1" descr="A screen shot of a game&#10;&#10;Description automatically generated">
            <a:extLst>
              <a:ext uri="{FF2B5EF4-FFF2-40B4-BE49-F238E27FC236}">
                <a16:creationId xmlns:a16="http://schemas.microsoft.com/office/drawing/2014/main" id="{04755984-C0EE-1777-8145-0414EB0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7181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 and symbols&#10;&#10;Description automatically generated">
            <a:extLst>
              <a:ext uri="{FF2B5EF4-FFF2-40B4-BE49-F238E27FC236}">
                <a16:creationId xmlns:a16="http://schemas.microsoft.com/office/drawing/2014/main" id="{EA1755F8-5A0A-4EF5-F814-EFFEFB3F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009BB3-BE9D-6327-F1E0-DE555D633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B44645C-372D-6D05-C977-4BB634EF4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FB1898F-A456-F300-2560-B2871D353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67" y="3202542"/>
            <a:ext cx="2288136" cy="3203390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5986DA-11A5-3C03-A08D-AD37C18D1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37" y="3202966"/>
            <a:ext cx="2287530" cy="3202542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C9E57F-CA3F-0BDB-D8EA-DC9BDECBE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1" y="3202542"/>
            <a:ext cx="2287530" cy="3202542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4F62C4-1026-0BD0-34C9-70438FA0C8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6" y="6405089"/>
            <a:ext cx="2288742" cy="3204237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0851118-3449-9D1D-48E1-D2D46E682B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16" y="6405089"/>
            <a:ext cx="2288742" cy="3204237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0953F2-4BB1-50DF-942B-5F343DD417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16" y="6402967"/>
            <a:ext cx="2288742" cy="32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184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1870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F4459F78-C47D-55C2-3B04-31E0E509C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23" name="Picture 2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F724AA-67D9-3745-4246-F05BE738F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CA8EF5-6F09-0853-BC3D-A36AFA2B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8136" cy="3203390"/>
          </a:xfrm>
          <a:prstGeom prst="rect">
            <a:avLst/>
          </a:prstGeom>
        </p:spPr>
      </p:pic>
      <p:pic>
        <p:nvPicPr>
          <p:cNvPr id="27" name="Picture 2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3DFED94-0B9E-1EDD-9260-FA189AC7A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29" name="Picture 2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D2D0D3-A05A-98AA-BF5D-47D0B647B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3202542"/>
            <a:ext cx="2287530" cy="3202542"/>
          </a:xfrm>
          <a:prstGeom prst="rect">
            <a:avLst/>
          </a:prstGeom>
        </p:spPr>
      </p:pic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FD068A05-0CAE-3F74-C62B-64E0371819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6404238"/>
            <a:ext cx="2288136" cy="3203390"/>
          </a:xfrm>
          <a:prstGeom prst="rect">
            <a:avLst/>
          </a:prstGeom>
        </p:spPr>
      </p:pic>
      <p:pic>
        <p:nvPicPr>
          <p:cNvPr id="33" name="Picture 3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273216-2E8F-032A-4426-1B4539444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6404660"/>
            <a:ext cx="2287530" cy="3202542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B281024-7CD5-B38E-6C34-FAB8713050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6404660"/>
            <a:ext cx="2287530" cy="32025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46F806-D623-B07F-1E88-74C0B8C9A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5" y="0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4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15CDCCB-0FC3-F7EC-4045-11CD731ED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2A6978A-477F-27FE-0408-307AACFF2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574D9DA-BF61-C4C3-C2B7-9F0C06CDA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31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AE993AC-1055-4E9E-56DF-84B006CE4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7" y="9262871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C440692-C952-823C-2D8B-5A4A65C2A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BB4136A-1568-AB97-D5D5-52224F58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9262871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0D8F736-179D-5EE3-B532-94057BA5A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5" y="9262871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5CD5607-C222-5354-6886-489D3FD27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61" y="9262871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1BEC90F-4516-27D3-38DD-9DFA7E1AC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9262871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EE3920E-D536-502C-DB02-E75B255F5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9262871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64A5FE2-90A2-48D5-52B2-88AC37DF8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8495670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ECA5952E-D854-1110-CE3F-ED9C9A0C7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31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1901BB6-040E-F00E-016E-17448E5CC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7" y="8481503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EBB0D63-90B2-6FC1-8B33-5E5944AC7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8495670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FD8F0F80-038C-E95D-B5DC-44BBBAA8D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CD087D2-CF4C-51E6-BB95-27D010F47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5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FDE10BC-0098-084B-969D-003D5E29B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61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BB60ED9-0035-DF6D-C3A4-AA267776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8481503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92D33D3-51F4-C750-3CAB-6449FA01C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0782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0931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2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DBFAF8C-10E6-6579-70CB-579B0FCFD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6401692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4EB11B-B0D1-CF4B-F9E1-85F2D7A21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5" y="6401268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12F664-C45C-777E-E8EF-BFAF67580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3200846"/>
            <a:ext cx="2287530" cy="3202542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5D1CC0-C0FE-9E89-63DA-EC70FA291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9" y="3200424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F4C0CE-5DA3-D1EC-2BDD-E9868AFEA5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1" y="6401268"/>
            <a:ext cx="2287530" cy="3202542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9FEAFAA-D4C5-855B-31C2-1366FA2954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0"/>
            <a:ext cx="2287530" cy="3202542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D421D9-3D5A-A457-E0A8-CA55031D8F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13" y="-2968"/>
            <a:ext cx="2288136" cy="32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7402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749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DF7996-9E40-EDAD-E9B7-CD464705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28214D81-709D-F4E0-EB42-179E87B9C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8" name="Picture 7" descr="A green and white rectangular sign with text and a green ghost&#10;&#10;Description automatically generated with medium confidence">
            <a:extLst>
              <a:ext uri="{FF2B5EF4-FFF2-40B4-BE49-F238E27FC236}">
                <a16:creationId xmlns:a16="http://schemas.microsoft.com/office/drawing/2014/main" id="{062A5D6B-96AB-C866-70EB-F02018F42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71E191-D509-C459-EF19-01FA16F3F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3202542"/>
            <a:ext cx="2287530" cy="3202542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D590CAA-3980-8AAC-4274-3F523AB49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987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2" name="Picture 1" descr="A screen shot of a game&#10;&#10;Description automatically generated">
            <a:extLst>
              <a:ext uri="{FF2B5EF4-FFF2-40B4-BE49-F238E27FC236}">
                <a16:creationId xmlns:a16="http://schemas.microsoft.com/office/drawing/2014/main" id="{04755984-C0EE-1777-8145-0414EB0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5770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 and symbols&#10;&#10;Description automatically generated">
            <a:extLst>
              <a:ext uri="{FF2B5EF4-FFF2-40B4-BE49-F238E27FC236}">
                <a16:creationId xmlns:a16="http://schemas.microsoft.com/office/drawing/2014/main" id="{EA1755F8-5A0A-4EF5-F814-EFFEFB3F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009BB3-BE9D-6327-F1E0-DE555D633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B44645C-372D-6D05-C977-4BB634EF4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FB1898F-A456-F300-2560-B2871D353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67" y="3202542"/>
            <a:ext cx="2288136" cy="3203390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5986DA-11A5-3C03-A08D-AD37C18D1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37" y="3202966"/>
            <a:ext cx="2287530" cy="3202542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C9E57F-CA3F-0BDB-D8EA-DC9BDECBE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1" y="3202542"/>
            <a:ext cx="2287530" cy="3202542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4F62C4-1026-0BD0-34C9-70438FA0C8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6" y="6405089"/>
            <a:ext cx="2288742" cy="3204237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0851118-3449-9D1D-48E1-D2D46E682B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16" y="6405089"/>
            <a:ext cx="2288742" cy="3204237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0953F2-4BB1-50DF-942B-5F343DD417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16" y="6402967"/>
            <a:ext cx="2288742" cy="32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5802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6734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F4459F78-C47D-55C2-3B04-31E0E509C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23" name="Picture 2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F724AA-67D9-3745-4246-F05BE738F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CA8EF5-6F09-0853-BC3D-A36AFA2B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8136" cy="3203390"/>
          </a:xfrm>
          <a:prstGeom prst="rect">
            <a:avLst/>
          </a:prstGeom>
        </p:spPr>
      </p:pic>
      <p:pic>
        <p:nvPicPr>
          <p:cNvPr id="27" name="Picture 2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3DFED94-0B9E-1EDD-9260-FA189AC7A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29" name="Picture 2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D2D0D3-A05A-98AA-BF5D-47D0B647B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3202542"/>
            <a:ext cx="2287530" cy="3202542"/>
          </a:xfrm>
          <a:prstGeom prst="rect">
            <a:avLst/>
          </a:prstGeom>
        </p:spPr>
      </p:pic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FD068A05-0CAE-3F74-C62B-64E0371819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6404238"/>
            <a:ext cx="2288136" cy="3203390"/>
          </a:xfrm>
          <a:prstGeom prst="rect">
            <a:avLst/>
          </a:prstGeom>
        </p:spPr>
      </p:pic>
      <p:pic>
        <p:nvPicPr>
          <p:cNvPr id="33" name="Picture 3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273216-2E8F-032A-4426-1B4539444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6404660"/>
            <a:ext cx="2287530" cy="3202542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B281024-7CD5-B38E-6C34-FAB8713050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6404660"/>
            <a:ext cx="2287530" cy="32025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46F806-D623-B07F-1E88-74C0B8C9A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5" y="0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6434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4235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2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DBFAF8C-10E6-6579-70CB-579B0FCFD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6401692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4EB11B-B0D1-CF4B-F9E1-85F2D7A21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5" y="6401268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12F664-C45C-777E-E8EF-BFAF67580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3200846"/>
            <a:ext cx="2287530" cy="3202542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5D1CC0-C0FE-9E89-63DA-EC70FA291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9" y="3200424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F4C0CE-5DA3-D1EC-2BDD-E9868AFEA5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1" y="6401268"/>
            <a:ext cx="2287530" cy="3202542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9FEAFAA-D4C5-855B-31C2-1366FA2954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0"/>
            <a:ext cx="2287530" cy="3202542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D421D9-3D5A-A457-E0A8-CA55031D8F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13" y="-2968"/>
            <a:ext cx="2288136" cy="32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4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B6E417D-CFE2-2D67-CE8B-68E35B0BE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05CDD32-C61A-2805-0CC9-5F7E823B0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DDC985F-A61B-6451-2CD1-0EC569935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9262871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F51B54C-BD5F-E2C5-8351-05B2037FB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1227C2E-7529-FCDE-9D45-1C6AD6A1A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9262871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EF25EA0-2651-AD2F-5DDD-37F069BC7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2" y="9262871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334A78B-8296-81AB-CEBB-9A217B02C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8" y="9262871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652E7A7-8BD9-E5D2-5509-430372E3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9262871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6F9FD4B-1D42-7EF3-D61C-506747659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3" y="9262871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0465226-A74B-B039-4AF3-7FEA4136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70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8352B36-1A30-FC49-7FC8-045E7695C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ED7B46E-60C7-B0CD-2946-CF8C6A1C2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8481503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60FBA1E-3262-AD74-FEBC-8F8A1D125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70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D01AE93-DC2B-44CB-300D-C3871B837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2ADD068-29E5-4EB6-62CD-1BAAB3B62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2" y="8481503"/>
            <a:ext cx="781366" cy="781366"/>
          </a:xfrm>
          <a:prstGeom prst="rect">
            <a:avLst/>
          </a:prstGeom>
        </p:spPr>
      </p:pic>
      <p:pic>
        <p:nvPicPr>
          <p:cNvPr id="23" name="Picture 22" descr="A red heart in a circle&#10;&#10;Description automatically generated">
            <a:extLst>
              <a:ext uri="{FF2B5EF4-FFF2-40B4-BE49-F238E27FC236}">
                <a16:creationId xmlns:a16="http://schemas.microsoft.com/office/drawing/2014/main" id="{5EA2A801-DEC1-CBED-D252-4419C16B5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39" y="8481503"/>
            <a:ext cx="781366" cy="781366"/>
          </a:xfrm>
          <a:prstGeom prst="rect">
            <a:avLst/>
          </a:prstGeom>
        </p:spPr>
      </p:pic>
      <p:pic>
        <p:nvPicPr>
          <p:cNvPr id="24" name="Picture 23" descr="A red heart in a circle&#10;&#10;Description automatically generated">
            <a:extLst>
              <a:ext uri="{FF2B5EF4-FFF2-40B4-BE49-F238E27FC236}">
                <a16:creationId xmlns:a16="http://schemas.microsoft.com/office/drawing/2014/main" id="{023E1CBF-B374-B389-7849-94DFC2E21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48" y="8481503"/>
            <a:ext cx="781366" cy="781366"/>
          </a:xfrm>
          <a:prstGeom prst="rect">
            <a:avLst/>
          </a:prstGeom>
        </p:spPr>
      </p:pic>
      <p:pic>
        <p:nvPicPr>
          <p:cNvPr id="25" name="Picture 24" descr="A red heart in a circle&#10;&#10;Description automatically generated">
            <a:extLst>
              <a:ext uri="{FF2B5EF4-FFF2-40B4-BE49-F238E27FC236}">
                <a16:creationId xmlns:a16="http://schemas.microsoft.com/office/drawing/2014/main" id="{3862FA55-5665-6278-3BFD-C4D8A7BE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59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0724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8046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DF7996-9E40-EDAD-E9B7-CD464705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28214D81-709D-F4E0-EB42-179E87B9C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8" name="Picture 7" descr="A green and white rectangular sign with text and a green ghost&#10;&#10;Description automatically generated with medium confidence">
            <a:extLst>
              <a:ext uri="{FF2B5EF4-FFF2-40B4-BE49-F238E27FC236}">
                <a16:creationId xmlns:a16="http://schemas.microsoft.com/office/drawing/2014/main" id="{062A5D6B-96AB-C866-70EB-F02018F42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71E191-D509-C459-EF19-01FA16F3F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3202542"/>
            <a:ext cx="2287530" cy="3202542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D590CAA-3980-8AAC-4274-3F523AB49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5434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2" name="Picture 1" descr="A screen shot of a game&#10;&#10;Description automatically generated">
            <a:extLst>
              <a:ext uri="{FF2B5EF4-FFF2-40B4-BE49-F238E27FC236}">
                <a16:creationId xmlns:a16="http://schemas.microsoft.com/office/drawing/2014/main" id="{04755984-C0EE-1777-8145-0414EB0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7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5540569-1BEB-A958-52CD-7AD58D106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9B6071F-DFA6-8BF1-0E39-D8F093C73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31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BBD872A-B8B2-9672-008C-113B66D8B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7" y="9262871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DF1F731-D898-A0CA-D2F5-8FE7AB4A8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E8F948D-9A95-777B-2F97-0099AE000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9262871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3E97375-F8A0-8560-193B-1EC4D07F0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5" y="9262871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FC3C1F9C-DDF1-333C-9C6B-477CF2CC2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61" y="9262871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A5EB089-25B1-07C7-B36F-397112780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9262871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FF878AF-3072-F008-5822-648C922E7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9262871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8CE81F3-8AD0-A46A-AF9C-0534200C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8495670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2F6C65B-0471-6E11-1E8E-764B51A63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8481503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6B037AC-60B3-683F-D250-27B7319C8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5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E5F206A-BB48-1ED5-0C25-BF32A3B84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61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DBE25B0-29AE-E7F3-6700-E3A74A9A1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B155447-B86E-84EC-61EB-DE0E202D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8481503"/>
            <a:ext cx="781366" cy="781366"/>
          </a:xfrm>
          <a:prstGeom prst="rect">
            <a:avLst/>
          </a:prstGeom>
        </p:spPr>
      </p:pic>
      <p:pic>
        <p:nvPicPr>
          <p:cNvPr id="22" name="Picture 21" descr="A broken heart in a circle&#10;&#10;Description automatically generated">
            <a:extLst>
              <a:ext uri="{FF2B5EF4-FFF2-40B4-BE49-F238E27FC236}">
                <a16:creationId xmlns:a16="http://schemas.microsoft.com/office/drawing/2014/main" id="{AE1C8CD1-A533-6D23-739E-2F63AF559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7" y="8467340"/>
            <a:ext cx="781366" cy="781366"/>
          </a:xfrm>
          <a:prstGeom prst="rect">
            <a:avLst/>
          </a:prstGeom>
        </p:spPr>
      </p:pic>
      <p:pic>
        <p:nvPicPr>
          <p:cNvPr id="23" name="Picture 22" descr="A broken heart in a circle&#10;&#10;Description automatically generated">
            <a:extLst>
              <a:ext uri="{FF2B5EF4-FFF2-40B4-BE49-F238E27FC236}">
                <a16:creationId xmlns:a16="http://schemas.microsoft.com/office/drawing/2014/main" id="{14E0DFCB-6AA1-B441-E483-0FD5071FC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31" y="8474423"/>
            <a:ext cx="781366" cy="781366"/>
          </a:xfrm>
          <a:prstGeom prst="rect">
            <a:avLst/>
          </a:prstGeom>
        </p:spPr>
      </p:pic>
      <p:pic>
        <p:nvPicPr>
          <p:cNvPr id="24" name="Picture 23" descr="A broken heart in a circle&#10;&#10;Description automatically generated">
            <a:extLst>
              <a:ext uri="{FF2B5EF4-FFF2-40B4-BE49-F238E27FC236}">
                <a16:creationId xmlns:a16="http://schemas.microsoft.com/office/drawing/2014/main" id="{3CE19E8D-23E4-3C70-FD09-54BDD38D8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8495670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red heart in a circle&#10;&#10;Description automatically generated">
            <a:extLst>
              <a:ext uri="{FF2B5EF4-FFF2-40B4-BE49-F238E27FC236}">
                <a16:creationId xmlns:a16="http://schemas.microsoft.com/office/drawing/2014/main" id="{7B641713-D563-FFDB-F920-C7EEF808B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red heart in a circle&#10;&#10;Description automatically generated">
            <a:extLst>
              <a:ext uri="{FF2B5EF4-FFF2-40B4-BE49-F238E27FC236}">
                <a16:creationId xmlns:a16="http://schemas.microsoft.com/office/drawing/2014/main" id="{1B53884E-A033-652B-5938-F6E5786D6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70"/>
            <a:ext cx="781366" cy="781366"/>
          </a:xfrm>
          <a:prstGeom prst="rect">
            <a:avLst/>
          </a:prstGeom>
        </p:spPr>
      </p:pic>
      <p:pic>
        <p:nvPicPr>
          <p:cNvPr id="6" name="Picture 5" descr="A red heart in a circle&#10;&#10;Description automatically generated">
            <a:extLst>
              <a:ext uri="{FF2B5EF4-FFF2-40B4-BE49-F238E27FC236}">
                <a16:creationId xmlns:a16="http://schemas.microsoft.com/office/drawing/2014/main" id="{11A46694-6C9F-A93A-1460-DD6843D9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red heart in a circle&#10;&#10;Description automatically generated">
            <a:extLst>
              <a:ext uri="{FF2B5EF4-FFF2-40B4-BE49-F238E27FC236}">
                <a16:creationId xmlns:a16="http://schemas.microsoft.com/office/drawing/2014/main" id="{A736791F-B828-B929-1E77-826FA376B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8495670"/>
            <a:ext cx="781366" cy="781366"/>
          </a:xfrm>
          <a:prstGeom prst="rect">
            <a:avLst/>
          </a:prstGeom>
        </p:spPr>
      </p:pic>
      <p:pic>
        <p:nvPicPr>
          <p:cNvPr id="8" name="Picture 7" descr="A red heart in a circle&#10;&#10;Description automatically generated">
            <a:extLst>
              <a:ext uri="{FF2B5EF4-FFF2-40B4-BE49-F238E27FC236}">
                <a16:creationId xmlns:a16="http://schemas.microsoft.com/office/drawing/2014/main" id="{E73F810A-52F5-5BCB-00A0-2D121D37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red heart in a circle&#10;&#10;Description automatically generated">
            <a:extLst>
              <a:ext uri="{FF2B5EF4-FFF2-40B4-BE49-F238E27FC236}">
                <a16:creationId xmlns:a16="http://schemas.microsoft.com/office/drawing/2014/main" id="{069FCD5B-874E-962A-F370-001D352C8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8495670"/>
            <a:ext cx="781366" cy="781366"/>
          </a:xfrm>
          <a:prstGeom prst="rect">
            <a:avLst/>
          </a:prstGeom>
        </p:spPr>
      </p:pic>
      <p:pic>
        <p:nvPicPr>
          <p:cNvPr id="10" name="Picture 9" descr="A red heart in a circle&#10;&#10;Description automatically generated">
            <a:extLst>
              <a:ext uri="{FF2B5EF4-FFF2-40B4-BE49-F238E27FC236}">
                <a16:creationId xmlns:a16="http://schemas.microsoft.com/office/drawing/2014/main" id="{F73C1A9A-9244-2E02-549B-D9908334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red heart in a circle&#10;&#10;Description automatically generated">
            <a:extLst>
              <a:ext uri="{FF2B5EF4-FFF2-40B4-BE49-F238E27FC236}">
                <a16:creationId xmlns:a16="http://schemas.microsoft.com/office/drawing/2014/main" id="{A903FCC3-E714-8C21-B721-55EEA696F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70"/>
            <a:ext cx="781366" cy="781366"/>
          </a:xfrm>
          <a:prstGeom prst="rect">
            <a:avLst/>
          </a:prstGeom>
        </p:spPr>
      </p:pic>
      <p:pic>
        <p:nvPicPr>
          <p:cNvPr id="12" name="Picture 11" descr="A red heart in a circle&#10;&#10;Description automatically generated">
            <a:extLst>
              <a:ext uri="{FF2B5EF4-FFF2-40B4-BE49-F238E27FC236}">
                <a16:creationId xmlns:a16="http://schemas.microsoft.com/office/drawing/2014/main" id="{2BCB2074-1983-0A66-E6CA-305457EA8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red heart in a circle&#10;&#10;Description automatically generated">
            <a:extLst>
              <a:ext uri="{FF2B5EF4-FFF2-40B4-BE49-F238E27FC236}">
                <a16:creationId xmlns:a16="http://schemas.microsoft.com/office/drawing/2014/main" id="{BADB89E9-DD02-37EA-6454-DF25687E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8495670"/>
            <a:ext cx="781366" cy="781366"/>
          </a:xfrm>
          <a:prstGeom prst="rect">
            <a:avLst/>
          </a:prstGeom>
        </p:spPr>
      </p:pic>
      <p:pic>
        <p:nvPicPr>
          <p:cNvPr id="14" name="Picture 13" descr="A red heart in a circle&#10;&#10;Description automatically generated">
            <a:extLst>
              <a:ext uri="{FF2B5EF4-FFF2-40B4-BE49-F238E27FC236}">
                <a16:creationId xmlns:a16="http://schemas.microsoft.com/office/drawing/2014/main" id="{D5F8A03B-B25D-F1E9-02F4-86B7AC797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2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red heart in a circle&#10;&#10;Description automatically generated">
            <a:extLst>
              <a:ext uri="{FF2B5EF4-FFF2-40B4-BE49-F238E27FC236}">
                <a16:creationId xmlns:a16="http://schemas.microsoft.com/office/drawing/2014/main" id="{4F378A11-B628-3214-6E1E-E7EC20AD7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2" y="8495670"/>
            <a:ext cx="781366" cy="781366"/>
          </a:xfrm>
          <a:prstGeom prst="rect">
            <a:avLst/>
          </a:prstGeom>
        </p:spPr>
      </p:pic>
      <p:pic>
        <p:nvPicPr>
          <p:cNvPr id="16" name="Picture 15" descr="A red heart in a circle&#10;&#10;Description automatically generated">
            <a:extLst>
              <a:ext uri="{FF2B5EF4-FFF2-40B4-BE49-F238E27FC236}">
                <a16:creationId xmlns:a16="http://schemas.microsoft.com/office/drawing/2014/main" id="{5E441A5F-7E4F-D59D-5E1C-58DEC5CAB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8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red heart in a circle&#10;&#10;Description automatically generated">
            <a:extLst>
              <a:ext uri="{FF2B5EF4-FFF2-40B4-BE49-F238E27FC236}">
                <a16:creationId xmlns:a16="http://schemas.microsoft.com/office/drawing/2014/main" id="{1508BB8D-F799-BE59-E806-2C7102A0A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8" y="8495670"/>
            <a:ext cx="781366" cy="781366"/>
          </a:xfrm>
          <a:prstGeom prst="rect">
            <a:avLst/>
          </a:prstGeom>
        </p:spPr>
      </p:pic>
      <p:pic>
        <p:nvPicPr>
          <p:cNvPr id="18" name="Picture 17" descr="A red heart in a circle&#10;&#10;Description automatically generated">
            <a:extLst>
              <a:ext uri="{FF2B5EF4-FFF2-40B4-BE49-F238E27FC236}">
                <a16:creationId xmlns:a16="http://schemas.microsoft.com/office/drawing/2014/main" id="{EC22F1F5-21C7-B9F6-855B-AE2EC2E64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red heart in a circle&#10;&#10;Description automatically generated">
            <a:extLst>
              <a:ext uri="{FF2B5EF4-FFF2-40B4-BE49-F238E27FC236}">
                <a16:creationId xmlns:a16="http://schemas.microsoft.com/office/drawing/2014/main" id="{755B1D95-EFF0-8DE8-C0B2-6E9FD84DA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8495670"/>
            <a:ext cx="781366" cy="781366"/>
          </a:xfrm>
          <a:prstGeom prst="rect">
            <a:avLst/>
          </a:prstGeom>
        </p:spPr>
      </p:pic>
      <p:pic>
        <p:nvPicPr>
          <p:cNvPr id="20" name="Picture 19" descr="A red heart in a circle&#10;&#10;Description automatically generated">
            <a:extLst>
              <a:ext uri="{FF2B5EF4-FFF2-40B4-BE49-F238E27FC236}">
                <a16:creationId xmlns:a16="http://schemas.microsoft.com/office/drawing/2014/main" id="{8F828689-607F-7FEB-BDEF-E52835AFD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21" name="Picture 20" descr="A red heart in a circle&#10;&#10;Description automatically generated">
            <a:extLst>
              <a:ext uri="{FF2B5EF4-FFF2-40B4-BE49-F238E27FC236}">
                <a16:creationId xmlns:a16="http://schemas.microsoft.com/office/drawing/2014/main" id="{139E1782-0D98-7F68-382D-C25632043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70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0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broken heart in a circle&#10;&#10;Description automatically generated">
            <a:extLst>
              <a:ext uri="{FF2B5EF4-FFF2-40B4-BE49-F238E27FC236}">
                <a16:creationId xmlns:a16="http://schemas.microsoft.com/office/drawing/2014/main" id="{8EAD2C73-BBC4-A59E-FC12-7C7268570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broken heart in a circle&#10;&#10;Description automatically generated">
            <a:extLst>
              <a:ext uri="{FF2B5EF4-FFF2-40B4-BE49-F238E27FC236}">
                <a16:creationId xmlns:a16="http://schemas.microsoft.com/office/drawing/2014/main" id="{B48AD888-DC6C-3CC3-F716-BA0D617E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8495670"/>
            <a:ext cx="781366" cy="781366"/>
          </a:xfrm>
          <a:prstGeom prst="rect">
            <a:avLst/>
          </a:prstGeom>
        </p:spPr>
      </p:pic>
      <p:pic>
        <p:nvPicPr>
          <p:cNvPr id="6" name="Picture 5" descr="A broken heart in a circle&#10;&#10;Description automatically generated">
            <a:extLst>
              <a:ext uri="{FF2B5EF4-FFF2-40B4-BE49-F238E27FC236}">
                <a16:creationId xmlns:a16="http://schemas.microsoft.com/office/drawing/2014/main" id="{76386E3B-18E9-E11A-31A5-A4CD08B53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70"/>
            <a:ext cx="781366" cy="781366"/>
          </a:xfrm>
          <a:prstGeom prst="rect">
            <a:avLst/>
          </a:prstGeom>
        </p:spPr>
      </p:pic>
      <p:pic>
        <p:nvPicPr>
          <p:cNvPr id="7" name="Picture 6" descr="A broken heart in a circle&#10;&#10;Description automatically generated">
            <a:extLst>
              <a:ext uri="{FF2B5EF4-FFF2-40B4-BE49-F238E27FC236}">
                <a16:creationId xmlns:a16="http://schemas.microsoft.com/office/drawing/2014/main" id="{90406BFB-2B7F-76F4-3677-5518E499F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broken heart in a circle&#10;&#10;Description automatically generated">
            <a:extLst>
              <a:ext uri="{FF2B5EF4-FFF2-40B4-BE49-F238E27FC236}">
                <a16:creationId xmlns:a16="http://schemas.microsoft.com/office/drawing/2014/main" id="{AD1EEF37-C546-B995-AC4D-7881A6B3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broken heart in a circle&#10;&#10;Description automatically generated">
            <a:extLst>
              <a:ext uri="{FF2B5EF4-FFF2-40B4-BE49-F238E27FC236}">
                <a16:creationId xmlns:a16="http://schemas.microsoft.com/office/drawing/2014/main" id="{AAFB769B-8FAA-B121-7A9C-D5D03708E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8495670"/>
            <a:ext cx="781366" cy="781366"/>
          </a:xfrm>
          <a:prstGeom prst="rect">
            <a:avLst/>
          </a:prstGeom>
        </p:spPr>
      </p:pic>
      <p:pic>
        <p:nvPicPr>
          <p:cNvPr id="10" name="Picture 9" descr="A broken heart in a circle&#10;&#10;Description automatically generated">
            <a:extLst>
              <a:ext uri="{FF2B5EF4-FFF2-40B4-BE49-F238E27FC236}">
                <a16:creationId xmlns:a16="http://schemas.microsoft.com/office/drawing/2014/main" id="{6D4B64FF-B013-6C0A-2C97-D9A63A985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8495670"/>
            <a:ext cx="781366" cy="781366"/>
          </a:xfrm>
          <a:prstGeom prst="rect">
            <a:avLst/>
          </a:prstGeom>
        </p:spPr>
      </p:pic>
      <p:pic>
        <p:nvPicPr>
          <p:cNvPr id="11" name="Picture 10" descr="A broken heart in a circle&#10;&#10;Description automatically generated">
            <a:extLst>
              <a:ext uri="{FF2B5EF4-FFF2-40B4-BE49-F238E27FC236}">
                <a16:creationId xmlns:a16="http://schemas.microsoft.com/office/drawing/2014/main" id="{AF2EEEB5-5421-AF81-3942-F2219A2A4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broken heart in a circle&#10;&#10;Description automatically generated">
            <a:extLst>
              <a:ext uri="{FF2B5EF4-FFF2-40B4-BE49-F238E27FC236}">
                <a16:creationId xmlns:a16="http://schemas.microsoft.com/office/drawing/2014/main" id="{4CD43B24-27B7-C0EA-9101-1FFBDC72B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2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broken heart in a circle&#10;&#10;Description automatically generated">
            <a:extLst>
              <a:ext uri="{FF2B5EF4-FFF2-40B4-BE49-F238E27FC236}">
                <a16:creationId xmlns:a16="http://schemas.microsoft.com/office/drawing/2014/main" id="{6A0ED87D-DEBD-41C1-90B0-0D5DD6B46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2" y="8495670"/>
            <a:ext cx="781366" cy="781366"/>
          </a:xfrm>
          <a:prstGeom prst="rect">
            <a:avLst/>
          </a:prstGeom>
        </p:spPr>
      </p:pic>
      <p:pic>
        <p:nvPicPr>
          <p:cNvPr id="14" name="Picture 13" descr="A broken heart in a circle&#10;&#10;Description automatically generated">
            <a:extLst>
              <a:ext uri="{FF2B5EF4-FFF2-40B4-BE49-F238E27FC236}">
                <a16:creationId xmlns:a16="http://schemas.microsoft.com/office/drawing/2014/main" id="{7CAA98F4-6733-935E-1DB3-54155896B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broken heart in a circle&#10;&#10;Description automatically generated">
            <a:extLst>
              <a:ext uri="{FF2B5EF4-FFF2-40B4-BE49-F238E27FC236}">
                <a16:creationId xmlns:a16="http://schemas.microsoft.com/office/drawing/2014/main" id="{01DF69BE-7227-66C2-AFE7-16667CE48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broken heart in a circle&#10;&#10;Description automatically generated">
            <a:extLst>
              <a:ext uri="{FF2B5EF4-FFF2-40B4-BE49-F238E27FC236}">
                <a16:creationId xmlns:a16="http://schemas.microsoft.com/office/drawing/2014/main" id="{A9E4DC97-C883-89C2-7160-42ED11C9D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broken heart in a circle&#10;&#10;Description automatically generated">
            <a:extLst>
              <a:ext uri="{FF2B5EF4-FFF2-40B4-BE49-F238E27FC236}">
                <a16:creationId xmlns:a16="http://schemas.microsoft.com/office/drawing/2014/main" id="{098EC452-FF17-FEF4-0AD5-546D04636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8495670"/>
            <a:ext cx="781366" cy="781366"/>
          </a:xfrm>
          <a:prstGeom prst="rect">
            <a:avLst/>
          </a:prstGeom>
        </p:spPr>
      </p:pic>
      <p:pic>
        <p:nvPicPr>
          <p:cNvPr id="18" name="Picture 17" descr="A broken heart in a circle&#10;&#10;Description automatically generated">
            <a:extLst>
              <a:ext uri="{FF2B5EF4-FFF2-40B4-BE49-F238E27FC236}">
                <a16:creationId xmlns:a16="http://schemas.microsoft.com/office/drawing/2014/main" id="{6FCFC3F1-BA04-6777-E9A0-F2E4FDF87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4" y="8495670"/>
            <a:ext cx="781366" cy="781366"/>
          </a:xfrm>
          <a:prstGeom prst="rect">
            <a:avLst/>
          </a:prstGeom>
        </p:spPr>
      </p:pic>
      <p:pic>
        <p:nvPicPr>
          <p:cNvPr id="19" name="Picture 18" descr="A broken heart in a circle&#10;&#10;Description automatically generated">
            <a:extLst>
              <a:ext uri="{FF2B5EF4-FFF2-40B4-BE49-F238E27FC236}">
                <a16:creationId xmlns:a16="http://schemas.microsoft.com/office/drawing/2014/main" id="{AE87985C-F180-9983-D7B1-BD6B22873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4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broken heart in a circle&#10;&#10;Description automatically generated">
            <a:extLst>
              <a:ext uri="{FF2B5EF4-FFF2-40B4-BE49-F238E27FC236}">
                <a16:creationId xmlns:a16="http://schemas.microsoft.com/office/drawing/2014/main" id="{3D2FF1FF-7742-09AB-5AC1-0F0BB78DA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8" y="8495670"/>
            <a:ext cx="781366" cy="781366"/>
          </a:xfrm>
          <a:prstGeom prst="rect">
            <a:avLst/>
          </a:prstGeom>
        </p:spPr>
      </p:pic>
      <p:pic>
        <p:nvPicPr>
          <p:cNvPr id="21" name="Picture 20" descr="A broken heart in a circle&#10;&#10;Description automatically generated">
            <a:extLst>
              <a:ext uri="{FF2B5EF4-FFF2-40B4-BE49-F238E27FC236}">
                <a16:creationId xmlns:a16="http://schemas.microsoft.com/office/drawing/2014/main" id="{E7CC96EB-719B-9B4B-D378-EF1B4A663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8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1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red heart in a circle&#10;&#10;Description automatically generated">
            <a:extLst>
              <a:ext uri="{FF2B5EF4-FFF2-40B4-BE49-F238E27FC236}">
                <a16:creationId xmlns:a16="http://schemas.microsoft.com/office/drawing/2014/main" id="{CF8FCCB7-41E8-F0C6-B1E7-F4BA67D6E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red heart in a circle&#10;&#10;Description automatically generated">
            <a:extLst>
              <a:ext uri="{FF2B5EF4-FFF2-40B4-BE49-F238E27FC236}">
                <a16:creationId xmlns:a16="http://schemas.microsoft.com/office/drawing/2014/main" id="{DD0B45C1-1215-1972-42A5-CF93B6FB6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70"/>
            <a:ext cx="781366" cy="781366"/>
          </a:xfrm>
          <a:prstGeom prst="rect">
            <a:avLst/>
          </a:prstGeom>
        </p:spPr>
      </p:pic>
      <p:pic>
        <p:nvPicPr>
          <p:cNvPr id="5" name="Picture 4" descr="A red heart in a circle&#10;&#10;Description automatically generated">
            <a:extLst>
              <a:ext uri="{FF2B5EF4-FFF2-40B4-BE49-F238E27FC236}">
                <a16:creationId xmlns:a16="http://schemas.microsoft.com/office/drawing/2014/main" id="{7E35ECDD-EB49-9479-03F9-FE0C95F0D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red heart in a circle&#10;&#10;Description automatically generated">
            <a:extLst>
              <a:ext uri="{FF2B5EF4-FFF2-40B4-BE49-F238E27FC236}">
                <a16:creationId xmlns:a16="http://schemas.microsoft.com/office/drawing/2014/main" id="{11553622-A430-0AF3-2ECF-6F2D304E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8495670"/>
            <a:ext cx="781366" cy="781366"/>
          </a:xfrm>
          <a:prstGeom prst="rect">
            <a:avLst/>
          </a:prstGeom>
        </p:spPr>
      </p:pic>
      <p:pic>
        <p:nvPicPr>
          <p:cNvPr id="7" name="Picture 6" descr="A red heart in a circle&#10;&#10;Description automatically generated">
            <a:extLst>
              <a:ext uri="{FF2B5EF4-FFF2-40B4-BE49-F238E27FC236}">
                <a16:creationId xmlns:a16="http://schemas.microsoft.com/office/drawing/2014/main" id="{CED68CF2-909A-655D-3086-11E884520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red heart in a circle&#10;&#10;Description automatically generated">
            <a:extLst>
              <a:ext uri="{FF2B5EF4-FFF2-40B4-BE49-F238E27FC236}">
                <a16:creationId xmlns:a16="http://schemas.microsoft.com/office/drawing/2014/main" id="{24E13A49-3625-30AE-A9F6-65989AF86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8495670"/>
            <a:ext cx="781366" cy="781366"/>
          </a:xfrm>
          <a:prstGeom prst="rect">
            <a:avLst/>
          </a:prstGeom>
        </p:spPr>
      </p:pic>
      <p:pic>
        <p:nvPicPr>
          <p:cNvPr id="9" name="Picture 8" descr="A red heart in a circle&#10;&#10;Description automatically generated">
            <a:extLst>
              <a:ext uri="{FF2B5EF4-FFF2-40B4-BE49-F238E27FC236}">
                <a16:creationId xmlns:a16="http://schemas.microsoft.com/office/drawing/2014/main" id="{14D25D77-DE1E-A925-F0DD-D1BB8513E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10" name="Picture 9" descr="A red heart in a circle&#10;&#10;Description automatically generated">
            <a:extLst>
              <a:ext uri="{FF2B5EF4-FFF2-40B4-BE49-F238E27FC236}">
                <a16:creationId xmlns:a16="http://schemas.microsoft.com/office/drawing/2014/main" id="{CFD8935F-FE3C-6713-80A7-9393BD52A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70"/>
            <a:ext cx="781366" cy="781366"/>
          </a:xfrm>
          <a:prstGeom prst="rect">
            <a:avLst/>
          </a:prstGeom>
        </p:spPr>
      </p:pic>
      <p:pic>
        <p:nvPicPr>
          <p:cNvPr id="11" name="Picture 10" descr="A red heart in a circle&#10;&#10;Description automatically generated">
            <a:extLst>
              <a:ext uri="{FF2B5EF4-FFF2-40B4-BE49-F238E27FC236}">
                <a16:creationId xmlns:a16="http://schemas.microsoft.com/office/drawing/2014/main" id="{989ABCBB-E60F-C4DB-D4C8-FCB2A05C6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red heart in a circle&#10;&#10;Description automatically generated">
            <a:extLst>
              <a:ext uri="{FF2B5EF4-FFF2-40B4-BE49-F238E27FC236}">
                <a16:creationId xmlns:a16="http://schemas.microsoft.com/office/drawing/2014/main" id="{A9E93003-BD24-6500-89AB-95966ECF0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8495670"/>
            <a:ext cx="781366" cy="781366"/>
          </a:xfrm>
          <a:prstGeom prst="rect">
            <a:avLst/>
          </a:prstGeom>
        </p:spPr>
      </p:pic>
      <p:pic>
        <p:nvPicPr>
          <p:cNvPr id="13" name="Picture 12" descr="A red heart in a circle&#10;&#10;Description automatically generated">
            <a:extLst>
              <a:ext uri="{FF2B5EF4-FFF2-40B4-BE49-F238E27FC236}">
                <a16:creationId xmlns:a16="http://schemas.microsoft.com/office/drawing/2014/main" id="{CFC13697-344C-F3F0-B51C-505A4C2E6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2" y="9277034"/>
            <a:ext cx="781366" cy="781366"/>
          </a:xfrm>
          <a:prstGeom prst="rect">
            <a:avLst/>
          </a:prstGeom>
        </p:spPr>
      </p:pic>
      <p:pic>
        <p:nvPicPr>
          <p:cNvPr id="14" name="Picture 13" descr="A red heart in a circle&#10;&#10;Description automatically generated">
            <a:extLst>
              <a:ext uri="{FF2B5EF4-FFF2-40B4-BE49-F238E27FC236}">
                <a16:creationId xmlns:a16="http://schemas.microsoft.com/office/drawing/2014/main" id="{D3AC3A3E-AE32-DB61-8BFB-A0B986C56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2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red heart in a circle&#10;&#10;Description automatically generated">
            <a:extLst>
              <a:ext uri="{FF2B5EF4-FFF2-40B4-BE49-F238E27FC236}">
                <a16:creationId xmlns:a16="http://schemas.microsoft.com/office/drawing/2014/main" id="{3708118D-DF18-31BF-2A58-C9E799F45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8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red heart in a circle&#10;&#10;Description automatically generated">
            <a:extLst>
              <a:ext uri="{FF2B5EF4-FFF2-40B4-BE49-F238E27FC236}">
                <a16:creationId xmlns:a16="http://schemas.microsoft.com/office/drawing/2014/main" id="{F677A196-4C98-4202-68C1-0CB2B3D7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8" y="8495670"/>
            <a:ext cx="781366" cy="781366"/>
          </a:xfrm>
          <a:prstGeom prst="rect">
            <a:avLst/>
          </a:prstGeom>
        </p:spPr>
      </p:pic>
      <p:pic>
        <p:nvPicPr>
          <p:cNvPr id="17" name="Picture 16" descr="A red heart in a circle&#10;&#10;Description automatically generated">
            <a:extLst>
              <a:ext uri="{FF2B5EF4-FFF2-40B4-BE49-F238E27FC236}">
                <a16:creationId xmlns:a16="http://schemas.microsoft.com/office/drawing/2014/main" id="{3733F300-7662-A389-C823-A988B2777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9277034"/>
            <a:ext cx="781366" cy="781366"/>
          </a:xfrm>
          <a:prstGeom prst="rect">
            <a:avLst/>
          </a:prstGeom>
        </p:spPr>
      </p:pic>
      <p:pic>
        <p:nvPicPr>
          <p:cNvPr id="18" name="Picture 17" descr="A red heart in a circle&#10;&#10;Description automatically generated">
            <a:extLst>
              <a:ext uri="{FF2B5EF4-FFF2-40B4-BE49-F238E27FC236}">
                <a16:creationId xmlns:a16="http://schemas.microsoft.com/office/drawing/2014/main" id="{E6F38D42-4143-96B8-76CE-FDD21F593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8495670"/>
            <a:ext cx="781366" cy="781366"/>
          </a:xfrm>
          <a:prstGeom prst="rect">
            <a:avLst/>
          </a:prstGeom>
        </p:spPr>
      </p:pic>
      <p:pic>
        <p:nvPicPr>
          <p:cNvPr id="19" name="Picture 18" descr="A red heart in a circle&#10;&#10;Description automatically generated">
            <a:extLst>
              <a:ext uri="{FF2B5EF4-FFF2-40B4-BE49-F238E27FC236}">
                <a16:creationId xmlns:a16="http://schemas.microsoft.com/office/drawing/2014/main" id="{15CF173A-D772-8CFC-9558-7A9A0154F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red heart in a circle&#10;&#10;Description automatically generated">
            <a:extLst>
              <a:ext uri="{FF2B5EF4-FFF2-40B4-BE49-F238E27FC236}">
                <a16:creationId xmlns:a16="http://schemas.microsoft.com/office/drawing/2014/main" id="{70D0056E-6791-082E-B362-F87D856EE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70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7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broken heart in a circle&#10;&#10;Description automatically generated">
            <a:extLst>
              <a:ext uri="{FF2B5EF4-FFF2-40B4-BE49-F238E27FC236}">
                <a16:creationId xmlns:a16="http://schemas.microsoft.com/office/drawing/2014/main" id="{1FBA508D-E4D9-62A7-521F-5F3F95986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broken heart in a circle&#10;&#10;Description automatically generated">
            <a:extLst>
              <a:ext uri="{FF2B5EF4-FFF2-40B4-BE49-F238E27FC236}">
                <a16:creationId xmlns:a16="http://schemas.microsoft.com/office/drawing/2014/main" id="{825AD87B-92BC-6AB0-0A8A-8D3B08D1E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8495670"/>
            <a:ext cx="781366" cy="781366"/>
          </a:xfrm>
          <a:prstGeom prst="rect">
            <a:avLst/>
          </a:prstGeom>
        </p:spPr>
      </p:pic>
      <p:pic>
        <p:nvPicPr>
          <p:cNvPr id="5" name="Picture 4" descr="A broken heart in a circle&#10;&#10;Description automatically generated">
            <a:extLst>
              <a:ext uri="{FF2B5EF4-FFF2-40B4-BE49-F238E27FC236}">
                <a16:creationId xmlns:a16="http://schemas.microsoft.com/office/drawing/2014/main" id="{AD6C3D09-8298-BC61-2EAA-F0CEE5BF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70"/>
            <a:ext cx="781366" cy="781366"/>
          </a:xfrm>
          <a:prstGeom prst="rect">
            <a:avLst/>
          </a:prstGeom>
        </p:spPr>
      </p:pic>
      <p:pic>
        <p:nvPicPr>
          <p:cNvPr id="6" name="Picture 5" descr="A broken heart in a circle&#10;&#10;Description automatically generated">
            <a:extLst>
              <a:ext uri="{FF2B5EF4-FFF2-40B4-BE49-F238E27FC236}">
                <a16:creationId xmlns:a16="http://schemas.microsoft.com/office/drawing/2014/main" id="{B92AB3AD-78DB-FE7F-8FB9-71D01C8EE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broken heart in a circle&#10;&#10;Description automatically generated">
            <a:extLst>
              <a:ext uri="{FF2B5EF4-FFF2-40B4-BE49-F238E27FC236}">
                <a16:creationId xmlns:a16="http://schemas.microsoft.com/office/drawing/2014/main" id="{B06D6EF9-47F1-9A7B-643B-744B97550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broken heart in a circle&#10;&#10;Description automatically generated">
            <a:extLst>
              <a:ext uri="{FF2B5EF4-FFF2-40B4-BE49-F238E27FC236}">
                <a16:creationId xmlns:a16="http://schemas.microsoft.com/office/drawing/2014/main" id="{D44A4F6E-1DCA-AC58-7BB5-74450E998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8495670"/>
            <a:ext cx="781366" cy="781366"/>
          </a:xfrm>
          <a:prstGeom prst="rect">
            <a:avLst/>
          </a:prstGeom>
        </p:spPr>
      </p:pic>
      <p:pic>
        <p:nvPicPr>
          <p:cNvPr id="9" name="Picture 8" descr="A broken heart in a circle&#10;&#10;Description automatically generated">
            <a:extLst>
              <a:ext uri="{FF2B5EF4-FFF2-40B4-BE49-F238E27FC236}">
                <a16:creationId xmlns:a16="http://schemas.microsoft.com/office/drawing/2014/main" id="{7FF0E5B3-DA63-7451-6FBA-F14A8AB39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8495670"/>
            <a:ext cx="781366" cy="781366"/>
          </a:xfrm>
          <a:prstGeom prst="rect">
            <a:avLst/>
          </a:prstGeom>
        </p:spPr>
      </p:pic>
      <p:pic>
        <p:nvPicPr>
          <p:cNvPr id="10" name="Picture 9" descr="A broken heart in a circle&#10;&#10;Description automatically generated">
            <a:extLst>
              <a:ext uri="{FF2B5EF4-FFF2-40B4-BE49-F238E27FC236}">
                <a16:creationId xmlns:a16="http://schemas.microsoft.com/office/drawing/2014/main" id="{72024AB0-98B5-6BC1-C1EB-2DB617083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broken heart in a circle&#10;&#10;Description automatically generated">
            <a:extLst>
              <a:ext uri="{FF2B5EF4-FFF2-40B4-BE49-F238E27FC236}">
                <a16:creationId xmlns:a16="http://schemas.microsoft.com/office/drawing/2014/main" id="{5BFA3A66-778A-9D08-862F-1CA3F781A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2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broken heart in a circle&#10;&#10;Description automatically generated">
            <a:extLst>
              <a:ext uri="{FF2B5EF4-FFF2-40B4-BE49-F238E27FC236}">
                <a16:creationId xmlns:a16="http://schemas.microsoft.com/office/drawing/2014/main" id="{2CAAFE64-3723-0327-F2EE-0CAF76016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2" y="8495670"/>
            <a:ext cx="781366" cy="781366"/>
          </a:xfrm>
          <a:prstGeom prst="rect">
            <a:avLst/>
          </a:prstGeom>
        </p:spPr>
      </p:pic>
      <p:pic>
        <p:nvPicPr>
          <p:cNvPr id="13" name="Picture 12" descr="A broken heart in a circle&#10;&#10;Description automatically generated">
            <a:extLst>
              <a:ext uri="{FF2B5EF4-FFF2-40B4-BE49-F238E27FC236}">
                <a16:creationId xmlns:a16="http://schemas.microsoft.com/office/drawing/2014/main" id="{3C055D21-8696-B1E5-FF7C-D66B2DF36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8495670"/>
            <a:ext cx="781366" cy="781366"/>
          </a:xfrm>
          <a:prstGeom prst="rect">
            <a:avLst/>
          </a:prstGeom>
        </p:spPr>
      </p:pic>
      <p:pic>
        <p:nvPicPr>
          <p:cNvPr id="14" name="Picture 13" descr="A broken heart in a circle&#10;&#10;Description automatically generated">
            <a:extLst>
              <a:ext uri="{FF2B5EF4-FFF2-40B4-BE49-F238E27FC236}">
                <a16:creationId xmlns:a16="http://schemas.microsoft.com/office/drawing/2014/main" id="{91B5E678-FF63-81A5-4A78-74936DAA6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broken heart in a circle&#10;&#10;Description automatically generated">
            <a:extLst>
              <a:ext uri="{FF2B5EF4-FFF2-40B4-BE49-F238E27FC236}">
                <a16:creationId xmlns:a16="http://schemas.microsoft.com/office/drawing/2014/main" id="{83078F63-3DD4-FE9F-EAA6-055FD4FE4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broken heart in a circle&#10;&#10;Description automatically generated">
            <a:extLst>
              <a:ext uri="{FF2B5EF4-FFF2-40B4-BE49-F238E27FC236}">
                <a16:creationId xmlns:a16="http://schemas.microsoft.com/office/drawing/2014/main" id="{FCCE7A25-113D-E0D7-A3B7-29E5F27BB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8495670"/>
            <a:ext cx="781366" cy="781366"/>
          </a:xfrm>
          <a:prstGeom prst="rect">
            <a:avLst/>
          </a:prstGeom>
        </p:spPr>
      </p:pic>
      <p:pic>
        <p:nvPicPr>
          <p:cNvPr id="17" name="Picture 16" descr="A broken heart in a circle&#10;&#10;Description automatically generated">
            <a:extLst>
              <a:ext uri="{FF2B5EF4-FFF2-40B4-BE49-F238E27FC236}">
                <a16:creationId xmlns:a16="http://schemas.microsoft.com/office/drawing/2014/main" id="{22FD4EE0-1612-14B1-0073-0E76D4C4C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4" y="8495670"/>
            <a:ext cx="781366" cy="781366"/>
          </a:xfrm>
          <a:prstGeom prst="rect">
            <a:avLst/>
          </a:prstGeom>
        </p:spPr>
      </p:pic>
      <p:pic>
        <p:nvPicPr>
          <p:cNvPr id="18" name="Picture 17" descr="A broken heart in a circle&#10;&#10;Description automatically generated">
            <a:extLst>
              <a:ext uri="{FF2B5EF4-FFF2-40B4-BE49-F238E27FC236}">
                <a16:creationId xmlns:a16="http://schemas.microsoft.com/office/drawing/2014/main" id="{3FD3BA17-506E-D26A-6DD5-F4AF3471F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4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broken heart in a circle&#10;&#10;Description automatically generated">
            <a:extLst>
              <a:ext uri="{FF2B5EF4-FFF2-40B4-BE49-F238E27FC236}">
                <a16:creationId xmlns:a16="http://schemas.microsoft.com/office/drawing/2014/main" id="{2AF79504-720B-B018-3EB5-DD0731571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8" y="8495670"/>
            <a:ext cx="781366" cy="781366"/>
          </a:xfrm>
          <a:prstGeom prst="rect">
            <a:avLst/>
          </a:prstGeom>
        </p:spPr>
      </p:pic>
      <p:pic>
        <p:nvPicPr>
          <p:cNvPr id="20" name="Picture 19" descr="A broken heart in a circle&#10;&#10;Description automatically generated">
            <a:extLst>
              <a:ext uri="{FF2B5EF4-FFF2-40B4-BE49-F238E27FC236}">
                <a16:creationId xmlns:a16="http://schemas.microsoft.com/office/drawing/2014/main" id="{6764ED4E-E6A3-637E-0666-71620B7F5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8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6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2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&#10;&#10;Description automatically generated">
            <a:extLst>
              <a:ext uri="{FF2B5EF4-FFF2-40B4-BE49-F238E27FC236}">
                <a16:creationId xmlns:a16="http://schemas.microsoft.com/office/drawing/2014/main" id="{28FD2358-6FAB-1557-E497-4E1BB1D6B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34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30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62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85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8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4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50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97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33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7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84B5F670-0346-AB92-B46C-CE1C2657B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07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91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90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12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A392F529-C55D-7C4F-F80C-DFBB0241E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20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46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E61245B7-C8FB-2ED5-A140-123EC713B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93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7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E98531-212F-3822-AF8D-3B19C7784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39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4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04439E4-EA53-CC59-3009-BF87E965B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2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99C3-738C-D55B-FD5A-10A9E593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E5B5DE1-973E-13B7-31D4-325632D4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A screen shot of a game&#10;&#10;Description automatically generated">
            <a:extLst>
              <a:ext uri="{FF2B5EF4-FFF2-40B4-BE49-F238E27FC236}">
                <a16:creationId xmlns:a16="http://schemas.microsoft.com/office/drawing/2014/main" id="{853A0A7F-3564-1D73-BBBB-CE842BBA8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19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CB1045A-F2E8-EDE0-0FE9-19A3BEF1A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41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10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A971078-7202-0287-C08D-62E35DDD1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82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56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35B5CB2-D00C-9955-1D14-B13744F54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46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93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EF1340F-A778-37D2-639B-511C6F6D4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7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shot&#10;&#10;Description automatically generated">
            <a:extLst>
              <a:ext uri="{FF2B5EF4-FFF2-40B4-BE49-F238E27FC236}">
                <a16:creationId xmlns:a16="http://schemas.microsoft.com/office/drawing/2014/main" id="{D765648E-8F4B-6A98-EF5D-76ED8829E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8D4DB46-57D8-2158-3F19-D21CBF341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29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24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F726B3-3774-F37D-4C7C-DBA9A76C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75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EED7D2-38C1-9287-3073-8CCCF7987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303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58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EE0887C-4231-F0E6-CA59-571E6761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64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719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CFA4D6F6-E03C-F016-DFBB-21D0BAF80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11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535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4152D45-D696-B17B-63FB-2D40BC38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D73CFEA-E29D-FA79-692C-4BF17BF36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898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149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6F332C6-7D0A-8770-71B3-740A3454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860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34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with a green and black grid&#10;&#10;Description automatically generated">
            <a:extLst>
              <a:ext uri="{FF2B5EF4-FFF2-40B4-BE49-F238E27FC236}">
                <a16:creationId xmlns:a16="http://schemas.microsoft.com/office/drawing/2014/main" id="{39319A70-6FE2-3024-4917-BA30626D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639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3558DA-EE73-1FBA-6266-759C1AE32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002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350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1A80175-720D-316A-3DAF-2CF5BFF84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48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125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shot&#10;&#10;Description automatically generated">
            <a:extLst>
              <a:ext uri="{FF2B5EF4-FFF2-40B4-BE49-F238E27FC236}">
                <a16:creationId xmlns:a16="http://schemas.microsoft.com/office/drawing/2014/main" id="{0926AB22-2B45-DFE4-85D9-3F2AA6264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FFEFD64-4247-8490-6602-4162E57B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blue and yellow object with a keyhole&#10;&#10;Description automatically generated">
            <a:extLst>
              <a:ext uri="{FF2B5EF4-FFF2-40B4-BE49-F238E27FC236}">
                <a16:creationId xmlns:a16="http://schemas.microsoft.com/office/drawing/2014/main" id="{990098EC-8275-EB19-5EF2-99D4A4D73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79" y="8495670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image of a chest&#10;&#10;Description automatically generated">
            <a:extLst>
              <a:ext uri="{FF2B5EF4-FFF2-40B4-BE49-F238E27FC236}">
                <a16:creationId xmlns:a16="http://schemas.microsoft.com/office/drawing/2014/main" id="{74356750-1E8F-85C5-D556-E88D88479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1" y="8495571"/>
            <a:ext cx="781573" cy="781573"/>
          </a:xfrm>
          <a:prstGeom prst="rect">
            <a:avLst/>
          </a:prstGeom>
        </p:spPr>
      </p:pic>
      <p:pic>
        <p:nvPicPr>
          <p:cNvPr id="11" name="Picture 10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BB0B6E4D-F63E-0205-7459-FD9189D12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52" y="8495670"/>
            <a:ext cx="781366" cy="781366"/>
          </a:xfrm>
          <a:prstGeom prst="rect">
            <a:avLst/>
          </a:prstGeom>
        </p:spPr>
      </p:pic>
      <p:pic>
        <p:nvPicPr>
          <p:cNvPr id="13" name="Picture 12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476C4CC0-97A6-582A-E720-47498CCF0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17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pixelated image of a chest&#10;&#10;Description automatically generated">
            <a:extLst>
              <a:ext uri="{FF2B5EF4-FFF2-40B4-BE49-F238E27FC236}">
                <a16:creationId xmlns:a16="http://schemas.microsoft.com/office/drawing/2014/main" id="{1C90FF86-75C9-66A4-96A6-DA5A5C2CAF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62" y="8487585"/>
            <a:ext cx="781780" cy="781780"/>
          </a:xfrm>
          <a:prstGeom prst="rect">
            <a:avLst/>
          </a:prstGeom>
        </p:spPr>
      </p:pic>
      <p:pic>
        <p:nvPicPr>
          <p:cNvPr id="17" name="Picture 16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27FD8053-D4E7-2721-30B5-26C0E2E3B2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64" y="8472182"/>
            <a:ext cx="781366" cy="781366"/>
          </a:xfrm>
          <a:prstGeom prst="rect">
            <a:avLst/>
          </a:prstGeom>
        </p:spPr>
      </p:pic>
      <p:pic>
        <p:nvPicPr>
          <p:cNvPr id="19" name="Picture 18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6559E8FF-2E7F-C870-6923-36D8AD0F6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83" y="8495463"/>
            <a:ext cx="781366" cy="781366"/>
          </a:xfrm>
          <a:prstGeom prst="rect">
            <a:avLst/>
          </a:prstGeom>
        </p:spPr>
      </p:pic>
      <p:pic>
        <p:nvPicPr>
          <p:cNvPr id="21" name="Picture 20" descr="A red and yellow object with a keyhole&#10;&#10;Description automatically generated">
            <a:extLst>
              <a:ext uri="{FF2B5EF4-FFF2-40B4-BE49-F238E27FC236}">
                <a16:creationId xmlns:a16="http://schemas.microsoft.com/office/drawing/2014/main" id="{6D2DBB0F-A2AC-1CAD-577B-596F8F49EC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75" y="8495463"/>
            <a:ext cx="781366" cy="781366"/>
          </a:xfrm>
          <a:prstGeom prst="rect">
            <a:avLst/>
          </a:prstGeom>
        </p:spPr>
      </p:pic>
      <p:pic>
        <p:nvPicPr>
          <p:cNvPr id="25" name="Picture 24" descr="A pixel art of a keyhole&#10;&#10;Description automatically generated">
            <a:extLst>
              <a:ext uri="{FF2B5EF4-FFF2-40B4-BE49-F238E27FC236}">
                <a16:creationId xmlns:a16="http://schemas.microsoft.com/office/drawing/2014/main" id="{8CB4AF2A-6A9C-4540-2D72-AA04050EAF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85" y="9269570"/>
            <a:ext cx="781366" cy="781366"/>
          </a:xfrm>
          <a:prstGeom prst="rect">
            <a:avLst/>
          </a:prstGeom>
        </p:spPr>
      </p:pic>
      <p:pic>
        <p:nvPicPr>
          <p:cNvPr id="27" name="Picture 26" descr="A pixel art of a keyhole&#10;&#10;Description automatically generated">
            <a:extLst>
              <a:ext uri="{FF2B5EF4-FFF2-40B4-BE49-F238E27FC236}">
                <a16:creationId xmlns:a16="http://schemas.microsoft.com/office/drawing/2014/main" id="{3E36DB80-19AD-0CD3-B1D4-08D37D1DBF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6" y="9269369"/>
            <a:ext cx="781573" cy="781573"/>
          </a:xfrm>
          <a:prstGeom prst="rect">
            <a:avLst/>
          </a:prstGeom>
        </p:spPr>
      </p:pic>
      <p:pic>
        <p:nvPicPr>
          <p:cNvPr id="29" name="Picture 28" descr="A pixelated video game&#10;&#10;Description automatically generated">
            <a:extLst>
              <a:ext uri="{FF2B5EF4-FFF2-40B4-BE49-F238E27FC236}">
                <a16:creationId xmlns:a16="http://schemas.microsoft.com/office/drawing/2014/main" id="{09E39C39-79EC-13E6-C2BF-01A367337E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33" y="9269363"/>
            <a:ext cx="781366" cy="781366"/>
          </a:xfrm>
          <a:prstGeom prst="rect">
            <a:avLst/>
          </a:prstGeom>
        </p:spPr>
      </p:pic>
      <p:pic>
        <p:nvPicPr>
          <p:cNvPr id="33" name="Picture 32" descr="A pixel art of a lock&#10;&#10;Description automatically generated">
            <a:extLst>
              <a:ext uri="{FF2B5EF4-FFF2-40B4-BE49-F238E27FC236}">
                <a16:creationId xmlns:a16="http://schemas.microsoft.com/office/drawing/2014/main" id="{05E7FF53-6876-CEA7-9B06-C8519DDCB3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95" y="9269570"/>
            <a:ext cx="781366" cy="781366"/>
          </a:xfrm>
          <a:prstGeom prst="rect">
            <a:avLst/>
          </a:prstGeom>
        </p:spPr>
      </p:pic>
      <p:pic>
        <p:nvPicPr>
          <p:cNvPr id="35" name="Picture 34" descr="A pixel art of a keyhole&#10;&#10;Description automatically generated">
            <a:extLst>
              <a:ext uri="{FF2B5EF4-FFF2-40B4-BE49-F238E27FC236}">
                <a16:creationId xmlns:a16="http://schemas.microsoft.com/office/drawing/2014/main" id="{E1E9CB0F-23B3-D033-AF9C-1251408BC1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05" y="9269570"/>
            <a:ext cx="781366" cy="781366"/>
          </a:xfrm>
          <a:prstGeom prst="rect">
            <a:avLst/>
          </a:prstGeom>
        </p:spPr>
      </p:pic>
      <p:pic>
        <p:nvPicPr>
          <p:cNvPr id="37" name="Picture 36" descr="A pixel art of a keyhole&#10;&#10;Description automatically generated">
            <a:extLst>
              <a:ext uri="{FF2B5EF4-FFF2-40B4-BE49-F238E27FC236}">
                <a16:creationId xmlns:a16="http://schemas.microsoft.com/office/drawing/2014/main" id="{9EBE8FA3-EFB4-7D2D-E10A-77A27916AA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75" y="9269363"/>
            <a:ext cx="781366" cy="781366"/>
          </a:xfrm>
          <a:prstGeom prst="rect">
            <a:avLst/>
          </a:prstGeom>
        </p:spPr>
      </p:pic>
      <p:pic>
        <p:nvPicPr>
          <p:cNvPr id="39" name="Picture 38" descr="A pixel art of a red skull with horns&#10;&#10;Description automatically generated">
            <a:extLst>
              <a:ext uri="{FF2B5EF4-FFF2-40B4-BE49-F238E27FC236}">
                <a16:creationId xmlns:a16="http://schemas.microsoft.com/office/drawing/2014/main" id="{3B6EE1C1-921C-B83E-F06D-DF413CB46C8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45" y="8495463"/>
            <a:ext cx="781366" cy="781366"/>
          </a:xfrm>
          <a:prstGeom prst="rect">
            <a:avLst/>
          </a:prstGeom>
        </p:spPr>
      </p:pic>
      <p:pic>
        <p:nvPicPr>
          <p:cNvPr id="40" name="Picture 39" descr="A pixel art of a keyhole&#10;&#10;Description automatically generated">
            <a:extLst>
              <a:ext uri="{FF2B5EF4-FFF2-40B4-BE49-F238E27FC236}">
                <a16:creationId xmlns:a16="http://schemas.microsoft.com/office/drawing/2014/main" id="{50CDE316-F33B-085D-E623-4DB6F4C984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52" y="9284766"/>
            <a:ext cx="781780" cy="781780"/>
          </a:xfrm>
          <a:prstGeom prst="rect">
            <a:avLst/>
          </a:prstGeom>
        </p:spPr>
      </p:pic>
      <p:pic>
        <p:nvPicPr>
          <p:cNvPr id="41" name="Picture 40" descr="A pixel art of a keyhole&#10;&#10;Description automatically generated">
            <a:extLst>
              <a:ext uri="{FF2B5EF4-FFF2-40B4-BE49-F238E27FC236}">
                <a16:creationId xmlns:a16="http://schemas.microsoft.com/office/drawing/2014/main" id="{70B53E2B-18BF-4322-42C5-ECE69CD48D9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90" y="9268949"/>
            <a:ext cx="781780" cy="781780"/>
          </a:xfrm>
          <a:prstGeom prst="rect">
            <a:avLst/>
          </a:prstGeom>
        </p:spPr>
      </p:pic>
      <p:pic>
        <p:nvPicPr>
          <p:cNvPr id="43" name="Picture 42" descr="A red heart in a circle&#10;&#10;Description automatically generated">
            <a:extLst>
              <a:ext uri="{FF2B5EF4-FFF2-40B4-BE49-F238E27FC236}">
                <a16:creationId xmlns:a16="http://schemas.microsoft.com/office/drawing/2014/main" id="{9F80C009-D5EF-39A9-90BD-ED09301421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45" y="9299926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50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3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FF3660-2188-FF0D-39BA-06E9F90B3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911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287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bridge and many black circles&#10;&#10;Description automatically generated with medium confidence">
            <a:extLst>
              <a:ext uri="{FF2B5EF4-FFF2-40B4-BE49-F238E27FC236}">
                <a16:creationId xmlns:a16="http://schemas.microsoft.com/office/drawing/2014/main" id="{216D8AB5-63D0-C655-7C1B-17ACA7DF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41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643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424C114-BFF6-BC29-182D-37CBF2A9B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92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466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DC9C28-27A8-D420-5F70-DDE48CC9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587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64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6F06B5-1CA3-A6E3-31B7-CFF7B23AA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1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F1CF066-28F5-EFBB-1428-AB620A9F7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blue and yellow object with a keyhole&#10;&#10;Description automatically generated">
            <a:extLst>
              <a:ext uri="{FF2B5EF4-FFF2-40B4-BE49-F238E27FC236}">
                <a16:creationId xmlns:a16="http://schemas.microsoft.com/office/drawing/2014/main" id="{7EFB02DA-B940-BE7D-1F57-EE24DC6F8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8495256"/>
            <a:ext cx="781366" cy="781366"/>
          </a:xfrm>
          <a:prstGeom prst="rect">
            <a:avLst/>
          </a:prstGeom>
        </p:spPr>
      </p:pic>
      <p:pic>
        <p:nvPicPr>
          <p:cNvPr id="5" name="Picture 4" descr="A pixelated image of a chest&#10;&#10;Description automatically generated">
            <a:extLst>
              <a:ext uri="{FF2B5EF4-FFF2-40B4-BE49-F238E27FC236}">
                <a16:creationId xmlns:a16="http://schemas.microsoft.com/office/drawing/2014/main" id="{82878F6B-DF68-F6E7-ABA6-80E6BB52B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53" y="8495053"/>
            <a:ext cx="781573" cy="781573"/>
          </a:xfrm>
          <a:prstGeom prst="rect">
            <a:avLst/>
          </a:prstGeom>
        </p:spPr>
      </p:pic>
      <p:pic>
        <p:nvPicPr>
          <p:cNvPr id="6" name="Picture 5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F93711C2-30E2-0984-5841-528B4F66F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71" y="8495049"/>
            <a:ext cx="781366" cy="781366"/>
          </a:xfrm>
          <a:prstGeom prst="rect">
            <a:avLst/>
          </a:prstGeom>
        </p:spPr>
      </p:pic>
      <p:pic>
        <p:nvPicPr>
          <p:cNvPr id="7" name="Picture 6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A76987B2-62C5-3230-C1F4-469441DDD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93" y="8499047"/>
            <a:ext cx="781366" cy="781366"/>
          </a:xfrm>
          <a:prstGeom prst="rect">
            <a:avLst/>
          </a:prstGeom>
        </p:spPr>
      </p:pic>
      <p:pic>
        <p:nvPicPr>
          <p:cNvPr id="8" name="Picture 7" descr="A pixelated image of a chest&#10;&#10;Description automatically generated">
            <a:extLst>
              <a:ext uri="{FF2B5EF4-FFF2-40B4-BE49-F238E27FC236}">
                <a16:creationId xmlns:a16="http://schemas.microsoft.com/office/drawing/2014/main" id="{86A34C30-3AD1-2BBC-1741-FD4B6F7E3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22" y="8487877"/>
            <a:ext cx="781780" cy="781780"/>
          </a:xfrm>
          <a:prstGeom prst="rect">
            <a:avLst/>
          </a:prstGeom>
        </p:spPr>
      </p:pic>
      <p:pic>
        <p:nvPicPr>
          <p:cNvPr id="9" name="Picture 8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92E85454-D80E-EA35-C903-DE087875D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51" y="8495049"/>
            <a:ext cx="781366" cy="781366"/>
          </a:xfrm>
          <a:prstGeom prst="rect">
            <a:avLst/>
          </a:prstGeom>
        </p:spPr>
      </p:pic>
      <p:pic>
        <p:nvPicPr>
          <p:cNvPr id="10" name="Picture 9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1F4BF0EC-0448-97F2-A554-D28E3CEF6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25" y="8487877"/>
            <a:ext cx="781366" cy="781366"/>
          </a:xfrm>
          <a:prstGeom prst="rect">
            <a:avLst/>
          </a:prstGeom>
        </p:spPr>
      </p:pic>
      <p:pic>
        <p:nvPicPr>
          <p:cNvPr id="11" name="Picture 10" descr="A red and yellow object with a keyhole&#10;&#10;Description automatically generated">
            <a:extLst>
              <a:ext uri="{FF2B5EF4-FFF2-40B4-BE49-F238E27FC236}">
                <a16:creationId xmlns:a16="http://schemas.microsoft.com/office/drawing/2014/main" id="{F958F3D1-C6E4-7709-BF0E-8D93D12E29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77" y="8487877"/>
            <a:ext cx="781366" cy="781366"/>
          </a:xfrm>
          <a:prstGeom prst="rect">
            <a:avLst/>
          </a:prstGeom>
        </p:spPr>
      </p:pic>
      <p:pic>
        <p:nvPicPr>
          <p:cNvPr id="13" name="Picture 12" descr="A pixel art of a keyhole&#10;&#10;Description automatically generated">
            <a:extLst>
              <a:ext uri="{FF2B5EF4-FFF2-40B4-BE49-F238E27FC236}">
                <a16:creationId xmlns:a16="http://schemas.microsoft.com/office/drawing/2014/main" id="{6F11FF37-0592-4C0E-98E9-A5457235A6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890" y="9276828"/>
            <a:ext cx="781366" cy="781366"/>
          </a:xfrm>
          <a:prstGeom prst="rect">
            <a:avLst/>
          </a:prstGeom>
        </p:spPr>
      </p:pic>
      <p:pic>
        <p:nvPicPr>
          <p:cNvPr id="14" name="Picture 13" descr="A pixel art of a keyhole&#10;&#10;Description automatically generated">
            <a:extLst>
              <a:ext uri="{FF2B5EF4-FFF2-40B4-BE49-F238E27FC236}">
                <a16:creationId xmlns:a16="http://schemas.microsoft.com/office/drawing/2014/main" id="{120A9380-CD00-C83D-A349-3FB3495C3B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60" y="9276833"/>
            <a:ext cx="781573" cy="781573"/>
          </a:xfrm>
          <a:prstGeom prst="rect">
            <a:avLst/>
          </a:prstGeom>
        </p:spPr>
      </p:pic>
      <p:pic>
        <p:nvPicPr>
          <p:cNvPr id="15" name="Picture 14" descr="A pixelated video game&#10;&#10;Description automatically generated">
            <a:extLst>
              <a:ext uri="{FF2B5EF4-FFF2-40B4-BE49-F238E27FC236}">
                <a16:creationId xmlns:a16="http://schemas.microsoft.com/office/drawing/2014/main" id="{7543BE01-A855-A5AD-AD0E-CC90FAE3BB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17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pixel art of a lock&#10;&#10;Description automatically generated">
            <a:extLst>
              <a:ext uri="{FF2B5EF4-FFF2-40B4-BE49-F238E27FC236}">
                <a16:creationId xmlns:a16="http://schemas.microsoft.com/office/drawing/2014/main" id="{5A2F6CF8-1D51-8FCC-1555-27C4E51D5C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76" y="9277034"/>
            <a:ext cx="781366" cy="781366"/>
          </a:xfrm>
          <a:prstGeom prst="rect">
            <a:avLst/>
          </a:prstGeom>
        </p:spPr>
      </p:pic>
      <p:pic>
        <p:nvPicPr>
          <p:cNvPr id="18" name="Picture 17" descr="A pixel art of a keyhole&#10;&#10;Description automatically generated">
            <a:extLst>
              <a:ext uri="{FF2B5EF4-FFF2-40B4-BE49-F238E27FC236}">
                <a16:creationId xmlns:a16="http://schemas.microsoft.com/office/drawing/2014/main" id="{E339074B-AA26-538E-947F-11EA5EC5E4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5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pixel art of a keyhole&#10;&#10;Description automatically generated">
            <a:extLst>
              <a:ext uri="{FF2B5EF4-FFF2-40B4-BE49-F238E27FC236}">
                <a16:creationId xmlns:a16="http://schemas.microsoft.com/office/drawing/2014/main" id="{336976A2-747C-92CF-9E5C-24E50BA732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30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pixel art of a red skull with horns&#10;&#10;Description automatically generated">
            <a:extLst>
              <a:ext uri="{FF2B5EF4-FFF2-40B4-BE49-F238E27FC236}">
                <a16:creationId xmlns:a16="http://schemas.microsoft.com/office/drawing/2014/main" id="{9211AAC3-F54C-FE80-E9E8-98EA982C83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2" y="8487877"/>
            <a:ext cx="781366" cy="781366"/>
          </a:xfrm>
          <a:prstGeom prst="rect">
            <a:avLst/>
          </a:prstGeom>
        </p:spPr>
      </p:pic>
      <p:pic>
        <p:nvPicPr>
          <p:cNvPr id="24" name="Picture 23" descr="A pixel art of a keyhole&#10;&#10;Description automatically generated">
            <a:extLst>
              <a:ext uri="{FF2B5EF4-FFF2-40B4-BE49-F238E27FC236}">
                <a16:creationId xmlns:a16="http://schemas.microsoft.com/office/drawing/2014/main" id="{5D1FEE6D-6F23-F840-1AE0-8A58C7D9B8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89" y="9269798"/>
            <a:ext cx="781780" cy="781780"/>
          </a:xfrm>
          <a:prstGeom prst="rect">
            <a:avLst/>
          </a:prstGeom>
        </p:spPr>
      </p:pic>
      <p:pic>
        <p:nvPicPr>
          <p:cNvPr id="26" name="Picture 25" descr="A pixel art of a keyhole&#10;&#10;Description automatically generated">
            <a:extLst>
              <a:ext uri="{FF2B5EF4-FFF2-40B4-BE49-F238E27FC236}">
                <a16:creationId xmlns:a16="http://schemas.microsoft.com/office/drawing/2014/main" id="{A6F57BD2-7BFA-ED15-7153-773BC9A5221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99" y="9269241"/>
            <a:ext cx="781780" cy="781780"/>
          </a:xfrm>
          <a:prstGeom prst="rect">
            <a:avLst/>
          </a:prstGeom>
        </p:spPr>
      </p:pic>
      <p:pic>
        <p:nvPicPr>
          <p:cNvPr id="28" name="Picture 27" descr="A broken heart in a circle&#10;&#10;Description automatically generated">
            <a:extLst>
              <a:ext uri="{FF2B5EF4-FFF2-40B4-BE49-F238E27FC236}">
                <a16:creationId xmlns:a16="http://schemas.microsoft.com/office/drawing/2014/main" id="{C8591378-5823-0A40-408D-24B04E4F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2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340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986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253D4B41-6B33-C8B8-8F5A-EC6CF479D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307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901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4C44D6-38B4-853D-6B24-2DFB300E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907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023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2B3B268-2B9E-40EF-13F6-A9F6E0CD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03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690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cars and a bridge&#10;&#10;Description automatically generated">
            <a:extLst>
              <a:ext uri="{FF2B5EF4-FFF2-40B4-BE49-F238E27FC236}">
                <a16:creationId xmlns:a16="http://schemas.microsoft.com/office/drawing/2014/main" id="{461EEB3E-0EF8-7EC8-576D-94E03D25F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74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688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with squares and red lines&#10;&#10;Description automatically generated with medium confidence">
            <a:extLst>
              <a:ext uri="{FF2B5EF4-FFF2-40B4-BE49-F238E27FC236}">
                <a16:creationId xmlns:a16="http://schemas.microsoft.com/office/drawing/2014/main" id="{4BA36AA8-718D-9A7D-9EFB-4C7E1F088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4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929273-1439-A89F-BC51-1A98DA59C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blue and white pixelated logo&#10;&#10;Description automatically generated">
            <a:extLst>
              <a:ext uri="{FF2B5EF4-FFF2-40B4-BE49-F238E27FC236}">
                <a16:creationId xmlns:a16="http://schemas.microsoft.com/office/drawing/2014/main" id="{83F2DE9B-A293-CB23-1856-B9D59A9E8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white skull in a green circle&#10;&#10;Description automatically generated">
            <a:extLst>
              <a:ext uri="{FF2B5EF4-FFF2-40B4-BE49-F238E27FC236}">
                <a16:creationId xmlns:a16="http://schemas.microsoft.com/office/drawing/2014/main" id="{F1BD54BD-5139-43AC-4D5C-8F3075C81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3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white skull in a green circle&#10;&#10;Description automatically generated">
            <a:extLst>
              <a:ext uri="{FF2B5EF4-FFF2-40B4-BE49-F238E27FC236}">
                <a16:creationId xmlns:a16="http://schemas.microsoft.com/office/drawing/2014/main" id="{9CCC6494-F1D7-AC59-40E6-BB27B0668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75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0688E615-8AAB-6FB9-B163-D9692E7B2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9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1C192BD7-3128-5810-92F1-4AADD61F1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81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A3BFD7F6-21DC-C54E-06FB-8130EB5A26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31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pixelated cartoon skull in a red circle&#10;&#10;Description automatically generated">
            <a:extLst>
              <a:ext uri="{FF2B5EF4-FFF2-40B4-BE49-F238E27FC236}">
                <a16:creationId xmlns:a16="http://schemas.microsoft.com/office/drawing/2014/main" id="{B70CD28E-EA08-8A7C-B85C-A50B450461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83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A2A2DC2A-68FD-C2DB-0BCF-35EAF130B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537" y="9277034"/>
            <a:ext cx="781366" cy="781366"/>
          </a:xfrm>
          <a:prstGeom prst="rect">
            <a:avLst/>
          </a:prstGeom>
        </p:spPr>
      </p:pic>
      <p:pic>
        <p:nvPicPr>
          <p:cNvPr id="21" name="Picture 20" descr="A cartoon of a person with a bow and arrow&#10;&#10;Description automatically generated">
            <a:extLst>
              <a:ext uri="{FF2B5EF4-FFF2-40B4-BE49-F238E27FC236}">
                <a16:creationId xmlns:a16="http://schemas.microsoft.com/office/drawing/2014/main" id="{74C3D64E-3882-E135-716E-00CA6B8E77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70"/>
            <a:ext cx="781366" cy="781366"/>
          </a:xfrm>
          <a:prstGeom prst="rect">
            <a:avLst/>
          </a:prstGeom>
        </p:spPr>
      </p:pic>
      <p:pic>
        <p:nvPicPr>
          <p:cNvPr id="23" name="Picture 22" descr="A cartoon of a person holding a cigarette&#10;&#10;Description automatically generated">
            <a:extLst>
              <a:ext uri="{FF2B5EF4-FFF2-40B4-BE49-F238E27FC236}">
                <a16:creationId xmlns:a16="http://schemas.microsoft.com/office/drawing/2014/main" id="{561404BB-41B6-34AA-6962-2F1C15BE44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66" y="8495670"/>
            <a:ext cx="781366" cy="781366"/>
          </a:xfrm>
          <a:prstGeom prst="rect">
            <a:avLst/>
          </a:prstGeom>
        </p:spPr>
      </p:pic>
      <p:pic>
        <p:nvPicPr>
          <p:cNvPr id="25" name="Picture 24" descr="A pixelated sword in a circle&#10;&#10;Description automatically generated">
            <a:extLst>
              <a:ext uri="{FF2B5EF4-FFF2-40B4-BE49-F238E27FC236}">
                <a16:creationId xmlns:a16="http://schemas.microsoft.com/office/drawing/2014/main" id="{0ED3EABC-0020-5E12-0CDC-4B0BD44E06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25" y="8495670"/>
            <a:ext cx="781366" cy="781366"/>
          </a:xfrm>
          <a:prstGeom prst="rect">
            <a:avLst/>
          </a:prstGeom>
        </p:spPr>
      </p:pic>
      <p:pic>
        <p:nvPicPr>
          <p:cNvPr id="27" name="Picture 2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273C0FB-61AD-F85E-B3FF-AA071F6097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9" y="8495670"/>
            <a:ext cx="781366" cy="781366"/>
          </a:xfrm>
          <a:prstGeom prst="rect">
            <a:avLst/>
          </a:prstGeom>
        </p:spPr>
      </p:pic>
      <p:pic>
        <p:nvPicPr>
          <p:cNvPr id="28" name="Picture 2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84060A-37F1-70C9-D54F-20ECD75CF7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7" y="8495670"/>
            <a:ext cx="781366" cy="781366"/>
          </a:xfrm>
          <a:prstGeom prst="rect">
            <a:avLst/>
          </a:prstGeom>
        </p:spPr>
      </p:pic>
      <p:pic>
        <p:nvPicPr>
          <p:cNvPr id="29" name="Picture 2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FFC5379-9DBF-2F77-156B-1E2A44380A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74" y="8495670"/>
            <a:ext cx="781366" cy="781366"/>
          </a:xfrm>
          <a:prstGeom prst="rect">
            <a:avLst/>
          </a:prstGeom>
        </p:spPr>
      </p:pic>
      <p:pic>
        <p:nvPicPr>
          <p:cNvPr id="30" name="Picture 2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86023C2-9259-6AEB-4143-4B225361B8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28" y="8495670"/>
            <a:ext cx="781366" cy="781366"/>
          </a:xfrm>
          <a:prstGeom prst="rect">
            <a:avLst/>
          </a:prstGeom>
        </p:spPr>
      </p:pic>
      <p:pic>
        <p:nvPicPr>
          <p:cNvPr id="31" name="Picture 3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BED4E09-1130-E91A-DD8A-9303FD396C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21" y="8495670"/>
            <a:ext cx="781366" cy="781366"/>
          </a:xfrm>
          <a:prstGeom prst="rect">
            <a:avLst/>
          </a:prstGeom>
        </p:spPr>
      </p:pic>
      <p:pic>
        <p:nvPicPr>
          <p:cNvPr id="32" name="Picture 3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95C78AE-03DB-E708-183E-433B113456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73" y="8495670"/>
            <a:ext cx="781366" cy="781366"/>
          </a:xfrm>
          <a:prstGeom prst="rect">
            <a:avLst/>
          </a:prstGeom>
        </p:spPr>
      </p:pic>
      <p:pic>
        <p:nvPicPr>
          <p:cNvPr id="33" name="Picture 3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886ABA0-E44D-FA35-0AEC-CB120C20A8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01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739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811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D4A9AE6-C28F-39C0-18FE-6604A4180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87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85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grid and a bridge&#10;&#10;Description automatically generated with medium confidence">
            <a:extLst>
              <a:ext uri="{FF2B5EF4-FFF2-40B4-BE49-F238E27FC236}">
                <a16:creationId xmlns:a16="http://schemas.microsoft.com/office/drawing/2014/main" id="{28C709F1-62D7-F7E9-8B9E-E0B307CD1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67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604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137D0F5-7080-A5AA-0AFB-30B9512B2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165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28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BC5987-AEC3-E759-D2C6-D6E0FA7A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242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713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dragon and text&#10;&#10;Description automatically generated">
            <a:extLst>
              <a:ext uri="{FF2B5EF4-FFF2-40B4-BE49-F238E27FC236}">
                <a16:creationId xmlns:a16="http://schemas.microsoft.com/office/drawing/2014/main" id="{C865D963-6E81-9EE9-EE94-FAE0681BA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3" y="4"/>
            <a:ext cx="4767941" cy="4767941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E4962FCE-52B4-4DEF-6CD7-1D1F7A79C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2" y="5290465"/>
            <a:ext cx="4767941" cy="47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7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0</Words>
  <Application>Microsoft Office PowerPoint</Application>
  <PresentationFormat>Custom</PresentationFormat>
  <Paragraphs>0</Paragraphs>
  <Slides>132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Furey, Kyle</dc:creator>
  <cp:lastModifiedBy>serve</cp:lastModifiedBy>
  <cp:revision>60</cp:revision>
  <dcterms:created xsi:type="dcterms:W3CDTF">2023-12-09T07:09:40Z</dcterms:created>
  <dcterms:modified xsi:type="dcterms:W3CDTF">2023-12-11T14:43:11Z</dcterms:modified>
</cp:coreProperties>
</file>