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93" r:id="rId108"/>
    <p:sldId id="394" r:id="rId109"/>
    <p:sldId id="381" r:id="rId110"/>
    <p:sldId id="382" r:id="rId111"/>
    <p:sldId id="385" r:id="rId112"/>
    <p:sldId id="384" r:id="rId113"/>
    <p:sldId id="387" r:id="rId114"/>
    <p:sldId id="388" r:id="rId115"/>
    <p:sldId id="389" r:id="rId116"/>
    <p:sldId id="390" r:id="rId11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4" y="9274567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9274567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7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1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1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5" y="8493201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7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3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9272100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5A1549-F556-4D09-BEA0-F7E5025E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0"/>
            <a:ext cx="4767941" cy="4767941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2B9FD8-7A40-D35D-A3BB-CF9EE1C4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text and pictures&#10;&#10;Description automatically generated">
            <a:extLst>
              <a:ext uri="{FF2B5EF4-FFF2-40B4-BE49-F238E27FC236}">
                <a16:creationId xmlns:a16="http://schemas.microsoft.com/office/drawing/2014/main" id="{099CAF4A-EE8A-5058-76A4-218E61B0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0"/>
            <a:ext cx="2288742" cy="3204238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0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2"/>
            <a:ext cx="2288742" cy="3204238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6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0"/>
            <a:ext cx="2288742" cy="3204238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18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6403388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7A6233BA-BC91-7472-90D8-5B44C7EE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B344515-A234-BF79-E513-30F9A6C0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0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126C8B-9F6F-91BA-C4C6-42E6A042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0"/>
            <a:ext cx="2288136" cy="320339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9A792BE5-F5F9-6C7C-13CF-396CB975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40EBCD-71B9-23E7-A46B-7635F7C2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89" y="320254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0A1488-A6AD-C4F1-3987-59174B06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" y="3201694"/>
            <a:ext cx="2288136" cy="3203390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A562C61-8A17-C0D2-1BF5-BE4E6800D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6405084"/>
            <a:ext cx="2288136" cy="3203390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329B653A-322D-E00B-F722-FA9C4C51B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18" y="6405508"/>
            <a:ext cx="2287530" cy="3202542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EB7784-E6B6-8C3D-C956-B373FB6ED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0" y="6404660"/>
            <a:ext cx="2288742" cy="32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3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1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4459F78-C47D-55C2-3B04-31E0E509C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F724AA-67D9-3745-4246-F05BE738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CA8EF5-6F09-0853-BC3D-A36AFA2B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8136" cy="3203390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DFED94-0B9E-1EDD-9260-FA189AC7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D2D0D3-A05A-98AA-BF5D-47D0B647B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3202542"/>
            <a:ext cx="2287530" cy="3202542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068A05-0CAE-3F74-C62B-64E037181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4236"/>
            <a:ext cx="2288136" cy="320339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273216-2E8F-032A-4426-1B4539444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6404660"/>
            <a:ext cx="2287530" cy="3202542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281024-7CD5-B38E-6C34-FAB871305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4660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DBFAF8C-10E6-6579-70CB-579B0FCFD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6401692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4EB11B-B0D1-CF4B-F9E1-85F2D7A2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1268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12F664-C45C-777E-E8EF-BFAF6758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3200846"/>
            <a:ext cx="2287530" cy="320254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5D1CC0-C0FE-9E89-63DA-EC70FA291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" y="3200422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4C0CE-5DA3-D1EC-2BDD-E9868AFE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1" y="6401268"/>
            <a:ext cx="2287530" cy="3202542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FEAFAA-D4C5-855B-31C2-1366FA295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2" y="0"/>
            <a:ext cx="2287530" cy="3202542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D421D9-3D5A-A457-E0A8-CA55031D8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13" y="-2968"/>
            <a:ext cx="2288136" cy="3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DF7996-9E40-EDAD-E9B7-CD464705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0"/>
            <a:ext cx="2287530" cy="3202542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8214D81-709D-F4E0-EB42-179E87B9C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0"/>
            <a:ext cx="2287530" cy="3202542"/>
          </a:xfrm>
          <a:prstGeom prst="rect">
            <a:avLst/>
          </a:prstGeom>
        </p:spPr>
      </p:pic>
      <p:pic>
        <p:nvPicPr>
          <p:cNvPr id="8" name="Picture 7" descr="A green and white rectangular sign with text and a green ghost&#10;&#10;Description automatically generated with medium confidence">
            <a:extLst>
              <a:ext uri="{FF2B5EF4-FFF2-40B4-BE49-F238E27FC236}">
                <a16:creationId xmlns:a16="http://schemas.microsoft.com/office/drawing/2014/main" id="{062A5D6B-96AB-C866-70EB-F02018F4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7530" cy="3202542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71E191-D509-C459-EF19-01FA16F3F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70" y="3202542"/>
            <a:ext cx="2287530" cy="3202542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590CAA-3980-8AAC-4274-3F523AB49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3202542"/>
            <a:ext cx="2287530" cy="32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2" name="Picture 1" descr="A screen shot of a game&#10;&#10;Description automatically generated">
            <a:extLst>
              <a:ext uri="{FF2B5EF4-FFF2-40B4-BE49-F238E27FC236}">
                <a16:creationId xmlns:a16="http://schemas.microsoft.com/office/drawing/2014/main" id="{04755984-C0EE-1777-8145-0414EB0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7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67338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74421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1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5" y="8495565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1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3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1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8495461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3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" y="9269363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1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1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0" y="9284764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2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254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7" y="8495047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7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1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0" y="8487875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8495047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3" y="8487875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5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8" y="9276827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4" y="9276827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5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5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9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5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68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68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8495668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68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68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6" y="8495668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68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68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dragon and text&#10;&#10;Description automatically generated">
            <a:extLst>
              <a:ext uri="{FF2B5EF4-FFF2-40B4-BE49-F238E27FC236}">
                <a16:creationId xmlns:a16="http://schemas.microsoft.com/office/drawing/2014/main" id="{C865D963-6E81-9EE9-EE94-FAE0681B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9" y="0"/>
            <a:ext cx="4767941" cy="4767941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962FCE-52B4-4DEF-6CD7-1D1F7A79C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9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0</Words>
  <Application>Microsoft Office PowerPoint</Application>
  <PresentationFormat>Custom</PresentationFormat>
  <Paragraphs>0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56</cp:revision>
  <dcterms:created xsi:type="dcterms:W3CDTF">2023-12-09T07:09:40Z</dcterms:created>
  <dcterms:modified xsi:type="dcterms:W3CDTF">2023-12-11T00:52:27Z</dcterms:modified>
</cp:coreProperties>
</file>