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8" r:id="rId99"/>
    <p:sldId id="353" r:id="rId100"/>
    <p:sldId id="356" r:id="rId101"/>
    <p:sldId id="354" r:id="rId102"/>
    <p:sldId id="359" r:id="rId103"/>
    <p:sldId id="357" r:id="rId104"/>
    <p:sldId id="360" r:id="rId105"/>
    <p:sldId id="361" r:id="rId106"/>
    <p:sldId id="365" r:id="rId107"/>
    <p:sldId id="362" r:id="rId108"/>
    <p:sldId id="366" r:id="rId109"/>
    <p:sldId id="363" r:id="rId110"/>
    <p:sldId id="367" r:id="rId111"/>
    <p:sldId id="364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94660"/>
  </p:normalViewPr>
  <p:slideViewPr>
    <p:cSldViewPr snapToGrid="0">
      <p:cViewPr>
        <p:scale>
          <a:sx n="52" d="100"/>
          <a:sy n="52" d="100"/>
        </p:scale>
        <p:origin x="26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4.png"/><Relationship Id="rId16" Type="http://schemas.openxmlformats.org/officeDocument/2006/relationships/image" Target="../media/image19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AA93F1-EC0A-A66B-5A33-EE5E30C25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9" y="0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0"/>
            <a:ext cx="2288742" cy="3204238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0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2"/>
            <a:ext cx="2288742" cy="3204238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6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0"/>
            <a:ext cx="2288742" cy="3204238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18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6403388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76A45B-C113-EC61-13A9-B5F6084C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0"/>
            <a:ext cx="2288136" cy="320339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D48BA0-E4FA-F544-6FBE-06F4164D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595366-32AA-389D-C444-43F17DD2D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4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3121D5-BE9B-668B-6C05-0DAF945F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254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F142475-BA5D-EC6D-AC5A-5BF7349D9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2" y="3202542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13B363-82F7-0837-E487-142F108E2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" y="3202118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7CF8554D-71F7-42A4-B1BB-25843EB9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6" y="6404236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F03B78-8454-07AD-2612-7F63F873C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92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868D189-5D56-321C-C184-841C87ED0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92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80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E74122-6E90-C828-FC33-1B124BF7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F1D4F0-9A4D-8F22-466E-26674C3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FF99C3-71C4-DE0D-EEC7-FFB2C209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8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0E32E1-2D67-C897-25DD-2E6224562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F060759-DB2B-2E20-B280-50823ED17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26ECE1-B0FB-629C-0607-7CCCB73F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CBD4D9-3B88-558F-33E3-E422C563F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2116"/>
            <a:ext cx="2287530" cy="3202542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8AB85D-DE53-1E6C-374A-8D4D7D12C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6402116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 shot of a game&#10;&#10;Description automatically generated">
            <a:extLst>
              <a:ext uri="{FF2B5EF4-FFF2-40B4-BE49-F238E27FC236}">
                <a16:creationId xmlns:a16="http://schemas.microsoft.com/office/drawing/2014/main" id="{660A201E-917B-85D8-5694-151982EA8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319957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08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49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F21E6D-AFDE-7CA4-EE9E-C44D503A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DEA8D0-CD1B-83D9-7C04-0FA61943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B6A6A1-9CAD-C10C-26A0-6D631734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0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2270DD8E-BEE4-936B-C085-E7A611B82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FC420080-0DFC-3B7D-169D-C9CB913D0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BFED27A-8FCA-1CB6-EB79-670D42D42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3201694"/>
            <a:ext cx="2286924" cy="3201694"/>
          </a:xfrm>
          <a:prstGeom prst="rect">
            <a:avLst/>
          </a:prstGeom>
        </p:spPr>
      </p:pic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6403388"/>
            <a:ext cx="2286924" cy="3201694"/>
          </a:xfrm>
          <a:prstGeom prst="rect">
            <a:avLst/>
          </a:prstGeom>
        </p:spPr>
      </p:pic>
      <p:pic>
        <p:nvPicPr>
          <p:cNvPr id="18" name="Picture 17" descr="A screen shot of a game&#10;&#10;Description automatically generated">
            <a:extLst>
              <a:ext uri="{FF2B5EF4-FFF2-40B4-BE49-F238E27FC236}">
                <a16:creationId xmlns:a16="http://schemas.microsoft.com/office/drawing/2014/main" id="{5359960F-8303-FCDD-4C1A-16C8F159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7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303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0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0"/>
            <a:ext cx="2286924" cy="3201694"/>
          </a:xfrm>
          <a:prstGeom prst="rect">
            <a:avLst/>
          </a:prstGeom>
        </p:spPr>
      </p:pic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3ADA1E-C6A1-BE46-04F7-BF80F2D65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1658CB-B3D8-E180-57EE-136B52C7F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3201694"/>
            <a:ext cx="2286924" cy="3201694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6A86DD-5E41-40A8-7292-ADE950A64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73A003-6C18-792B-4C52-EBBCB482D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38" y="6403388"/>
            <a:ext cx="2286924" cy="3201694"/>
          </a:xfrm>
          <a:prstGeom prst="rect">
            <a:avLst/>
          </a:prstGeom>
        </p:spPr>
      </p:pic>
      <p:pic>
        <p:nvPicPr>
          <p:cNvPr id="24" name="Picture 2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128742-684F-0FF5-5FC6-1EDF121CAA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306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6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5701B6-42CD-A464-8E20-112309E5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24840B-019E-EECD-D482-3565AA01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6" y="-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688D67-41FD-BEE8-0618-0B62F978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2DF0FF-B2D5-60F2-CA88-A0C11BCF6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39631E-1A0C-C333-F759-37729521C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118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72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76A45B-C113-EC61-13A9-B5F6084C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0"/>
            <a:ext cx="2288136" cy="320339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D48BA0-E4FA-F544-6FBE-06F4164D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595366-32AA-389D-C444-43F17DD2D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4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3121D5-BE9B-668B-6C05-0DAF945F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254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F142475-BA5D-EC6D-AC5A-5BF7349D9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2" y="3202542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13B363-82F7-0837-E487-142F108E2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" y="3202118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7CF8554D-71F7-42A4-B1BB-25843EB9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6" y="6404236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F03B78-8454-07AD-2612-7F63F873C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92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868D189-5D56-321C-C184-841C87ED0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47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30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E74122-6E90-C828-FC33-1B124BF7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F1D4F0-9A4D-8F22-466E-26674C3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FF99C3-71C4-DE0D-EEC7-FFB2C209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8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0E32E1-2D67-C897-25DD-2E6224562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F060759-DB2B-2E20-B280-50823ED17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26ECE1-B0FB-629C-0607-7CCCB73F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CBD4D9-3B88-558F-33E3-E422C563F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2116"/>
            <a:ext cx="2287530" cy="3202542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8AB85D-DE53-1E6C-374A-8D4D7D12C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6402116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 shot of a game&#10;&#10;Description automatically generated">
            <a:extLst>
              <a:ext uri="{FF2B5EF4-FFF2-40B4-BE49-F238E27FC236}">
                <a16:creationId xmlns:a16="http://schemas.microsoft.com/office/drawing/2014/main" id="{660A201E-917B-85D8-5694-151982EA8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319957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110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10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F21E6D-AFDE-7CA4-EE9E-C44D503A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DEA8D0-CD1B-83D9-7C04-0FA61943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B6A6A1-9CAD-C10C-26A0-6D631734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0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2270DD8E-BEE4-936B-C085-E7A611B82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FC420080-0DFC-3B7D-169D-C9CB913D0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BFED27A-8FCA-1CB6-EB79-670D42D42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3201694"/>
            <a:ext cx="2286924" cy="3201694"/>
          </a:xfrm>
          <a:prstGeom prst="rect">
            <a:avLst/>
          </a:prstGeom>
        </p:spPr>
      </p:pic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6403388"/>
            <a:ext cx="2286924" cy="3201694"/>
          </a:xfrm>
          <a:prstGeom prst="rect">
            <a:avLst/>
          </a:prstGeom>
        </p:spPr>
      </p:pic>
      <p:pic>
        <p:nvPicPr>
          <p:cNvPr id="18" name="Picture 17" descr="A screen shot of a game&#10;&#10;Description automatically generated">
            <a:extLst>
              <a:ext uri="{FF2B5EF4-FFF2-40B4-BE49-F238E27FC236}">
                <a16:creationId xmlns:a16="http://schemas.microsoft.com/office/drawing/2014/main" id="{5359960F-8303-FCDD-4C1A-16C8F159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0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67338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74421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45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0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0"/>
            <a:ext cx="2286924" cy="3201694"/>
          </a:xfrm>
          <a:prstGeom prst="rect">
            <a:avLst/>
          </a:prstGeom>
        </p:spPr>
      </p:pic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3ADA1E-C6A1-BE46-04F7-BF80F2D65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1658CB-B3D8-E180-57EE-136B52C7F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3201694"/>
            <a:ext cx="2286924" cy="3201694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6A86DD-5E41-40A8-7292-ADE950A64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73A003-6C18-792B-4C52-EBBCB482D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38" y="6403388"/>
            <a:ext cx="2286924" cy="3201694"/>
          </a:xfrm>
          <a:prstGeom prst="rect">
            <a:avLst/>
          </a:prstGeom>
        </p:spPr>
      </p:pic>
      <p:pic>
        <p:nvPicPr>
          <p:cNvPr id="24" name="Picture 2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128742-684F-0FF5-5FC6-1EDF121CAA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79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2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5701B6-42CD-A464-8E20-112309E5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24840B-019E-EECD-D482-3565AA01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6" y="-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688D67-41FD-BEE8-0618-0B62F978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2DF0FF-B2D5-60F2-CA88-A0C11BCF6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39631E-1A0C-C333-F759-37729521C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88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20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76A45B-C113-EC61-13A9-B5F6084C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0"/>
            <a:ext cx="2288136" cy="320339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D48BA0-E4FA-F544-6FBE-06F4164D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595366-32AA-389D-C444-43F17DD2D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4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3121D5-BE9B-668B-6C05-0DAF945F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254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F142475-BA5D-EC6D-AC5A-5BF7349D9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2" y="3202542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13B363-82F7-0837-E487-142F108E2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" y="3202118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7CF8554D-71F7-42A4-B1BB-25843EB9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6" y="6404236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F03B78-8454-07AD-2612-7F63F873C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92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868D189-5D56-321C-C184-841C87ED0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011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99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E74122-6E90-C828-FC33-1B124BF7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F1D4F0-9A4D-8F22-466E-26674C3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FF99C3-71C4-DE0D-EEC7-FFB2C209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8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0E32E1-2D67-C897-25DD-2E6224562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F060759-DB2B-2E20-B280-50823ED17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26ECE1-B0FB-629C-0607-7CCCB73F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CBD4D9-3B88-558F-33E3-E422C563F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2116"/>
            <a:ext cx="2287530" cy="3202542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8AB85D-DE53-1E6C-374A-8D4D7D12C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6402116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 shot of a game&#10;&#10;Description automatically generated">
            <a:extLst>
              <a:ext uri="{FF2B5EF4-FFF2-40B4-BE49-F238E27FC236}">
                <a16:creationId xmlns:a16="http://schemas.microsoft.com/office/drawing/2014/main" id="{660A201E-917B-85D8-5694-151982EA8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319957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30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6177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F21E6D-AFDE-7CA4-EE9E-C44D503A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DEA8D0-CD1B-83D9-7C04-0FA61943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B6A6A1-9CAD-C10C-26A0-6D631734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0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2270DD8E-BEE4-936B-C085-E7A611B82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FC420080-0DFC-3B7D-169D-C9CB913D0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BFED27A-8FCA-1CB6-EB79-670D42D42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3201694"/>
            <a:ext cx="2286924" cy="3201694"/>
          </a:xfrm>
          <a:prstGeom prst="rect">
            <a:avLst/>
          </a:prstGeom>
        </p:spPr>
      </p:pic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6403388"/>
            <a:ext cx="2286924" cy="3201694"/>
          </a:xfrm>
          <a:prstGeom prst="rect">
            <a:avLst/>
          </a:prstGeom>
        </p:spPr>
      </p:pic>
      <p:pic>
        <p:nvPicPr>
          <p:cNvPr id="18" name="Picture 17" descr="A screen shot of a game&#10;&#10;Description automatically generated">
            <a:extLst>
              <a:ext uri="{FF2B5EF4-FFF2-40B4-BE49-F238E27FC236}">
                <a16:creationId xmlns:a16="http://schemas.microsoft.com/office/drawing/2014/main" id="{5359960F-8303-FCDD-4C1A-16C8F159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550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0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0"/>
            <a:ext cx="2286924" cy="3201694"/>
          </a:xfrm>
          <a:prstGeom prst="rect">
            <a:avLst/>
          </a:prstGeom>
        </p:spPr>
      </p:pic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3ADA1E-C6A1-BE46-04F7-BF80F2D65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1658CB-B3D8-E180-57EE-136B52C7F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3201694"/>
            <a:ext cx="2286924" cy="3201694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6A86DD-5E41-40A8-7292-ADE950A64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73A003-6C18-792B-4C52-EBBCB482D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38" y="6403388"/>
            <a:ext cx="2286924" cy="3201694"/>
          </a:xfrm>
          <a:prstGeom prst="rect">
            <a:avLst/>
          </a:prstGeom>
        </p:spPr>
      </p:pic>
      <p:pic>
        <p:nvPicPr>
          <p:cNvPr id="24" name="Picture 2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128742-684F-0FF5-5FC6-1EDF121CAA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852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987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5701B6-42CD-A464-8E20-112309E5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24840B-019E-EECD-D482-3565AA01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6" y="-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688D67-41FD-BEE8-0618-0B62F978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2DF0FF-B2D5-60F2-CA88-A0C11BCF6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39631E-1A0C-C333-F759-37729521C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787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7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1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5" y="8495565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1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3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1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8495461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3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0" y="9269363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1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1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0" y="9284764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2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254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7" y="8495047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7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1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0" y="8487875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49" y="8495047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3" y="8487875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5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8" y="9276827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4" y="9276827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5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5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79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5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68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68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8495668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68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68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6" y="8495668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68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68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4" y="9274567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0" y="9274567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7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1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1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5" y="8493201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7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3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8" y="9272100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deo game screen with text and images&#10;&#10;Description automatically generated">
            <a:extLst>
              <a:ext uri="{FF2B5EF4-FFF2-40B4-BE49-F238E27FC236}">
                <a16:creationId xmlns:a16="http://schemas.microsoft.com/office/drawing/2014/main" id="{EEF8D8B7-F378-1F87-ABC1-A59B9219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-1"/>
            <a:ext cx="4767942" cy="4767942"/>
          </a:xfrm>
          <a:prstGeom prst="rect">
            <a:avLst/>
          </a:prstGeom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919E13-4591-F4CD-BCEB-895D8FA04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34D6A3-313A-AA6B-339F-3BA601D3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-1"/>
            <a:ext cx="4767942" cy="47679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F5F32A-2473-71BF-F339-B7251E343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0</Words>
  <Application>Microsoft Office PowerPoint</Application>
  <PresentationFormat>Custom</PresentationFormat>
  <Paragraphs>0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William Root</cp:lastModifiedBy>
  <cp:revision>48</cp:revision>
  <dcterms:created xsi:type="dcterms:W3CDTF">2023-12-09T07:09:40Z</dcterms:created>
  <dcterms:modified xsi:type="dcterms:W3CDTF">2023-12-10T05:59:08Z</dcterms:modified>
</cp:coreProperties>
</file>