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92" r:id="rId2"/>
    <p:sldId id="391" r:id="rId3"/>
    <p:sldId id="256" r:id="rId4"/>
    <p:sldId id="258" r:id="rId5"/>
    <p:sldId id="257" r:id="rId6"/>
    <p:sldId id="260" r:id="rId7"/>
    <p:sldId id="259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8" r:id="rId101"/>
    <p:sldId id="353" r:id="rId102"/>
    <p:sldId id="356" r:id="rId103"/>
    <p:sldId id="354" r:id="rId104"/>
    <p:sldId id="359" r:id="rId105"/>
    <p:sldId id="357" r:id="rId106"/>
    <p:sldId id="360" r:id="rId107"/>
    <p:sldId id="393" r:id="rId108"/>
    <p:sldId id="394" r:id="rId109"/>
    <p:sldId id="381" r:id="rId110"/>
    <p:sldId id="382" r:id="rId111"/>
    <p:sldId id="385" r:id="rId112"/>
    <p:sldId id="384" r:id="rId113"/>
    <p:sldId id="387" r:id="rId114"/>
    <p:sldId id="388" r:id="rId115"/>
    <p:sldId id="389" r:id="rId116"/>
    <p:sldId id="390" r:id="rId117"/>
    <p:sldId id="395" r:id="rId118"/>
    <p:sldId id="396" r:id="rId119"/>
    <p:sldId id="397" r:id="rId120"/>
    <p:sldId id="398" r:id="rId121"/>
    <p:sldId id="399" r:id="rId122"/>
    <p:sldId id="400" r:id="rId123"/>
    <p:sldId id="401" r:id="rId124"/>
    <p:sldId id="402" r:id="rId125"/>
    <p:sldId id="403" r:id="rId126"/>
    <p:sldId id="404" r:id="rId127"/>
    <p:sldId id="405" r:id="rId128"/>
    <p:sldId id="406" r:id="rId129"/>
    <p:sldId id="407" r:id="rId130"/>
    <p:sldId id="408" r:id="rId131"/>
    <p:sldId id="409" r:id="rId132"/>
    <p:sldId id="410" r:id="rId133"/>
  </p:sldIdLst>
  <p:sldSz cx="7772400" cy="10058400"/>
  <p:notesSz cx="7010400" cy="9296400"/>
  <p:defaultTextStyle>
    <a:defPPr>
      <a:defRPr lang="en-US"/>
    </a:defPPr>
    <a:lvl1pPr marL="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5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0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4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457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4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90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7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7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7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50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3DB8A71-2B93-DF27-760A-9DC61F96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6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6" y="9274569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2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2" y="9274569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9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3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3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7" y="84932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9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5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0" y="9272102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5A1549-F556-4D09-BEA0-F7E5025E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2" y="4"/>
            <a:ext cx="4767941" cy="4767941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2B9FD8-7A40-D35D-A3BB-CF9EE1C4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0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text and pictures&#10;&#10;Description automatically generated">
            <a:extLst>
              <a:ext uri="{FF2B5EF4-FFF2-40B4-BE49-F238E27FC236}">
                <a16:creationId xmlns:a16="http://schemas.microsoft.com/office/drawing/2014/main" id="{099CAF4A-EE8A-5058-76A4-218E61B0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0" y="2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5"/>
            <a:ext cx="2288742" cy="3204237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7"/>
            <a:ext cx="2288742" cy="3204237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2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5"/>
            <a:ext cx="2288742" cy="3204237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2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20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6403389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A6233BA-BC91-7472-90D8-5B44C7EE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B344515-A234-BF79-E513-30F9A6C0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126C8B-9F6F-91BA-C4C6-42E6A042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2"/>
            <a:ext cx="2288136" cy="3203390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9A792BE5-F5F9-6C7C-13CF-396CB975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40EBCD-71B9-23E7-A46B-7635F7C2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320254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0A1488-A6AD-C4F1-3987-59174B065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3201694"/>
            <a:ext cx="2288136" cy="3203390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A562C61-8A17-C0D2-1BF5-BE4E6800D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6"/>
            <a:ext cx="2288136" cy="3203390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329B653A-322D-E00B-F722-FA9C4C51B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18" y="6405508"/>
            <a:ext cx="2287530" cy="3202542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EB7784-E6B6-8C3D-C956-B373FB6ED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2" y="6404663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32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1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62871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9262871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49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5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8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81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AD3C1F-DA39-78CE-915F-16F904EAAB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23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BD1D3207-474D-91A4-420D-843F4663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18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84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87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9262871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093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40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4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A00EC5-614A-87CE-5ACD-929D561C8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87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6FB9A5B-DBB3-A188-9312-B6B9A70DE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77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 and symbols&#10;&#10;Description automatically generated">
            <a:extLst>
              <a:ext uri="{FF2B5EF4-FFF2-40B4-BE49-F238E27FC236}">
                <a16:creationId xmlns:a16="http://schemas.microsoft.com/office/drawing/2014/main" id="{EA1755F8-5A0A-4EF5-F814-EFFEFB3F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09BB3-BE9D-6327-F1E0-DE555D63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44645C-372D-6D05-C977-4BB634EF4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B1898F-A456-F300-2560-B2871D353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7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5986DA-11A5-3C03-A08D-AD37C18D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37" y="3202966"/>
            <a:ext cx="2287530" cy="3202542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C9E57F-CA3F-0BDB-D8EA-DC9BDECBE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1" y="3202542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4F62C4-1026-0BD0-34C9-70438FA0C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6" y="6405089"/>
            <a:ext cx="2288742" cy="3204237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851118-3449-9D1D-48E1-D2D46E68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6" y="6405089"/>
            <a:ext cx="2288742" cy="3204237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0953F2-4BB1-50DF-942B-5F343DD41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6" y="6402967"/>
            <a:ext cx="2288742" cy="3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80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673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8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46F806-D623-B07F-1E88-74C0B8C9A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5" y="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43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23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2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5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" y="3200424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4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62871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8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71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3" y="9262871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2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9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04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2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3B94D-AB03-EF84-3E6F-E63CBCA6C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14" y="320339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43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2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3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2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82889C93-D22E-F3E3-F2C6-F9AD0ADD0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7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9262871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71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9262871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9262871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71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62871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5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61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7" y="8467340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1" y="8474423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8495670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70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8495670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8495670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8495670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4" y="8495670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70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2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70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670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70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70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8495670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2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70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70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8495670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4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8495670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8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&#10;&#10;Description automatically generated">
            <a:extLst>
              <a:ext uri="{FF2B5EF4-FFF2-40B4-BE49-F238E27FC236}">
                <a16:creationId xmlns:a16="http://schemas.microsoft.com/office/drawing/2014/main" id="{28FD2358-6FAB-1557-E497-4E1BB1D6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79" y="8495670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1" y="8495571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2" y="8495670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70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5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3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5" y="8495463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5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6" y="9269369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3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5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3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2" y="9284766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0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6" y="8495256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53" y="8495053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9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3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2" y="8487877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1" y="8495049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5" y="8487877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7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90" y="9276828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60" y="9276833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7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30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7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81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24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70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70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70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9" y="8495670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70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70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8" y="8495670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70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70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  <p:pic>
        <p:nvPicPr>
          <p:cNvPr id="2" name="Picture 1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9BE0823-E1ED-3431-E882-363905BB13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dragon and text&#10;&#10;Description automatically generated">
            <a:extLst>
              <a:ext uri="{FF2B5EF4-FFF2-40B4-BE49-F238E27FC236}">
                <a16:creationId xmlns:a16="http://schemas.microsoft.com/office/drawing/2014/main" id="{C865D963-6E81-9EE9-EE94-FAE0681B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3" y="4"/>
            <a:ext cx="4767941" cy="4767941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962FCE-52B4-4DEF-6CD7-1D1F7A79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2" y="5290465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0</Words>
  <Application>Microsoft Office PowerPoint</Application>
  <PresentationFormat>Custom</PresentationFormat>
  <Paragraphs>0</Paragraphs>
  <Slides>132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Furey, Kyle</cp:lastModifiedBy>
  <cp:revision>62</cp:revision>
  <dcterms:created xsi:type="dcterms:W3CDTF">2023-12-09T07:09:40Z</dcterms:created>
  <dcterms:modified xsi:type="dcterms:W3CDTF">2023-12-12T00:39:23Z</dcterms:modified>
</cp:coreProperties>
</file>