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61" r:id="rId3"/>
    <p:sldId id="257" r:id="rId4"/>
    <p:sldId id="260" r:id="rId5"/>
    <p:sldId id="258" r:id="rId6"/>
    <p:sldId id="259" r:id="rId7"/>
    <p:sldId id="262" r:id="rId8"/>
    <p:sldId id="264" r:id="rId9"/>
    <p:sldId id="263" r:id="rId10"/>
    <p:sldId id="265" r:id="rId11"/>
    <p:sldId id="266" r:id="rId12"/>
    <p:sldId id="267" r:id="rId13"/>
    <p:sldId id="268" r:id="rId14"/>
    <p:sldId id="287" r:id="rId15"/>
    <p:sldId id="270" r:id="rId16"/>
    <p:sldId id="276" r:id="rId17"/>
    <p:sldId id="271" r:id="rId18"/>
    <p:sldId id="272" r:id="rId19"/>
    <p:sldId id="273" r:id="rId20"/>
    <p:sldId id="274" r:id="rId21"/>
    <p:sldId id="275" r:id="rId22"/>
    <p:sldId id="277" r:id="rId23"/>
    <p:sldId id="278" r:id="rId24"/>
    <p:sldId id="279" r:id="rId25"/>
    <p:sldId id="281" r:id="rId26"/>
    <p:sldId id="280"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D6FD"/>
    <a:srgbClr val="FF9F59"/>
    <a:srgbClr val="675C54"/>
    <a:srgbClr val="7FFCE3"/>
    <a:srgbClr val="7ED4FB"/>
    <a:srgbClr val="AD8EF0"/>
    <a:srgbClr val="00FFFF"/>
    <a:srgbClr val="0066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91FD4D-D59F-433D-AA7C-AE1505F3C67F}" type="datetimeFigureOut">
              <a:rPr lang="en-US" smtClean="0"/>
              <a:t>11/16/2023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1677FF-970D-45B0-A3CA-8CD61997EC94}" type="slidenum">
              <a:rPr lang="en-US" smtClean="0"/>
              <a:t>‹#›</a:t>
            </a:fld>
            <a:endParaRPr lang="en-US"/>
          </a:p>
        </p:txBody>
      </p:sp>
    </p:spTree>
    <p:extLst>
      <p:ext uri="{BB962C8B-B14F-4D97-AF65-F5344CB8AC3E}">
        <p14:creationId xmlns:p14="http://schemas.microsoft.com/office/powerpoint/2010/main" val="4225491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A8D8B-4BC5-1A5F-66A4-BA67706417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2C7846-90A4-34A3-8446-95F6E5782C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DB3611-6505-E091-1C5C-CCDC895AA8AC}"/>
              </a:ext>
            </a:extLst>
          </p:cNvPr>
          <p:cNvSpPr>
            <a:spLocks noGrp="1"/>
          </p:cNvSpPr>
          <p:nvPr>
            <p:ph type="dt" sz="half" idx="10"/>
          </p:nvPr>
        </p:nvSpPr>
        <p:spPr/>
        <p:txBody>
          <a:bodyPr/>
          <a:lstStyle/>
          <a:p>
            <a:fld id="{D01AC721-CA83-49AD-A5AE-2F6FF4639748}" type="datetime1">
              <a:rPr lang="en-US" smtClean="0"/>
              <a:t>11/16/2023</a:t>
            </a:fld>
            <a:endParaRPr lang="en-US"/>
          </a:p>
        </p:txBody>
      </p:sp>
      <p:sp>
        <p:nvSpPr>
          <p:cNvPr id="5" name="Footer Placeholder 4">
            <a:extLst>
              <a:ext uri="{FF2B5EF4-FFF2-40B4-BE49-F238E27FC236}">
                <a16:creationId xmlns:a16="http://schemas.microsoft.com/office/drawing/2014/main" id="{29D04E81-A2DE-F423-A33B-8BF3A9786B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E9C13B-5FD8-9710-0334-5F70AF453BD1}"/>
              </a:ext>
            </a:extLst>
          </p:cNvPr>
          <p:cNvSpPr>
            <a:spLocks noGrp="1"/>
          </p:cNvSpPr>
          <p:nvPr>
            <p:ph type="sldNum" sz="quarter" idx="12"/>
          </p:nvPr>
        </p:nvSpPr>
        <p:spPr/>
        <p:txBody>
          <a:bodyPr/>
          <a:lstStyle/>
          <a:p>
            <a:fld id="{DA0AC606-79BB-47AE-8FAB-517F7A07E3C8}" type="slidenum">
              <a:rPr lang="en-US" smtClean="0"/>
              <a:t>‹#›</a:t>
            </a:fld>
            <a:endParaRPr lang="en-US"/>
          </a:p>
        </p:txBody>
      </p:sp>
    </p:spTree>
    <p:extLst>
      <p:ext uri="{BB962C8B-B14F-4D97-AF65-F5344CB8AC3E}">
        <p14:creationId xmlns:p14="http://schemas.microsoft.com/office/powerpoint/2010/main" val="3969365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B24B8-E926-20E5-FD4A-3C8AB184F7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EE2FE5-EF33-A1E8-E341-0CC8FD37B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72B13B-474E-A04A-F5EC-E92088F00455}"/>
              </a:ext>
            </a:extLst>
          </p:cNvPr>
          <p:cNvSpPr>
            <a:spLocks noGrp="1"/>
          </p:cNvSpPr>
          <p:nvPr>
            <p:ph type="dt" sz="half" idx="10"/>
          </p:nvPr>
        </p:nvSpPr>
        <p:spPr/>
        <p:txBody>
          <a:bodyPr/>
          <a:lstStyle/>
          <a:p>
            <a:fld id="{E4AABA83-177C-40FB-85E7-09B077AD2C8A}" type="datetime1">
              <a:rPr lang="en-US" smtClean="0"/>
              <a:t>11/16/2023</a:t>
            </a:fld>
            <a:endParaRPr lang="en-US"/>
          </a:p>
        </p:txBody>
      </p:sp>
      <p:sp>
        <p:nvSpPr>
          <p:cNvPr id="5" name="Footer Placeholder 4">
            <a:extLst>
              <a:ext uri="{FF2B5EF4-FFF2-40B4-BE49-F238E27FC236}">
                <a16:creationId xmlns:a16="http://schemas.microsoft.com/office/drawing/2014/main" id="{126F8CD3-D874-5EBD-8F85-2AEAD0C0D1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115E4A-694E-75B0-EE4E-AB7E2B66989B}"/>
              </a:ext>
            </a:extLst>
          </p:cNvPr>
          <p:cNvSpPr>
            <a:spLocks noGrp="1"/>
          </p:cNvSpPr>
          <p:nvPr>
            <p:ph type="sldNum" sz="quarter" idx="12"/>
          </p:nvPr>
        </p:nvSpPr>
        <p:spPr/>
        <p:txBody>
          <a:bodyPr/>
          <a:lstStyle/>
          <a:p>
            <a:fld id="{DA0AC606-79BB-47AE-8FAB-517F7A07E3C8}" type="slidenum">
              <a:rPr lang="en-US" smtClean="0"/>
              <a:t>‹#›</a:t>
            </a:fld>
            <a:endParaRPr lang="en-US"/>
          </a:p>
        </p:txBody>
      </p:sp>
    </p:spTree>
    <p:extLst>
      <p:ext uri="{BB962C8B-B14F-4D97-AF65-F5344CB8AC3E}">
        <p14:creationId xmlns:p14="http://schemas.microsoft.com/office/powerpoint/2010/main" val="428966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09514E-79B8-D3B8-F7A5-94F7580B2A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5EC9D9-C996-DF37-7A21-97482E92FA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4F4156-E824-4B69-16EB-CEA68F95DBD1}"/>
              </a:ext>
            </a:extLst>
          </p:cNvPr>
          <p:cNvSpPr>
            <a:spLocks noGrp="1"/>
          </p:cNvSpPr>
          <p:nvPr>
            <p:ph type="dt" sz="half" idx="10"/>
          </p:nvPr>
        </p:nvSpPr>
        <p:spPr/>
        <p:txBody>
          <a:bodyPr/>
          <a:lstStyle/>
          <a:p>
            <a:fld id="{B0AE44C8-3DF8-4947-AF4F-D20BE23BE858}" type="datetime1">
              <a:rPr lang="en-US" smtClean="0"/>
              <a:t>11/16/2023</a:t>
            </a:fld>
            <a:endParaRPr lang="en-US"/>
          </a:p>
        </p:txBody>
      </p:sp>
      <p:sp>
        <p:nvSpPr>
          <p:cNvPr id="5" name="Footer Placeholder 4">
            <a:extLst>
              <a:ext uri="{FF2B5EF4-FFF2-40B4-BE49-F238E27FC236}">
                <a16:creationId xmlns:a16="http://schemas.microsoft.com/office/drawing/2014/main" id="{3CB86D66-E0ED-C546-97D9-BD3119EC3A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F85BB0-E783-6992-0683-117DCBB46CF5}"/>
              </a:ext>
            </a:extLst>
          </p:cNvPr>
          <p:cNvSpPr>
            <a:spLocks noGrp="1"/>
          </p:cNvSpPr>
          <p:nvPr>
            <p:ph type="sldNum" sz="quarter" idx="12"/>
          </p:nvPr>
        </p:nvSpPr>
        <p:spPr/>
        <p:txBody>
          <a:bodyPr/>
          <a:lstStyle/>
          <a:p>
            <a:fld id="{DA0AC606-79BB-47AE-8FAB-517F7A07E3C8}" type="slidenum">
              <a:rPr lang="en-US" smtClean="0"/>
              <a:t>‹#›</a:t>
            </a:fld>
            <a:endParaRPr lang="en-US"/>
          </a:p>
        </p:txBody>
      </p:sp>
    </p:spTree>
    <p:extLst>
      <p:ext uri="{BB962C8B-B14F-4D97-AF65-F5344CB8AC3E}">
        <p14:creationId xmlns:p14="http://schemas.microsoft.com/office/powerpoint/2010/main" val="3984108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09E72-AFB6-10CB-17E3-A3BCDE3468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C97B6F-7C94-7057-5345-657F34AC55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4DBFDF-0BC3-D99F-CCF1-CABA2437CED7}"/>
              </a:ext>
            </a:extLst>
          </p:cNvPr>
          <p:cNvSpPr>
            <a:spLocks noGrp="1"/>
          </p:cNvSpPr>
          <p:nvPr>
            <p:ph type="dt" sz="half" idx="10"/>
          </p:nvPr>
        </p:nvSpPr>
        <p:spPr/>
        <p:txBody>
          <a:bodyPr/>
          <a:lstStyle/>
          <a:p>
            <a:fld id="{61C0B5C3-3965-4DE2-B2D5-92DFB0A63E35}" type="datetime1">
              <a:rPr lang="en-US" smtClean="0"/>
              <a:t>11/16/2023</a:t>
            </a:fld>
            <a:endParaRPr lang="en-US"/>
          </a:p>
        </p:txBody>
      </p:sp>
      <p:sp>
        <p:nvSpPr>
          <p:cNvPr id="5" name="Footer Placeholder 4">
            <a:extLst>
              <a:ext uri="{FF2B5EF4-FFF2-40B4-BE49-F238E27FC236}">
                <a16:creationId xmlns:a16="http://schemas.microsoft.com/office/drawing/2014/main" id="{FF80BF5B-58CE-471C-18D2-DAAA3842B7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B78B18-E268-1458-CDBD-5B47D81A4BFE}"/>
              </a:ext>
            </a:extLst>
          </p:cNvPr>
          <p:cNvSpPr>
            <a:spLocks noGrp="1"/>
          </p:cNvSpPr>
          <p:nvPr>
            <p:ph type="sldNum" sz="quarter" idx="12"/>
          </p:nvPr>
        </p:nvSpPr>
        <p:spPr/>
        <p:txBody>
          <a:bodyPr/>
          <a:lstStyle/>
          <a:p>
            <a:fld id="{DA0AC606-79BB-47AE-8FAB-517F7A07E3C8}" type="slidenum">
              <a:rPr lang="en-US" smtClean="0"/>
              <a:t>‹#›</a:t>
            </a:fld>
            <a:endParaRPr lang="en-US"/>
          </a:p>
        </p:txBody>
      </p:sp>
    </p:spTree>
    <p:extLst>
      <p:ext uri="{BB962C8B-B14F-4D97-AF65-F5344CB8AC3E}">
        <p14:creationId xmlns:p14="http://schemas.microsoft.com/office/powerpoint/2010/main" val="2640364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224E7-AFE7-61F6-9255-7486A9EC1C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42B221-7F9E-3E02-27B7-204457E616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090FF5-8DD9-BABD-710C-62CB9BC46B51}"/>
              </a:ext>
            </a:extLst>
          </p:cNvPr>
          <p:cNvSpPr>
            <a:spLocks noGrp="1"/>
          </p:cNvSpPr>
          <p:nvPr>
            <p:ph type="dt" sz="half" idx="10"/>
          </p:nvPr>
        </p:nvSpPr>
        <p:spPr/>
        <p:txBody>
          <a:bodyPr/>
          <a:lstStyle/>
          <a:p>
            <a:fld id="{CF376F97-7A6B-48EB-B313-1F96CE6983AF}" type="datetime1">
              <a:rPr lang="en-US" smtClean="0"/>
              <a:t>11/16/2023</a:t>
            </a:fld>
            <a:endParaRPr lang="en-US"/>
          </a:p>
        </p:txBody>
      </p:sp>
      <p:sp>
        <p:nvSpPr>
          <p:cNvPr id="5" name="Footer Placeholder 4">
            <a:extLst>
              <a:ext uri="{FF2B5EF4-FFF2-40B4-BE49-F238E27FC236}">
                <a16:creationId xmlns:a16="http://schemas.microsoft.com/office/drawing/2014/main" id="{6E0E7FF8-6FA2-5C90-A398-ADA778FD9D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9C3EA9-0B5A-CA66-EC3E-D820A62EDCDF}"/>
              </a:ext>
            </a:extLst>
          </p:cNvPr>
          <p:cNvSpPr>
            <a:spLocks noGrp="1"/>
          </p:cNvSpPr>
          <p:nvPr>
            <p:ph type="sldNum" sz="quarter" idx="12"/>
          </p:nvPr>
        </p:nvSpPr>
        <p:spPr/>
        <p:txBody>
          <a:bodyPr/>
          <a:lstStyle/>
          <a:p>
            <a:fld id="{DA0AC606-79BB-47AE-8FAB-517F7A07E3C8}" type="slidenum">
              <a:rPr lang="en-US" smtClean="0"/>
              <a:t>‹#›</a:t>
            </a:fld>
            <a:endParaRPr lang="en-US"/>
          </a:p>
        </p:txBody>
      </p:sp>
    </p:spTree>
    <p:extLst>
      <p:ext uri="{BB962C8B-B14F-4D97-AF65-F5344CB8AC3E}">
        <p14:creationId xmlns:p14="http://schemas.microsoft.com/office/powerpoint/2010/main" val="2726035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2620D-760F-0F51-7E72-15C4EEDF79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6B22C8-A575-E69A-F9B8-FF44869ED0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20CFED-534F-7AA5-1DBC-23E5EF4167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801C56-56B4-F0CF-79C6-1E97B1336E6B}"/>
              </a:ext>
            </a:extLst>
          </p:cNvPr>
          <p:cNvSpPr>
            <a:spLocks noGrp="1"/>
          </p:cNvSpPr>
          <p:nvPr>
            <p:ph type="dt" sz="half" idx="10"/>
          </p:nvPr>
        </p:nvSpPr>
        <p:spPr/>
        <p:txBody>
          <a:bodyPr/>
          <a:lstStyle/>
          <a:p>
            <a:fld id="{69C52125-BACD-4E39-83A9-B9D1C25EA022}" type="datetime1">
              <a:rPr lang="en-US" smtClean="0"/>
              <a:t>11/16/2023</a:t>
            </a:fld>
            <a:endParaRPr lang="en-US"/>
          </a:p>
        </p:txBody>
      </p:sp>
      <p:sp>
        <p:nvSpPr>
          <p:cNvPr id="6" name="Footer Placeholder 5">
            <a:extLst>
              <a:ext uri="{FF2B5EF4-FFF2-40B4-BE49-F238E27FC236}">
                <a16:creationId xmlns:a16="http://schemas.microsoft.com/office/drawing/2014/main" id="{5F4B289B-4A89-5998-60C4-88A989D1B0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BBE393-3D19-0B54-6E68-C04D05B7AF0C}"/>
              </a:ext>
            </a:extLst>
          </p:cNvPr>
          <p:cNvSpPr>
            <a:spLocks noGrp="1"/>
          </p:cNvSpPr>
          <p:nvPr>
            <p:ph type="sldNum" sz="quarter" idx="12"/>
          </p:nvPr>
        </p:nvSpPr>
        <p:spPr/>
        <p:txBody>
          <a:bodyPr/>
          <a:lstStyle/>
          <a:p>
            <a:fld id="{DA0AC606-79BB-47AE-8FAB-517F7A07E3C8}" type="slidenum">
              <a:rPr lang="en-US" smtClean="0"/>
              <a:t>‹#›</a:t>
            </a:fld>
            <a:endParaRPr lang="en-US"/>
          </a:p>
        </p:txBody>
      </p:sp>
    </p:spTree>
    <p:extLst>
      <p:ext uri="{BB962C8B-B14F-4D97-AF65-F5344CB8AC3E}">
        <p14:creationId xmlns:p14="http://schemas.microsoft.com/office/powerpoint/2010/main" val="1176972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79387-40DC-E6BA-3EE1-091E5A4492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D33AAF-EF74-7118-349C-7B2576C5DB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0E8A00-39B7-167A-75A5-C0D44A0EDD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A26331-6FB1-7D97-02E0-0FC29FD405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640BDB-6F5C-816C-4A57-AC97FB6776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609228-4FF4-0535-CD5B-C47F206A1E84}"/>
              </a:ext>
            </a:extLst>
          </p:cNvPr>
          <p:cNvSpPr>
            <a:spLocks noGrp="1"/>
          </p:cNvSpPr>
          <p:nvPr>
            <p:ph type="dt" sz="half" idx="10"/>
          </p:nvPr>
        </p:nvSpPr>
        <p:spPr/>
        <p:txBody>
          <a:bodyPr/>
          <a:lstStyle/>
          <a:p>
            <a:fld id="{00D63459-9612-4A91-A602-48A1CE125C1A}" type="datetime1">
              <a:rPr lang="en-US" smtClean="0"/>
              <a:t>11/16/2023</a:t>
            </a:fld>
            <a:endParaRPr lang="en-US"/>
          </a:p>
        </p:txBody>
      </p:sp>
      <p:sp>
        <p:nvSpPr>
          <p:cNvPr id="8" name="Footer Placeholder 7">
            <a:extLst>
              <a:ext uri="{FF2B5EF4-FFF2-40B4-BE49-F238E27FC236}">
                <a16:creationId xmlns:a16="http://schemas.microsoft.com/office/drawing/2014/main" id="{90A1BE79-729E-EEFA-B063-95F13F67BB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4EAABA-6847-A403-2862-2B47B241FE5F}"/>
              </a:ext>
            </a:extLst>
          </p:cNvPr>
          <p:cNvSpPr>
            <a:spLocks noGrp="1"/>
          </p:cNvSpPr>
          <p:nvPr>
            <p:ph type="sldNum" sz="quarter" idx="12"/>
          </p:nvPr>
        </p:nvSpPr>
        <p:spPr/>
        <p:txBody>
          <a:bodyPr/>
          <a:lstStyle/>
          <a:p>
            <a:fld id="{DA0AC606-79BB-47AE-8FAB-517F7A07E3C8}" type="slidenum">
              <a:rPr lang="en-US" smtClean="0"/>
              <a:t>‹#›</a:t>
            </a:fld>
            <a:endParaRPr lang="en-US"/>
          </a:p>
        </p:txBody>
      </p:sp>
    </p:spTree>
    <p:extLst>
      <p:ext uri="{BB962C8B-B14F-4D97-AF65-F5344CB8AC3E}">
        <p14:creationId xmlns:p14="http://schemas.microsoft.com/office/powerpoint/2010/main" val="1707572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02866-A843-433E-4D7E-CB3133BB82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0A688-67B1-F399-54A2-83E01C16AFB9}"/>
              </a:ext>
            </a:extLst>
          </p:cNvPr>
          <p:cNvSpPr>
            <a:spLocks noGrp="1"/>
          </p:cNvSpPr>
          <p:nvPr>
            <p:ph type="dt" sz="half" idx="10"/>
          </p:nvPr>
        </p:nvSpPr>
        <p:spPr/>
        <p:txBody>
          <a:bodyPr/>
          <a:lstStyle/>
          <a:p>
            <a:fld id="{00234E49-3F45-4AEB-AC02-052330A9F9BF}" type="datetime1">
              <a:rPr lang="en-US" smtClean="0"/>
              <a:t>11/16/2023</a:t>
            </a:fld>
            <a:endParaRPr lang="en-US"/>
          </a:p>
        </p:txBody>
      </p:sp>
      <p:sp>
        <p:nvSpPr>
          <p:cNvPr id="4" name="Footer Placeholder 3">
            <a:extLst>
              <a:ext uri="{FF2B5EF4-FFF2-40B4-BE49-F238E27FC236}">
                <a16:creationId xmlns:a16="http://schemas.microsoft.com/office/drawing/2014/main" id="{A043B8E0-18F9-50B3-AD45-6D6DEEE89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DEA6BF-8AFC-5294-9846-CF6703092263}"/>
              </a:ext>
            </a:extLst>
          </p:cNvPr>
          <p:cNvSpPr>
            <a:spLocks noGrp="1"/>
          </p:cNvSpPr>
          <p:nvPr>
            <p:ph type="sldNum" sz="quarter" idx="12"/>
          </p:nvPr>
        </p:nvSpPr>
        <p:spPr/>
        <p:txBody>
          <a:bodyPr/>
          <a:lstStyle/>
          <a:p>
            <a:fld id="{DA0AC606-79BB-47AE-8FAB-517F7A07E3C8}" type="slidenum">
              <a:rPr lang="en-US" smtClean="0"/>
              <a:t>‹#›</a:t>
            </a:fld>
            <a:endParaRPr lang="en-US"/>
          </a:p>
        </p:txBody>
      </p:sp>
    </p:spTree>
    <p:extLst>
      <p:ext uri="{BB962C8B-B14F-4D97-AF65-F5344CB8AC3E}">
        <p14:creationId xmlns:p14="http://schemas.microsoft.com/office/powerpoint/2010/main" val="3914000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BA8C76-9213-E905-9F47-224600FB5DD3}"/>
              </a:ext>
            </a:extLst>
          </p:cNvPr>
          <p:cNvSpPr>
            <a:spLocks noGrp="1"/>
          </p:cNvSpPr>
          <p:nvPr>
            <p:ph type="dt" sz="half" idx="10"/>
          </p:nvPr>
        </p:nvSpPr>
        <p:spPr/>
        <p:txBody>
          <a:bodyPr/>
          <a:lstStyle/>
          <a:p>
            <a:fld id="{969786EE-5B4F-4C96-9CF3-C0AF8C31867F}" type="datetime1">
              <a:rPr lang="en-US" smtClean="0"/>
              <a:t>11/16/2023</a:t>
            </a:fld>
            <a:endParaRPr lang="en-US"/>
          </a:p>
        </p:txBody>
      </p:sp>
      <p:sp>
        <p:nvSpPr>
          <p:cNvPr id="3" name="Footer Placeholder 2">
            <a:extLst>
              <a:ext uri="{FF2B5EF4-FFF2-40B4-BE49-F238E27FC236}">
                <a16:creationId xmlns:a16="http://schemas.microsoft.com/office/drawing/2014/main" id="{CCE121E2-2284-71AE-755C-77C37FA2CB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D6A04B-9379-F52A-08FF-753D1059840A}"/>
              </a:ext>
            </a:extLst>
          </p:cNvPr>
          <p:cNvSpPr>
            <a:spLocks noGrp="1"/>
          </p:cNvSpPr>
          <p:nvPr>
            <p:ph type="sldNum" sz="quarter" idx="12"/>
          </p:nvPr>
        </p:nvSpPr>
        <p:spPr/>
        <p:txBody>
          <a:bodyPr/>
          <a:lstStyle/>
          <a:p>
            <a:fld id="{DA0AC606-79BB-47AE-8FAB-517F7A07E3C8}" type="slidenum">
              <a:rPr lang="en-US" smtClean="0"/>
              <a:t>‹#›</a:t>
            </a:fld>
            <a:endParaRPr lang="en-US"/>
          </a:p>
        </p:txBody>
      </p:sp>
    </p:spTree>
    <p:extLst>
      <p:ext uri="{BB962C8B-B14F-4D97-AF65-F5344CB8AC3E}">
        <p14:creationId xmlns:p14="http://schemas.microsoft.com/office/powerpoint/2010/main" val="668773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5AAC-8AD4-ABBD-2F89-67F7EFDB57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AF330E-22C9-7F00-2D51-C537F45A37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1CA6EF-9C26-E7A0-1C32-BFEAD22E4F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2535A3-4978-3A7F-6BEC-765D92147D1E}"/>
              </a:ext>
            </a:extLst>
          </p:cNvPr>
          <p:cNvSpPr>
            <a:spLocks noGrp="1"/>
          </p:cNvSpPr>
          <p:nvPr>
            <p:ph type="dt" sz="half" idx="10"/>
          </p:nvPr>
        </p:nvSpPr>
        <p:spPr/>
        <p:txBody>
          <a:bodyPr/>
          <a:lstStyle/>
          <a:p>
            <a:fld id="{938E5D0D-468B-45CA-8269-5EFAC2870D03}" type="datetime1">
              <a:rPr lang="en-US" smtClean="0"/>
              <a:t>11/16/2023</a:t>
            </a:fld>
            <a:endParaRPr lang="en-US"/>
          </a:p>
        </p:txBody>
      </p:sp>
      <p:sp>
        <p:nvSpPr>
          <p:cNvPr id="6" name="Footer Placeholder 5">
            <a:extLst>
              <a:ext uri="{FF2B5EF4-FFF2-40B4-BE49-F238E27FC236}">
                <a16:creationId xmlns:a16="http://schemas.microsoft.com/office/drawing/2014/main" id="{2D912B09-5C9C-A147-9083-FDF632C858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38A4B5-D813-0596-B386-F15CD4EA21B7}"/>
              </a:ext>
            </a:extLst>
          </p:cNvPr>
          <p:cNvSpPr>
            <a:spLocks noGrp="1"/>
          </p:cNvSpPr>
          <p:nvPr>
            <p:ph type="sldNum" sz="quarter" idx="12"/>
          </p:nvPr>
        </p:nvSpPr>
        <p:spPr/>
        <p:txBody>
          <a:bodyPr/>
          <a:lstStyle/>
          <a:p>
            <a:fld id="{DA0AC606-79BB-47AE-8FAB-517F7A07E3C8}" type="slidenum">
              <a:rPr lang="en-US" smtClean="0"/>
              <a:t>‹#›</a:t>
            </a:fld>
            <a:endParaRPr lang="en-US"/>
          </a:p>
        </p:txBody>
      </p:sp>
    </p:spTree>
    <p:extLst>
      <p:ext uri="{BB962C8B-B14F-4D97-AF65-F5344CB8AC3E}">
        <p14:creationId xmlns:p14="http://schemas.microsoft.com/office/powerpoint/2010/main" val="125312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B078B-94AF-861C-1949-030E066E66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6E08A6-C999-6DE2-73AB-A5F62B1669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472B25-E71A-725B-42AD-F9FAC5A21D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1C7A7D-3F39-5CCF-E250-BFCEA261B793}"/>
              </a:ext>
            </a:extLst>
          </p:cNvPr>
          <p:cNvSpPr>
            <a:spLocks noGrp="1"/>
          </p:cNvSpPr>
          <p:nvPr>
            <p:ph type="dt" sz="half" idx="10"/>
          </p:nvPr>
        </p:nvSpPr>
        <p:spPr/>
        <p:txBody>
          <a:bodyPr/>
          <a:lstStyle/>
          <a:p>
            <a:fld id="{7DEACB99-47CC-4BEA-BA8A-D8F664887A88}" type="datetime1">
              <a:rPr lang="en-US" smtClean="0"/>
              <a:t>11/16/2023</a:t>
            </a:fld>
            <a:endParaRPr lang="en-US"/>
          </a:p>
        </p:txBody>
      </p:sp>
      <p:sp>
        <p:nvSpPr>
          <p:cNvPr id="6" name="Footer Placeholder 5">
            <a:extLst>
              <a:ext uri="{FF2B5EF4-FFF2-40B4-BE49-F238E27FC236}">
                <a16:creationId xmlns:a16="http://schemas.microsoft.com/office/drawing/2014/main" id="{E2655105-481F-008D-C0BD-5DBBF429DB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3C25CD-040D-8E66-284C-997CDB529FAE}"/>
              </a:ext>
            </a:extLst>
          </p:cNvPr>
          <p:cNvSpPr>
            <a:spLocks noGrp="1"/>
          </p:cNvSpPr>
          <p:nvPr>
            <p:ph type="sldNum" sz="quarter" idx="12"/>
          </p:nvPr>
        </p:nvSpPr>
        <p:spPr/>
        <p:txBody>
          <a:bodyPr/>
          <a:lstStyle/>
          <a:p>
            <a:fld id="{DA0AC606-79BB-47AE-8FAB-517F7A07E3C8}" type="slidenum">
              <a:rPr lang="en-US" smtClean="0"/>
              <a:t>‹#›</a:t>
            </a:fld>
            <a:endParaRPr lang="en-US"/>
          </a:p>
        </p:txBody>
      </p:sp>
    </p:spTree>
    <p:extLst>
      <p:ext uri="{BB962C8B-B14F-4D97-AF65-F5344CB8AC3E}">
        <p14:creationId xmlns:p14="http://schemas.microsoft.com/office/powerpoint/2010/main" val="1691454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929FE0-6DA9-AA3C-3CD4-14BC3578DE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F07627-D558-9682-43C0-B36D4C4A38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F25D4-DC42-6272-6464-F245AEE48F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037316-9083-4500-AAE8-1EEF7A697C97}" type="datetime1">
              <a:rPr lang="en-US" smtClean="0"/>
              <a:t>11/16/2023</a:t>
            </a:fld>
            <a:endParaRPr lang="en-US"/>
          </a:p>
        </p:txBody>
      </p:sp>
      <p:sp>
        <p:nvSpPr>
          <p:cNvPr id="5" name="Footer Placeholder 4">
            <a:extLst>
              <a:ext uri="{FF2B5EF4-FFF2-40B4-BE49-F238E27FC236}">
                <a16:creationId xmlns:a16="http://schemas.microsoft.com/office/drawing/2014/main" id="{0EB57162-93B1-56A8-D019-AB952A48DF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A58680-9379-3659-BC68-AFD56D3A3D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0AC606-79BB-47AE-8FAB-517F7A07E3C8}" type="slidenum">
              <a:rPr lang="en-US" smtClean="0"/>
              <a:t>‹#›</a:t>
            </a:fld>
            <a:endParaRPr lang="en-US"/>
          </a:p>
        </p:txBody>
      </p:sp>
    </p:spTree>
    <p:extLst>
      <p:ext uri="{BB962C8B-B14F-4D97-AF65-F5344CB8AC3E}">
        <p14:creationId xmlns:p14="http://schemas.microsoft.com/office/powerpoint/2010/main" val="2185330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 Target="slide6.xml"/><Relationship Id="rId7" Type="http://schemas.openxmlformats.org/officeDocument/2006/relationships/slide" Target="slide25.xml"/><Relationship Id="rId2"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slide" Target="slide21.xml"/><Relationship Id="rId5" Type="http://schemas.openxmlformats.org/officeDocument/2006/relationships/slide" Target="slide15.xml"/><Relationship Id="rId4" Type="http://schemas.openxmlformats.org/officeDocument/2006/relationships/slide" Target="slide11.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youtu.be/qlXFhDFiwW8?feature=shared" TargetMode="External"/><Relationship Id="rId2" Type="http://schemas.openxmlformats.org/officeDocument/2006/relationships/hyperlink" Target="https://docs.unity3d.com/Manual/index.html" TargetMode="Externa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descr="A white letter on a black background&#10;&#10;Description automatically generated">
            <a:extLst>
              <a:ext uri="{FF2B5EF4-FFF2-40B4-BE49-F238E27FC236}">
                <a16:creationId xmlns:a16="http://schemas.microsoft.com/office/drawing/2014/main" id="{3FE6B6A5-3667-1E0E-F886-0F31A191263B}"/>
              </a:ext>
            </a:extLst>
          </p:cNvPr>
          <p:cNvPicPr>
            <a:picLocks noChangeAspect="1"/>
          </p:cNvPicPr>
          <p:nvPr/>
        </p:nvPicPr>
        <p:blipFill rotWithShape="1">
          <a:blip r:embed="rId2">
            <a:extLst>
              <a:ext uri="{28A0092B-C50C-407E-A947-70E740481C1C}">
                <a14:useLocalDpi xmlns:a14="http://schemas.microsoft.com/office/drawing/2010/main" val="0"/>
              </a:ext>
            </a:extLst>
          </a:blip>
          <a:srcRect r="5224"/>
          <a:stretch/>
        </p:blipFill>
        <p:spPr>
          <a:xfrm>
            <a:off x="1108144" y="816994"/>
            <a:ext cx="9975711" cy="3666226"/>
          </a:xfrm>
          <a:prstGeom prst="rect">
            <a:avLst/>
          </a:prstGeom>
        </p:spPr>
      </p:pic>
      <p:sp>
        <p:nvSpPr>
          <p:cNvPr id="10" name="TextBox 9">
            <a:extLst>
              <a:ext uri="{FF2B5EF4-FFF2-40B4-BE49-F238E27FC236}">
                <a16:creationId xmlns:a16="http://schemas.microsoft.com/office/drawing/2014/main" id="{97C66FD2-6F42-DDE8-F4BB-521102B31ACA}"/>
              </a:ext>
            </a:extLst>
          </p:cNvPr>
          <p:cNvSpPr txBox="1"/>
          <p:nvPr/>
        </p:nvSpPr>
        <p:spPr>
          <a:xfrm>
            <a:off x="1752598" y="4782483"/>
            <a:ext cx="8686802" cy="1938992"/>
          </a:xfrm>
          <a:prstGeom prst="rect">
            <a:avLst/>
          </a:prstGeom>
          <a:noFill/>
        </p:spPr>
        <p:txBody>
          <a:bodyPr wrap="square" rtlCol="0">
            <a:spAutoFit/>
          </a:bodyPr>
          <a:lstStyle/>
          <a:p>
            <a:pPr algn="ctr"/>
            <a:r>
              <a:rPr lang="en-US" sz="4800" b="1" dirty="0">
                <a:solidFill>
                  <a:srgbClr val="00B050"/>
                </a:solidFill>
              </a:rPr>
              <a:t>Tutorial Document by Kyle Furey</a:t>
            </a:r>
          </a:p>
          <a:p>
            <a:pPr algn="ctr"/>
            <a:br>
              <a:rPr lang="en-US" sz="3600" b="1" dirty="0">
                <a:solidFill>
                  <a:schemeClr val="bg1"/>
                </a:solidFill>
              </a:rPr>
            </a:br>
            <a:r>
              <a:rPr lang="en-US" sz="3600" b="1" dirty="0">
                <a:solidFill>
                  <a:schemeClr val="bg1"/>
                </a:solidFill>
              </a:rPr>
              <a:t>Made for educational purposes.</a:t>
            </a:r>
          </a:p>
        </p:txBody>
      </p:sp>
      <p:sp>
        <p:nvSpPr>
          <p:cNvPr id="11" name="Slide Number Placeholder 10">
            <a:extLst>
              <a:ext uri="{FF2B5EF4-FFF2-40B4-BE49-F238E27FC236}">
                <a16:creationId xmlns:a16="http://schemas.microsoft.com/office/drawing/2014/main" id="{5F8E531E-9670-A8BA-D036-359CB3F2AA9A}"/>
              </a:ext>
            </a:extLst>
          </p:cNvPr>
          <p:cNvSpPr>
            <a:spLocks noGrp="1"/>
          </p:cNvSpPr>
          <p:nvPr>
            <p:ph type="sldNum" sz="quarter" idx="12"/>
          </p:nvPr>
        </p:nvSpPr>
        <p:spPr/>
        <p:txBody>
          <a:bodyPr/>
          <a:lstStyle/>
          <a:p>
            <a:fld id="{DA0AC606-79BB-47AE-8FAB-517F7A07E3C8}" type="slidenum">
              <a:rPr lang="en-US" smtClean="0"/>
              <a:t>1</a:t>
            </a:fld>
            <a:endParaRPr lang="en-US"/>
          </a:p>
        </p:txBody>
      </p:sp>
    </p:spTree>
    <p:extLst>
      <p:ext uri="{BB962C8B-B14F-4D97-AF65-F5344CB8AC3E}">
        <p14:creationId xmlns:p14="http://schemas.microsoft.com/office/powerpoint/2010/main" val="2913544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7C66FD2-6F42-DDE8-F4BB-521102B31ACA}"/>
              </a:ext>
            </a:extLst>
          </p:cNvPr>
          <p:cNvSpPr txBox="1"/>
          <p:nvPr/>
        </p:nvSpPr>
        <p:spPr>
          <a:xfrm>
            <a:off x="547596" y="4491014"/>
            <a:ext cx="7142327" cy="2308324"/>
          </a:xfrm>
          <a:prstGeom prst="rect">
            <a:avLst/>
          </a:prstGeom>
          <a:noFill/>
        </p:spPr>
        <p:txBody>
          <a:bodyPr wrap="square" rtlCol="0">
            <a:spAutoFit/>
          </a:bodyPr>
          <a:lstStyle/>
          <a:p>
            <a:r>
              <a:rPr lang="en-US" sz="3600" b="1" dirty="0">
                <a:solidFill>
                  <a:schemeClr val="bg1"/>
                </a:solidFill>
              </a:rPr>
              <a:t>This is the </a:t>
            </a:r>
            <a:r>
              <a:rPr lang="en-US" sz="3600" b="1" dirty="0">
                <a:solidFill>
                  <a:srgbClr val="00B050"/>
                </a:solidFill>
              </a:rPr>
              <a:t>Hierarchy</a:t>
            </a:r>
            <a:r>
              <a:rPr lang="en-US" sz="3600" b="1" dirty="0">
                <a:solidFill>
                  <a:schemeClr val="bg1"/>
                </a:solidFill>
              </a:rPr>
              <a:t>. This is where all of the objects in your scene will be. Click on any of them and press the </a:t>
            </a:r>
            <a:r>
              <a:rPr lang="en-US" sz="3600" b="1" dirty="0">
                <a:solidFill>
                  <a:srgbClr val="00B050"/>
                </a:solidFill>
              </a:rPr>
              <a:t>F key </a:t>
            </a:r>
            <a:r>
              <a:rPr lang="en-US" sz="3600" b="1" dirty="0">
                <a:solidFill>
                  <a:schemeClr val="bg1"/>
                </a:solidFill>
              </a:rPr>
              <a:t>to move the camera to it.</a:t>
            </a:r>
          </a:p>
        </p:txBody>
      </p:sp>
      <p:sp>
        <p:nvSpPr>
          <p:cNvPr id="2" name="Slide Number Placeholder 1">
            <a:extLst>
              <a:ext uri="{FF2B5EF4-FFF2-40B4-BE49-F238E27FC236}">
                <a16:creationId xmlns:a16="http://schemas.microsoft.com/office/drawing/2014/main" id="{76668B37-E822-F122-570A-75567788D83F}"/>
              </a:ext>
            </a:extLst>
          </p:cNvPr>
          <p:cNvSpPr>
            <a:spLocks noGrp="1"/>
          </p:cNvSpPr>
          <p:nvPr>
            <p:ph type="sldNum" sz="quarter" idx="12"/>
          </p:nvPr>
        </p:nvSpPr>
        <p:spPr/>
        <p:txBody>
          <a:bodyPr/>
          <a:lstStyle/>
          <a:p>
            <a:fld id="{DA0AC606-79BB-47AE-8FAB-517F7A07E3C8}" type="slidenum">
              <a:rPr lang="en-US" smtClean="0"/>
              <a:t>10</a:t>
            </a:fld>
            <a:endParaRPr lang="en-US"/>
          </a:p>
        </p:txBody>
      </p:sp>
      <p:pic>
        <p:nvPicPr>
          <p:cNvPr id="4" name="Picture 3" descr="A screenshot of a computer&#10;&#10;Description automatically generated">
            <a:extLst>
              <a:ext uri="{FF2B5EF4-FFF2-40B4-BE49-F238E27FC236}">
                <a16:creationId xmlns:a16="http://schemas.microsoft.com/office/drawing/2014/main" id="{73597608-22CA-F49B-2E76-F2472616B1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171" y="136525"/>
            <a:ext cx="8206596" cy="4302155"/>
          </a:xfrm>
          <a:prstGeom prst="rect">
            <a:avLst/>
          </a:prstGeom>
          <a:ln w="76200">
            <a:solidFill>
              <a:srgbClr val="00B050"/>
            </a:solidFill>
          </a:ln>
        </p:spPr>
      </p:pic>
      <p:sp>
        <p:nvSpPr>
          <p:cNvPr id="3" name="Arrow: Right 2">
            <a:extLst>
              <a:ext uri="{FF2B5EF4-FFF2-40B4-BE49-F238E27FC236}">
                <a16:creationId xmlns:a16="http://schemas.microsoft.com/office/drawing/2014/main" id="{9E5B3E44-0EE6-0A86-1A68-1FF4B867A2A3}"/>
              </a:ext>
            </a:extLst>
          </p:cNvPr>
          <p:cNvSpPr/>
          <p:nvPr/>
        </p:nvSpPr>
        <p:spPr>
          <a:xfrm rot="13500000">
            <a:off x="958230" y="1567322"/>
            <a:ext cx="1370826" cy="963119"/>
          </a:xfrm>
          <a:prstGeom prst="rightArrow">
            <a:avLst>
              <a:gd name="adj1" fmla="val 50000"/>
              <a:gd name="adj2" fmla="val 59434"/>
            </a:avLst>
          </a:prstGeom>
          <a:solidFill>
            <a:srgbClr val="00B050"/>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pic>
        <p:nvPicPr>
          <p:cNvPr id="9" name="Picture 8" descr="A screenshot of a computer&#10;&#10;Description automatically generated">
            <a:extLst>
              <a:ext uri="{FF2B5EF4-FFF2-40B4-BE49-F238E27FC236}">
                <a16:creationId xmlns:a16="http://schemas.microsoft.com/office/drawing/2014/main" id="{9E3C9CD6-86F2-73E6-A7CD-CCC80BF26A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3257" y="1212824"/>
            <a:ext cx="3153215" cy="5306165"/>
          </a:xfrm>
          <a:prstGeom prst="rect">
            <a:avLst/>
          </a:prstGeom>
          <a:ln w="76200">
            <a:solidFill>
              <a:srgbClr val="00B050"/>
            </a:solidFill>
          </a:ln>
        </p:spPr>
      </p:pic>
      <p:sp>
        <p:nvSpPr>
          <p:cNvPr id="11" name="Arrow: Right 10">
            <a:extLst>
              <a:ext uri="{FF2B5EF4-FFF2-40B4-BE49-F238E27FC236}">
                <a16:creationId xmlns:a16="http://schemas.microsoft.com/office/drawing/2014/main" id="{0873D38D-4151-B709-AB3B-949347CDA3E6}"/>
              </a:ext>
            </a:extLst>
          </p:cNvPr>
          <p:cNvSpPr/>
          <p:nvPr/>
        </p:nvSpPr>
        <p:spPr>
          <a:xfrm>
            <a:off x="6382431" y="830033"/>
            <a:ext cx="1370826" cy="963119"/>
          </a:xfrm>
          <a:prstGeom prst="rightArrow">
            <a:avLst>
              <a:gd name="adj1" fmla="val 50000"/>
              <a:gd name="adj2" fmla="val 59434"/>
            </a:avLst>
          </a:prstGeom>
          <a:solidFill>
            <a:srgbClr val="00B050"/>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305850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7C66FD2-6F42-DDE8-F4BB-521102B31ACA}"/>
              </a:ext>
            </a:extLst>
          </p:cNvPr>
          <p:cNvSpPr txBox="1"/>
          <p:nvPr/>
        </p:nvSpPr>
        <p:spPr>
          <a:xfrm>
            <a:off x="1038192" y="4784586"/>
            <a:ext cx="7191408" cy="1754326"/>
          </a:xfrm>
          <a:prstGeom prst="rect">
            <a:avLst/>
          </a:prstGeom>
          <a:noFill/>
        </p:spPr>
        <p:txBody>
          <a:bodyPr wrap="square" rtlCol="0">
            <a:spAutoFit/>
          </a:bodyPr>
          <a:lstStyle/>
          <a:p>
            <a:pPr algn="ctr"/>
            <a:r>
              <a:rPr lang="en-US" sz="3600" b="1" dirty="0">
                <a:solidFill>
                  <a:schemeClr val="bg1"/>
                </a:solidFill>
              </a:rPr>
              <a:t>There are several ways to adjust an object in the scene. Click these icons to select a different </a:t>
            </a:r>
            <a:r>
              <a:rPr lang="en-US" sz="3600" b="1" dirty="0">
                <a:solidFill>
                  <a:srgbClr val="00B050"/>
                </a:solidFill>
              </a:rPr>
              <a:t>tool</a:t>
            </a:r>
            <a:r>
              <a:rPr lang="en-US" sz="3600" b="1" dirty="0">
                <a:solidFill>
                  <a:schemeClr val="bg1"/>
                </a:solidFill>
              </a:rPr>
              <a:t>.</a:t>
            </a:r>
          </a:p>
        </p:txBody>
      </p:sp>
      <p:sp>
        <p:nvSpPr>
          <p:cNvPr id="2" name="Slide Number Placeholder 1">
            <a:extLst>
              <a:ext uri="{FF2B5EF4-FFF2-40B4-BE49-F238E27FC236}">
                <a16:creationId xmlns:a16="http://schemas.microsoft.com/office/drawing/2014/main" id="{76668B37-E822-F122-570A-75567788D83F}"/>
              </a:ext>
            </a:extLst>
          </p:cNvPr>
          <p:cNvSpPr>
            <a:spLocks noGrp="1"/>
          </p:cNvSpPr>
          <p:nvPr>
            <p:ph type="sldNum" sz="quarter" idx="12"/>
          </p:nvPr>
        </p:nvSpPr>
        <p:spPr/>
        <p:txBody>
          <a:bodyPr/>
          <a:lstStyle/>
          <a:p>
            <a:fld id="{DA0AC606-79BB-47AE-8FAB-517F7A07E3C8}" type="slidenum">
              <a:rPr lang="en-US" smtClean="0"/>
              <a:t>11</a:t>
            </a:fld>
            <a:endParaRPr lang="en-US"/>
          </a:p>
        </p:txBody>
      </p:sp>
      <p:pic>
        <p:nvPicPr>
          <p:cNvPr id="4" name="Picture 3" descr="A screenshot of a computer&#10;&#10;Description automatically generated">
            <a:extLst>
              <a:ext uri="{FF2B5EF4-FFF2-40B4-BE49-F238E27FC236}">
                <a16:creationId xmlns:a16="http://schemas.microsoft.com/office/drawing/2014/main" id="{73597608-22CA-F49B-2E76-F2472616B1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171" y="136525"/>
            <a:ext cx="8206596" cy="4302155"/>
          </a:xfrm>
          <a:prstGeom prst="rect">
            <a:avLst/>
          </a:prstGeom>
          <a:ln w="76200">
            <a:solidFill>
              <a:srgbClr val="00B050"/>
            </a:solidFill>
          </a:ln>
        </p:spPr>
      </p:pic>
      <p:sp>
        <p:nvSpPr>
          <p:cNvPr id="3" name="Arrow: Right 2">
            <a:extLst>
              <a:ext uri="{FF2B5EF4-FFF2-40B4-BE49-F238E27FC236}">
                <a16:creationId xmlns:a16="http://schemas.microsoft.com/office/drawing/2014/main" id="{9E5B3E44-0EE6-0A86-1A68-1FF4B867A2A3}"/>
              </a:ext>
            </a:extLst>
          </p:cNvPr>
          <p:cNvSpPr/>
          <p:nvPr/>
        </p:nvSpPr>
        <p:spPr>
          <a:xfrm rot="13500000">
            <a:off x="1767856" y="911543"/>
            <a:ext cx="1370826" cy="963119"/>
          </a:xfrm>
          <a:prstGeom prst="rightArrow">
            <a:avLst>
              <a:gd name="adj1" fmla="val 50000"/>
              <a:gd name="adj2" fmla="val 59434"/>
            </a:avLst>
          </a:prstGeom>
          <a:solidFill>
            <a:srgbClr val="00B050"/>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pic>
        <p:nvPicPr>
          <p:cNvPr id="6" name="Picture 5" descr="A screen shot of a sign&#10;&#10;Description automatically generated">
            <a:extLst>
              <a:ext uri="{FF2B5EF4-FFF2-40B4-BE49-F238E27FC236}">
                <a16:creationId xmlns:a16="http://schemas.microsoft.com/office/drawing/2014/main" id="{E9E2CBDD-E866-8972-D62F-E122F4B54B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0406" y="663178"/>
            <a:ext cx="2209851" cy="5379243"/>
          </a:xfrm>
          <a:prstGeom prst="rect">
            <a:avLst/>
          </a:prstGeom>
          <a:ln w="76200">
            <a:solidFill>
              <a:srgbClr val="00B050"/>
            </a:solidFill>
          </a:ln>
        </p:spPr>
      </p:pic>
      <p:sp>
        <p:nvSpPr>
          <p:cNvPr id="7" name="Arrow: Right 6">
            <a:extLst>
              <a:ext uri="{FF2B5EF4-FFF2-40B4-BE49-F238E27FC236}">
                <a16:creationId xmlns:a16="http://schemas.microsoft.com/office/drawing/2014/main" id="{64FA1816-69D2-DA27-FB7A-5927F24C5942}"/>
              </a:ext>
            </a:extLst>
          </p:cNvPr>
          <p:cNvSpPr/>
          <p:nvPr/>
        </p:nvSpPr>
        <p:spPr>
          <a:xfrm>
            <a:off x="8744993" y="2118414"/>
            <a:ext cx="1370826" cy="963119"/>
          </a:xfrm>
          <a:prstGeom prst="rightArrow">
            <a:avLst>
              <a:gd name="adj1" fmla="val 50000"/>
              <a:gd name="adj2" fmla="val 59434"/>
            </a:avLst>
          </a:prstGeom>
          <a:solidFill>
            <a:srgbClr val="00B050"/>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757356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7C66FD2-6F42-DDE8-F4BB-521102B31ACA}"/>
              </a:ext>
            </a:extLst>
          </p:cNvPr>
          <p:cNvSpPr txBox="1"/>
          <p:nvPr/>
        </p:nvSpPr>
        <p:spPr>
          <a:xfrm>
            <a:off x="3257517" y="1312789"/>
            <a:ext cx="7896258" cy="646331"/>
          </a:xfrm>
          <a:prstGeom prst="rect">
            <a:avLst/>
          </a:prstGeom>
          <a:noFill/>
        </p:spPr>
        <p:txBody>
          <a:bodyPr wrap="square" rtlCol="0">
            <a:spAutoFit/>
          </a:bodyPr>
          <a:lstStyle/>
          <a:p>
            <a:r>
              <a:rPr lang="en-US" sz="3600" b="1" dirty="0">
                <a:solidFill>
                  <a:srgbClr val="00B050"/>
                </a:solidFill>
              </a:rPr>
              <a:t>Hand Tool </a:t>
            </a:r>
            <a:r>
              <a:rPr lang="en-US" sz="3600" b="1" dirty="0">
                <a:solidFill>
                  <a:schemeClr val="bg1"/>
                </a:solidFill>
              </a:rPr>
              <a:t>– Moves the </a:t>
            </a:r>
            <a:r>
              <a:rPr lang="en-US" sz="3600" b="1" dirty="0">
                <a:solidFill>
                  <a:schemeClr val="bg2"/>
                </a:solidFill>
              </a:rPr>
              <a:t>editor camera.</a:t>
            </a:r>
          </a:p>
        </p:txBody>
      </p:sp>
      <p:sp>
        <p:nvSpPr>
          <p:cNvPr id="2" name="Slide Number Placeholder 1">
            <a:extLst>
              <a:ext uri="{FF2B5EF4-FFF2-40B4-BE49-F238E27FC236}">
                <a16:creationId xmlns:a16="http://schemas.microsoft.com/office/drawing/2014/main" id="{76668B37-E822-F122-570A-75567788D83F}"/>
              </a:ext>
            </a:extLst>
          </p:cNvPr>
          <p:cNvSpPr>
            <a:spLocks noGrp="1"/>
          </p:cNvSpPr>
          <p:nvPr>
            <p:ph type="sldNum" sz="quarter" idx="12"/>
          </p:nvPr>
        </p:nvSpPr>
        <p:spPr/>
        <p:txBody>
          <a:bodyPr/>
          <a:lstStyle/>
          <a:p>
            <a:fld id="{DA0AC606-79BB-47AE-8FAB-517F7A07E3C8}" type="slidenum">
              <a:rPr lang="en-US" smtClean="0"/>
              <a:t>12</a:t>
            </a:fld>
            <a:endParaRPr lang="en-US"/>
          </a:p>
        </p:txBody>
      </p:sp>
      <p:pic>
        <p:nvPicPr>
          <p:cNvPr id="6" name="Picture 5" descr="A screen shot of a sign&#10;&#10;Description automatically generated">
            <a:extLst>
              <a:ext uri="{FF2B5EF4-FFF2-40B4-BE49-F238E27FC236}">
                <a16:creationId xmlns:a16="http://schemas.microsoft.com/office/drawing/2014/main" id="{E9E2CBDD-E866-8972-D62F-E122F4B54B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256" y="391911"/>
            <a:ext cx="2209851" cy="5379243"/>
          </a:xfrm>
          <a:prstGeom prst="rect">
            <a:avLst/>
          </a:prstGeom>
          <a:ln w="76200">
            <a:solidFill>
              <a:srgbClr val="00B050"/>
            </a:solidFill>
          </a:ln>
        </p:spPr>
      </p:pic>
      <p:sp>
        <p:nvSpPr>
          <p:cNvPr id="7" name="Arrow: Right 6">
            <a:extLst>
              <a:ext uri="{FF2B5EF4-FFF2-40B4-BE49-F238E27FC236}">
                <a16:creationId xmlns:a16="http://schemas.microsoft.com/office/drawing/2014/main" id="{64FA1816-69D2-DA27-FB7A-5927F24C5942}"/>
              </a:ext>
            </a:extLst>
          </p:cNvPr>
          <p:cNvSpPr/>
          <p:nvPr/>
        </p:nvSpPr>
        <p:spPr>
          <a:xfrm rot="10800000">
            <a:off x="1726325" y="1343025"/>
            <a:ext cx="1426449" cy="671807"/>
          </a:xfrm>
          <a:prstGeom prst="rightArrow">
            <a:avLst>
              <a:gd name="adj1" fmla="val 50000"/>
              <a:gd name="adj2" fmla="val 59434"/>
            </a:avLst>
          </a:prstGeom>
          <a:solidFill>
            <a:srgbClr val="00B050"/>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5" name="Arrow: Right 4">
            <a:extLst>
              <a:ext uri="{FF2B5EF4-FFF2-40B4-BE49-F238E27FC236}">
                <a16:creationId xmlns:a16="http://schemas.microsoft.com/office/drawing/2014/main" id="{09A5A095-5D33-C8B3-CDB6-382DAD0EA51F}"/>
              </a:ext>
            </a:extLst>
          </p:cNvPr>
          <p:cNvSpPr/>
          <p:nvPr/>
        </p:nvSpPr>
        <p:spPr>
          <a:xfrm rot="10800000">
            <a:off x="1725882" y="1959120"/>
            <a:ext cx="1426449" cy="671807"/>
          </a:xfrm>
          <a:prstGeom prst="rightArrow">
            <a:avLst>
              <a:gd name="adj1" fmla="val 50000"/>
              <a:gd name="adj2" fmla="val 59434"/>
            </a:avLst>
          </a:prstGeom>
          <a:solidFill>
            <a:srgbClr val="00B050"/>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8" name="Arrow: Right 7">
            <a:extLst>
              <a:ext uri="{FF2B5EF4-FFF2-40B4-BE49-F238E27FC236}">
                <a16:creationId xmlns:a16="http://schemas.microsoft.com/office/drawing/2014/main" id="{8D0FB1C9-25DD-0574-754D-0F42F9FEC630}"/>
              </a:ext>
            </a:extLst>
          </p:cNvPr>
          <p:cNvSpPr/>
          <p:nvPr/>
        </p:nvSpPr>
        <p:spPr>
          <a:xfrm rot="10800000">
            <a:off x="1726317" y="2581325"/>
            <a:ext cx="1426449" cy="671807"/>
          </a:xfrm>
          <a:prstGeom prst="rightArrow">
            <a:avLst>
              <a:gd name="adj1" fmla="val 50000"/>
              <a:gd name="adj2" fmla="val 59434"/>
            </a:avLst>
          </a:prstGeom>
          <a:solidFill>
            <a:srgbClr val="00B050"/>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9" name="Arrow: Right 8">
            <a:extLst>
              <a:ext uri="{FF2B5EF4-FFF2-40B4-BE49-F238E27FC236}">
                <a16:creationId xmlns:a16="http://schemas.microsoft.com/office/drawing/2014/main" id="{B8D84EAE-0171-CB79-F7AB-8987A7ADADFB}"/>
              </a:ext>
            </a:extLst>
          </p:cNvPr>
          <p:cNvSpPr/>
          <p:nvPr/>
        </p:nvSpPr>
        <p:spPr>
          <a:xfrm rot="10800000">
            <a:off x="1725881" y="3181944"/>
            <a:ext cx="1426449" cy="671807"/>
          </a:xfrm>
          <a:prstGeom prst="rightArrow">
            <a:avLst>
              <a:gd name="adj1" fmla="val 50000"/>
              <a:gd name="adj2" fmla="val 59434"/>
            </a:avLst>
          </a:prstGeom>
          <a:solidFill>
            <a:srgbClr val="00B050"/>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1" name="Arrow: Right 10">
            <a:extLst>
              <a:ext uri="{FF2B5EF4-FFF2-40B4-BE49-F238E27FC236}">
                <a16:creationId xmlns:a16="http://schemas.microsoft.com/office/drawing/2014/main" id="{03F0379B-44A7-D0FC-22B6-7FF3310437BE}"/>
              </a:ext>
            </a:extLst>
          </p:cNvPr>
          <p:cNvSpPr/>
          <p:nvPr/>
        </p:nvSpPr>
        <p:spPr>
          <a:xfrm rot="10800000">
            <a:off x="1726316" y="3820018"/>
            <a:ext cx="1426449" cy="671807"/>
          </a:xfrm>
          <a:prstGeom prst="rightArrow">
            <a:avLst>
              <a:gd name="adj1" fmla="val 50000"/>
              <a:gd name="adj2" fmla="val 59434"/>
            </a:avLst>
          </a:prstGeom>
          <a:solidFill>
            <a:srgbClr val="00B050"/>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2" name="Arrow: Right 11">
            <a:extLst>
              <a:ext uri="{FF2B5EF4-FFF2-40B4-BE49-F238E27FC236}">
                <a16:creationId xmlns:a16="http://schemas.microsoft.com/office/drawing/2014/main" id="{4AB94EC6-BD09-FEE2-99C4-0D79066D504C}"/>
              </a:ext>
            </a:extLst>
          </p:cNvPr>
          <p:cNvSpPr/>
          <p:nvPr/>
        </p:nvSpPr>
        <p:spPr>
          <a:xfrm rot="12600000">
            <a:off x="1573917" y="5004611"/>
            <a:ext cx="1426449" cy="671807"/>
          </a:xfrm>
          <a:prstGeom prst="rightArrow">
            <a:avLst>
              <a:gd name="adj1" fmla="val 50000"/>
              <a:gd name="adj2" fmla="val 59434"/>
            </a:avLst>
          </a:prstGeom>
          <a:solidFill>
            <a:srgbClr val="00B050"/>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3" name="TextBox 12">
            <a:extLst>
              <a:ext uri="{FF2B5EF4-FFF2-40B4-BE49-F238E27FC236}">
                <a16:creationId xmlns:a16="http://schemas.microsoft.com/office/drawing/2014/main" id="{7D7C8595-76AC-CD4E-DA75-4E4DFED6DCE9}"/>
              </a:ext>
            </a:extLst>
          </p:cNvPr>
          <p:cNvSpPr txBox="1"/>
          <p:nvPr/>
        </p:nvSpPr>
        <p:spPr>
          <a:xfrm>
            <a:off x="3257517" y="1922933"/>
            <a:ext cx="7027184" cy="646331"/>
          </a:xfrm>
          <a:prstGeom prst="rect">
            <a:avLst/>
          </a:prstGeom>
          <a:noFill/>
        </p:spPr>
        <p:txBody>
          <a:bodyPr wrap="square" rtlCol="0">
            <a:spAutoFit/>
          </a:bodyPr>
          <a:lstStyle/>
          <a:p>
            <a:r>
              <a:rPr lang="en-US" sz="3600" b="1" dirty="0">
                <a:solidFill>
                  <a:srgbClr val="00B050"/>
                </a:solidFill>
              </a:rPr>
              <a:t>Move Tool </a:t>
            </a:r>
            <a:r>
              <a:rPr lang="en-US" sz="3600" b="1" dirty="0">
                <a:solidFill>
                  <a:schemeClr val="bg1"/>
                </a:solidFill>
              </a:rPr>
              <a:t>– </a:t>
            </a:r>
            <a:r>
              <a:rPr lang="en-US" sz="3600" b="1" dirty="0">
                <a:solidFill>
                  <a:schemeClr val="bg2"/>
                </a:solidFill>
              </a:rPr>
              <a:t>Moves</a:t>
            </a:r>
            <a:r>
              <a:rPr lang="en-US" sz="3600" b="1" dirty="0">
                <a:solidFill>
                  <a:schemeClr val="bg1"/>
                </a:solidFill>
              </a:rPr>
              <a:t> objects in 3D.</a:t>
            </a:r>
          </a:p>
        </p:txBody>
      </p:sp>
      <p:sp>
        <p:nvSpPr>
          <p:cNvPr id="14" name="TextBox 13">
            <a:extLst>
              <a:ext uri="{FF2B5EF4-FFF2-40B4-BE49-F238E27FC236}">
                <a16:creationId xmlns:a16="http://schemas.microsoft.com/office/drawing/2014/main" id="{D2F2DAB5-3989-7D52-F2EC-4D6FD570C809}"/>
              </a:ext>
            </a:extLst>
          </p:cNvPr>
          <p:cNvSpPr txBox="1"/>
          <p:nvPr/>
        </p:nvSpPr>
        <p:spPr>
          <a:xfrm>
            <a:off x="3257517" y="2545138"/>
            <a:ext cx="7027192" cy="646331"/>
          </a:xfrm>
          <a:prstGeom prst="rect">
            <a:avLst/>
          </a:prstGeom>
          <a:noFill/>
        </p:spPr>
        <p:txBody>
          <a:bodyPr wrap="square" rtlCol="0">
            <a:spAutoFit/>
          </a:bodyPr>
          <a:lstStyle/>
          <a:p>
            <a:r>
              <a:rPr lang="en-US" sz="3600" b="1" dirty="0">
                <a:solidFill>
                  <a:srgbClr val="00B050"/>
                </a:solidFill>
              </a:rPr>
              <a:t>Rotate</a:t>
            </a:r>
            <a:r>
              <a:rPr lang="en-US" sz="3600" b="1" dirty="0">
                <a:solidFill>
                  <a:schemeClr val="bg1"/>
                </a:solidFill>
              </a:rPr>
              <a:t> </a:t>
            </a:r>
            <a:r>
              <a:rPr lang="en-US" sz="3600" b="1" dirty="0">
                <a:solidFill>
                  <a:srgbClr val="00B050"/>
                </a:solidFill>
              </a:rPr>
              <a:t>Tool</a:t>
            </a:r>
            <a:r>
              <a:rPr lang="en-US" sz="3600" b="1" dirty="0">
                <a:solidFill>
                  <a:schemeClr val="bg1"/>
                </a:solidFill>
              </a:rPr>
              <a:t> – </a:t>
            </a:r>
            <a:r>
              <a:rPr lang="en-US" sz="3600" b="1" dirty="0">
                <a:solidFill>
                  <a:schemeClr val="bg2"/>
                </a:solidFill>
              </a:rPr>
              <a:t>Rotates</a:t>
            </a:r>
            <a:r>
              <a:rPr lang="en-US" sz="3600" b="1" dirty="0">
                <a:solidFill>
                  <a:schemeClr val="bg1"/>
                </a:solidFill>
              </a:rPr>
              <a:t> objects in 3D.</a:t>
            </a:r>
          </a:p>
        </p:txBody>
      </p:sp>
      <p:sp>
        <p:nvSpPr>
          <p:cNvPr id="15" name="TextBox 14">
            <a:extLst>
              <a:ext uri="{FF2B5EF4-FFF2-40B4-BE49-F238E27FC236}">
                <a16:creationId xmlns:a16="http://schemas.microsoft.com/office/drawing/2014/main" id="{2E2F0FA3-842A-E8FA-B8CA-A007EA67BDFC}"/>
              </a:ext>
            </a:extLst>
          </p:cNvPr>
          <p:cNvSpPr txBox="1"/>
          <p:nvPr/>
        </p:nvSpPr>
        <p:spPr>
          <a:xfrm>
            <a:off x="3257509" y="3183754"/>
            <a:ext cx="8353466" cy="646331"/>
          </a:xfrm>
          <a:prstGeom prst="rect">
            <a:avLst/>
          </a:prstGeom>
          <a:noFill/>
        </p:spPr>
        <p:txBody>
          <a:bodyPr wrap="square" rtlCol="0">
            <a:spAutoFit/>
          </a:bodyPr>
          <a:lstStyle/>
          <a:p>
            <a:r>
              <a:rPr lang="en-US" sz="3600" b="1" dirty="0">
                <a:solidFill>
                  <a:srgbClr val="00B050"/>
                </a:solidFill>
              </a:rPr>
              <a:t>Scale Tool </a:t>
            </a:r>
            <a:r>
              <a:rPr lang="en-US" sz="3600" b="1" dirty="0">
                <a:solidFill>
                  <a:schemeClr val="bg1"/>
                </a:solidFill>
              </a:rPr>
              <a:t>– </a:t>
            </a:r>
            <a:r>
              <a:rPr lang="en-US" sz="3600" b="1" dirty="0">
                <a:solidFill>
                  <a:schemeClr val="bg2"/>
                </a:solidFill>
              </a:rPr>
              <a:t>Scales</a:t>
            </a:r>
            <a:r>
              <a:rPr lang="en-US" sz="3600" b="1" dirty="0">
                <a:solidFill>
                  <a:schemeClr val="bg1"/>
                </a:solidFill>
              </a:rPr>
              <a:t> the size of objects in 3D.</a:t>
            </a:r>
          </a:p>
        </p:txBody>
      </p:sp>
      <p:sp>
        <p:nvSpPr>
          <p:cNvPr id="16" name="TextBox 15">
            <a:extLst>
              <a:ext uri="{FF2B5EF4-FFF2-40B4-BE49-F238E27FC236}">
                <a16:creationId xmlns:a16="http://schemas.microsoft.com/office/drawing/2014/main" id="{37D5C3CB-9152-2DE5-5DBD-5897E823C0A4}"/>
              </a:ext>
            </a:extLst>
          </p:cNvPr>
          <p:cNvSpPr txBox="1"/>
          <p:nvPr/>
        </p:nvSpPr>
        <p:spPr>
          <a:xfrm>
            <a:off x="3257508" y="3793898"/>
            <a:ext cx="8782091" cy="1200329"/>
          </a:xfrm>
          <a:prstGeom prst="rect">
            <a:avLst/>
          </a:prstGeom>
          <a:noFill/>
        </p:spPr>
        <p:txBody>
          <a:bodyPr wrap="square" rtlCol="0">
            <a:spAutoFit/>
          </a:bodyPr>
          <a:lstStyle/>
          <a:p>
            <a:r>
              <a:rPr lang="en-US" sz="3600" b="1" dirty="0">
                <a:solidFill>
                  <a:srgbClr val="00B050"/>
                </a:solidFill>
              </a:rPr>
              <a:t>Rectangle Tool </a:t>
            </a:r>
            <a:r>
              <a:rPr lang="en-US" sz="3600" b="1" dirty="0">
                <a:solidFill>
                  <a:schemeClr val="bg1"/>
                </a:solidFill>
              </a:rPr>
              <a:t>– </a:t>
            </a:r>
            <a:r>
              <a:rPr lang="en-US" sz="3600" b="1" dirty="0">
                <a:solidFill>
                  <a:schemeClr val="bg2"/>
                </a:solidFill>
              </a:rPr>
              <a:t>Scales</a:t>
            </a:r>
            <a:r>
              <a:rPr lang="en-US" sz="3600" b="1" dirty="0">
                <a:solidFill>
                  <a:schemeClr val="bg1"/>
                </a:solidFill>
              </a:rPr>
              <a:t> the size of objects seamlessly from an edge.</a:t>
            </a:r>
          </a:p>
        </p:txBody>
      </p:sp>
      <p:sp>
        <p:nvSpPr>
          <p:cNvPr id="17" name="TextBox 16">
            <a:extLst>
              <a:ext uri="{FF2B5EF4-FFF2-40B4-BE49-F238E27FC236}">
                <a16:creationId xmlns:a16="http://schemas.microsoft.com/office/drawing/2014/main" id="{EDCBC8BE-9D10-8A2F-526E-F89430254120}"/>
              </a:ext>
            </a:extLst>
          </p:cNvPr>
          <p:cNvSpPr txBox="1"/>
          <p:nvPr/>
        </p:nvSpPr>
        <p:spPr>
          <a:xfrm>
            <a:off x="3257508" y="5447988"/>
            <a:ext cx="8096291" cy="1200329"/>
          </a:xfrm>
          <a:prstGeom prst="rect">
            <a:avLst/>
          </a:prstGeom>
          <a:noFill/>
        </p:spPr>
        <p:txBody>
          <a:bodyPr wrap="square" rtlCol="0">
            <a:spAutoFit/>
          </a:bodyPr>
          <a:lstStyle/>
          <a:p>
            <a:r>
              <a:rPr lang="en-US" sz="3600" b="1" dirty="0">
                <a:solidFill>
                  <a:srgbClr val="00B050"/>
                </a:solidFill>
              </a:rPr>
              <a:t>Transform Tool </a:t>
            </a:r>
            <a:r>
              <a:rPr lang="en-US" sz="3600" b="1" dirty="0">
                <a:solidFill>
                  <a:schemeClr val="bg1"/>
                </a:solidFill>
              </a:rPr>
              <a:t>– Move, rotate, and scale objects in one tool.</a:t>
            </a:r>
          </a:p>
        </p:txBody>
      </p:sp>
      <p:sp>
        <p:nvSpPr>
          <p:cNvPr id="18" name="TextBox 17">
            <a:extLst>
              <a:ext uri="{FF2B5EF4-FFF2-40B4-BE49-F238E27FC236}">
                <a16:creationId xmlns:a16="http://schemas.microsoft.com/office/drawing/2014/main" id="{64D9C7FB-615F-F9E0-157F-1EFE75327B8A}"/>
              </a:ext>
            </a:extLst>
          </p:cNvPr>
          <p:cNvSpPr txBox="1"/>
          <p:nvPr/>
        </p:nvSpPr>
        <p:spPr>
          <a:xfrm>
            <a:off x="3257507" y="339340"/>
            <a:ext cx="8096291" cy="646331"/>
          </a:xfrm>
          <a:prstGeom prst="rect">
            <a:avLst/>
          </a:prstGeom>
          <a:noFill/>
        </p:spPr>
        <p:txBody>
          <a:bodyPr wrap="square" rtlCol="0">
            <a:spAutoFit/>
          </a:bodyPr>
          <a:lstStyle/>
          <a:p>
            <a:r>
              <a:rPr lang="en-US" sz="3600" b="1" dirty="0">
                <a:solidFill>
                  <a:srgbClr val="00B050"/>
                </a:solidFill>
              </a:rPr>
              <a:t>Tip! Hold the Control key to snap to grid!</a:t>
            </a:r>
          </a:p>
        </p:txBody>
      </p:sp>
    </p:spTree>
    <p:extLst>
      <p:ext uri="{BB962C8B-B14F-4D97-AF65-F5344CB8AC3E}">
        <p14:creationId xmlns:p14="http://schemas.microsoft.com/office/powerpoint/2010/main" val="3037146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668B37-E822-F122-570A-75567788D83F}"/>
              </a:ext>
            </a:extLst>
          </p:cNvPr>
          <p:cNvSpPr>
            <a:spLocks noGrp="1"/>
          </p:cNvSpPr>
          <p:nvPr>
            <p:ph type="sldNum" sz="quarter" idx="12"/>
          </p:nvPr>
        </p:nvSpPr>
        <p:spPr/>
        <p:txBody>
          <a:bodyPr/>
          <a:lstStyle/>
          <a:p>
            <a:fld id="{DA0AC606-79BB-47AE-8FAB-517F7A07E3C8}" type="slidenum">
              <a:rPr lang="en-US" smtClean="0"/>
              <a:t>13</a:t>
            </a:fld>
            <a:endParaRPr lang="en-US"/>
          </a:p>
        </p:txBody>
      </p:sp>
      <p:sp>
        <p:nvSpPr>
          <p:cNvPr id="13" name="TextBox 12">
            <a:extLst>
              <a:ext uri="{FF2B5EF4-FFF2-40B4-BE49-F238E27FC236}">
                <a16:creationId xmlns:a16="http://schemas.microsoft.com/office/drawing/2014/main" id="{7D7C8595-76AC-CD4E-DA75-4E4DFED6DCE9}"/>
              </a:ext>
            </a:extLst>
          </p:cNvPr>
          <p:cNvSpPr txBox="1"/>
          <p:nvPr/>
        </p:nvSpPr>
        <p:spPr>
          <a:xfrm>
            <a:off x="323948" y="3010584"/>
            <a:ext cx="2838483" cy="646331"/>
          </a:xfrm>
          <a:prstGeom prst="rect">
            <a:avLst/>
          </a:prstGeom>
          <a:noFill/>
        </p:spPr>
        <p:txBody>
          <a:bodyPr wrap="square" rtlCol="0">
            <a:spAutoFit/>
          </a:bodyPr>
          <a:lstStyle/>
          <a:p>
            <a:pPr algn="ctr"/>
            <a:r>
              <a:rPr lang="en-US" sz="3600" b="1" dirty="0">
                <a:solidFill>
                  <a:schemeClr val="bg1"/>
                </a:solidFill>
              </a:rPr>
              <a:t>Move Tool</a:t>
            </a:r>
          </a:p>
        </p:txBody>
      </p:sp>
      <p:pic>
        <p:nvPicPr>
          <p:cNvPr id="18" name="Picture 17" descr="A colorful cube with arrows pointing to the center&#10;&#10;Description automatically generated with medium confidence">
            <a:extLst>
              <a:ext uri="{FF2B5EF4-FFF2-40B4-BE49-F238E27FC236}">
                <a16:creationId xmlns:a16="http://schemas.microsoft.com/office/drawing/2014/main" id="{7F28D5A8-A4FF-D0CB-BFE7-144DD6CEF3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430" y="250423"/>
            <a:ext cx="2571520" cy="2633634"/>
          </a:xfrm>
          <a:prstGeom prst="rect">
            <a:avLst/>
          </a:prstGeom>
          <a:ln w="76200">
            <a:solidFill>
              <a:srgbClr val="00B050"/>
            </a:solidFill>
          </a:ln>
        </p:spPr>
      </p:pic>
      <p:pic>
        <p:nvPicPr>
          <p:cNvPr id="20" name="Picture 19" descr="A colorful circle with lines in it&#10;&#10;Description automatically generated with medium confidence">
            <a:extLst>
              <a:ext uri="{FF2B5EF4-FFF2-40B4-BE49-F238E27FC236}">
                <a16:creationId xmlns:a16="http://schemas.microsoft.com/office/drawing/2014/main" id="{3E0CD7A7-DA7E-59BD-93D1-E08D028571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6460" y="250423"/>
            <a:ext cx="2656837" cy="2633634"/>
          </a:xfrm>
          <a:prstGeom prst="rect">
            <a:avLst/>
          </a:prstGeom>
          <a:solidFill>
            <a:srgbClr val="00B050"/>
          </a:solidFill>
          <a:ln w="76200">
            <a:solidFill>
              <a:srgbClr val="00B050"/>
            </a:solidFill>
          </a:ln>
        </p:spPr>
      </p:pic>
      <p:pic>
        <p:nvPicPr>
          <p:cNvPr id="22" name="Picture 21" descr="A computer generated image of a network&#10;&#10;Description automatically generated">
            <a:extLst>
              <a:ext uri="{FF2B5EF4-FFF2-40B4-BE49-F238E27FC236}">
                <a16:creationId xmlns:a16="http://schemas.microsoft.com/office/drawing/2014/main" id="{679987B2-627A-9FD5-8A6A-3298FB7FF9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0807" y="250423"/>
            <a:ext cx="2858971" cy="2633634"/>
          </a:xfrm>
          <a:prstGeom prst="rect">
            <a:avLst/>
          </a:prstGeom>
          <a:ln w="76200">
            <a:solidFill>
              <a:srgbClr val="00B050"/>
            </a:solidFill>
          </a:ln>
        </p:spPr>
      </p:pic>
      <p:pic>
        <p:nvPicPr>
          <p:cNvPr id="24" name="Picture 23" descr="A red box with blue dots&#10;&#10;Description automatically generated">
            <a:extLst>
              <a:ext uri="{FF2B5EF4-FFF2-40B4-BE49-F238E27FC236}">
                <a16:creationId xmlns:a16="http://schemas.microsoft.com/office/drawing/2014/main" id="{50EC0FCC-36A4-468C-A546-4DC8155DF2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87288" y="250423"/>
            <a:ext cx="2178906" cy="2633634"/>
          </a:xfrm>
          <a:prstGeom prst="rect">
            <a:avLst/>
          </a:prstGeom>
          <a:ln w="76200">
            <a:solidFill>
              <a:srgbClr val="00B050"/>
            </a:solidFill>
          </a:ln>
        </p:spPr>
      </p:pic>
      <p:sp>
        <p:nvSpPr>
          <p:cNvPr id="25" name="TextBox 24">
            <a:extLst>
              <a:ext uri="{FF2B5EF4-FFF2-40B4-BE49-F238E27FC236}">
                <a16:creationId xmlns:a16="http://schemas.microsoft.com/office/drawing/2014/main" id="{926C9F27-9563-0F23-0843-60EDEBEA0F31}"/>
              </a:ext>
            </a:extLst>
          </p:cNvPr>
          <p:cNvSpPr txBox="1"/>
          <p:nvPr/>
        </p:nvSpPr>
        <p:spPr>
          <a:xfrm>
            <a:off x="3194814" y="3010583"/>
            <a:ext cx="2838483" cy="646331"/>
          </a:xfrm>
          <a:prstGeom prst="rect">
            <a:avLst/>
          </a:prstGeom>
          <a:noFill/>
        </p:spPr>
        <p:txBody>
          <a:bodyPr wrap="square" rtlCol="0">
            <a:spAutoFit/>
          </a:bodyPr>
          <a:lstStyle/>
          <a:p>
            <a:pPr algn="ctr"/>
            <a:r>
              <a:rPr lang="en-US" sz="3600" b="1" dirty="0">
                <a:solidFill>
                  <a:schemeClr val="bg1"/>
                </a:solidFill>
              </a:rPr>
              <a:t>Rotate Tool</a:t>
            </a:r>
          </a:p>
        </p:txBody>
      </p:sp>
      <p:sp>
        <p:nvSpPr>
          <p:cNvPr id="26" name="TextBox 25">
            <a:extLst>
              <a:ext uri="{FF2B5EF4-FFF2-40B4-BE49-F238E27FC236}">
                <a16:creationId xmlns:a16="http://schemas.microsoft.com/office/drawing/2014/main" id="{5A305884-4504-5DF3-A8F8-73BB0E47AA4F}"/>
              </a:ext>
            </a:extLst>
          </p:cNvPr>
          <p:cNvSpPr txBox="1"/>
          <p:nvPr/>
        </p:nvSpPr>
        <p:spPr>
          <a:xfrm>
            <a:off x="6380807" y="3010582"/>
            <a:ext cx="2838483" cy="646331"/>
          </a:xfrm>
          <a:prstGeom prst="rect">
            <a:avLst/>
          </a:prstGeom>
          <a:noFill/>
        </p:spPr>
        <p:txBody>
          <a:bodyPr wrap="square" rtlCol="0">
            <a:spAutoFit/>
          </a:bodyPr>
          <a:lstStyle/>
          <a:p>
            <a:pPr algn="ctr"/>
            <a:r>
              <a:rPr lang="en-US" sz="3600" b="1" dirty="0">
                <a:solidFill>
                  <a:schemeClr val="bg1"/>
                </a:solidFill>
              </a:rPr>
              <a:t>Scale Tool</a:t>
            </a:r>
          </a:p>
        </p:txBody>
      </p:sp>
      <p:sp>
        <p:nvSpPr>
          <p:cNvPr id="27" name="TextBox 26">
            <a:extLst>
              <a:ext uri="{FF2B5EF4-FFF2-40B4-BE49-F238E27FC236}">
                <a16:creationId xmlns:a16="http://schemas.microsoft.com/office/drawing/2014/main" id="{49F49755-DB18-08B2-5439-366FCCA1C261}"/>
              </a:ext>
            </a:extLst>
          </p:cNvPr>
          <p:cNvSpPr txBox="1"/>
          <p:nvPr/>
        </p:nvSpPr>
        <p:spPr>
          <a:xfrm>
            <a:off x="9094807" y="3010582"/>
            <a:ext cx="3163868" cy="646331"/>
          </a:xfrm>
          <a:prstGeom prst="rect">
            <a:avLst/>
          </a:prstGeom>
          <a:noFill/>
        </p:spPr>
        <p:txBody>
          <a:bodyPr wrap="square" rtlCol="0">
            <a:spAutoFit/>
          </a:bodyPr>
          <a:lstStyle/>
          <a:p>
            <a:pPr algn="ctr"/>
            <a:r>
              <a:rPr lang="en-US" sz="3600" b="1" dirty="0">
                <a:solidFill>
                  <a:schemeClr val="bg1"/>
                </a:solidFill>
              </a:rPr>
              <a:t>Rectangle Tool</a:t>
            </a:r>
          </a:p>
        </p:txBody>
      </p:sp>
      <p:sp>
        <p:nvSpPr>
          <p:cNvPr id="29" name="TextBox 28">
            <a:extLst>
              <a:ext uri="{FF2B5EF4-FFF2-40B4-BE49-F238E27FC236}">
                <a16:creationId xmlns:a16="http://schemas.microsoft.com/office/drawing/2014/main" id="{6D0A6D00-1791-BE59-AECC-330642A3C60F}"/>
              </a:ext>
            </a:extLst>
          </p:cNvPr>
          <p:cNvSpPr txBox="1"/>
          <p:nvPr/>
        </p:nvSpPr>
        <p:spPr>
          <a:xfrm>
            <a:off x="1265116" y="5157653"/>
            <a:ext cx="2906994" cy="1200329"/>
          </a:xfrm>
          <a:prstGeom prst="rect">
            <a:avLst/>
          </a:prstGeom>
          <a:noFill/>
        </p:spPr>
        <p:txBody>
          <a:bodyPr wrap="square" rtlCol="0">
            <a:spAutoFit/>
          </a:bodyPr>
          <a:lstStyle/>
          <a:p>
            <a:pPr algn="ctr"/>
            <a:r>
              <a:rPr lang="en-US" sz="3600" b="1" dirty="0">
                <a:solidFill>
                  <a:srgbClr val="FF0000"/>
                </a:solidFill>
              </a:rPr>
              <a:t>Red (X Axis) </a:t>
            </a:r>
          </a:p>
          <a:p>
            <a:pPr algn="ctr"/>
            <a:r>
              <a:rPr lang="en-US" sz="3600" b="1" dirty="0">
                <a:solidFill>
                  <a:srgbClr val="FF0000"/>
                </a:solidFill>
              </a:rPr>
              <a:t>Left and Right</a:t>
            </a:r>
          </a:p>
        </p:txBody>
      </p:sp>
      <p:sp>
        <p:nvSpPr>
          <p:cNvPr id="31" name="TextBox 30">
            <a:extLst>
              <a:ext uri="{FF2B5EF4-FFF2-40B4-BE49-F238E27FC236}">
                <a16:creationId xmlns:a16="http://schemas.microsoft.com/office/drawing/2014/main" id="{1A7C0008-8F91-FF13-585C-50FC3C96FDE4}"/>
              </a:ext>
            </a:extLst>
          </p:cNvPr>
          <p:cNvSpPr txBox="1"/>
          <p:nvPr/>
        </p:nvSpPr>
        <p:spPr>
          <a:xfrm>
            <a:off x="4038600" y="3973944"/>
            <a:ext cx="2888010" cy="1200329"/>
          </a:xfrm>
          <a:prstGeom prst="rect">
            <a:avLst/>
          </a:prstGeom>
          <a:noFill/>
        </p:spPr>
        <p:txBody>
          <a:bodyPr wrap="square" rtlCol="0">
            <a:spAutoFit/>
          </a:bodyPr>
          <a:lstStyle/>
          <a:p>
            <a:pPr algn="ctr"/>
            <a:r>
              <a:rPr lang="en-US" sz="3600" b="1" dirty="0">
                <a:solidFill>
                  <a:srgbClr val="92D050"/>
                </a:solidFill>
              </a:rPr>
              <a:t>Green (Y Axis) </a:t>
            </a:r>
          </a:p>
          <a:p>
            <a:pPr algn="ctr"/>
            <a:r>
              <a:rPr lang="en-US" sz="3600" b="1" dirty="0">
                <a:solidFill>
                  <a:srgbClr val="92D050"/>
                </a:solidFill>
              </a:rPr>
              <a:t>Up and Down</a:t>
            </a:r>
          </a:p>
        </p:txBody>
      </p:sp>
      <p:sp>
        <p:nvSpPr>
          <p:cNvPr id="32" name="TextBox 31">
            <a:extLst>
              <a:ext uri="{FF2B5EF4-FFF2-40B4-BE49-F238E27FC236}">
                <a16:creationId xmlns:a16="http://schemas.microsoft.com/office/drawing/2014/main" id="{369893D5-ED17-C645-6ED4-DCDBBF355706}"/>
              </a:ext>
            </a:extLst>
          </p:cNvPr>
          <p:cNvSpPr txBox="1"/>
          <p:nvPr/>
        </p:nvSpPr>
        <p:spPr>
          <a:xfrm>
            <a:off x="6726536" y="5165963"/>
            <a:ext cx="4627264" cy="1200329"/>
          </a:xfrm>
          <a:prstGeom prst="rect">
            <a:avLst/>
          </a:prstGeom>
          <a:noFill/>
        </p:spPr>
        <p:txBody>
          <a:bodyPr wrap="square" rtlCol="0">
            <a:spAutoFit/>
          </a:bodyPr>
          <a:lstStyle/>
          <a:p>
            <a:pPr algn="ctr"/>
            <a:r>
              <a:rPr lang="en-US" sz="3600" b="1" dirty="0">
                <a:solidFill>
                  <a:srgbClr val="0070C0"/>
                </a:solidFill>
              </a:rPr>
              <a:t>Blue (Z Axis) </a:t>
            </a:r>
          </a:p>
          <a:p>
            <a:pPr algn="ctr"/>
            <a:r>
              <a:rPr lang="en-US" sz="3600" b="1" dirty="0">
                <a:solidFill>
                  <a:srgbClr val="0070C0"/>
                </a:solidFill>
              </a:rPr>
              <a:t>Forward and Backward</a:t>
            </a:r>
          </a:p>
        </p:txBody>
      </p:sp>
      <p:grpSp>
        <p:nvGrpSpPr>
          <p:cNvPr id="36" name="Group 35">
            <a:extLst>
              <a:ext uri="{FF2B5EF4-FFF2-40B4-BE49-F238E27FC236}">
                <a16:creationId xmlns:a16="http://schemas.microsoft.com/office/drawing/2014/main" id="{8B56086A-4132-FB89-D047-46C409F50709}"/>
              </a:ext>
            </a:extLst>
          </p:cNvPr>
          <p:cNvGrpSpPr/>
          <p:nvPr/>
        </p:nvGrpSpPr>
        <p:grpSpPr>
          <a:xfrm>
            <a:off x="4986923" y="5412263"/>
            <a:ext cx="841905" cy="917278"/>
            <a:chOff x="3040664" y="3048679"/>
            <a:chExt cx="2443960" cy="2662761"/>
          </a:xfrm>
        </p:grpSpPr>
        <p:sp>
          <p:nvSpPr>
            <p:cNvPr id="33" name="Arrow: Right 32">
              <a:extLst>
                <a:ext uri="{FF2B5EF4-FFF2-40B4-BE49-F238E27FC236}">
                  <a16:creationId xmlns:a16="http://schemas.microsoft.com/office/drawing/2014/main" id="{B56252B5-60CD-CB76-9C8F-C813D820383E}"/>
                </a:ext>
              </a:extLst>
            </p:cNvPr>
            <p:cNvSpPr/>
            <p:nvPr/>
          </p:nvSpPr>
          <p:spPr>
            <a:xfrm rot="8100000">
              <a:off x="3040664" y="4662312"/>
              <a:ext cx="1426449" cy="671807"/>
            </a:xfrm>
            <a:prstGeom prst="rightArrow">
              <a:avLst>
                <a:gd name="adj1" fmla="val 50000"/>
                <a:gd name="adj2" fmla="val 59434"/>
              </a:avLst>
            </a:prstGeom>
            <a:solidFill>
              <a:srgbClr val="FF0000"/>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noFill/>
              </a:endParaRPr>
            </a:p>
          </p:txBody>
        </p:sp>
        <p:sp>
          <p:nvSpPr>
            <p:cNvPr id="34" name="Arrow: Right 33">
              <a:extLst>
                <a:ext uri="{FF2B5EF4-FFF2-40B4-BE49-F238E27FC236}">
                  <a16:creationId xmlns:a16="http://schemas.microsoft.com/office/drawing/2014/main" id="{EC0CD7EB-B057-7B41-DCA0-52CBA9F9539C}"/>
                </a:ext>
              </a:extLst>
            </p:cNvPr>
            <p:cNvSpPr/>
            <p:nvPr/>
          </p:nvSpPr>
          <p:spPr>
            <a:xfrm rot="16200000">
              <a:off x="3744178" y="3426000"/>
              <a:ext cx="1426449" cy="671807"/>
            </a:xfrm>
            <a:prstGeom prst="rightArrow">
              <a:avLst>
                <a:gd name="adj1" fmla="val 50000"/>
                <a:gd name="adj2" fmla="val 59434"/>
              </a:avLst>
            </a:prstGeom>
            <a:solidFill>
              <a:srgbClr val="92D050"/>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35" name="Arrow: Right 34">
              <a:extLst>
                <a:ext uri="{FF2B5EF4-FFF2-40B4-BE49-F238E27FC236}">
                  <a16:creationId xmlns:a16="http://schemas.microsoft.com/office/drawing/2014/main" id="{6164E8E2-0E21-B69C-A061-ADB56E556362}"/>
                </a:ext>
              </a:extLst>
            </p:cNvPr>
            <p:cNvSpPr/>
            <p:nvPr/>
          </p:nvSpPr>
          <p:spPr>
            <a:xfrm rot="2700000">
              <a:off x="4435496" y="4662312"/>
              <a:ext cx="1426449" cy="671807"/>
            </a:xfrm>
            <a:prstGeom prst="rightArrow">
              <a:avLst>
                <a:gd name="adj1" fmla="val 50000"/>
                <a:gd name="adj2" fmla="val 59434"/>
              </a:avLst>
            </a:prstGeom>
            <a:solidFill>
              <a:srgbClr val="00B0F0"/>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grpSp>
    </p:spTree>
    <p:extLst>
      <p:ext uri="{BB962C8B-B14F-4D97-AF65-F5344CB8AC3E}">
        <p14:creationId xmlns:p14="http://schemas.microsoft.com/office/powerpoint/2010/main" val="4086900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668B37-E822-F122-570A-75567788D83F}"/>
              </a:ext>
            </a:extLst>
          </p:cNvPr>
          <p:cNvSpPr>
            <a:spLocks noGrp="1"/>
          </p:cNvSpPr>
          <p:nvPr>
            <p:ph type="sldNum" sz="quarter" idx="12"/>
          </p:nvPr>
        </p:nvSpPr>
        <p:spPr/>
        <p:txBody>
          <a:bodyPr/>
          <a:lstStyle/>
          <a:p>
            <a:fld id="{DA0AC606-79BB-47AE-8FAB-517F7A07E3C8}" type="slidenum">
              <a:rPr lang="en-US" smtClean="0"/>
              <a:t>14</a:t>
            </a:fld>
            <a:endParaRPr lang="en-US"/>
          </a:p>
        </p:txBody>
      </p:sp>
      <p:sp>
        <p:nvSpPr>
          <p:cNvPr id="13" name="TextBox 12">
            <a:extLst>
              <a:ext uri="{FF2B5EF4-FFF2-40B4-BE49-F238E27FC236}">
                <a16:creationId xmlns:a16="http://schemas.microsoft.com/office/drawing/2014/main" id="{7D7C8595-76AC-CD4E-DA75-4E4DFED6DCE9}"/>
              </a:ext>
            </a:extLst>
          </p:cNvPr>
          <p:cNvSpPr txBox="1"/>
          <p:nvPr/>
        </p:nvSpPr>
        <p:spPr>
          <a:xfrm>
            <a:off x="0" y="10384"/>
            <a:ext cx="12192000" cy="3539430"/>
          </a:xfrm>
          <a:prstGeom prst="rect">
            <a:avLst/>
          </a:prstGeom>
          <a:noFill/>
        </p:spPr>
        <p:txBody>
          <a:bodyPr wrap="square" rtlCol="0">
            <a:spAutoFit/>
          </a:bodyPr>
          <a:lstStyle/>
          <a:p>
            <a:pPr algn="ctr"/>
            <a:r>
              <a:rPr lang="en-US" sz="3200" b="1" dirty="0">
                <a:solidFill>
                  <a:schemeClr val="bg1"/>
                </a:solidFill>
              </a:rPr>
              <a:t>You can drag an object on to another object to make it a </a:t>
            </a:r>
            <a:r>
              <a:rPr lang="en-US" sz="3200" b="1" dirty="0">
                <a:solidFill>
                  <a:srgbClr val="00B050"/>
                </a:solidFill>
              </a:rPr>
              <a:t>Child</a:t>
            </a:r>
            <a:r>
              <a:rPr lang="en-US" sz="3200" b="1" dirty="0">
                <a:solidFill>
                  <a:schemeClr val="bg1"/>
                </a:solidFill>
              </a:rPr>
              <a:t> of that </a:t>
            </a:r>
            <a:r>
              <a:rPr lang="en-US" sz="3200" b="1" dirty="0">
                <a:solidFill>
                  <a:srgbClr val="00B050"/>
                </a:solidFill>
              </a:rPr>
              <a:t>Parent</a:t>
            </a:r>
            <a:r>
              <a:rPr lang="en-US" sz="3200" b="1" dirty="0">
                <a:solidFill>
                  <a:schemeClr val="bg1"/>
                </a:solidFill>
              </a:rPr>
              <a:t> object. Parenting an object makes it the “</a:t>
            </a:r>
            <a:r>
              <a:rPr lang="en-US" sz="3200" b="1" dirty="0">
                <a:solidFill>
                  <a:srgbClr val="00B050"/>
                </a:solidFill>
              </a:rPr>
              <a:t>origin</a:t>
            </a:r>
            <a:r>
              <a:rPr lang="en-US" sz="3200" b="1" dirty="0">
                <a:solidFill>
                  <a:schemeClr val="bg1"/>
                </a:solidFill>
              </a:rPr>
              <a:t>” of its children. This means when that object is moved, rotated, scaled, or even deleted, its children will do the same </a:t>
            </a:r>
            <a:r>
              <a:rPr lang="en-US" sz="3200" b="1" dirty="0">
                <a:solidFill>
                  <a:srgbClr val="00B050"/>
                </a:solidFill>
              </a:rPr>
              <a:t>relative</a:t>
            </a:r>
            <a:r>
              <a:rPr lang="en-US" sz="3200" b="1" dirty="0">
                <a:solidFill>
                  <a:schemeClr val="bg1"/>
                </a:solidFill>
              </a:rPr>
              <a:t> to its parent. Relative values follow their parent values as their origin (0, 0, 0). For example,  a parent object rotated 90 degrees will automatically cause its children to be rotated 90 degrees, even if the child displays 0 degrees rotated.</a:t>
            </a:r>
          </a:p>
        </p:txBody>
      </p:sp>
      <p:pic>
        <p:nvPicPr>
          <p:cNvPr id="4" name="Picture 3" descr="A screenshot of a computer&#10;&#10;Description automatically generated">
            <a:extLst>
              <a:ext uri="{FF2B5EF4-FFF2-40B4-BE49-F238E27FC236}">
                <a16:creationId xmlns:a16="http://schemas.microsoft.com/office/drawing/2014/main" id="{1E2D8D72-ED4F-B5AA-6F5B-05EC9AAB99DF}"/>
              </a:ext>
            </a:extLst>
          </p:cNvPr>
          <p:cNvPicPr>
            <a:picLocks noChangeAspect="1"/>
          </p:cNvPicPr>
          <p:nvPr/>
        </p:nvPicPr>
        <p:blipFill rotWithShape="1">
          <a:blip r:embed="rId2">
            <a:extLst>
              <a:ext uri="{28A0092B-C50C-407E-A947-70E740481C1C}">
                <a14:useLocalDpi xmlns:a14="http://schemas.microsoft.com/office/drawing/2010/main" val="0"/>
              </a:ext>
            </a:extLst>
          </a:blip>
          <a:srcRect l="1655" t="18194" r="91047" b="76890"/>
          <a:stretch/>
        </p:blipFill>
        <p:spPr>
          <a:xfrm>
            <a:off x="3518991" y="3649044"/>
            <a:ext cx="5154018" cy="1820104"/>
          </a:xfrm>
          <a:prstGeom prst="rect">
            <a:avLst/>
          </a:prstGeom>
          <a:ln w="76200">
            <a:solidFill>
              <a:srgbClr val="00B050"/>
            </a:solidFill>
          </a:ln>
        </p:spPr>
      </p:pic>
      <p:sp>
        <p:nvSpPr>
          <p:cNvPr id="6" name="TextBox 5">
            <a:extLst>
              <a:ext uri="{FF2B5EF4-FFF2-40B4-BE49-F238E27FC236}">
                <a16:creationId xmlns:a16="http://schemas.microsoft.com/office/drawing/2014/main" id="{BBF7E641-129E-E7D1-E613-5EA7802855F1}"/>
              </a:ext>
            </a:extLst>
          </p:cNvPr>
          <p:cNvSpPr txBox="1"/>
          <p:nvPr/>
        </p:nvSpPr>
        <p:spPr>
          <a:xfrm>
            <a:off x="85725" y="5667608"/>
            <a:ext cx="11689332" cy="1077218"/>
          </a:xfrm>
          <a:prstGeom prst="rect">
            <a:avLst/>
          </a:prstGeom>
          <a:noFill/>
        </p:spPr>
        <p:txBody>
          <a:bodyPr wrap="square" rtlCol="0">
            <a:spAutoFit/>
          </a:bodyPr>
          <a:lstStyle/>
          <a:p>
            <a:pPr algn="ctr"/>
            <a:r>
              <a:rPr lang="en-US" sz="3200" b="1" dirty="0">
                <a:solidFill>
                  <a:schemeClr val="bg1"/>
                </a:solidFill>
              </a:rPr>
              <a:t>Parented objects are always above their child objects. They have an arrow next to their name indicating they have child objects.</a:t>
            </a:r>
          </a:p>
        </p:txBody>
      </p:sp>
    </p:spTree>
    <p:extLst>
      <p:ext uri="{BB962C8B-B14F-4D97-AF65-F5344CB8AC3E}">
        <p14:creationId xmlns:p14="http://schemas.microsoft.com/office/powerpoint/2010/main" val="1412235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7C66FD2-6F42-DDE8-F4BB-521102B31ACA}"/>
              </a:ext>
            </a:extLst>
          </p:cNvPr>
          <p:cNvSpPr txBox="1"/>
          <p:nvPr/>
        </p:nvSpPr>
        <p:spPr>
          <a:xfrm>
            <a:off x="407936" y="4469138"/>
            <a:ext cx="6346930" cy="2308324"/>
          </a:xfrm>
          <a:prstGeom prst="rect">
            <a:avLst/>
          </a:prstGeom>
          <a:noFill/>
        </p:spPr>
        <p:txBody>
          <a:bodyPr wrap="square" rtlCol="0">
            <a:spAutoFit/>
          </a:bodyPr>
          <a:lstStyle/>
          <a:p>
            <a:r>
              <a:rPr lang="en-US" sz="3600" b="1" dirty="0">
                <a:solidFill>
                  <a:schemeClr val="bg1"/>
                </a:solidFill>
              </a:rPr>
              <a:t>This is the </a:t>
            </a:r>
            <a:r>
              <a:rPr lang="en-US" sz="3600" b="1" dirty="0">
                <a:solidFill>
                  <a:srgbClr val="00B050"/>
                </a:solidFill>
              </a:rPr>
              <a:t>Inspector</a:t>
            </a:r>
            <a:r>
              <a:rPr lang="en-US" sz="3600" b="1" dirty="0">
                <a:solidFill>
                  <a:schemeClr val="bg1"/>
                </a:solidFill>
              </a:rPr>
              <a:t>, where all an object’s </a:t>
            </a:r>
            <a:r>
              <a:rPr lang="en-US" sz="3600" b="1" dirty="0">
                <a:solidFill>
                  <a:srgbClr val="00B050"/>
                </a:solidFill>
              </a:rPr>
              <a:t>Components</a:t>
            </a:r>
            <a:r>
              <a:rPr lang="en-US" sz="3600" b="1" dirty="0">
                <a:solidFill>
                  <a:schemeClr val="bg1"/>
                </a:solidFill>
              </a:rPr>
              <a:t> are located and where an object’s </a:t>
            </a:r>
            <a:r>
              <a:rPr lang="en-US" sz="3600" b="1" dirty="0">
                <a:solidFill>
                  <a:srgbClr val="92D050"/>
                </a:solidFill>
              </a:rPr>
              <a:t>Transform</a:t>
            </a:r>
            <a:r>
              <a:rPr lang="en-US" sz="3600" b="1" dirty="0">
                <a:solidFill>
                  <a:schemeClr val="bg1"/>
                </a:solidFill>
              </a:rPr>
              <a:t> values are stored.</a:t>
            </a:r>
          </a:p>
        </p:txBody>
      </p:sp>
      <p:sp>
        <p:nvSpPr>
          <p:cNvPr id="2" name="Slide Number Placeholder 1">
            <a:extLst>
              <a:ext uri="{FF2B5EF4-FFF2-40B4-BE49-F238E27FC236}">
                <a16:creationId xmlns:a16="http://schemas.microsoft.com/office/drawing/2014/main" id="{76668B37-E822-F122-570A-75567788D83F}"/>
              </a:ext>
            </a:extLst>
          </p:cNvPr>
          <p:cNvSpPr>
            <a:spLocks noGrp="1"/>
          </p:cNvSpPr>
          <p:nvPr>
            <p:ph type="sldNum" sz="quarter" idx="12"/>
          </p:nvPr>
        </p:nvSpPr>
        <p:spPr/>
        <p:txBody>
          <a:bodyPr/>
          <a:lstStyle/>
          <a:p>
            <a:fld id="{DA0AC606-79BB-47AE-8FAB-517F7A07E3C8}" type="slidenum">
              <a:rPr lang="en-US" smtClean="0"/>
              <a:t>15</a:t>
            </a:fld>
            <a:endParaRPr lang="en-US"/>
          </a:p>
        </p:txBody>
      </p:sp>
      <p:pic>
        <p:nvPicPr>
          <p:cNvPr id="4" name="Picture 3" descr="A screenshot of a computer&#10;&#10;Description automatically generated">
            <a:extLst>
              <a:ext uri="{FF2B5EF4-FFF2-40B4-BE49-F238E27FC236}">
                <a16:creationId xmlns:a16="http://schemas.microsoft.com/office/drawing/2014/main" id="{73597608-22CA-F49B-2E76-F2472616B1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171" y="136525"/>
            <a:ext cx="8206596" cy="4302155"/>
          </a:xfrm>
          <a:prstGeom prst="rect">
            <a:avLst/>
          </a:prstGeom>
          <a:ln w="76200">
            <a:solidFill>
              <a:srgbClr val="00B050"/>
            </a:solidFill>
          </a:ln>
        </p:spPr>
      </p:pic>
      <p:sp>
        <p:nvSpPr>
          <p:cNvPr id="3" name="Arrow: Right 2">
            <a:extLst>
              <a:ext uri="{FF2B5EF4-FFF2-40B4-BE49-F238E27FC236}">
                <a16:creationId xmlns:a16="http://schemas.microsoft.com/office/drawing/2014/main" id="{9E5B3E44-0EE6-0A86-1A68-1FF4B867A2A3}"/>
              </a:ext>
            </a:extLst>
          </p:cNvPr>
          <p:cNvSpPr/>
          <p:nvPr/>
        </p:nvSpPr>
        <p:spPr>
          <a:xfrm rot="18900000">
            <a:off x="5530229" y="1082129"/>
            <a:ext cx="1370826" cy="963119"/>
          </a:xfrm>
          <a:prstGeom prst="rightArrow">
            <a:avLst>
              <a:gd name="adj1" fmla="val 50000"/>
              <a:gd name="adj2" fmla="val 59434"/>
            </a:avLst>
          </a:prstGeom>
          <a:solidFill>
            <a:srgbClr val="00B050"/>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pic>
        <p:nvPicPr>
          <p:cNvPr id="8" name="Picture 7" descr="A screenshot of a computer program&#10;&#10;Description automatically generated">
            <a:extLst>
              <a:ext uri="{FF2B5EF4-FFF2-40B4-BE49-F238E27FC236}">
                <a16:creationId xmlns:a16="http://schemas.microsoft.com/office/drawing/2014/main" id="{1DDB6E0D-FCC4-799D-C635-03FF2BB4BB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0592" y="2608074"/>
            <a:ext cx="5197237" cy="3661212"/>
          </a:xfrm>
          <a:prstGeom prst="rect">
            <a:avLst/>
          </a:prstGeom>
          <a:ln w="76200">
            <a:solidFill>
              <a:srgbClr val="00B050"/>
            </a:solidFill>
          </a:ln>
        </p:spPr>
      </p:pic>
      <p:sp>
        <p:nvSpPr>
          <p:cNvPr id="11" name="Arrow: Right 10">
            <a:extLst>
              <a:ext uri="{FF2B5EF4-FFF2-40B4-BE49-F238E27FC236}">
                <a16:creationId xmlns:a16="http://schemas.microsoft.com/office/drawing/2014/main" id="{AECFA6A4-C6A0-4107-AA16-5E22E07D76E1}"/>
              </a:ext>
            </a:extLst>
          </p:cNvPr>
          <p:cNvSpPr/>
          <p:nvPr/>
        </p:nvSpPr>
        <p:spPr>
          <a:xfrm rot="10800000">
            <a:off x="7789454" y="2230937"/>
            <a:ext cx="1370826" cy="963119"/>
          </a:xfrm>
          <a:prstGeom prst="rightArrow">
            <a:avLst>
              <a:gd name="adj1" fmla="val 50000"/>
              <a:gd name="adj2" fmla="val 59434"/>
            </a:avLst>
          </a:prstGeom>
          <a:solidFill>
            <a:srgbClr val="00B050"/>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938BDB95-5369-D2A8-F1B2-BB4CC7745798}"/>
              </a:ext>
            </a:extLst>
          </p:cNvPr>
          <p:cNvSpPr/>
          <p:nvPr/>
        </p:nvSpPr>
        <p:spPr>
          <a:xfrm rot="10800000">
            <a:off x="8222308" y="3270754"/>
            <a:ext cx="776583" cy="545614"/>
          </a:xfrm>
          <a:prstGeom prst="rightArrow">
            <a:avLst>
              <a:gd name="adj1" fmla="val 50000"/>
              <a:gd name="adj2" fmla="val 59434"/>
            </a:avLst>
          </a:prstGeom>
          <a:solidFill>
            <a:srgbClr val="00B050"/>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A6C6E02-9D4C-96C2-475F-05E6AFBFD4CE}"/>
              </a:ext>
            </a:extLst>
          </p:cNvPr>
          <p:cNvSpPr txBox="1"/>
          <p:nvPr/>
        </p:nvSpPr>
        <p:spPr>
          <a:xfrm>
            <a:off x="8747184" y="125302"/>
            <a:ext cx="3300646" cy="2062103"/>
          </a:xfrm>
          <a:prstGeom prst="rect">
            <a:avLst/>
          </a:prstGeom>
          <a:noFill/>
        </p:spPr>
        <p:txBody>
          <a:bodyPr wrap="square" rtlCol="0">
            <a:spAutoFit/>
          </a:bodyPr>
          <a:lstStyle/>
          <a:p>
            <a:r>
              <a:rPr lang="en-US" sz="3200" b="1" dirty="0">
                <a:solidFill>
                  <a:srgbClr val="00B050"/>
                </a:solidFill>
              </a:rPr>
              <a:t>Tip! If an object does not move in a scene, click the Static check box.</a:t>
            </a:r>
          </a:p>
        </p:txBody>
      </p:sp>
      <p:sp>
        <p:nvSpPr>
          <p:cNvPr id="7" name="Arrow: Right 6">
            <a:extLst>
              <a:ext uri="{FF2B5EF4-FFF2-40B4-BE49-F238E27FC236}">
                <a16:creationId xmlns:a16="http://schemas.microsoft.com/office/drawing/2014/main" id="{2137C16C-3041-041C-2704-6ABB5104A0C4}"/>
              </a:ext>
            </a:extLst>
          </p:cNvPr>
          <p:cNvSpPr/>
          <p:nvPr/>
        </p:nvSpPr>
        <p:spPr>
          <a:xfrm rot="2700000">
            <a:off x="10532545" y="2326641"/>
            <a:ext cx="776583" cy="545614"/>
          </a:xfrm>
          <a:prstGeom prst="rightArrow">
            <a:avLst>
              <a:gd name="adj1" fmla="val 50000"/>
              <a:gd name="adj2" fmla="val 59434"/>
            </a:avLst>
          </a:prstGeom>
          <a:solidFill>
            <a:srgbClr val="00B050"/>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E33D1360-8C24-4FE5-EF1E-14047C7C4A66}"/>
              </a:ext>
            </a:extLst>
          </p:cNvPr>
          <p:cNvSpPr/>
          <p:nvPr/>
        </p:nvSpPr>
        <p:spPr>
          <a:xfrm rot="13500000">
            <a:off x="8301485" y="5010477"/>
            <a:ext cx="776583" cy="545614"/>
          </a:xfrm>
          <a:prstGeom prst="rightArrow">
            <a:avLst>
              <a:gd name="adj1" fmla="val 50000"/>
              <a:gd name="adj2" fmla="val 59434"/>
            </a:avLst>
          </a:prstGeom>
          <a:solidFill>
            <a:srgbClr val="00B050"/>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3839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7C66FD2-6F42-DDE8-F4BB-521102B31ACA}"/>
              </a:ext>
            </a:extLst>
          </p:cNvPr>
          <p:cNvSpPr txBox="1"/>
          <p:nvPr/>
        </p:nvSpPr>
        <p:spPr>
          <a:xfrm>
            <a:off x="35343" y="4330909"/>
            <a:ext cx="7715110" cy="2062103"/>
          </a:xfrm>
          <a:prstGeom prst="rect">
            <a:avLst/>
          </a:prstGeom>
          <a:noFill/>
        </p:spPr>
        <p:txBody>
          <a:bodyPr wrap="square" rtlCol="0">
            <a:spAutoFit/>
          </a:bodyPr>
          <a:lstStyle/>
          <a:p>
            <a:r>
              <a:rPr lang="en-US" sz="3200" b="1" dirty="0">
                <a:solidFill>
                  <a:schemeClr val="bg1"/>
                </a:solidFill>
              </a:rPr>
              <a:t>You can add </a:t>
            </a:r>
            <a:r>
              <a:rPr lang="en-US" sz="3200" b="1" dirty="0">
                <a:solidFill>
                  <a:srgbClr val="00B050"/>
                </a:solidFill>
              </a:rPr>
              <a:t>Components</a:t>
            </a:r>
            <a:r>
              <a:rPr lang="en-US" sz="3200" b="1" dirty="0">
                <a:solidFill>
                  <a:schemeClr val="bg1"/>
                </a:solidFill>
              </a:rPr>
              <a:t> to any object. Components are what make each object in a scene what it is. For example, type </a:t>
            </a:r>
            <a:r>
              <a:rPr lang="en-US" sz="3200" b="1" dirty="0">
                <a:solidFill>
                  <a:srgbClr val="92D050"/>
                </a:solidFill>
              </a:rPr>
              <a:t>Collider</a:t>
            </a:r>
            <a:r>
              <a:rPr lang="en-US" sz="3200" b="1" dirty="0">
                <a:solidFill>
                  <a:schemeClr val="bg1"/>
                </a:solidFill>
              </a:rPr>
              <a:t> in the search bar to find all collider types.</a:t>
            </a:r>
          </a:p>
        </p:txBody>
      </p:sp>
      <p:sp>
        <p:nvSpPr>
          <p:cNvPr id="2" name="Slide Number Placeholder 1">
            <a:extLst>
              <a:ext uri="{FF2B5EF4-FFF2-40B4-BE49-F238E27FC236}">
                <a16:creationId xmlns:a16="http://schemas.microsoft.com/office/drawing/2014/main" id="{76668B37-E822-F122-570A-75567788D83F}"/>
              </a:ext>
            </a:extLst>
          </p:cNvPr>
          <p:cNvSpPr>
            <a:spLocks noGrp="1"/>
          </p:cNvSpPr>
          <p:nvPr>
            <p:ph type="sldNum" sz="quarter" idx="12"/>
          </p:nvPr>
        </p:nvSpPr>
        <p:spPr/>
        <p:txBody>
          <a:bodyPr/>
          <a:lstStyle/>
          <a:p>
            <a:fld id="{DA0AC606-79BB-47AE-8FAB-517F7A07E3C8}" type="slidenum">
              <a:rPr lang="en-US" smtClean="0"/>
              <a:t>16</a:t>
            </a:fld>
            <a:endParaRPr lang="en-US"/>
          </a:p>
        </p:txBody>
      </p:sp>
      <p:pic>
        <p:nvPicPr>
          <p:cNvPr id="8" name="Picture 7" descr="A screenshot of a computer program&#10;&#10;Description automatically generated">
            <a:extLst>
              <a:ext uri="{FF2B5EF4-FFF2-40B4-BE49-F238E27FC236}">
                <a16:creationId xmlns:a16="http://schemas.microsoft.com/office/drawing/2014/main" id="{1DDB6E0D-FCC4-799D-C635-03FF2BB4B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192" y="408852"/>
            <a:ext cx="5197237" cy="3661212"/>
          </a:xfrm>
          <a:prstGeom prst="rect">
            <a:avLst/>
          </a:prstGeom>
          <a:ln w="76200">
            <a:solidFill>
              <a:srgbClr val="00B050"/>
            </a:solidFill>
          </a:ln>
        </p:spPr>
      </p:pic>
      <p:sp>
        <p:nvSpPr>
          <p:cNvPr id="11" name="Arrow: Right 10">
            <a:extLst>
              <a:ext uri="{FF2B5EF4-FFF2-40B4-BE49-F238E27FC236}">
                <a16:creationId xmlns:a16="http://schemas.microsoft.com/office/drawing/2014/main" id="{AECFA6A4-C6A0-4107-AA16-5E22E07D76E1}"/>
              </a:ext>
            </a:extLst>
          </p:cNvPr>
          <p:cNvSpPr/>
          <p:nvPr/>
        </p:nvSpPr>
        <p:spPr>
          <a:xfrm rot="10800000">
            <a:off x="4065148" y="3317657"/>
            <a:ext cx="1370826" cy="963119"/>
          </a:xfrm>
          <a:prstGeom prst="rightArrow">
            <a:avLst>
              <a:gd name="adj1" fmla="val 50000"/>
              <a:gd name="adj2" fmla="val 59434"/>
            </a:avLst>
          </a:prstGeom>
          <a:solidFill>
            <a:srgbClr val="00B050"/>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E9652A4-B2A5-5F92-D033-D459D5F221B0}"/>
              </a:ext>
            </a:extLst>
          </p:cNvPr>
          <p:cNvSpPr txBox="1"/>
          <p:nvPr/>
        </p:nvSpPr>
        <p:spPr>
          <a:xfrm>
            <a:off x="5626044" y="60384"/>
            <a:ext cx="6660848" cy="2062103"/>
          </a:xfrm>
          <a:prstGeom prst="rect">
            <a:avLst/>
          </a:prstGeom>
          <a:noFill/>
        </p:spPr>
        <p:txBody>
          <a:bodyPr wrap="square" rtlCol="0">
            <a:spAutoFit/>
          </a:bodyPr>
          <a:lstStyle/>
          <a:p>
            <a:r>
              <a:rPr lang="en-US" sz="3200" b="1" dirty="0">
                <a:solidFill>
                  <a:srgbClr val="00B050"/>
                </a:solidFill>
              </a:rPr>
              <a:t>Tip! Click the check box to enable or disable a component. You can also right click the name of a component to copy, paste, or remove it!</a:t>
            </a:r>
          </a:p>
        </p:txBody>
      </p:sp>
      <p:pic>
        <p:nvPicPr>
          <p:cNvPr id="7" name="Picture 6" descr="A screenshot of a computer&#10;&#10;Description automatically generated">
            <a:extLst>
              <a:ext uri="{FF2B5EF4-FFF2-40B4-BE49-F238E27FC236}">
                <a16:creationId xmlns:a16="http://schemas.microsoft.com/office/drawing/2014/main" id="{77F014F1-5E0E-D8E7-C2CE-E931A544A7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0453" y="2415764"/>
            <a:ext cx="3177817" cy="4250007"/>
          </a:xfrm>
          <a:prstGeom prst="rect">
            <a:avLst/>
          </a:prstGeom>
          <a:ln w="76200">
            <a:solidFill>
              <a:srgbClr val="00B050"/>
            </a:solidFill>
          </a:ln>
        </p:spPr>
      </p:pic>
      <p:sp>
        <p:nvSpPr>
          <p:cNvPr id="3" name="Arrow: Right 2">
            <a:extLst>
              <a:ext uri="{FF2B5EF4-FFF2-40B4-BE49-F238E27FC236}">
                <a16:creationId xmlns:a16="http://schemas.microsoft.com/office/drawing/2014/main" id="{41F31A68-5AC7-EB26-E605-199A69AB275E}"/>
              </a:ext>
            </a:extLst>
          </p:cNvPr>
          <p:cNvSpPr/>
          <p:nvPr/>
        </p:nvSpPr>
        <p:spPr>
          <a:xfrm rot="8100000">
            <a:off x="803453" y="136045"/>
            <a:ext cx="776583" cy="545614"/>
          </a:xfrm>
          <a:prstGeom prst="rightArrow">
            <a:avLst>
              <a:gd name="adj1" fmla="val 50000"/>
              <a:gd name="adj2" fmla="val 59434"/>
            </a:avLst>
          </a:prstGeom>
          <a:solidFill>
            <a:srgbClr val="00B050"/>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62857BC0-E90A-E4BB-9C72-784590FCC397}"/>
              </a:ext>
            </a:extLst>
          </p:cNvPr>
          <p:cNvSpPr/>
          <p:nvPr/>
        </p:nvSpPr>
        <p:spPr>
          <a:xfrm>
            <a:off x="7036749" y="2369989"/>
            <a:ext cx="776583" cy="545614"/>
          </a:xfrm>
          <a:prstGeom prst="rightArrow">
            <a:avLst>
              <a:gd name="adj1" fmla="val 50000"/>
              <a:gd name="adj2" fmla="val 59434"/>
            </a:avLst>
          </a:prstGeom>
          <a:solidFill>
            <a:srgbClr val="00B050"/>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3406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7C66FD2-6F42-DDE8-F4BB-521102B31ACA}"/>
              </a:ext>
            </a:extLst>
          </p:cNvPr>
          <p:cNvSpPr txBox="1"/>
          <p:nvPr/>
        </p:nvSpPr>
        <p:spPr>
          <a:xfrm>
            <a:off x="4959331" y="16991"/>
            <a:ext cx="7302538" cy="1077218"/>
          </a:xfrm>
          <a:prstGeom prst="rect">
            <a:avLst/>
          </a:prstGeom>
          <a:noFill/>
        </p:spPr>
        <p:txBody>
          <a:bodyPr wrap="square" rtlCol="0">
            <a:spAutoFit/>
          </a:bodyPr>
          <a:lstStyle/>
          <a:p>
            <a:r>
              <a:rPr lang="en-US" sz="3200" b="1" dirty="0">
                <a:solidFill>
                  <a:srgbClr val="00B0F0"/>
                </a:solidFill>
              </a:rPr>
              <a:t>Tra</a:t>
            </a:r>
            <a:r>
              <a:rPr lang="en-US" sz="3200" b="1" dirty="0">
                <a:solidFill>
                  <a:srgbClr val="92D050"/>
                </a:solidFill>
              </a:rPr>
              <a:t>nsf</a:t>
            </a:r>
            <a:r>
              <a:rPr lang="en-US" sz="3200" b="1" dirty="0">
                <a:solidFill>
                  <a:srgbClr val="FF0000"/>
                </a:solidFill>
              </a:rPr>
              <a:t>orm</a:t>
            </a:r>
            <a:r>
              <a:rPr lang="en-US" sz="3200" b="1" dirty="0">
                <a:solidFill>
                  <a:schemeClr val="bg1"/>
                </a:solidFill>
              </a:rPr>
              <a:t> – Tracks position, rotation, and scale as Vector 3 values.</a:t>
            </a:r>
          </a:p>
        </p:txBody>
      </p:sp>
      <p:sp>
        <p:nvSpPr>
          <p:cNvPr id="2" name="Slide Number Placeholder 1">
            <a:extLst>
              <a:ext uri="{FF2B5EF4-FFF2-40B4-BE49-F238E27FC236}">
                <a16:creationId xmlns:a16="http://schemas.microsoft.com/office/drawing/2014/main" id="{76668B37-E822-F122-570A-75567788D83F}"/>
              </a:ext>
            </a:extLst>
          </p:cNvPr>
          <p:cNvSpPr>
            <a:spLocks noGrp="1"/>
          </p:cNvSpPr>
          <p:nvPr>
            <p:ph type="sldNum" sz="quarter" idx="12"/>
          </p:nvPr>
        </p:nvSpPr>
        <p:spPr/>
        <p:txBody>
          <a:bodyPr/>
          <a:lstStyle/>
          <a:p>
            <a:fld id="{DA0AC606-79BB-47AE-8FAB-517F7A07E3C8}" type="slidenum">
              <a:rPr lang="en-US" smtClean="0"/>
              <a:t>17</a:t>
            </a:fld>
            <a:endParaRPr lang="en-US"/>
          </a:p>
        </p:txBody>
      </p:sp>
      <p:pic>
        <p:nvPicPr>
          <p:cNvPr id="9" name="Picture 8" descr="A screenshot of a computer&#10;&#10;Description automatically generated">
            <a:extLst>
              <a:ext uri="{FF2B5EF4-FFF2-40B4-BE49-F238E27FC236}">
                <a16:creationId xmlns:a16="http://schemas.microsoft.com/office/drawing/2014/main" id="{DEA462CC-E26C-F311-39D7-E871F7C392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07" y="132050"/>
            <a:ext cx="4715533" cy="962159"/>
          </a:xfrm>
          <a:prstGeom prst="rect">
            <a:avLst/>
          </a:prstGeom>
          <a:ln w="76200">
            <a:solidFill>
              <a:srgbClr val="00B050"/>
            </a:solidFill>
          </a:ln>
        </p:spPr>
      </p:pic>
      <p:pic>
        <p:nvPicPr>
          <p:cNvPr id="13" name="Picture 12" descr="A screenshot of a computer&#10;&#10;Description automatically generated">
            <a:extLst>
              <a:ext uri="{FF2B5EF4-FFF2-40B4-BE49-F238E27FC236}">
                <a16:creationId xmlns:a16="http://schemas.microsoft.com/office/drawing/2014/main" id="{A7CFA541-FBFD-5B5C-E7D8-D3880467DF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07" y="1380288"/>
            <a:ext cx="4715533" cy="2781688"/>
          </a:xfrm>
          <a:prstGeom prst="rect">
            <a:avLst/>
          </a:prstGeom>
          <a:ln w="76200">
            <a:solidFill>
              <a:srgbClr val="00B050"/>
            </a:solidFill>
          </a:ln>
        </p:spPr>
      </p:pic>
      <p:sp>
        <p:nvSpPr>
          <p:cNvPr id="14" name="TextBox 13">
            <a:extLst>
              <a:ext uri="{FF2B5EF4-FFF2-40B4-BE49-F238E27FC236}">
                <a16:creationId xmlns:a16="http://schemas.microsoft.com/office/drawing/2014/main" id="{5194760F-2FBB-57E1-42D2-9063D24E7D3F}"/>
              </a:ext>
            </a:extLst>
          </p:cNvPr>
          <p:cNvSpPr txBox="1"/>
          <p:nvPr/>
        </p:nvSpPr>
        <p:spPr>
          <a:xfrm>
            <a:off x="4959331" y="1380288"/>
            <a:ext cx="7302538" cy="584775"/>
          </a:xfrm>
          <a:prstGeom prst="rect">
            <a:avLst/>
          </a:prstGeom>
          <a:noFill/>
        </p:spPr>
        <p:txBody>
          <a:bodyPr wrap="square" rtlCol="0">
            <a:spAutoFit/>
          </a:bodyPr>
          <a:lstStyle/>
          <a:p>
            <a:r>
              <a:rPr lang="en-US" sz="3200" b="1" dirty="0">
                <a:solidFill>
                  <a:srgbClr val="00B0F0"/>
                </a:solidFill>
              </a:rPr>
              <a:t>Mesh Filter </a:t>
            </a:r>
            <a:r>
              <a:rPr lang="en-US" sz="3200" b="1" dirty="0">
                <a:solidFill>
                  <a:schemeClr val="bg1"/>
                </a:solidFill>
              </a:rPr>
              <a:t>– An object’s model.</a:t>
            </a:r>
          </a:p>
        </p:txBody>
      </p:sp>
      <p:sp>
        <p:nvSpPr>
          <p:cNvPr id="15" name="TextBox 14">
            <a:extLst>
              <a:ext uri="{FF2B5EF4-FFF2-40B4-BE49-F238E27FC236}">
                <a16:creationId xmlns:a16="http://schemas.microsoft.com/office/drawing/2014/main" id="{9C532661-68A0-0E6E-AD7D-CB3607E2A1E6}"/>
              </a:ext>
            </a:extLst>
          </p:cNvPr>
          <p:cNvSpPr txBox="1"/>
          <p:nvPr/>
        </p:nvSpPr>
        <p:spPr>
          <a:xfrm>
            <a:off x="4959331" y="2474190"/>
            <a:ext cx="7302538" cy="1077218"/>
          </a:xfrm>
          <a:prstGeom prst="rect">
            <a:avLst/>
          </a:prstGeom>
          <a:noFill/>
        </p:spPr>
        <p:txBody>
          <a:bodyPr wrap="square" rtlCol="0">
            <a:spAutoFit/>
          </a:bodyPr>
          <a:lstStyle/>
          <a:p>
            <a:r>
              <a:rPr lang="en-US" sz="3200" b="1" dirty="0">
                <a:solidFill>
                  <a:srgbClr val="00B0F0"/>
                </a:solidFill>
              </a:rPr>
              <a:t>Mesh Renderer </a:t>
            </a:r>
            <a:r>
              <a:rPr lang="en-US" sz="3200" b="1" dirty="0">
                <a:solidFill>
                  <a:schemeClr val="bg1"/>
                </a:solidFill>
              </a:rPr>
              <a:t>– An object’s appearance, lighting settings, and materials.</a:t>
            </a:r>
          </a:p>
        </p:txBody>
      </p:sp>
      <p:pic>
        <p:nvPicPr>
          <p:cNvPr id="17" name="Picture 16" descr="A screenshot of a computer&#10;&#10;Description automatically generated">
            <a:extLst>
              <a:ext uri="{FF2B5EF4-FFF2-40B4-BE49-F238E27FC236}">
                <a16:creationId xmlns:a16="http://schemas.microsoft.com/office/drawing/2014/main" id="{A55BAC84-061D-AD97-2AC7-8D0BAD377A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207" y="4448056"/>
            <a:ext cx="4706007" cy="1695687"/>
          </a:xfrm>
          <a:prstGeom prst="rect">
            <a:avLst/>
          </a:prstGeom>
          <a:ln w="76200">
            <a:solidFill>
              <a:srgbClr val="00B050"/>
            </a:solidFill>
          </a:ln>
        </p:spPr>
      </p:pic>
      <p:sp>
        <p:nvSpPr>
          <p:cNvPr id="18" name="TextBox 17">
            <a:extLst>
              <a:ext uri="{FF2B5EF4-FFF2-40B4-BE49-F238E27FC236}">
                <a16:creationId xmlns:a16="http://schemas.microsoft.com/office/drawing/2014/main" id="{5FA9A75A-8C02-B6C7-8C73-4B14FDF3F454}"/>
              </a:ext>
            </a:extLst>
          </p:cNvPr>
          <p:cNvSpPr txBox="1"/>
          <p:nvPr/>
        </p:nvSpPr>
        <p:spPr>
          <a:xfrm>
            <a:off x="4959331" y="4018626"/>
            <a:ext cx="7044105" cy="2554545"/>
          </a:xfrm>
          <a:prstGeom prst="rect">
            <a:avLst/>
          </a:prstGeom>
          <a:noFill/>
        </p:spPr>
        <p:txBody>
          <a:bodyPr wrap="square" rtlCol="0">
            <a:spAutoFit/>
          </a:bodyPr>
          <a:lstStyle/>
          <a:p>
            <a:r>
              <a:rPr lang="en-US" sz="3200" b="1" dirty="0">
                <a:solidFill>
                  <a:srgbClr val="92D050"/>
                </a:solidFill>
              </a:rPr>
              <a:t>Collider</a:t>
            </a:r>
            <a:r>
              <a:rPr lang="en-US" sz="3200" b="1" dirty="0">
                <a:solidFill>
                  <a:srgbClr val="00B050"/>
                </a:solidFill>
              </a:rPr>
              <a:t> </a:t>
            </a:r>
            <a:r>
              <a:rPr lang="en-US" sz="3200" b="1" dirty="0">
                <a:solidFill>
                  <a:schemeClr val="bg1"/>
                </a:solidFill>
              </a:rPr>
              <a:t>– An object’s collision. </a:t>
            </a:r>
          </a:p>
          <a:p>
            <a:r>
              <a:rPr lang="en-US" sz="3200" b="1" dirty="0">
                <a:solidFill>
                  <a:schemeClr val="bg1"/>
                </a:solidFill>
              </a:rPr>
              <a:t>Is Trigger is used to make it “passable” while still detecting collision. Use </a:t>
            </a:r>
            <a:r>
              <a:rPr lang="en-US" sz="3200" b="1" dirty="0">
                <a:solidFill>
                  <a:srgbClr val="92D050"/>
                </a:solidFill>
              </a:rPr>
              <a:t>Joints</a:t>
            </a:r>
            <a:r>
              <a:rPr lang="en-US" sz="3200" b="1" dirty="0">
                <a:solidFill>
                  <a:schemeClr val="bg1"/>
                </a:solidFill>
              </a:rPr>
              <a:t> for pivot points and </a:t>
            </a:r>
            <a:r>
              <a:rPr lang="en-US" sz="3200" b="1" dirty="0">
                <a:solidFill>
                  <a:srgbClr val="92D050"/>
                </a:solidFill>
              </a:rPr>
              <a:t>Physics Materials </a:t>
            </a:r>
            <a:r>
              <a:rPr lang="en-US" sz="3200" b="1" dirty="0">
                <a:solidFill>
                  <a:schemeClr val="bg1"/>
                </a:solidFill>
              </a:rPr>
              <a:t>for specific physics behavior.</a:t>
            </a:r>
          </a:p>
        </p:txBody>
      </p:sp>
    </p:spTree>
    <p:extLst>
      <p:ext uri="{BB962C8B-B14F-4D97-AF65-F5344CB8AC3E}">
        <p14:creationId xmlns:p14="http://schemas.microsoft.com/office/powerpoint/2010/main" val="2855926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7C66FD2-6F42-DDE8-F4BB-521102B31ACA}"/>
              </a:ext>
            </a:extLst>
          </p:cNvPr>
          <p:cNvSpPr txBox="1"/>
          <p:nvPr/>
        </p:nvSpPr>
        <p:spPr>
          <a:xfrm>
            <a:off x="4946612" y="0"/>
            <a:ext cx="7245388" cy="2862322"/>
          </a:xfrm>
          <a:prstGeom prst="rect">
            <a:avLst/>
          </a:prstGeom>
          <a:noFill/>
        </p:spPr>
        <p:txBody>
          <a:bodyPr wrap="square" rtlCol="0">
            <a:spAutoFit/>
          </a:bodyPr>
          <a:lstStyle/>
          <a:p>
            <a:r>
              <a:rPr lang="en-US" sz="3600" b="1" dirty="0" err="1">
                <a:solidFill>
                  <a:srgbClr val="92D050"/>
                </a:solidFill>
              </a:rPr>
              <a:t>Rigidbody</a:t>
            </a:r>
            <a:r>
              <a:rPr lang="en-US" sz="3600" b="1" dirty="0">
                <a:solidFill>
                  <a:schemeClr val="bg1"/>
                </a:solidFill>
              </a:rPr>
              <a:t> – Adds basic physics to an object. Features mass and gravity settings. Use constraints to lock position and rotation. Requires collision to not fall through the floor! </a:t>
            </a:r>
          </a:p>
        </p:txBody>
      </p:sp>
      <p:sp>
        <p:nvSpPr>
          <p:cNvPr id="2" name="Slide Number Placeholder 1">
            <a:extLst>
              <a:ext uri="{FF2B5EF4-FFF2-40B4-BE49-F238E27FC236}">
                <a16:creationId xmlns:a16="http://schemas.microsoft.com/office/drawing/2014/main" id="{76668B37-E822-F122-570A-75567788D83F}"/>
              </a:ext>
            </a:extLst>
          </p:cNvPr>
          <p:cNvSpPr>
            <a:spLocks noGrp="1"/>
          </p:cNvSpPr>
          <p:nvPr>
            <p:ph type="sldNum" sz="quarter" idx="12"/>
          </p:nvPr>
        </p:nvSpPr>
        <p:spPr/>
        <p:txBody>
          <a:bodyPr/>
          <a:lstStyle/>
          <a:p>
            <a:fld id="{DA0AC606-79BB-47AE-8FAB-517F7A07E3C8}" type="slidenum">
              <a:rPr lang="en-US" smtClean="0"/>
              <a:t>18</a:t>
            </a:fld>
            <a:endParaRPr lang="en-US"/>
          </a:p>
        </p:txBody>
      </p:sp>
      <p:pic>
        <p:nvPicPr>
          <p:cNvPr id="4" name="Picture 3" descr="A screenshot of a computer&#10;&#10;Description automatically generated">
            <a:extLst>
              <a:ext uri="{FF2B5EF4-FFF2-40B4-BE49-F238E27FC236}">
                <a16:creationId xmlns:a16="http://schemas.microsoft.com/office/drawing/2014/main" id="{C94B80F0-5481-E1EF-4465-655DCCDB57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89" y="109213"/>
            <a:ext cx="4639322" cy="2753109"/>
          </a:xfrm>
          <a:prstGeom prst="rect">
            <a:avLst/>
          </a:prstGeom>
          <a:ln w="76200">
            <a:solidFill>
              <a:srgbClr val="00B050"/>
            </a:solidFill>
          </a:ln>
        </p:spPr>
      </p:pic>
      <p:pic>
        <p:nvPicPr>
          <p:cNvPr id="6" name="Picture 5" descr="A screenshot of a computer&#10;&#10;Description automatically generated">
            <a:extLst>
              <a:ext uri="{FF2B5EF4-FFF2-40B4-BE49-F238E27FC236}">
                <a16:creationId xmlns:a16="http://schemas.microsoft.com/office/drawing/2014/main" id="{0586DA30-8DB6-6469-253D-F7B4E9A0D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89" y="3429000"/>
            <a:ext cx="4639322" cy="2581559"/>
          </a:xfrm>
          <a:prstGeom prst="rect">
            <a:avLst/>
          </a:prstGeom>
          <a:ln w="76200">
            <a:solidFill>
              <a:srgbClr val="00B050"/>
            </a:solidFill>
          </a:ln>
        </p:spPr>
      </p:pic>
      <p:sp>
        <p:nvSpPr>
          <p:cNvPr id="7" name="TextBox 6">
            <a:extLst>
              <a:ext uri="{FF2B5EF4-FFF2-40B4-BE49-F238E27FC236}">
                <a16:creationId xmlns:a16="http://schemas.microsoft.com/office/drawing/2014/main" id="{218ED77A-B19E-254A-BD23-8C3EBA2AB9D6}"/>
              </a:ext>
            </a:extLst>
          </p:cNvPr>
          <p:cNvSpPr txBox="1"/>
          <p:nvPr/>
        </p:nvSpPr>
        <p:spPr>
          <a:xfrm>
            <a:off x="4946612" y="3218891"/>
            <a:ext cx="7245388" cy="3416320"/>
          </a:xfrm>
          <a:prstGeom prst="rect">
            <a:avLst/>
          </a:prstGeom>
          <a:noFill/>
        </p:spPr>
        <p:txBody>
          <a:bodyPr wrap="square" rtlCol="0">
            <a:spAutoFit/>
          </a:bodyPr>
          <a:lstStyle/>
          <a:p>
            <a:r>
              <a:rPr lang="en-US" sz="3600" b="1" dirty="0">
                <a:solidFill>
                  <a:srgbClr val="FFC000"/>
                </a:solidFill>
              </a:rPr>
              <a:t>Light</a:t>
            </a:r>
            <a:r>
              <a:rPr lang="en-US" sz="3600" b="1" dirty="0">
                <a:solidFill>
                  <a:schemeClr val="bg1"/>
                </a:solidFill>
              </a:rPr>
              <a:t> – Adds a light to the object. Point light is a sphere, spot light is a cone, and directional light is the “sun.” Realtime lighting updates in the scene while baked lighting is stored as a texture.</a:t>
            </a:r>
          </a:p>
        </p:txBody>
      </p:sp>
    </p:spTree>
    <p:extLst>
      <p:ext uri="{BB962C8B-B14F-4D97-AF65-F5344CB8AC3E}">
        <p14:creationId xmlns:p14="http://schemas.microsoft.com/office/powerpoint/2010/main" val="1032024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7C66FD2-6F42-DDE8-F4BB-521102B31ACA}"/>
              </a:ext>
            </a:extLst>
          </p:cNvPr>
          <p:cNvSpPr txBox="1"/>
          <p:nvPr/>
        </p:nvSpPr>
        <p:spPr>
          <a:xfrm>
            <a:off x="4661760" y="915171"/>
            <a:ext cx="7197763" cy="5016758"/>
          </a:xfrm>
          <a:prstGeom prst="rect">
            <a:avLst/>
          </a:prstGeom>
          <a:noFill/>
        </p:spPr>
        <p:txBody>
          <a:bodyPr wrap="square" rtlCol="0">
            <a:spAutoFit/>
          </a:bodyPr>
          <a:lstStyle/>
          <a:p>
            <a:r>
              <a:rPr lang="en-US" sz="3200" b="1" dirty="0">
                <a:solidFill>
                  <a:srgbClr val="00B050"/>
                </a:solidFill>
              </a:rPr>
              <a:t>Script</a:t>
            </a:r>
            <a:r>
              <a:rPr lang="en-US" sz="3200" b="1" dirty="0">
                <a:solidFill>
                  <a:schemeClr val="bg1"/>
                </a:solidFill>
              </a:rPr>
              <a:t> – You can add a customizable script from </a:t>
            </a:r>
            <a:r>
              <a:rPr lang="en-US" sz="3200" b="1" dirty="0">
                <a:solidFill>
                  <a:srgbClr val="00B050"/>
                </a:solidFill>
              </a:rPr>
              <a:t>C# code</a:t>
            </a:r>
            <a:r>
              <a:rPr lang="en-US" sz="3200" b="1" dirty="0">
                <a:solidFill>
                  <a:schemeClr val="bg1"/>
                </a:solidFill>
              </a:rPr>
              <a:t>. Scripts are how objects have behavior in a scene, but sometimes scripts have serialized fields that allow customization of values. These values can display as check boxes, numbers, words, drop downs, or even specific slots for </a:t>
            </a:r>
            <a:r>
              <a:rPr lang="en-US" sz="3200" b="1" dirty="0">
                <a:solidFill>
                  <a:srgbClr val="00B050"/>
                </a:solidFill>
              </a:rPr>
              <a:t>object</a:t>
            </a:r>
            <a:r>
              <a:rPr lang="en-US" sz="3200" b="1" dirty="0">
                <a:solidFill>
                  <a:schemeClr val="bg1"/>
                </a:solidFill>
              </a:rPr>
              <a:t> or </a:t>
            </a:r>
            <a:r>
              <a:rPr lang="en-US" sz="3200" b="1" dirty="0">
                <a:solidFill>
                  <a:srgbClr val="00B050"/>
                </a:solidFill>
              </a:rPr>
              <a:t>other component </a:t>
            </a:r>
            <a:r>
              <a:rPr lang="en-US" sz="3200" b="1" dirty="0">
                <a:solidFill>
                  <a:schemeClr val="bg1"/>
                </a:solidFill>
              </a:rPr>
              <a:t>references. Most scripts allow you to customize their values without further coding.</a:t>
            </a:r>
          </a:p>
        </p:txBody>
      </p:sp>
      <p:sp>
        <p:nvSpPr>
          <p:cNvPr id="2" name="Slide Number Placeholder 1">
            <a:extLst>
              <a:ext uri="{FF2B5EF4-FFF2-40B4-BE49-F238E27FC236}">
                <a16:creationId xmlns:a16="http://schemas.microsoft.com/office/drawing/2014/main" id="{76668B37-E822-F122-570A-75567788D83F}"/>
              </a:ext>
            </a:extLst>
          </p:cNvPr>
          <p:cNvSpPr>
            <a:spLocks noGrp="1"/>
          </p:cNvSpPr>
          <p:nvPr>
            <p:ph type="sldNum" sz="quarter" idx="12"/>
          </p:nvPr>
        </p:nvSpPr>
        <p:spPr/>
        <p:txBody>
          <a:bodyPr/>
          <a:lstStyle/>
          <a:p>
            <a:fld id="{DA0AC606-79BB-47AE-8FAB-517F7A07E3C8}" type="slidenum">
              <a:rPr lang="en-US" smtClean="0"/>
              <a:t>19</a:t>
            </a:fld>
            <a:endParaRPr lang="en-US"/>
          </a:p>
        </p:txBody>
      </p:sp>
      <p:pic>
        <p:nvPicPr>
          <p:cNvPr id="5" name="Picture 4" descr="A screenshot of a computer&#10;&#10;Description automatically generated">
            <a:extLst>
              <a:ext uri="{FF2B5EF4-FFF2-40B4-BE49-F238E27FC236}">
                <a16:creationId xmlns:a16="http://schemas.microsoft.com/office/drawing/2014/main" id="{001320C2-96F6-9C63-5E23-FB0B30F534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42" y="80853"/>
            <a:ext cx="4438958" cy="6685394"/>
          </a:xfrm>
          <a:prstGeom prst="rect">
            <a:avLst/>
          </a:prstGeom>
          <a:ln w="76200">
            <a:solidFill>
              <a:srgbClr val="00B050"/>
            </a:solidFill>
          </a:ln>
        </p:spPr>
      </p:pic>
    </p:spTree>
    <p:extLst>
      <p:ext uri="{BB962C8B-B14F-4D97-AF65-F5344CB8AC3E}">
        <p14:creationId xmlns:p14="http://schemas.microsoft.com/office/powerpoint/2010/main" val="3255377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7C66FD2-6F42-DDE8-F4BB-521102B31ACA}"/>
              </a:ext>
            </a:extLst>
          </p:cNvPr>
          <p:cNvSpPr txBox="1"/>
          <p:nvPr/>
        </p:nvSpPr>
        <p:spPr>
          <a:xfrm>
            <a:off x="1885946" y="2202691"/>
            <a:ext cx="8420104" cy="3847207"/>
          </a:xfrm>
          <a:prstGeom prst="rect">
            <a:avLst/>
          </a:prstGeom>
          <a:noFill/>
        </p:spPr>
        <p:txBody>
          <a:bodyPr wrap="square" rtlCol="0">
            <a:spAutoFit/>
          </a:bodyPr>
          <a:lstStyle/>
          <a:p>
            <a:pPr algn="ctr"/>
            <a:r>
              <a:rPr lang="en-US" sz="3600" b="1" dirty="0">
                <a:solidFill>
                  <a:srgbClr val="00B050"/>
                </a:solidFill>
              </a:rPr>
              <a:t>Table of Contents</a:t>
            </a:r>
            <a:br>
              <a:rPr lang="en-US" sz="3600" b="1" dirty="0">
                <a:solidFill>
                  <a:srgbClr val="00B050"/>
                </a:solidFill>
              </a:rPr>
            </a:br>
            <a:endParaRPr lang="en-US" sz="4000" b="1" dirty="0">
              <a:solidFill>
                <a:srgbClr val="000000"/>
              </a:solidFill>
              <a:hlinkClick r:id="rId2" action="ppaction://hlinksldjump">
                <a:extLst>
                  <a:ext uri="{A12FA001-AC4F-418D-AE19-62706E023703}">
                    <ahyp:hlinkClr xmlns:ahyp="http://schemas.microsoft.com/office/drawing/2018/hyperlinkcolor" val="tx"/>
                  </a:ext>
                </a:extLst>
              </a:hlinkClick>
            </a:endParaRPr>
          </a:p>
          <a:p>
            <a:r>
              <a:rPr lang="en-US" sz="2800" b="1" dirty="0">
                <a:solidFill>
                  <a:schemeClr val="bg2"/>
                </a:solidFill>
                <a:hlinkClick r:id="rId2" action="ppaction://hlinksldjump">
                  <a:extLst>
                    <a:ext uri="{A12FA001-AC4F-418D-AE19-62706E023703}">
                      <ahyp:hlinkClr xmlns:ahyp="http://schemas.microsoft.com/office/drawing/2018/hyperlinkcolor" val="tx"/>
                    </a:ext>
                  </a:extLst>
                </a:hlinkClick>
              </a:rPr>
              <a:t>Slide 3 - 5  –  Unity Hub, Creating and Opening Projects</a:t>
            </a:r>
            <a:endParaRPr lang="en-US" sz="4400" b="1" dirty="0">
              <a:solidFill>
                <a:schemeClr val="bg2"/>
              </a:solidFill>
            </a:endParaRPr>
          </a:p>
          <a:p>
            <a:r>
              <a:rPr lang="en-US" sz="2800" b="1" dirty="0">
                <a:solidFill>
                  <a:schemeClr val="bg2"/>
                </a:solidFill>
                <a:hlinkClick r:id="rId3" action="ppaction://hlinksldjump">
                  <a:extLst>
                    <a:ext uri="{A12FA001-AC4F-418D-AE19-62706E023703}">
                      <ahyp:hlinkClr xmlns:ahyp="http://schemas.microsoft.com/office/drawing/2018/hyperlinkcolor" val="tx"/>
                    </a:ext>
                  </a:extLst>
                </a:hlinkClick>
              </a:rPr>
              <a:t>Slide 6 - 10  –  Navigating Unity Editor</a:t>
            </a:r>
            <a:endParaRPr lang="en-US" sz="2800" b="1" dirty="0">
              <a:solidFill>
                <a:schemeClr val="bg2"/>
              </a:solidFill>
            </a:endParaRPr>
          </a:p>
          <a:p>
            <a:r>
              <a:rPr lang="en-US" sz="2800" b="1" dirty="0">
                <a:solidFill>
                  <a:schemeClr val="bg2"/>
                </a:solidFill>
                <a:hlinkClick r:id="rId4" action="ppaction://hlinksldjump">
                  <a:extLst>
                    <a:ext uri="{A12FA001-AC4F-418D-AE19-62706E023703}">
                      <ahyp:hlinkClr xmlns:ahyp="http://schemas.microsoft.com/office/drawing/2018/hyperlinkcolor" val="tx"/>
                    </a:ext>
                  </a:extLst>
                </a:hlinkClick>
              </a:rPr>
              <a:t>Slide 11 - 14  –  Unity Editor Tools</a:t>
            </a:r>
            <a:endParaRPr lang="en-US" sz="2800" b="1" dirty="0">
              <a:solidFill>
                <a:schemeClr val="bg2"/>
              </a:solidFill>
            </a:endParaRPr>
          </a:p>
          <a:p>
            <a:r>
              <a:rPr lang="en-US" sz="2800" b="1" dirty="0">
                <a:solidFill>
                  <a:schemeClr val="bg2"/>
                </a:solidFill>
                <a:hlinkClick r:id="rId5" action="ppaction://hlinksldjump">
                  <a:extLst>
                    <a:ext uri="{A12FA001-AC4F-418D-AE19-62706E023703}">
                      <ahyp:hlinkClr xmlns:ahyp="http://schemas.microsoft.com/office/drawing/2018/hyperlinkcolor" val="tx"/>
                    </a:ext>
                  </a:extLst>
                </a:hlinkClick>
              </a:rPr>
              <a:t>Slide 15 - 20  –  Inspector and Component Types</a:t>
            </a:r>
            <a:endParaRPr lang="en-US" sz="2800" b="1" dirty="0">
              <a:solidFill>
                <a:schemeClr val="bg2"/>
              </a:solidFill>
            </a:endParaRPr>
          </a:p>
          <a:p>
            <a:r>
              <a:rPr lang="en-US" sz="2800" b="1" dirty="0">
                <a:solidFill>
                  <a:schemeClr val="bg2"/>
                </a:solidFill>
                <a:hlinkClick r:id="rId6" action="ppaction://hlinksldjump">
                  <a:extLst>
                    <a:ext uri="{A12FA001-AC4F-418D-AE19-62706E023703}">
                      <ahyp:hlinkClr xmlns:ahyp="http://schemas.microsoft.com/office/drawing/2018/hyperlinkcolor" val="tx"/>
                    </a:ext>
                  </a:extLst>
                </a:hlinkClick>
              </a:rPr>
              <a:t>Slide 21 - 24 – Assets and Prefabs</a:t>
            </a:r>
            <a:endParaRPr lang="en-US" sz="2800" b="1" dirty="0">
              <a:solidFill>
                <a:schemeClr val="bg2"/>
              </a:solidFill>
            </a:endParaRPr>
          </a:p>
          <a:p>
            <a:r>
              <a:rPr lang="en-US" sz="2800" b="1" dirty="0">
                <a:solidFill>
                  <a:schemeClr val="bg2"/>
                </a:solidFill>
                <a:hlinkClick r:id="rId7" action="ppaction://hlinksldjump">
                  <a:extLst>
                    <a:ext uri="{A12FA001-AC4F-418D-AE19-62706E023703}">
                      <ahyp:hlinkClr xmlns:ahyp="http://schemas.microsoft.com/office/drawing/2018/hyperlinkcolor" val="tx"/>
                    </a:ext>
                  </a:extLst>
                </a:hlinkClick>
              </a:rPr>
              <a:t>Slide 25 - 30 – Visual Scripting</a:t>
            </a:r>
            <a:endParaRPr lang="en-US" sz="2800" b="1" dirty="0">
              <a:solidFill>
                <a:schemeClr val="bg2"/>
              </a:solidFill>
            </a:endParaRPr>
          </a:p>
        </p:txBody>
      </p:sp>
      <p:sp>
        <p:nvSpPr>
          <p:cNvPr id="2" name="Slide Number Placeholder 1">
            <a:extLst>
              <a:ext uri="{FF2B5EF4-FFF2-40B4-BE49-F238E27FC236}">
                <a16:creationId xmlns:a16="http://schemas.microsoft.com/office/drawing/2014/main" id="{2FE35B2E-EB6D-2523-AB1C-E64DEC9503D1}"/>
              </a:ext>
            </a:extLst>
          </p:cNvPr>
          <p:cNvSpPr>
            <a:spLocks noGrp="1"/>
          </p:cNvSpPr>
          <p:nvPr>
            <p:ph type="sldNum" sz="quarter" idx="12"/>
          </p:nvPr>
        </p:nvSpPr>
        <p:spPr/>
        <p:txBody>
          <a:bodyPr/>
          <a:lstStyle/>
          <a:p>
            <a:fld id="{DA0AC606-79BB-47AE-8FAB-517F7A07E3C8}" type="slidenum">
              <a:rPr lang="en-US" smtClean="0"/>
              <a:t>2</a:t>
            </a:fld>
            <a:endParaRPr lang="en-US" dirty="0"/>
          </a:p>
        </p:txBody>
      </p:sp>
      <p:pic>
        <p:nvPicPr>
          <p:cNvPr id="3" name="Picture 2" descr="A white letter on a black background&#10;&#10;Description automatically generated">
            <a:extLst>
              <a:ext uri="{FF2B5EF4-FFF2-40B4-BE49-F238E27FC236}">
                <a16:creationId xmlns:a16="http://schemas.microsoft.com/office/drawing/2014/main" id="{5F5A7E6A-A335-3E3E-26D7-20B910E69C00}"/>
              </a:ext>
            </a:extLst>
          </p:cNvPr>
          <p:cNvPicPr>
            <a:picLocks noChangeAspect="1"/>
          </p:cNvPicPr>
          <p:nvPr/>
        </p:nvPicPr>
        <p:blipFill rotWithShape="1">
          <a:blip r:embed="rId8">
            <a:extLst>
              <a:ext uri="{28A0092B-C50C-407E-A947-70E740481C1C}">
                <a14:useLocalDpi xmlns:a14="http://schemas.microsoft.com/office/drawing/2010/main" val="0"/>
              </a:ext>
            </a:extLst>
          </a:blip>
          <a:srcRect r="5224"/>
          <a:stretch/>
        </p:blipFill>
        <p:spPr>
          <a:xfrm>
            <a:off x="3850253" y="179633"/>
            <a:ext cx="4491490" cy="1650690"/>
          </a:xfrm>
          <a:prstGeom prst="rect">
            <a:avLst/>
          </a:prstGeom>
        </p:spPr>
      </p:pic>
    </p:spTree>
    <p:extLst>
      <p:ext uri="{BB962C8B-B14F-4D97-AF65-F5344CB8AC3E}">
        <p14:creationId xmlns:p14="http://schemas.microsoft.com/office/powerpoint/2010/main" val="3959120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7C66FD2-6F42-DDE8-F4BB-521102B31ACA}"/>
              </a:ext>
            </a:extLst>
          </p:cNvPr>
          <p:cNvSpPr txBox="1"/>
          <p:nvPr/>
        </p:nvSpPr>
        <p:spPr>
          <a:xfrm>
            <a:off x="4946612" y="971550"/>
            <a:ext cx="7245388" cy="5078313"/>
          </a:xfrm>
          <a:prstGeom prst="rect">
            <a:avLst/>
          </a:prstGeom>
          <a:noFill/>
        </p:spPr>
        <p:txBody>
          <a:bodyPr wrap="square" rtlCol="0">
            <a:spAutoFit/>
          </a:bodyPr>
          <a:lstStyle/>
          <a:p>
            <a:r>
              <a:rPr lang="en-US" sz="3600" b="1" dirty="0">
                <a:solidFill>
                  <a:srgbClr val="00FFFF"/>
                </a:solidFill>
              </a:rPr>
              <a:t>Script Machine </a:t>
            </a:r>
            <a:r>
              <a:rPr lang="en-US" sz="3600" b="1" dirty="0">
                <a:solidFill>
                  <a:schemeClr val="bg1"/>
                </a:solidFill>
              </a:rPr>
              <a:t>– Using visual scripting, you can make your own behavior scripts. You can add them to an object by adding a Script Machine component. This includes a section to select which script graph you want to add, and another section for the variables associated with that object.</a:t>
            </a:r>
          </a:p>
        </p:txBody>
      </p:sp>
      <p:sp>
        <p:nvSpPr>
          <p:cNvPr id="2" name="Slide Number Placeholder 1">
            <a:extLst>
              <a:ext uri="{FF2B5EF4-FFF2-40B4-BE49-F238E27FC236}">
                <a16:creationId xmlns:a16="http://schemas.microsoft.com/office/drawing/2014/main" id="{76668B37-E822-F122-570A-75567788D83F}"/>
              </a:ext>
            </a:extLst>
          </p:cNvPr>
          <p:cNvSpPr>
            <a:spLocks noGrp="1"/>
          </p:cNvSpPr>
          <p:nvPr>
            <p:ph type="sldNum" sz="quarter" idx="12"/>
          </p:nvPr>
        </p:nvSpPr>
        <p:spPr/>
        <p:txBody>
          <a:bodyPr/>
          <a:lstStyle/>
          <a:p>
            <a:fld id="{DA0AC606-79BB-47AE-8FAB-517F7A07E3C8}" type="slidenum">
              <a:rPr lang="en-US" smtClean="0"/>
              <a:t>20</a:t>
            </a:fld>
            <a:endParaRPr lang="en-US"/>
          </a:p>
        </p:txBody>
      </p:sp>
      <p:pic>
        <p:nvPicPr>
          <p:cNvPr id="4" name="Picture 3" descr="A screenshot of a graph&#10;&#10;Description automatically generated">
            <a:extLst>
              <a:ext uri="{FF2B5EF4-FFF2-40B4-BE49-F238E27FC236}">
                <a16:creationId xmlns:a16="http://schemas.microsoft.com/office/drawing/2014/main" id="{A105920D-F873-DF47-14B7-238FAD73A9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546" y="1166619"/>
            <a:ext cx="4706007" cy="2772162"/>
          </a:xfrm>
          <a:prstGeom prst="rect">
            <a:avLst/>
          </a:prstGeom>
          <a:ln w="76200">
            <a:solidFill>
              <a:srgbClr val="00B050"/>
            </a:solidFill>
          </a:ln>
        </p:spPr>
      </p:pic>
    </p:spTree>
    <p:extLst>
      <p:ext uri="{BB962C8B-B14F-4D97-AF65-F5344CB8AC3E}">
        <p14:creationId xmlns:p14="http://schemas.microsoft.com/office/powerpoint/2010/main" val="785996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668B37-E822-F122-570A-75567788D83F}"/>
              </a:ext>
            </a:extLst>
          </p:cNvPr>
          <p:cNvSpPr>
            <a:spLocks noGrp="1"/>
          </p:cNvSpPr>
          <p:nvPr>
            <p:ph type="sldNum" sz="quarter" idx="12"/>
          </p:nvPr>
        </p:nvSpPr>
        <p:spPr/>
        <p:txBody>
          <a:bodyPr/>
          <a:lstStyle/>
          <a:p>
            <a:fld id="{DA0AC606-79BB-47AE-8FAB-517F7A07E3C8}" type="slidenum">
              <a:rPr lang="en-US" smtClean="0"/>
              <a:t>21</a:t>
            </a:fld>
            <a:endParaRPr lang="en-US"/>
          </a:p>
        </p:txBody>
      </p:sp>
      <p:pic>
        <p:nvPicPr>
          <p:cNvPr id="4" name="Picture 3" descr="A screenshot of a computer&#10;&#10;Description automatically generated">
            <a:extLst>
              <a:ext uri="{FF2B5EF4-FFF2-40B4-BE49-F238E27FC236}">
                <a16:creationId xmlns:a16="http://schemas.microsoft.com/office/drawing/2014/main" id="{73597608-22CA-F49B-2E76-F2472616B1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171" y="136525"/>
            <a:ext cx="8206596" cy="4302155"/>
          </a:xfrm>
          <a:prstGeom prst="rect">
            <a:avLst/>
          </a:prstGeom>
          <a:ln w="76200">
            <a:solidFill>
              <a:srgbClr val="00B050"/>
            </a:solidFill>
          </a:ln>
        </p:spPr>
      </p:pic>
      <p:sp>
        <p:nvSpPr>
          <p:cNvPr id="3" name="Arrow: Right 2">
            <a:extLst>
              <a:ext uri="{FF2B5EF4-FFF2-40B4-BE49-F238E27FC236}">
                <a16:creationId xmlns:a16="http://schemas.microsoft.com/office/drawing/2014/main" id="{9E5B3E44-0EE6-0A86-1A68-1FF4B867A2A3}"/>
              </a:ext>
            </a:extLst>
          </p:cNvPr>
          <p:cNvSpPr/>
          <p:nvPr/>
        </p:nvSpPr>
        <p:spPr>
          <a:xfrm rot="5400000">
            <a:off x="462930" y="1663156"/>
            <a:ext cx="1370826" cy="963119"/>
          </a:xfrm>
          <a:prstGeom prst="rightArrow">
            <a:avLst>
              <a:gd name="adj1" fmla="val 50000"/>
              <a:gd name="adj2" fmla="val 59434"/>
            </a:avLst>
          </a:prstGeom>
          <a:solidFill>
            <a:srgbClr val="00B050"/>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pic>
        <p:nvPicPr>
          <p:cNvPr id="6" name="Picture 5" descr="A screenshot of a computer&#10;&#10;Description automatically generated">
            <a:extLst>
              <a:ext uri="{FF2B5EF4-FFF2-40B4-BE49-F238E27FC236}">
                <a16:creationId xmlns:a16="http://schemas.microsoft.com/office/drawing/2014/main" id="{FD3997E7-7760-8E00-C466-C6D490CBF8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171" y="3934293"/>
            <a:ext cx="10666704" cy="2848965"/>
          </a:xfrm>
          <a:prstGeom prst="rect">
            <a:avLst/>
          </a:prstGeom>
          <a:ln w="76200">
            <a:solidFill>
              <a:srgbClr val="00B050"/>
            </a:solidFill>
          </a:ln>
        </p:spPr>
      </p:pic>
      <p:sp>
        <p:nvSpPr>
          <p:cNvPr id="7" name="TextBox 6">
            <a:extLst>
              <a:ext uri="{FF2B5EF4-FFF2-40B4-BE49-F238E27FC236}">
                <a16:creationId xmlns:a16="http://schemas.microsoft.com/office/drawing/2014/main" id="{7DCC8A37-E94A-AD6D-C91D-1CFC812D4691}"/>
              </a:ext>
            </a:extLst>
          </p:cNvPr>
          <p:cNvSpPr txBox="1"/>
          <p:nvPr/>
        </p:nvSpPr>
        <p:spPr>
          <a:xfrm>
            <a:off x="4295775" y="4346944"/>
            <a:ext cx="6556338" cy="2308324"/>
          </a:xfrm>
          <a:prstGeom prst="rect">
            <a:avLst/>
          </a:prstGeom>
          <a:noFill/>
          <a:ln>
            <a:noFill/>
          </a:ln>
        </p:spPr>
        <p:txBody>
          <a:bodyPr wrap="square" rtlCol="0">
            <a:spAutoFit/>
          </a:bodyPr>
          <a:lstStyle/>
          <a:p>
            <a:pPr algn="r"/>
            <a:r>
              <a:rPr lang="en-US" sz="3600" b="1" dirty="0"/>
              <a:t>This is the Assets Folder. All of your imported and saved objects, scripts, materials, scenes, and prefabs will be located here.</a:t>
            </a:r>
          </a:p>
        </p:txBody>
      </p:sp>
      <p:sp>
        <p:nvSpPr>
          <p:cNvPr id="12" name="TextBox 11">
            <a:extLst>
              <a:ext uri="{FF2B5EF4-FFF2-40B4-BE49-F238E27FC236}">
                <a16:creationId xmlns:a16="http://schemas.microsoft.com/office/drawing/2014/main" id="{8DD96FD1-515D-631A-6420-9E007C555042}"/>
              </a:ext>
            </a:extLst>
          </p:cNvPr>
          <p:cNvSpPr txBox="1"/>
          <p:nvPr/>
        </p:nvSpPr>
        <p:spPr>
          <a:xfrm>
            <a:off x="4124325" y="4310858"/>
            <a:ext cx="6677025" cy="2308324"/>
          </a:xfrm>
          <a:prstGeom prst="rect">
            <a:avLst/>
          </a:prstGeom>
          <a:noFill/>
          <a:ln>
            <a:noFill/>
          </a:ln>
        </p:spPr>
        <p:txBody>
          <a:bodyPr wrap="square" rtlCol="0">
            <a:spAutoFit/>
          </a:bodyPr>
          <a:lstStyle/>
          <a:p>
            <a:pPr algn="r"/>
            <a:r>
              <a:rPr lang="en-US" sz="3600" b="1" dirty="0">
                <a:solidFill>
                  <a:schemeClr val="bg1"/>
                </a:solidFill>
              </a:rPr>
              <a:t>This is the </a:t>
            </a:r>
            <a:r>
              <a:rPr lang="en-US" sz="3600" b="1" dirty="0">
                <a:solidFill>
                  <a:srgbClr val="00B050"/>
                </a:solidFill>
              </a:rPr>
              <a:t>Assets Folder</a:t>
            </a:r>
            <a:r>
              <a:rPr lang="en-US" sz="3600" b="1" dirty="0">
                <a:solidFill>
                  <a:schemeClr val="bg1"/>
                </a:solidFill>
              </a:rPr>
              <a:t>. All of your imported and saved objects, scripts, materials, scenes, and prefabs will be located here.</a:t>
            </a:r>
          </a:p>
        </p:txBody>
      </p:sp>
      <p:sp>
        <p:nvSpPr>
          <p:cNvPr id="5" name="Arrow: Right 4">
            <a:extLst>
              <a:ext uri="{FF2B5EF4-FFF2-40B4-BE49-F238E27FC236}">
                <a16:creationId xmlns:a16="http://schemas.microsoft.com/office/drawing/2014/main" id="{EB8EF850-2876-B3B8-0597-14CE3D79ED1B}"/>
              </a:ext>
            </a:extLst>
          </p:cNvPr>
          <p:cNvSpPr/>
          <p:nvPr/>
        </p:nvSpPr>
        <p:spPr>
          <a:xfrm rot="18900000">
            <a:off x="537936" y="4437472"/>
            <a:ext cx="1370826" cy="963119"/>
          </a:xfrm>
          <a:prstGeom prst="rightArrow">
            <a:avLst>
              <a:gd name="adj1" fmla="val 50000"/>
              <a:gd name="adj2" fmla="val 59434"/>
            </a:avLst>
          </a:prstGeom>
          <a:solidFill>
            <a:srgbClr val="00B050"/>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1880634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668B37-E822-F122-570A-75567788D83F}"/>
              </a:ext>
            </a:extLst>
          </p:cNvPr>
          <p:cNvSpPr>
            <a:spLocks noGrp="1"/>
          </p:cNvSpPr>
          <p:nvPr>
            <p:ph type="sldNum" sz="quarter" idx="12"/>
          </p:nvPr>
        </p:nvSpPr>
        <p:spPr/>
        <p:txBody>
          <a:bodyPr/>
          <a:lstStyle/>
          <a:p>
            <a:fld id="{DA0AC606-79BB-47AE-8FAB-517F7A07E3C8}" type="slidenum">
              <a:rPr lang="en-US" smtClean="0"/>
              <a:t>22</a:t>
            </a:fld>
            <a:endParaRPr lang="en-US"/>
          </a:p>
        </p:txBody>
      </p:sp>
      <p:pic>
        <p:nvPicPr>
          <p:cNvPr id="6" name="Picture 5" descr="A screenshot of a computer&#10;&#10;Description automatically generated">
            <a:extLst>
              <a:ext uri="{FF2B5EF4-FFF2-40B4-BE49-F238E27FC236}">
                <a16:creationId xmlns:a16="http://schemas.microsoft.com/office/drawing/2014/main" id="{FD3997E7-7760-8E00-C466-C6D490CBF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171" y="136524"/>
            <a:ext cx="10666704" cy="2848965"/>
          </a:xfrm>
          <a:prstGeom prst="rect">
            <a:avLst/>
          </a:prstGeom>
          <a:ln w="76200">
            <a:solidFill>
              <a:srgbClr val="00B050"/>
            </a:solidFill>
          </a:ln>
        </p:spPr>
      </p:pic>
      <p:sp>
        <p:nvSpPr>
          <p:cNvPr id="9" name="TextBox 8">
            <a:extLst>
              <a:ext uri="{FF2B5EF4-FFF2-40B4-BE49-F238E27FC236}">
                <a16:creationId xmlns:a16="http://schemas.microsoft.com/office/drawing/2014/main" id="{C7171ADA-15CF-3BD1-5DFC-2502DCD1FCC2}"/>
              </a:ext>
            </a:extLst>
          </p:cNvPr>
          <p:cNvSpPr txBox="1"/>
          <p:nvPr/>
        </p:nvSpPr>
        <p:spPr>
          <a:xfrm>
            <a:off x="603283" y="3182045"/>
            <a:ext cx="6927577" cy="3539430"/>
          </a:xfrm>
          <a:prstGeom prst="rect">
            <a:avLst/>
          </a:prstGeom>
          <a:noFill/>
          <a:ln>
            <a:noFill/>
          </a:ln>
        </p:spPr>
        <p:txBody>
          <a:bodyPr wrap="square" rtlCol="0">
            <a:spAutoFit/>
          </a:bodyPr>
          <a:lstStyle/>
          <a:p>
            <a:r>
              <a:rPr lang="en-US" sz="3200" b="1" dirty="0">
                <a:solidFill>
                  <a:schemeClr val="bg1"/>
                </a:solidFill>
              </a:rPr>
              <a:t>You can right click in the assets folder to create a new asset from a drop-down list. This includes scripts, materials, and folders. You may also rename, move, copy, paste, and delete assets in your folder. Click </a:t>
            </a:r>
            <a:r>
              <a:rPr lang="en-US" sz="3200" b="1" dirty="0">
                <a:solidFill>
                  <a:srgbClr val="00B050"/>
                </a:solidFill>
              </a:rPr>
              <a:t>Show in Explorer </a:t>
            </a:r>
            <a:r>
              <a:rPr lang="en-US" sz="3200" b="1" dirty="0">
                <a:solidFill>
                  <a:schemeClr val="bg1"/>
                </a:solidFill>
              </a:rPr>
              <a:t>to open its file location outside Unity.</a:t>
            </a:r>
          </a:p>
        </p:txBody>
      </p:sp>
      <p:pic>
        <p:nvPicPr>
          <p:cNvPr id="10" name="Picture 9" descr="A screenshot of a computer&#10;&#10;Description automatically generated">
            <a:extLst>
              <a:ext uri="{FF2B5EF4-FFF2-40B4-BE49-F238E27FC236}">
                <a16:creationId xmlns:a16="http://schemas.microsoft.com/office/drawing/2014/main" id="{1DCB3909-0DA1-7B01-340F-9AA8658A31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9525" y="358972"/>
            <a:ext cx="3719192" cy="5865996"/>
          </a:xfrm>
          <a:prstGeom prst="rect">
            <a:avLst/>
          </a:prstGeom>
          <a:ln w="76200">
            <a:solidFill>
              <a:srgbClr val="00B050"/>
            </a:solidFill>
          </a:ln>
        </p:spPr>
      </p:pic>
      <p:sp>
        <p:nvSpPr>
          <p:cNvPr id="11" name="Arrow: Right 10">
            <a:extLst>
              <a:ext uri="{FF2B5EF4-FFF2-40B4-BE49-F238E27FC236}">
                <a16:creationId xmlns:a16="http://schemas.microsoft.com/office/drawing/2014/main" id="{DB16EFCD-A049-8018-0E42-DC1A5D3908B5}"/>
              </a:ext>
            </a:extLst>
          </p:cNvPr>
          <p:cNvSpPr/>
          <p:nvPr/>
        </p:nvSpPr>
        <p:spPr>
          <a:xfrm rot="18900000">
            <a:off x="7100013" y="1579723"/>
            <a:ext cx="1370826" cy="963119"/>
          </a:xfrm>
          <a:prstGeom prst="rightArrow">
            <a:avLst>
              <a:gd name="adj1" fmla="val 50000"/>
              <a:gd name="adj2" fmla="val 59434"/>
            </a:avLst>
          </a:prstGeom>
          <a:solidFill>
            <a:srgbClr val="00B050"/>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2" name="Arrow: Right 11">
            <a:extLst>
              <a:ext uri="{FF2B5EF4-FFF2-40B4-BE49-F238E27FC236}">
                <a16:creationId xmlns:a16="http://schemas.microsoft.com/office/drawing/2014/main" id="{EDAB911A-C15A-7D66-5595-9CEBBD296FF0}"/>
              </a:ext>
            </a:extLst>
          </p:cNvPr>
          <p:cNvSpPr/>
          <p:nvPr/>
        </p:nvSpPr>
        <p:spPr>
          <a:xfrm flipV="1">
            <a:off x="9519875" y="292765"/>
            <a:ext cx="650789" cy="457233"/>
          </a:xfrm>
          <a:prstGeom prst="rightArrow">
            <a:avLst>
              <a:gd name="adj1" fmla="val 50000"/>
              <a:gd name="adj2" fmla="val 59434"/>
            </a:avLst>
          </a:prstGeom>
          <a:solidFill>
            <a:srgbClr val="00B050"/>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3" name="Arrow: Right 12">
            <a:extLst>
              <a:ext uri="{FF2B5EF4-FFF2-40B4-BE49-F238E27FC236}">
                <a16:creationId xmlns:a16="http://schemas.microsoft.com/office/drawing/2014/main" id="{F45D90AA-0D5A-DF27-1C38-AE3B269C04FA}"/>
              </a:ext>
            </a:extLst>
          </p:cNvPr>
          <p:cNvSpPr/>
          <p:nvPr/>
        </p:nvSpPr>
        <p:spPr>
          <a:xfrm flipV="1">
            <a:off x="9486150" y="2920692"/>
            <a:ext cx="650789" cy="457233"/>
          </a:xfrm>
          <a:prstGeom prst="rightArrow">
            <a:avLst>
              <a:gd name="adj1" fmla="val 50000"/>
              <a:gd name="adj2" fmla="val 59434"/>
            </a:avLst>
          </a:prstGeom>
          <a:solidFill>
            <a:srgbClr val="00B050"/>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4" name="Arrow: Right 13">
            <a:extLst>
              <a:ext uri="{FF2B5EF4-FFF2-40B4-BE49-F238E27FC236}">
                <a16:creationId xmlns:a16="http://schemas.microsoft.com/office/drawing/2014/main" id="{98CA5428-D064-5A63-1104-AADDF11DA6B3}"/>
              </a:ext>
            </a:extLst>
          </p:cNvPr>
          <p:cNvSpPr/>
          <p:nvPr/>
        </p:nvSpPr>
        <p:spPr>
          <a:xfrm flipV="1">
            <a:off x="9486149" y="4752495"/>
            <a:ext cx="650789" cy="457233"/>
          </a:xfrm>
          <a:prstGeom prst="rightArrow">
            <a:avLst>
              <a:gd name="adj1" fmla="val 50000"/>
              <a:gd name="adj2" fmla="val 59434"/>
            </a:avLst>
          </a:prstGeom>
          <a:solidFill>
            <a:srgbClr val="00B050"/>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5" name="Arrow: Right 14">
            <a:extLst>
              <a:ext uri="{FF2B5EF4-FFF2-40B4-BE49-F238E27FC236}">
                <a16:creationId xmlns:a16="http://schemas.microsoft.com/office/drawing/2014/main" id="{A92DA6FE-416C-67EA-41CC-3ECFD2A67F32}"/>
              </a:ext>
            </a:extLst>
          </p:cNvPr>
          <p:cNvSpPr/>
          <p:nvPr/>
        </p:nvSpPr>
        <p:spPr>
          <a:xfrm rot="18900000" flipV="1">
            <a:off x="9585596" y="752318"/>
            <a:ext cx="650789" cy="457233"/>
          </a:xfrm>
          <a:prstGeom prst="rightArrow">
            <a:avLst>
              <a:gd name="adj1" fmla="val 50000"/>
              <a:gd name="adj2" fmla="val 59434"/>
            </a:avLst>
          </a:prstGeom>
          <a:solidFill>
            <a:srgbClr val="00B050"/>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3" name="Arrow: Right 2">
            <a:extLst>
              <a:ext uri="{FF2B5EF4-FFF2-40B4-BE49-F238E27FC236}">
                <a16:creationId xmlns:a16="http://schemas.microsoft.com/office/drawing/2014/main" id="{EC38590A-3859-F0AA-5405-F348ABBA3D73}"/>
              </a:ext>
            </a:extLst>
          </p:cNvPr>
          <p:cNvSpPr/>
          <p:nvPr/>
        </p:nvSpPr>
        <p:spPr>
          <a:xfrm rot="18900000">
            <a:off x="3741594" y="1324548"/>
            <a:ext cx="1370826" cy="963119"/>
          </a:xfrm>
          <a:prstGeom prst="rightArrow">
            <a:avLst>
              <a:gd name="adj1" fmla="val 50000"/>
              <a:gd name="adj2" fmla="val 59434"/>
            </a:avLst>
          </a:prstGeom>
          <a:solidFill>
            <a:srgbClr val="00B050"/>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684026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668B37-E822-F122-570A-75567788D83F}"/>
              </a:ext>
            </a:extLst>
          </p:cNvPr>
          <p:cNvSpPr>
            <a:spLocks noGrp="1"/>
          </p:cNvSpPr>
          <p:nvPr>
            <p:ph type="sldNum" sz="quarter" idx="12"/>
          </p:nvPr>
        </p:nvSpPr>
        <p:spPr/>
        <p:txBody>
          <a:bodyPr/>
          <a:lstStyle/>
          <a:p>
            <a:fld id="{DA0AC606-79BB-47AE-8FAB-517F7A07E3C8}" type="slidenum">
              <a:rPr lang="en-US" smtClean="0"/>
              <a:t>23</a:t>
            </a:fld>
            <a:endParaRPr lang="en-US"/>
          </a:p>
        </p:txBody>
      </p:sp>
      <p:sp>
        <p:nvSpPr>
          <p:cNvPr id="9" name="TextBox 8">
            <a:extLst>
              <a:ext uri="{FF2B5EF4-FFF2-40B4-BE49-F238E27FC236}">
                <a16:creationId xmlns:a16="http://schemas.microsoft.com/office/drawing/2014/main" id="{C7171ADA-15CF-3BD1-5DFC-2502DCD1FCC2}"/>
              </a:ext>
            </a:extLst>
          </p:cNvPr>
          <p:cNvSpPr txBox="1"/>
          <p:nvPr/>
        </p:nvSpPr>
        <p:spPr>
          <a:xfrm>
            <a:off x="357483" y="394662"/>
            <a:ext cx="8253117" cy="2554545"/>
          </a:xfrm>
          <a:prstGeom prst="rect">
            <a:avLst/>
          </a:prstGeom>
          <a:noFill/>
          <a:ln>
            <a:noFill/>
          </a:ln>
        </p:spPr>
        <p:txBody>
          <a:bodyPr wrap="square" rtlCol="0">
            <a:spAutoFit/>
          </a:bodyPr>
          <a:lstStyle/>
          <a:p>
            <a:r>
              <a:rPr lang="en-US" sz="3200" b="1" dirty="0">
                <a:solidFill>
                  <a:schemeClr val="bg1"/>
                </a:solidFill>
              </a:rPr>
              <a:t>Dragging an object from the scene into the Assets folder saves it as a </a:t>
            </a:r>
            <a:r>
              <a:rPr lang="en-US" sz="3200" b="1" dirty="0">
                <a:solidFill>
                  <a:srgbClr val="00B050"/>
                </a:solidFill>
              </a:rPr>
              <a:t>Prefab</a:t>
            </a:r>
            <a:r>
              <a:rPr lang="en-US" sz="3200" b="1" dirty="0">
                <a:solidFill>
                  <a:schemeClr val="bg1"/>
                </a:solidFill>
              </a:rPr>
              <a:t>. This is a great way to store objects you need to use multiple times. Editing a prefab (by double clicking it) updates all prefabs in your scenes when saved.</a:t>
            </a:r>
          </a:p>
        </p:txBody>
      </p:sp>
      <p:pic>
        <p:nvPicPr>
          <p:cNvPr id="4" name="Picture 3" descr="A blue cube with white text&#10;&#10;Description automatically generated">
            <a:extLst>
              <a:ext uri="{FF2B5EF4-FFF2-40B4-BE49-F238E27FC236}">
                <a16:creationId xmlns:a16="http://schemas.microsoft.com/office/drawing/2014/main" id="{E02B54DC-1166-3EC1-851C-44C6F7CAB3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8900" y="394662"/>
            <a:ext cx="1818218" cy="2318885"/>
          </a:xfrm>
          <a:prstGeom prst="rect">
            <a:avLst/>
          </a:prstGeom>
          <a:ln w="76200">
            <a:solidFill>
              <a:srgbClr val="00B050"/>
            </a:solidFill>
          </a:ln>
        </p:spPr>
      </p:pic>
      <p:sp>
        <p:nvSpPr>
          <p:cNvPr id="5" name="TextBox 4">
            <a:extLst>
              <a:ext uri="{FF2B5EF4-FFF2-40B4-BE49-F238E27FC236}">
                <a16:creationId xmlns:a16="http://schemas.microsoft.com/office/drawing/2014/main" id="{64F4E0D8-7ABC-3C2E-00EF-02B8C88BBE8B}"/>
              </a:ext>
            </a:extLst>
          </p:cNvPr>
          <p:cNvSpPr txBox="1"/>
          <p:nvPr/>
        </p:nvSpPr>
        <p:spPr>
          <a:xfrm>
            <a:off x="8828768" y="2849363"/>
            <a:ext cx="2838483" cy="646331"/>
          </a:xfrm>
          <a:prstGeom prst="rect">
            <a:avLst/>
          </a:prstGeom>
          <a:noFill/>
        </p:spPr>
        <p:txBody>
          <a:bodyPr wrap="square" rtlCol="0">
            <a:spAutoFit/>
          </a:bodyPr>
          <a:lstStyle/>
          <a:p>
            <a:pPr algn="ctr"/>
            <a:r>
              <a:rPr lang="en-US" sz="3600" b="1" dirty="0">
                <a:solidFill>
                  <a:schemeClr val="bg1"/>
                </a:solidFill>
              </a:rPr>
              <a:t>Prefab Icon</a:t>
            </a:r>
          </a:p>
        </p:txBody>
      </p:sp>
      <p:pic>
        <p:nvPicPr>
          <p:cNvPr id="8" name="Picture 7" descr="A screen shot of a cube&#10;&#10;Description automatically generated">
            <a:extLst>
              <a:ext uri="{FF2B5EF4-FFF2-40B4-BE49-F238E27FC236}">
                <a16:creationId xmlns:a16="http://schemas.microsoft.com/office/drawing/2014/main" id="{05B10F9C-7FB1-1A85-EC96-C11DB26984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1" y="3846670"/>
            <a:ext cx="3091157" cy="2616668"/>
          </a:xfrm>
          <a:prstGeom prst="rect">
            <a:avLst/>
          </a:prstGeom>
          <a:ln w="76200">
            <a:solidFill>
              <a:srgbClr val="00B050"/>
            </a:solidFill>
          </a:ln>
        </p:spPr>
      </p:pic>
      <p:sp>
        <p:nvSpPr>
          <p:cNvPr id="16" name="TextBox 15">
            <a:extLst>
              <a:ext uri="{FF2B5EF4-FFF2-40B4-BE49-F238E27FC236}">
                <a16:creationId xmlns:a16="http://schemas.microsoft.com/office/drawing/2014/main" id="{4F801300-E001-6F36-2A9C-292ABB12A09B}"/>
              </a:ext>
            </a:extLst>
          </p:cNvPr>
          <p:cNvSpPr txBox="1"/>
          <p:nvPr/>
        </p:nvSpPr>
        <p:spPr>
          <a:xfrm>
            <a:off x="3581401" y="3631510"/>
            <a:ext cx="8253118" cy="3046988"/>
          </a:xfrm>
          <a:prstGeom prst="rect">
            <a:avLst/>
          </a:prstGeom>
          <a:noFill/>
        </p:spPr>
        <p:txBody>
          <a:bodyPr wrap="square" rtlCol="0">
            <a:spAutoFit/>
          </a:bodyPr>
          <a:lstStyle/>
          <a:p>
            <a:r>
              <a:rPr lang="en-US" sz="3200" b="1" dirty="0">
                <a:solidFill>
                  <a:schemeClr val="bg1"/>
                </a:solidFill>
              </a:rPr>
              <a:t>Prefabs always appear with </a:t>
            </a:r>
            <a:r>
              <a:rPr lang="en-US" sz="3200" b="1" dirty="0">
                <a:solidFill>
                  <a:srgbClr val="7FD6FD"/>
                </a:solidFill>
              </a:rPr>
              <a:t>blue text </a:t>
            </a:r>
            <a:r>
              <a:rPr lang="en-US" sz="3200" b="1" dirty="0">
                <a:solidFill>
                  <a:schemeClr val="bg1"/>
                </a:solidFill>
              </a:rPr>
              <a:t>in the editor. Changes made to individual prefabs don’t update every other prefab unless it is specifically the prefab template being edited. While editing a prefab template, the scene has a blueprint-like (or white) background.</a:t>
            </a:r>
          </a:p>
        </p:txBody>
      </p:sp>
    </p:spTree>
    <p:extLst>
      <p:ext uri="{BB962C8B-B14F-4D97-AF65-F5344CB8AC3E}">
        <p14:creationId xmlns:p14="http://schemas.microsoft.com/office/powerpoint/2010/main" val="3752569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668B37-E822-F122-570A-75567788D83F}"/>
              </a:ext>
            </a:extLst>
          </p:cNvPr>
          <p:cNvSpPr>
            <a:spLocks noGrp="1"/>
          </p:cNvSpPr>
          <p:nvPr>
            <p:ph type="sldNum" sz="quarter" idx="12"/>
          </p:nvPr>
        </p:nvSpPr>
        <p:spPr/>
        <p:txBody>
          <a:bodyPr/>
          <a:lstStyle/>
          <a:p>
            <a:fld id="{DA0AC606-79BB-47AE-8FAB-517F7A07E3C8}" type="slidenum">
              <a:rPr lang="en-US" smtClean="0"/>
              <a:t>24</a:t>
            </a:fld>
            <a:endParaRPr lang="en-US"/>
          </a:p>
        </p:txBody>
      </p:sp>
      <p:sp>
        <p:nvSpPr>
          <p:cNvPr id="9" name="TextBox 8">
            <a:extLst>
              <a:ext uri="{FF2B5EF4-FFF2-40B4-BE49-F238E27FC236}">
                <a16:creationId xmlns:a16="http://schemas.microsoft.com/office/drawing/2014/main" id="{C7171ADA-15CF-3BD1-5DFC-2502DCD1FCC2}"/>
              </a:ext>
            </a:extLst>
          </p:cNvPr>
          <p:cNvSpPr txBox="1"/>
          <p:nvPr/>
        </p:nvSpPr>
        <p:spPr>
          <a:xfrm>
            <a:off x="77638" y="304201"/>
            <a:ext cx="6419850" cy="5262979"/>
          </a:xfrm>
          <a:prstGeom prst="rect">
            <a:avLst/>
          </a:prstGeom>
          <a:noFill/>
          <a:ln>
            <a:noFill/>
          </a:ln>
        </p:spPr>
        <p:txBody>
          <a:bodyPr wrap="square" rtlCol="0">
            <a:spAutoFit/>
          </a:bodyPr>
          <a:lstStyle/>
          <a:p>
            <a:r>
              <a:rPr lang="en-US" sz="2800" b="1" dirty="0">
                <a:solidFill>
                  <a:schemeClr val="bg1"/>
                </a:solidFill>
              </a:rPr>
              <a:t>When creating a </a:t>
            </a:r>
            <a:r>
              <a:rPr lang="en-US" sz="2800" b="1" dirty="0">
                <a:solidFill>
                  <a:srgbClr val="7030A0"/>
                </a:solidFill>
              </a:rPr>
              <a:t>Material</a:t>
            </a:r>
            <a:r>
              <a:rPr lang="en-US" sz="2800" b="1" dirty="0">
                <a:solidFill>
                  <a:schemeClr val="bg1"/>
                </a:solidFill>
              </a:rPr>
              <a:t> in the assets folder, there are some important settings to keep in mind. You can select whether to render </a:t>
            </a:r>
            <a:r>
              <a:rPr lang="en-US" sz="2800" b="1" dirty="0">
                <a:solidFill>
                  <a:srgbClr val="00B050"/>
                </a:solidFill>
              </a:rPr>
              <a:t>Opaque</a:t>
            </a:r>
            <a:r>
              <a:rPr lang="en-US" sz="2800" b="1" dirty="0">
                <a:solidFill>
                  <a:schemeClr val="bg1"/>
                </a:solidFill>
              </a:rPr>
              <a:t> or </a:t>
            </a:r>
            <a:r>
              <a:rPr lang="en-US" sz="2800" b="1" dirty="0">
                <a:solidFill>
                  <a:srgbClr val="006600"/>
                </a:solidFill>
              </a:rPr>
              <a:t>Transparent</a:t>
            </a:r>
            <a:r>
              <a:rPr lang="en-US" sz="2800" b="1" dirty="0">
                <a:solidFill>
                  <a:schemeClr val="bg1"/>
                </a:solidFill>
              </a:rPr>
              <a:t>. </a:t>
            </a:r>
            <a:r>
              <a:rPr lang="en-US" sz="2800" b="1" dirty="0">
                <a:solidFill>
                  <a:srgbClr val="FF0000"/>
                </a:solidFill>
              </a:rPr>
              <a:t>Albedo</a:t>
            </a:r>
            <a:r>
              <a:rPr lang="en-US" sz="2800" b="1" dirty="0">
                <a:solidFill>
                  <a:schemeClr val="bg1"/>
                </a:solidFill>
              </a:rPr>
              <a:t> is color, and </a:t>
            </a:r>
            <a:r>
              <a:rPr lang="en-US" sz="2800" b="1" dirty="0">
                <a:solidFill>
                  <a:srgbClr val="0070C0"/>
                </a:solidFill>
              </a:rPr>
              <a:t>Metallic</a:t>
            </a:r>
            <a:r>
              <a:rPr lang="en-US" sz="2800" b="1" dirty="0">
                <a:solidFill>
                  <a:schemeClr val="bg1"/>
                </a:solidFill>
              </a:rPr>
              <a:t> and </a:t>
            </a:r>
            <a:r>
              <a:rPr lang="en-US" sz="2800" b="1" dirty="0">
                <a:solidFill>
                  <a:srgbClr val="00B0F0"/>
                </a:solidFill>
              </a:rPr>
              <a:t>Smoothness</a:t>
            </a:r>
            <a:r>
              <a:rPr lang="en-US" sz="2800" b="1" dirty="0">
                <a:solidFill>
                  <a:schemeClr val="bg1"/>
                </a:solidFill>
              </a:rPr>
              <a:t> define how shiny the material is. </a:t>
            </a:r>
            <a:r>
              <a:rPr lang="en-US" sz="2800" b="1" dirty="0">
                <a:solidFill>
                  <a:srgbClr val="FFFF00"/>
                </a:solidFill>
              </a:rPr>
              <a:t>Emission</a:t>
            </a:r>
            <a:r>
              <a:rPr lang="en-US" sz="2800" b="1" dirty="0">
                <a:solidFill>
                  <a:schemeClr val="bg1"/>
                </a:solidFill>
              </a:rPr>
              <a:t> is whether the material glows, how much it glows, and what color it glows. You can define a material’s </a:t>
            </a:r>
            <a:r>
              <a:rPr lang="en-US" sz="2800" b="1" dirty="0">
                <a:solidFill>
                  <a:srgbClr val="92D050"/>
                </a:solidFill>
              </a:rPr>
              <a:t>Texture</a:t>
            </a:r>
            <a:r>
              <a:rPr lang="en-US" sz="2800" b="1" dirty="0">
                <a:solidFill>
                  <a:schemeClr val="bg1"/>
                </a:solidFill>
              </a:rPr>
              <a:t> for each of these settings by clicking the small circle in front of its name. </a:t>
            </a:r>
            <a:r>
              <a:rPr lang="en-US" sz="2800" b="1" dirty="0">
                <a:solidFill>
                  <a:srgbClr val="C00000"/>
                </a:solidFill>
              </a:rPr>
              <a:t>Tiling</a:t>
            </a:r>
            <a:r>
              <a:rPr lang="en-US" sz="2800" b="1" dirty="0">
                <a:solidFill>
                  <a:schemeClr val="bg1"/>
                </a:solidFill>
              </a:rPr>
              <a:t> controls the size of the texture across objects.</a:t>
            </a:r>
          </a:p>
        </p:txBody>
      </p:sp>
      <p:pic>
        <p:nvPicPr>
          <p:cNvPr id="6" name="Picture 5" descr="A screenshot of a computer&#10;&#10;Description automatically generated">
            <a:extLst>
              <a:ext uri="{FF2B5EF4-FFF2-40B4-BE49-F238E27FC236}">
                <a16:creationId xmlns:a16="http://schemas.microsoft.com/office/drawing/2014/main" id="{25AF3DE2-8CDD-51A0-5D90-8C1AC5EC0D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157" y="568493"/>
            <a:ext cx="5372304" cy="5721014"/>
          </a:xfrm>
          <a:prstGeom prst="rect">
            <a:avLst/>
          </a:prstGeom>
          <a:ln w="76200">
            <a:solidFill>
              <a:srgbClr val="00B050"/>
            </a:solidFill>
          </a:ln>
        </p:spPr>
      </p:pic>
      <p:pic>
        <p:nvPicPr>
          <p:cNvPr id="4" name="Picture 3" descr="A screenshot of a computer program&#10;&#10;Description automatically generated">
            <a:extLst>
              <a:ext uri="{FF2B5EF4-FFF2-40B4-BE49-F238E27FC236}">
                <a16:creationId xmlns:a16="http://schemas.microsoft.com/office/drawing/2014/main" id="{5CCB6E9A-32CB-5153-80BD-4328BB4CED68}"/>
              </a:ext>
            </a:extLst>
          </p:cNvPr>
          <p:cNvPicPr>
            <a:picLocks noChangeAspect="1"/>
          </p:cNvPicPr>
          <p:nvPr/>
        </p:nvPicPr>
        <p:blipFill rotWithShape="1">
          <a:blip r:embed="rId3">
            <a:extLst>
              <a:ext uri="{28A0092B-C50C-407E-A947-70E740481C1C}">
                <a14:useLocalDpi xmlns:a14="http://schemas.microsoft.com/office/drawing/2010/main" val="0"/>
              </a:ext>
            </a:extLst>
          </a:blip>
          <a:srcRect t="68485" b="15964"/>
          <a:stretch/>
        </p:blipFill>
        <p:spPr>
          <a:xfrm>
            <a:off x="384409" y="5653441"/>
            <a:ext cx="5806307" cy="636066"/>
          </a:xfrm>
          <a:prstGeom prst="rect">
            <a:avLst/>
          </a:prstGeom>
          <a:ln w="76200">
            <a:solidFill>
              <a:srgbClr val="00B050"/>
            </a:solidFill>
          </a:ln>
        </p:spPr>
      </p:pic>
    </p:spTree>
    <p:extLst>
      <p:ext uri="{BB962C8B-B14F-4D97-AF65-F5344CB8AC3E}">
        <p14:creationId xmlns:p14="http://schemas.microsoft.com/office/powerpoint/2010/main" val="2966306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7C66FD2-6F42-DDE8-F4BB-521102B31ACA}"/>
              </a:ext>
            </a:extLst>
          </p:cNvPr>
          <p:cNvSpPr txBox="1"/>
          <p:nvPr/>
        </p:nvSpPr>
        <p:spPr>
          <a:xfrm>
            <a:off x="184112" y="14426"/>
            <a:ext cx="10321963" cy="1754326"/>
          </a:xfrm>
          <a:prstGeom prst="rect">
            <a:avLst/>
          </a:prstGeom>
          <a:noFill/>
        </p:spPr>
        <p:txBody>
          <a:bodyPr wrap="square" rtlCol="0">
            <a:spAutoFit/>
          </a:bodyPr>
          <a:lstStyle/>
          <a:p>
            <a:r>
              <a:rPr lang="en-US" sz="3600" b="1" dirty="0">
                <a:solidFill>
                  <a:schemeClr val="bg2"/>
                </a:solidFill>
              </a:rPr>
              <a:t>You can add Visual Scripting by clicking Window, Visual Scripting, Visual Scripting Graph. Click Create and wait until you see the following menu.</a:t>
            </a:r>
          </a:p>
        </p:txBody>
      </p:sp>
      <p:sp>
        <p:nvSpPr>
          <p:cNvPr id="2" name="Slide Number Placeholder 1">
            <a:extLst>
              <a:ext uri="{FF2B5EF4-FFF2-40B4-BE49-F238E27FC236}">
                <a16:creationId xmlns:a16="http://schemas.microsoft.com/office/drawing/2014/main" id="{76668B37-E822-F122-570A-75567788D83F}"/>
              </a:ext>
            </a:extLst>
          </p:cNvPr>
          <p:cNvSpPr>
            <a:spLocks noGrp="1"/>
          </p:cNvSpPr>
          <p:nvPr>
            <p:ph type="sldNum" sz="quarter" idx="12"/>
          </p:nvPr>
        </p:nvSpPr>
        <p:spPr/>
        <p:txBody>
          <a:bodyPr/>
          <a:lstStyle/>
          <a:p>
            <a:fld id="{DA0AC606-79BB-47AE-8FAB-517F7A07E3C8}" type="slidenum">
              <a:rPr lang="en-US" smtClean="0"/>
              <a:t>25</a:t>
            </a:fld>
            <a:endParaRPr lang="en-US"/>
          </a:p>
        </p:txBody>
      </p:sp>
      <p:pic>
        <p:nvPicPr>
          <p:cNvPr id="3" name="Picture 2" descr="A screenshot of a computer&#10;&#10;Description automatically generated">
            <a:extLst>
              <a:ext uri="{FF2B5EF4-FFF2-40B4-BE49-F238E27FC236}">
                <a16:creationId xmlns:a16="http://schemas.microsoft.com/office/drawing/2014/main" id="{76F20007-DB2D-0609-BB32-DC769240D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525" y="1890851"/>
            <a:ext cx="4828698" cy="4309053"/>
          </a:xfrm>
          <a:prstGeom prst="rect">
            <a:avLst/>
          </a:prstGeom>
          <a:ln w="76200">
            <a:solidFill>
              <a:srgbClr val="00B050"/>
            </a:solidFill>
          </a:ln>
        </p:spPr>
      </p:pic>
      <p:sp>
        <p:nvSpPr>
          <p:cNvPr id="4" name="Arrow: Right 3">
            <a:extLst>
              <a:ext uri="{FF2B5EF4-FFF2-40B4-BE49-F238E27FC236}">
                <a16:creationId xmlns:a16="http://schemas.microsoft.com/office/drawing/2014/main" id="{48C4DC66-DD23-5B0F-F40E-C7B15F431789}"/>
              </a:ext>
            </a:extLst>
          </p:cNvPr>
          <p:cNvSpPr/>
          <p:nvPr/>
        </p:nvSpPr>
        <p:spPr>
          <a:xfrm>
            <a:off x="184112" y="5434016"/>
            <a:ext cx="1370826" cy="963119"/>
          </a:xfrm>
          <a:prstGeom prst="rightArrow">
            <a:avLst>
              <a:gd name="adj1" fmla="val 50000"/>
              <a:gd name="adj2" fmla="val 59434"/>
            </a:avLst>
          </a:prstGeom>
          <a:solidFill>
            <a:srgbClr val="00B050"/>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pic>
        <p:nvPicPr>
          <p:cNvPr id="5" name="Picture 4" descr="A screenshot of a computer&#10;&#10;Description automatically generated">
            <a:extLst>
              <a:ext uri="{FF2B5EF4-FFF2-40B4-BE49-F238E27FC236}">
                <a16:creationId xmlns:a16="http://schemas.microsoft.com/office/drawing/2014/main" id="{562B2834-1165-868E-4C99-44DA13A884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6180" y="2333625"/>
            <a:ext cx="8180289" cy="4022725"/>
          </a:xfrm>
          <a:prstGeom prst="rect">
            <a:avLst/>
          </a:prstGeom>
          <a:ln w="76200">
            <a:solidFill>
              <a:srgbClr val="00B050"/>
            </a:solidFill>
          </a:ln>
        </p:spPr>
      </p:pic>
      <p:sp>
        <p:nvSpPr>
          <p:cNvPr id="6" name="Arrow: Right 5">
            <a:extLst>
              <a:ext uri="{FF2B5EF4-FFF2-40B4-BE49-F238E27FC236}">
                <a16:creationId xmlns:a16="http://schemas.microsoft.com/office/drawing/2014/main" id="{259BD989-3B04-EDD1-3C9A-9C38D58E8BBA}"/>
              </a:ext>
            </a:extLst>
          </p:cNvPr>
          <p:cNvSpPr/>
          <p:nvPr/>
        </p:nvSpPr>
        <p:spPr>
          <a:xfrm rot="8100000">
            <a:off x="8810261" y="1977436"/>
            <a:ext cx="1370826" cy="963119"/>
          </a:xfrm>
          <a:prstGeom prst="rightArrow">
            <a:avLst>
              <a:gd name="adj1" fmla="val 50000"/>
              <a:gd name="adj2" fmla="val 59434"/>
            </a:avLst>
          </a:prstGeom>
          <a:solidFill>
            <a:srgbClr val="00B050"/>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820125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7C66FD2-6F42-DDE8-F4BB-521102B31ACA}"/>
              </a:ext>
            </a:extLst>
          </p:cNvPr>
          <p:cNvSpPr txBox="1"/>
          <p:nvPr/>
        </p:nvSpPr>
        <p:spPr>
          <a:xfrm>
            <a:off x="230166" y="4230588"/>
            <a:ext cx="11731663" cy="2308324"/>
          </a:xfrm>
          <a:prstGeom prst="rect">
            <a:avLst/>
          </a:prstGeom>
          <a:noFill/>
        </p:spPr>
        <p:txBody>
          <a:bodyPr wrap="square" rtlCol="0">
            <a:spAutoFit/>
          </a:bodyPr>
          <a:lstStyle/>
          <a:p>
            <a:pPr algn="ctr"/>
            <a:r>
              <a:rPr lang="en-US" sz="3600" b="1" dirty="0">
                <a:solidFill>
                  <a:srgbClr val="00B050"/>
                </a:solidFill>
              </a:rPr>
              <a:t>Visual Scripting</a:t>
            </a:r>
            <a:r>
              <a:rPr lang="en-US" sz="3600" b="1" dirty="0">
                <a:solidFill>
                  <a:schemeClr val="bg1"/>
                </a:solidFill>
              </a:rPr>
              <a:t> is a simplified version of coding that allows you to give objects behaviors via a Script Machine. It is largely up to you to find out what you want to make and how to make it, but here are some important tips.</a:t>
            </a:r>
          </a:p>
        </p:txBody>
      </p:sp>
      <p:sp>
        <p:nvSpPr>
          <p:cNvPr id="2" name="Slide Number Placeholder 1">
            <a:extLst>
              <a:ext uri="{FF2B5EF4-FFF2-40B4-BE49-F238E27FC236}">
                <a16:creationId xmlns:a16="http://schemas.microsoft.com/office/drawing/2014/main" id="{76668B37-E822-F122-570A-75567788D83F}"/>
              </a:ext>
            </a:extLst>
          </p:cNvPr>
          <p:cNvSpPr>
            <a:spLocks noGrp="1"/>
          </p:cNvSpPr>
          <p:nvPr>
            <p:ph type="sldNum" sz="quarter" idx="12"/>
          </p:nvPr>
        </p:nvSpPr>
        <p:spPr/>
        <p:txBody>
          <a:bodyPr/>
          <a:lstStyle/>
          <a:p>
            <a:fld id="{DA0AC606-79BB-47AE-8FAB-517F7A07E3C8}" type="slidenum">
              <a:rPr lang="en-US" smtClean="0"/>
              <a:t>26</a:t>
            </a:fld>
            <a:endParaRPr lang="en-US"/>
          </a:p>
        </p:txBody>
      </p:sp>
      <p:pic>
        <p:nvPicPr>
          <p:cNvPr id="5" name="Picture 4" descr="A screenshot of a computer&#10;&#10;Description automatically generated">
            <a:extLst>
              <a:ext uri="{FF2B5EF4-FFF2-40B4-BE49-F238E27FC236}">
                <a16:creationId xmlns:a16="http://schemas.microsoft.com/office/drawing/2014/main" id="{562B2834-1165-868E-4C99-44DA13A884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4119" y="319088"/>
            <a:ext cx="7703756" cy="3788388"/>
          </a:xfrm>
          <a:prstGeom prst="rect">
            <a:avLst/>
          </a:prstGeom>
          <a:ln w="76200">
            <a:solidFill>
              <a:srgbClr val="00B050"/>
            </a:solidFill>
          </a:ln>
        </p:spPr>
      </p:pic>
    </p:spTree>
    <p:extLst>
      <p:ext uri="{BB962C8B-B14F-4D97-AF65-F5344CB8AC3E}">
        <p14:creationId xmlns:p14="http://schemas.microsoft.com/office/powerpoint/2010/main" val="4079163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7C66FD2-6F42-DDE8-F4BB-521102B31ACA}"/>
              </a:ext>
            </a:extLst>
          </p:cNvPr>
          <p:cNvSpPr txBox="1"/>
          <p:nvPr/>
        </p:nvSpPr>
        <p:spPr>
          <a:xfrm>
            <a:off x="3714809" y="1412723"/>
            <a:ext cx="6286500" cy="1200329"/>
          </a:xfrm>
          <a:prstGeom prst="rect">
            <a:avLst/>
          </a:prstGeom>
          <a:noFill/>
        </p:spPr>
        <p:txBody>
          <a:bodyPr wrap="square" rtlCol="0">
            <a:spAutoFit/>
          </a:bodyPr>
          <a:lstStyle/>
          <a:p>
            <a:r>
              <a:rPr lang="en-US" sz="3600" b="1" dirty="0">
                <a:solidFill>
                  <a:srgbClr val="FFC000"/>
                </a:solidFill>
              </a:rPr>
              <a:t>On Start </a:t>
            </a:r>
            <a:r>
              <a:rPr lang="en-US" sz="3600" b="1" dirty="0">
                <a:solidFill>
                  <a:schemeClr val="bg2"/>
                </a:solidFill>
              </a:rPr>
              <a:t>is ran when an object is activated / created in a scene.</a:t>
            </a:r>
            <a:endParaRPr lang="en-US" sz="3600" b="1" dirty="0">
              <a:solidFill>
                <a:srgbClr val="FFC000"/>
              </a:solidFill>
            </a:endParaRPr>
          </a:p>
        </p:txBody>
      </p:sp>
      <p:sp>
        <p:nvSpPr>
          <p:cNvPr id="2" name="Slide Number Placeholder 1">
            <a:extLst>
              <a:ext uri="{FF2B5EF4-FFF2-40B4-BE49-F238E27FC236}">
                <a16:creationId xmlns:a16="http://schemas.microsoft.com/office/drawing/2014/main" id="{76668B37-E822-F122-570A-75567788D83F}"/>
              </a:ext>
            </a:extLst>
          </p:cNvPr>
          <p:cNvSpPr>
            <a:spLocks noGrp="1"/>
          </p:cNvSpPr>
          <p:nvPr>
            <p:ph type="sldNum" sz="quarter" idx="12"/>
          </p:nvPr>
        </p:nvSpPr>
        <p:spPr/>
        <p:txBody>
          <a:bodyPr/>
          <a:lstStyle/>
          <a:p>
            <a:fld id="{DA0AC606-79BB-47AE-8FAB-517F7A07E3C8}" type="slidenum">
              <a:rPr lang="en-US" smtClean="0"/>
              <a:t>27</a:t>
            </a:fld>
            <a:endParaRPr lang="en-US"/>
          </a:p>
        </p:txBody>
      </p:sp>
      <p:pic>
        <p:nvPicPr>
          <p:cNvPr id="8" name="Picture 7" descr="A screen shot of a computer&#10;&#10;Description automatically generated">
            <a:extLst>
              <a:ext uri="{FF2B5EF4-FFF2-40B4-BE49-F238E27FC236}">
                <a16:creationId xmlns:a16="http://schemas.microsoft.com/office/drawing/2014/main" id="{53A317F0-D7F7-B0D1-45AF-7BA4397463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728" y="779549"/>
            <a:ext cx="2909409" cy="2466675"/>
          </a:xfrm>
          <a:prstGeom prst="rect">
            <a:avLst/>
          </a:prstGeom>
          <a:ln w="76200">
            <a:solidFill>
              <a:srgbClr val="00B050"/>
            </a:solidFill>
          </a:ln>
        </p:spPr>
      </p:pic>
      <p:pic>
        <p:nvPicPr>
          <p:cNvPr id="11" name="Picture 10" descr="A screen shot of a computer&#10;&#10;Description automatically generated">
            <a:extLst>
              <a:ext uri="{FF2B5EF4-FFF2-40B4-BE49-F238E27FC236}">
                <a16:creationId xmlns:a16="http://schemas.microsoft.com/office/drawing/2014/main" id="{27083A2D-F42E-669F-E132-8D16C6C687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728" y="4030194"/>
            <a:ext cx="2935822" cy="2074648"/>
          </a:xfrm>
          <a:prstGeom prst="rect">
            <a:avLst/>
          </a:prstGeom>
          <a:ln w="76200">
            <a:solidFill>
              <a:srgbClr val="00B050"/>
            </a:solidFill>
          </a:ln>
        </p:spPr>
      </p:pic>
      <p:sp>
        <p:nvSpPr>
          <p:cNvPr id="12" name="TextBox 11">
            <a:extLst>
              <a:ext uri="{FF2B5EF4-FFF2-40B4-BE49-F238E27FC236}">
                <a16:creationId xmlns:a16="http://schemas.microsoft.com/office/drawing/2014/main" id="{D56E3D4D-5EE9-1657-D567-175A6DCB8380}"/>
              </a:ext>
            </a:extLst>
          </p:cNvPr>
          <p:cNvSpPr txBox="1"/>
          <p:nvPr/>
        </p:nvSpPr>
        <p:spPr>
          <a:xfrm>
            <a:off x="3714809" y="3913356"/>
            <a:ext cx="8610541" cy="2308324"/>
          </a:xfrm>
          <a:prstGeom prst="rect">
            <a:avLst/>
          </a:prstGeom>
          <a:noFill/>
        </p:spPr>
        <p:txBody>
          <a:bodyPr wrap="square" rtlCol="0">
            <a:spAutoFit/>
          </a:bodyPr>
          <a:lstStyle/>
          <a:p>
            <a:r>
              <a:rPr lang="en-US" sz="3600" b="1" dirty="0">
                <a:solidFill>
                  <a:srgbClr val="92D050"/>
                </a:solidFill>
              </a:rPr>
              <a:t>On Update </a:t>
            </a:r>
            <a:r>
              <a:rPr lang="en-US" sz="3600" b="1" dirty="0">
                <a:solidFill>
                  <a:schemeClr val="bg2"/>
                </a:solidFill>
              </a:rPr>
              <a:t>is ran as fast as the game’s framerate. </a:t>
            </a:r>
            <a:r>
              <a:rPr lang="en-US" sz="3600" b="1" dirty="0">
                <a:solidFill>
                  <a:srgbClr val="92D050"/>
                </a:solidFill>
              </a:rPr>
              <a:t>On Fixed Update </a:t>
            </a:r>
            <a:r>
              <a:rPr lang="en-US" sz="3600" b="1" dirty="0">
                <a:solidFill>
                  <a:schemeClr val="bg2"/>
                </a:solidFill>
              </a:rPr>
              <a:t>is similar but instead runs at fixed intervals, making it good for physics and consistent movement.</a:t>
            </a:r>
            <a:endParaRPr lang="en-US" sz="3600" b="1" dirty="0">
              <a:solidFill>
                <a:srgbClr val="92D050"/>
              </a:solidFill>
            </a:endParaRPr>
          </a:p>
        </p:txBody>
      </p:sp>
    </p:spTree>
    <p:extLst>
      <p:ext uri="{BB962C8B-B14F-4D97-AF65-F5344CB8AC3E}">
        <p14:creationId xmlns:p14="http://schemas.microsoft.com/office/powerpoint/2010/main" val="20328627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7C66FD2-6F42-DDE8-F4BB-521102B31ACA}"/>
              </a:ext>
            </a:extLst>
          </p:cNvPr>
          <p:cNvSpPr txBox="1"/>
          <p:nvPr/>
        </p:nvSpPr>
        <p:spPr>
          <a:xfrm>
            <a:off x="69008" y="335841"/>
            <a:ext cx="7240110" cy="6186309"/>
          </a:xfrm>
          <a:prstGeom prst="rect">
            <a:avLst/>
          </a:prstGeom>
          <a:noFill/>
        </p:spPr>
        <p:txBody>
          <a:bodyPr wrap="square" rtlCol="0">
            <a:spAutoFit/>
          </a:bodyPr>
          <a:lstStyle/>
          <a:p>
            <a:r>
              <a:rPr lang="en-US" sz="3600" b="1" dirty="0">
                <a:solidFill>
                  <a:srgbClr val="00FFFF"/>
                </a:solidFill>
              </a:rPr>
              <a:t>Variables </a:t>
            </a:r>
            <a:r>
              <a:rPr lang="en-US" sz="3600" b="1" dirty="0">
                <a:solidFill>
                  <a:schemeClr val="bg2"/>
                </a:solidFill>
              </a:rPr>
              <a:t>are ways to store data on objects or in the scene. These can include </a:t>
            </a:r>
            <a:r>
              <a:rPr lang="en-US" sz="3600" b="1" dirty="0">
                <a:solidFill>
                  <a:srgbClr val="7ED4FB"/>
                </a:solidFill>
              </a:rPr>
              <a:t>Floats</a:t>
            </a:r>
            <a:r>
              <a:rPr lang="en-US" sz="3600" b="1" dirty="0">
                <a:solidFill>
                  <a:schemeClr val="bg2"/>
                </a:solidFill>
              </a:rPr>
              <a:t> (decimal numbers), </a:t>
            </a:r>
            <a:r>
              <a:rPr lang="en-US" sz="3600" b="1" dirty="0">
                <a:solidFill>
                  <a:srgbClr val="7FFCE3"/>
                </a:solidFill>
              </a:rPr>
              <a:t>Integers </a:t>
            </a:r>
            <a:r>
              <a:rPr lang="en-US" sz="3600" b="1" dirty="0">
                <a:solidFill>
                  <a:schemeClr val="bg2"/>
                </a:solidFill>
              </a:rPr>
              <a:t>(whole numbers), </a:t>
            </a:r>
            <a:r>
              <a:rPr lang="en-US" sz="3600" b="1" dirty="0">
                <a:solidFill>
                  <a:srgbClr val="FF9F59"/>
                </a:solidFill>
              </a:rPr>
              <a:t>Strings</a:t>
            </a:r>
            <a:r>
              <a:rPr lang="en-US" sz="3600" b="1" dirty="0">
                <a:solidFill>
                  <a:schemeClr val="bg2"/>
                </a:solidFill>
              </a:rPr>
              <a:t> (text), </a:t>
            </a:r>
            <a:r>
              <a:rPr lang="en-US" sz="3600" b="1" dirty="0">
                <a:solidFill>
                  <a:srgbClr val="AD8EF0"/>
                </a:solidFill>
              </a:rPr>
              <a:t>Booleans</a:t>
            </a:r>
            <a:r>
              <a:rPr lang="en-US" sz="3600" b="1" dirty="0">
                <a:solidFill>
                  <a:schemeClr val="bg2"/>
                </a:solidFill>
              </a:rPr>
              <a:t> (true and false), </a:t>
            </a:r>
            <a:r>
              <a:rPr lang="en-US" sz="3600" b="1" dirty="0">
                <a:solidFill>
                  <a:srgbClr val="92D050"/>
                </a:solidFill>
              </a:rPr>
              <a:t>Vector 3</a:t>
            </a:r>
            <a:r>
              <a:rPr lang="en-US" sz="3600" b="1" dirty="0">
                <a:solidFill>
                  <a:schemeClr val="bg2"/>
                </a:solidFill>
              </a:rPr>
              <a:t> (three floats that store transform values), and </a:t>
            </a:r>
            <a:r>
              <a:rPr lang="en-US" sz="3600" b="1" dirty="0">
                <a:solidFill>
                  <a:srgbClr val="00B050"/>
                </a:solidFill>
              </a:rPr>
              <a:t>Game Objects</a:t>
            </a:r>
            <a:r>
              <a:rPr lang="en-US" sz="3600" b="1" dirty="0">
                <a:solidFill>
                  <a:schemeClr val="bg2"/>
                </a:solidFill>
              </a:rPr>
              <a:t> (objects in your scene). You can make a variable by first giving it a name, clicking the </a:t>
            </a:r>
            <a:r>
              <a:rPr lang="en-US" sz="3600" b="1" dirty="0">
                <a:solidFill>
                  <a:srgbClr val="00B050"/>
                </a:solidFill>
              </a:rPr>
              <a:t>+ button</a:t>
            </a:r>
            <a:r>
              <a:rPr lang="en-US" sz="3600" b="1" dirty="0">
                <a:solidFill>
                  <a:schemeClr val="bg2"/>
                </a:solidFill>
              </a:rPr>
              <a:t>, and then setting its type.</a:t>
            </a:r>
            <a:endParaRPr lang="en-US" sz="3600" b="1" dirty="0">
              <a:solidFill>
                <a:srgbClr val="FFC000"/>
              </a:solidFill>
            </a:endParaRPr>
          </a:p>
        </p:txBody>
      </p:sp>
      <p:sp>
        <p:nvSpPr>
          <p:cNvPr id="2" name="Slide Number Placeholder 1">
            <a:extLst>
              <a:ext uri="{FF2B5EF4-FFF2-40B4-BE49-F238E27FC236}">
                <a16:creationId xmlns:a16="http://schemas.microsoft.com/office/drawing/2014/main" id="{76668B37-E822-F122-570A-75567788D83F}"/>
              </a:ext>
            </a:extLst>
          </p:cNvPr>
          <p:cNvSpPr>
            <a:spLocks noGrp="1"/>
          </p:cNvSpPr>
          <p:nvPr>
            <p:ph type="sldNum" sz="quarter" idx="12"/>
          </p:nvPr>
        </p:nvSpPr>
        <p:spPr/>
        <p:txBody>
          <a:bodyPr/>
          <a:lstStyle/>
          <a:p>
            <a:fld id="{DA0AC606-79BB-47AE-8FAB-517F7A07E3C8}" type="slidenum">
              <a:rPr lang="en-US" smtClean="0"/>
              <a:t>28</a:t>
            </a:fld>
            <a:endParaRPr lang="en-US"/>
          </a:p>
        </p:txBody>
      </p:sp>
      <p:pic>
        <p:nvPicPr>
          <p:cNvPr id="6" name="Picture 5" descr="A screenshot of a computer&#10;&#10;Description automatically generated">
            <a:extLst>
              <a:ext uri="{FF2B5EF4-FFF2-40B4-BE49-F238E27FC236}">
                <a16:creationId xmlns:a16="http://schemas.microsoft.com/office/drawing/2014/main" id="{5C24FB05-FF7A-EC46-88F7-C1423A855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1563" y="1042796"/>
            <a:ext cx="4594120" cy="4772400"/>
          </a:xfrm>
          <a:prstGeom prst="rect">
            <a:avLst/>
          </a:prstGeom>
          <a:ln w="76200">
            <a:solidFill>
              <a:srgbClr val="00B050"/>
            </a:solidFill>
          </a:ln>
        </p:spPr>
      </p:pic>
    </p:spTree>
    <p:extLst>
      <p:ext uri="{BB962C8B-B14F-4D97-AF65-F5344CB8AC3E}">
        <p14:creationId xmlns:p14="http://schemas.microsoft.com/office/powerpoint/2010/main" val="39313656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7C66FD2-6F42-DDE8-F4BB-521102B31ACA}"/>
              </a:ext>
            </a:extLst>
          </p:cNvPr>
          <p:cNvSpPr txBox="1"/>
          <p:nvPr/>
        </p:nvSpPr>
        <p:spPr>
          <a:xfrm>
            <a:off x="410117" y="55810"/>
            <a:ext cx="11371766" cy="3416320"/>
          </a:xfrm>
          <a:prstGeom prst="rect">
            <a:avLst/>
          </a:prstGeom>
          <a:noFill/>
        </p:spPr>
        <p:txBody>
          <a:bodyPr wrap="square" rtlCol="0">
            <a:spAutoFit/>
          </a:bodyPr>
          <a:lstStyle/>
          <a:p>
            <a:pPr algn="ctr"/>
            <a:r>
              <a:rPr lang="en-US" sz="3600" b="1" dirty="0">
                <a:solidFill>
                  <a:schemeClr val="bg1"/>
                </a:solidFill>
              </a:rPr>
              <a:t>These variables are stored either in the </a:t>
            </a:r>
            <a:r>
              <a:rPr lang="en-US" sz="3600" b="1" dirty="0">
                <a:solidFill>
                  <a:srgbClr val="00B050"/>
                </a:solidFill>
              </a:rPr>
              <a:t>Graph</a:t>
            </a:r>
            <a:r>
              <a:rPr lang="en-US" sz="3600" b="1" dirty="0">
                <a:solidFill>
                  <a:schemeClr val="bg1"/>
                </a:solidFill>
              </a:rPr>
              <a:t> (or script), the </a:t>
            </a:r>
            <a:r>
              <a:rPr lang="en-US" sz="3600" b="1" dirty="0">
                <a:solidFill>
                  <a:srgbClr val="00B050"/>
                </a:solidFill>
              </a:rPr>
              <a:t>Scene</a:t>
            </a:r>
            <a:r>
              <a:rPr lang="en-US" sz="3600" b="1" dirty="0">
                <a:solidFill>
                  <a:schemeClr val="bg1"/>
                </a:solidFill>
              </a:rPr>
              <a:t> (your current world), or on an </a:t>
            </a:r>
            <a:r>
              <a:rPr lang="en-US" sz="3600" b="1" dirty="0">
                <a:solidFill>
                  <a:srgbClr val="00B050"/>
                </a:solidFill>
              </a:rPr>
              <a:t>Object</a:t>
            </a:r>
            <a:r>
              <a:rPr lang="en-US" sz="3600" b="1" dirty="0">
                <a:solidFill>
                  <a:schemeClr val="bg1"/>
                </a:solidFill>
              </a:rPr>
              <a:t> (whatever has the script as a component). Graph and Object variables are usually considered </a:t>
            </a:r>
            <a:r>
              <a:rPr lang="en-US" sz="3600" b="1" dirty="0">
                <a:solidFill>
                  <a:srgbClr val="00B050"/>
                </a:solidFill>
              </a:rPr>
              <a:t>Private</a:t>
            </a:r>
            <a:r>
              <a:rPr lang="en-US" sz="3600" b="1" dirty="0">
                <a:solidFill>
                  <a:schemeClr val="bg1"/>
                </a:solidFill>
              </a:rPr>
              <a:t> and are only accessible by that exact script, while Scene variables are usually considered </a:t>
            </a:r>
            <a:r>
              <a:rPr lang="en-US" sz="3600" b="1" dirty="0">
                <a:solidFill>
                  <a:srgbClr val="00B050"/>
                </a:solidFill>
              </a:rPr>
              <a:t>Public </a:t>
            </a:r>
            <a:r>
              <a:rPr lang="en-US" sz="3600" b="1" dirty="0">
                <a:solidFill>
                  <a:schemeClr val="bg1"/>
                </a:solidFill>
              </a:rPr>
              <a:t>and can be accessed by any script.</a:t>
            </a:r>
            <a:endParaRPr lang="en-US" sz="3600" b="1" dirty="0">
              <a:solidFill>
                <a:srgbClr val="FFC000"/>
              </a:solidFill>
            </a:endParaRPr>
          </a:p>
        </p:txBody>
      </p:sp>
      <p:sp>
        <p:nvSpPr>
          <p:cNvPr id="2" name="Slide Number Placeholder 1">
            <a:extLst>
              <a:ext uri="{FF2B5EF4-FFF2-40B4-BE49-F238E27FC236}">
                <a16:creationId xmlns:a16="http://schemas.microsoft.com/office/drawing/2014/main" id="{76668B37-E822-F122-570A-75567788D83F}"/>
              </a:ext>
            </a:extLst>
          </p:cNvPr>
          <p:cNvSpPr>
            <a:spLocks noGrp="1"/>
          </p:cNvSpPr>
          <p:nvPr>
            <p:ph type="sldNum" sz="quarter" idx="12"/>
          </p:nvPr>
        </p:nvSpPr>
        <p:spPr/>
        <p:txBody>
          <a:bodyPr/>
          <a:lstStyle/>
          <a:p>
            <a:fld id="{DA0AC606-79BB-47AE-8FAB-517F7A07E3C8}" type="slidenum">
              <a:rPr lang="en-US" smtClean="0"/>
              <a:t>29</a:t>
            </a:fld>
            <a:endParaRPr lang="en-US"/>
          </a:p>
        </p:txBody>
      </p:sp>
      <p:pic>
        <p:nvPicPr>
          <p:cNvPr id="4" name="Picture 3" descr="A screenshot of a computer program&#10;&#10;Description automatically generated">
            <a:extLst>
              <a:ext uri="{FF2B5EF4-FFF2-40B4-BE49-F238E27FC236}">
                <a16:creationId xmlns:a16="http://schemas.microsoft.com/office/drawing/2014/main" id="{5C4D8FAD-B229-484E-F463-789F52FE6C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639" y="3659078"/>
            <a:ext cx="7192721" cy="2697272"/>
          </a:xfrm>
          <a:prstGeom prst="rect">
            <a:avLst/>
          </a:prstGeom>
          <a:ln w="76200">
            <a:solidFill>
              <a:srgbClr val="00B050"/>
            </a:solidFill>
          </a:ln>
        </p:spPr>
      </p:pic>
    </p:spTree>
    <p:extLst>
      <p:ext uri="{BB962C8B-B14F-4D97-AF65-F5344CB8AC3E}">
        <p14:creationId xmlns:p14="http://schemas.microsoft.com/office/powerpoint/2010/main" val="3240690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7C66FD2-6F42-DDE8-F4BB-521102B31ACA}"/>
              </a:ext>
            </a:extLst>
          </p:cNvPr>
          <p:cNvSpPr txBox="1"/>
          <p:nvPr/>
        </p:nvSpPr>
        <p:spPr>
          <a:xfrm>
            <a:off x="537712" y="5814204"/>
            <a:ext cx="11116576" cy="646331"/>
          </a:xfrm>
          <a:prstGeom prst="rect">
            <a:avLst/>
          </a:prstGeom>
          <a:noFill/>
        </p:spPr>
        <p:txBody>
          <a:bodyPr wrap="square" rtlCol="0">
            <a:spAutoFit/>
          </a:bodyPr>
          <a:lstStyle/>
          <a:p>
            <a:pPr algn="ctr"/>
            <a:r>
              <a:rPr lang="en-US" sz="3600" b="1" dirty="0">
                <a:solidFill>
                  <a:schemeClr val="bg1"/>
                </a:solidFill>
              </a:rPr>
              <a:t>This is the </a:t>
            </a:r>
            <a:r>
              <a:rPr lang="en-US" sz="3600" b="1" dirty="0">
                <a:solidFill>
                  <a:srgbClr val="00B050"/>
                </a:solidFill>
              </a:rPr>
              <a:t>Unity Hub</a:t>
            </a:r>
            <a:r>
              <a:rPr lang="en-US" sz="3600" b="1" dirty="0">
                <a:solidFill>
                  <a:schemeClr val="bg1"/>
                </a:solidFill>
              </a:rPr>
              <a:t>. Your projects will show up here.</a:t>
            </a:r>
          </a:p>
        </p:txBody>
      </p:sp>
      <p:pic>
        <p:nvPicPr>
          <p:cNvPr id="3" name="Picture 2" descr="A screenshot of a computer&#10;&#10;Description automatically generated">
            <a:extLst>
              <a:ext uri="{FF2B5EF4-FFF2-40B4-BE49-F238E27FC236}">
                <a16:creationId xmlns:a16="http://schemas.microsoft.com/office/drawing/2014/main" id="{1198ACA4-9624-7B49-9C0A-8881010404A4}"/>
              </a:ext>
            </a:extLst>
          </p:cNvPr>
          <p:cNvPicPr>
            <a:picLocks noChangeAspect="1"/>
          </p:cNvPicPr>
          <p:nvPr/>
        </p:nvPicPr>
        <p:blipFill rotWithShape="1">
          <a:blip r:embed="rId2">
            <a:extLst>
              <a:ext uri="{28A0092B-C50C-407E-A947-70E740481C1C}">
                <a14:useLocalDpi xmlns:a14="http://schemas.microsoft.com/office/drawing/2010/main" val="0"/>
              </a:ext>
            </a:extLst>
          </a:blip>
          <a:srcRect l="667"/>
          <a:stretch/>
        </p:blipFill>
        <p:spPr>
          <a:xfrm>
            <a:off x="1276708" y="397465"/>
            <a:ext cx="8997657" cy="5253487"/>
          </a:xfrm>
          <a:prstGeom prst="rect">
            <a:avLst/>
          </a:prstGeom>
          <a:ln w="76200">
            <a:solidFill>
              <a:srgbClr val="00B050"/>
            </a:solidFill>
          </a:ln>
        </p:spPr>
      </p:pic>
      <p:pic>
        <p:nvPicPr>
          <p:cNvPr id="4" name="Picture 3" descr="A screenshot of a computer&#10;&#10;Description automatically generated">
            <a:extLst>
              <a:ext uri="{FF2B5EF4-FFF2-40B4-BE49-F238E27FC236}">
                <a16:creationId xmlns:a16="http://schemas.microsoft.com/office/drawing/2014/main" id="{51671A94-695A-B3E1-D1A8-9F2BAAB6212E}"/>
              </a:ext>
            </a:extLst>
          </p:cNvPr>
          <p:cNvPicPr>
            <a:picLocks noChangeAspect="1"/>
          </p:cNvPicPr>
          <p:nvPr/>
        </p:nvPicPr>
        <p:blipFill rotWithShape="1">
          <a:blip r:embed="rId2">
            <a:extLst>
              <a:ext uri="{28A0092B-C50C-407E-A947-70E740481C1C}">
                <a14:useLocalDpi xmlns:a14="http://schemas.microsoft.com/office/drawing/2010/main" val="0"/>
              </a:ext>
            </a:extLst>
          </a:blip>
          <a:srcRect l="26376" t="82375" r="8410" b="4156"/>
          <a:stretch/>
        </p:blipFill>
        <p:spPr>
          <a:xfrm>
            <a:off x="3597216" y="3024208"/>
            <a:ext cx="6586680" cy="1719172"/>
          </a:xfrm>
          <a:prstGeom prst="rect">
            <a:avLst/>
          </a:prstGeom>
        </p:spPr>
      </p:pic>
      <p:sp>
        <p:nvSpPr>
          <p:cNvPr id="5" name="Slide Number Placeholder 4">
            <a:extLst>
              <a:ext uri="{FF2B5EF4-FFF2-40B4-BE49-F238E27FC236}">
                <a16:creationId xmlns:a16="http://schemas.microsoft.com/office/drawing/2014/main" id="{F749D9CA-F53B-1502-7B93-B37E5A7B6C77}"/>
              </a:ext>
            </a:extLst>
          </p:cNvPr>
          <p:cNvSpPr>
            <a:spLocks noGrp="1"/>
          </p:cNvSpPr>
          <p:nvPr>
            <p:ph type="sldNum" sz="quarter" idx="12"/>
          </p:nvPr>
        </p:nvSpPr>
        <p:spPr/>
        <p:txBody>
          <a:bodyPr/>
          <a:lstStyle/>
          <a:p>
            <a:fld id="{DA0AC606-79BB-47AE-8FAB-517F7A07E3C8}" type="slidenum">
              <a:rPr lang="en-US" smtClean="0"/>
              <a:t>3</a:t>
            </a:fld>
            <a:endParaRPr lang="en-US"/>
          </a:p>
        </p:txBody>
      </p:sp>
    </p:spTree>
    <p:extLst>
      <p:ext uri="{BB962C8B-B14F-4D97-AF65-F5344CB8AC3E}">
        <p14:creationId xmlns:p14="http://schemas.microsoft.com/office/powerpoint/2010/main" val="2376735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7C66FD2-6F42-DDE8-F4BB-521102B31ACA}"/>
              </a:ext>
            </a:extLst>
          </p:cNvPr>
          <p:cNvSpPr txBox="1"/>
          <p:nvPr/>
        </p:nvSpPr>
        <p:spPr>
          <a:xfrm>
            <a:off x="247591" y="241934"/>
            <a:ext cx="8496359" cy="6186309"/>
          </a:xfrm>
          <a:prstGeom prst="rect">
            <a:avLst/>
          </a:prstGeom>
          <a:noFill/>
        </p:spPr>
        <p:txBody>
          <a:bodyPr wrap="square" rtlCol="0">
            <a:spAutoFit/>
          </a:bodyPr>
          <a:lstStyle/>
          <a:p>
            <a:r>
              <a:rPr lang="en-US" sz="3600" b="1" dirty="0">
                <a:solidFill>
                  <a:schemeClr val="bg2"/>
                </a:solidFill>
              </a:rPr>
              <a:t>There are lots of different ways to create whatever you desire with scripting. A lot of coding is just trial and error and research. Search online for documentation about different parts of Unity’s code to learn more, or simply try different nodes and see what happens!</a:t>
            </a:r>
          </a:p>
          <a:p>
            <a:endParaRPr lang="en-US" sz="3600" b="1" dirty="0">
              <a:solidFill>
                <a:srgbClr val="00B050"/>
              </a:solidFill>
            </a:endParaRPr>
          </a:p>
          <a:p>
            <a:r>
              <a:rPr lang="en-US" sz="3600" b="1" dirty="0">
                <a:solidFill>
                  <a:srgbClr val="00B050"/>
                </a:solidFill>
                <a:hlinkClick r:id="rId2">
                  <a:extLst>
                    <a:ext uri="{A12FA001-AC4F-418D-AE19-62706E023703}">
                      <ahyp:hlinkClr xmlns:ahyp="http://schemas.microsoft.com/office/drawing/2018/hyperlinkcolor" val="tx"/>
                    </a:ext>
                  </a:extLst>
                </a:hlinkClick>
              </a:rPr>
              <a:t>Unity Documentation</a:t>
            </a:r>
            <a:endParaRPr lang="en-US" sz="3600" b="1" dirty="0">
              <a:solidFill>
                <a:srgbClr val="00B050"/>
              </a:solidFill>
            </a:endParaRPr>
          </a:p>
          <a:p>
            <a:endParaRPr lang="en-US" sz="3600" b="1" dirty="0">
              <a:solidFill>
                <a:srgbClr val="00B050"/>
              </a:solidFill>
            </a:endParaRPr>
          </a:p>
          <a:p>
            <a:r>
              <a:rPr lang="en-US" sz="3600" b="1" dirty="0">
                <a:solidFill>
                  <a:srgbClr val="00B050"/>
                </a:solidFill>
                <a:hlinkClick r:id="rId3">
                  <a:extLst>
                    <a:ext uri="{A12FA001-AC4F-418D-AE19-62706E023703}">
                      <ahyp:hlinkClr xmlns:ahyp="http://schemas.microsoft.com/office/drawing/2018/hyperlinkcolor" val="tx"/>
                    </a:ext>
                  </a:extLst>
                </a:hlinkClick>
              </a:rPr>
              <a:t>Kyle </a:t>
            </a:r>
            <a:r>
              <a:rPr lang="en-US" sz="3600" b="1" dirty="0" err="1">
                <a:solidFill>
                  <a:srgbClr val="00B050"/>
                </a:solidFill>
                <a:hlinkClick r:id="rId3">
                  <a:extLst>
                    <a:ext uri="{A12FA001-AC4F-418D-AE19-62706E023703}">
                      <ahyp:hlinkClr xmlns:ahyp="http://schemas.microsoft.com/office/drawing/2018/hyperlinkcolor" val="tx"/>
                    </a:ext>
                  </a:extLst>
                </a:hlinkClick>
              </a:rPr>
              <a:t>Furey's</a:t>
            </a:r>
            <a:r>
              <a:rPr lang="en-US" sz="3600" b="1" dirty="0">
                <a:solidFill>
                  <a:srgbClr val="00B050"/>
                </a:solidFill>
                <a:hlinkClick r:id="rId3">
                  <a:extLst>
                    <a:ext uri="{A12FA001-AC4F-418D-AE19-62706E023703}">
                      <ahyp:hlinkClr xmlns:ahyp="http://schemas.microsoft.com/office/drawing/2018/hyperlinkcolor" val="tx"/>
                    </a:ext>
                  </a:extLst>
                </a:hlinkClick>
              </a:rPr>
              <a:t> Visual Scripting Tutorial</a:t>
            </a:r>
            <a:endParaRPr lang="en-US" sz="3600" b="1" dirty="0">
              <a:solidFill>
                <a:srgbClr val="00B050"/>
              </a:solidFill>
            </a:endParaRPr>
          </a:p>
        </p:txBody>
      </p:sp>
      <p:sp>
        <p:nvSpPr>
          <p:cNvPr id="2" name="Slide Number Placeholder 1">
            <a:extLst>
              <a:ext uri="{FF2B5EF4-FFF2-40B4-BE49-F238E27FC236}">
                <a16:creationId xmlns:a16="http://schemas.microsoft.com/office/drawing/2014/main" id="{76668B37-E822-F122-570A-75567788D83F}"/>
              </a:ext>
            </a:extLst>
          </p:cNvPr>
          <p:cNvSpPr>
            <a:spLocks noGrp="1"/>
          </p:cNvSpPr>
          <p:nvPr>
            <p:ph type="sldNum" sz="quarter" idx="12"/>
          </p:nvPr>
        </p:nvSpPr>
        <p:spPr/>
        <p:txBody>
          <a:bodyPr/>
          <a:lstStyle/>
          <a:p>
            <a:fld id="{DA0AC606-79BB-47AE-8FAB-517F7A07E3C8}" type="slidenum">
              <a:rPr lang="en-US" smtClean="0"/>
              <a:t>30</a:t>
            </a:fld>
            <a:endParaRPr lang="en-US"/>
          </a:p>
        </p:txBody>
      </p:sp>
      <p:pic>
        <p:nvPicPr>
          <p:cNvPr id="4" name="Picture 3" descr="A screenshot of a computer&#10;&#10;Description automatically generated">
            <a:extLst>
              <a:ext uri="{FF2B5EF4-FFF2-40B4-BE49-F238E27FC236}">
                <a16:creationId xmlns:a16="http://schemas.microsoft.com/office/drawing/2014/main" id="{A91BCDCE-9FF8-173D-6DA3-1D3D69C710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3950" y="241934"/>
            <a:ext cx="3229115" cy="5058947"/>
          </a:xfrm>
          <a:prstGeom prst="rect">
            <a:avLst/>
          </a:prstGeom>
          <a:ln w="76200">
            <a:solidFill>
              <a:srgbClr val="00B050"/>
            </a:solidFill>
          </a:ln>
        </p:spPr>
      </p:pic>
    </p:spTree>
    <p:extLst>
      <p:ext uri="{BB962C8B-B14F-4D97-AF65-F5344CB8AC3E}">
        <p14:creationId xmlns:p14="http://schemas.microsoft.com/office/powerpoint/2010/main" val="2110333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descr="A white letter on a black background&#10;&#10;Description automatically generated">
            <a:extLst>
              <a:ext uri="{FF2B5EF4-FFF2-40B4-BE49-F238E27FC236}">
                <a16:creationId xmlns:a16="http://schemas.microsoft.com/office/drawing/2014/main" id="{3FE6B6A5-3667-1E0E-F886-0F31A191263B}"/>
              </a:ext>
            </a:extLst>
          </p:cNvPr>
          <p:cNvPicPr>
            <a:picLocks noChangeAspect="1"/>
          </p:cNvPicPr>
          <p:nvPr/>
        </p:nvPicPr>
        <p:blipFill rotWithShape="1">
          <a:blip r:embed="rId2">
            <a:extLst>
              <a:ext uri="{28A0092B-C50C-407E-A947-70E740481C1C}">
                <a14:useLocalDpi xmlns:a14="http://schemas.microsoft.com/office/drawing/2010/main" val="0"/>
              </a:ext>
            </a:extLst>
          </a:blip>
          <a:srcRect r="5224"/>
          <a:stretch/>
        </p:blipFill>
        <p:spPr>
          <a:xfrm>
            <a:off x="1108144" y="816994"/>
            <a:ext cx="9975711" cy="3666226"/>
          </a:xfrm>
          <a:prstGeom prst="rect">
            <a:avLst/>
          </a:prstGeom>
        </p:spPr>
      </p:pic>
      <p:sp>
        <p:nvSpPr>
          <p:cNvPr id="10" name="TextBox 9">
            <a:extLst>
              <a:ext uri="{FF2B5EF4-FFF2-40B4-BE49-F238E27FC236}">
                <a16:creationId xmlns:a16="http://schemas.microsoft.com/office/drawing/2014/main" id="{97C66FD2-6F42-DDE8-F4BB-521102B31ACA}"/>
              </a:ext>
            </a:extLst>
          </p:cNvPr>
          <p:cNvSpPr txBox="1"/>
          <p:nvPr/>
        </p:nvSpPr>
        <p:spPr>
          <a:xfrm>
            <a:off x="1752598" y="4782483"/>
            <a:ext cx="8686802" cy="1938992"/>
          </a:xfrm>
          <a:prstGeom prst="rect">
            <a:avLst/>
          </a:prstGeom>
          <a:noFill/>
        </p:spPr>
        <p:txBody>
          <a:bodyPr wrap="square" rtlCol="0">
            <a:spAutoFit/>
          </a:bodyPr>
          <a:lstStyle/>
          <a:p>
            <a:pPr algn="ctr"/>
            <a:r>
              <a:rPr lang="en-US" sz="4800" b="1" dirty="0">
                <a:solidFill>
                  <a:srgbClr val="00B050"/>
                </a:solidFill>
              </a:rPr>
              <a:t>Tutorial Document by Kyle Furey</a:t>
            </a:r>
          </a:p>
          <a:p>
            <a:pPr algn="ctr"/>
            <a:br>
              <a:rPr lang="en-US" sz="3600" b="1" dirty="0">
                <a:solidFill>
                  <a:schemeClr val="bg1"/>
                </a:solidFill>
              </a:rPr>
            </a:br>
            <a:r>
              <a:rPr lang="en-US" sz="3600" b="1" dirty="0">
                <a:solidFill>
                  <a:schemeClr val="bg1"/>
                </a:solidFill>
              </a:rPr>
              <a:t>Made for educational purposes.</a:t>
            </a:r>
          </a:p>
        </p:txBody>
      </p:sp>
      <p:sp>
        <p:nvSpPr>
          <p:cNvPr id="11" name="Slide Number Placeholder 10">
            <a:extLst>
              <a:ext uri="{FF2B5EF4-FFF2-40B4-BE49-F238E27FC236}">
                <a16:creationId xmlns:a16="http://schemas.microsoft.com/office/drawing/2014/main" id="{5F8E531E-9670-A8BA-D036-359CB3F2AA9A}"/>
              </a:ext>
            </a:extLst>
          </p:cNvPr>
          <p:cNvSpPr>
            <a:spLocks noGrp="1"/>
          </p:cNvSpPr>
          <p:nvPr>
            <p:ph type="sldNum" sz="quarter" idx="12"/>
          </p:nvPr>
        </p:nvSpPr>
        <p:spPr/>
        <p:txBody>
          <a:bodyPr/>
          <a:lstStyle/>
          <a:p>
            <a:fld id="{DA0AC606-79BB-47AE-8FAB-517F7A07E3C8}" type="slidenum">
              <a:rPr lang="en-US" smtClean="0"/>
              <a:t>31</a:t>
            </a:fld>
            <a:endParaRPr lang="en-US"/>
          </a:p>
        </p:txBody>
      </p:sp>
    </p:spTree>
    <p:extLst>
      <p:ext uri="{BB962C8B-B14F-4D97-AF65-F5344CB8AC3E}">
        <p14:creationId xmlns:p14="http://schemas.microsoft.com/office/powerpoint/2010/main" val="212931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7C66FD2-6F42-DDE8-F4BB-521102B31ACA}"/>
              </a:ext>
            </a:extLst>
          </p:cNvPr>
          <p:cNvSpPr txBox="1"/>
          <p:nvPr/>
        </p:nvSpPr>
        <p:spPr>
          <a:xfrm>
            <a:off x="439563" y="2736502"/>
            <a:ext cx="5052232" cy="1384995"/>
          </a:xfrm>
          <a:prstGeom prst="rect">
            <a:avLst/>
          </a:prstGeom>
          <a:noFill/>
        </p:spPr>
        <p:txBody>
          <a:bodyPr wrap="square" rtlCol="0">
            <a:spAutoFit/>
          </a:bodyPr>
          <a:lstStyle/>
          <a:p>
            <a:pPr algn="ctr"/>
            <a:r>
              <a:rPr lang="en-US" sz="2800" b="1" dirty="0">
                <a:solidFill>
                  <a:schemeClr val="bg1"/>
                </a:solidFill>
              </a:rPr>
              <a:t>Use </a:t>
            </a:r>
            <a:r>
              <a:rPr lang="en-US" sz="2800" b="1" dirty="0">
                <a:solidFill>
                  <a:srgbClr val="00B050"/>
                </a:solidFill>
              </a:rPr>
              <a:t>Add project from disk </a:t>
            </a:r>
            <a:r>
              <a:rPr lang="en-US" sz="2800" b="1" dirty="0">
                <a:solidFill>
                  <a:schemeClr val="bg1"/>
                </a:solidFill>
              </a:rPr>
              <a:t>to find a project if you have one already on your computer.</a:t>
            </a:r>
          </a:p>
        </p:txBody>
      </p:sp>
      <p:pic>
        <p:nvPicPr>
          <p:cNvPr id="5" name="Picture 4" descr="A screenshot of a computer&#10;&#10;Description automatically generated">
            <a:extLst>
              <a:ext uri="{FF2B5EF4-FFF2-40B4-BE49-F238E27FC236}">
                <a16:creationId xmlns:a16="http://schemas.microsoft.com/office/drawing/2014/main" id="{454EF035-1EBD-79F3-DBCB-8BC5EE0CAD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857" y="195611"/>
            <a:ext cx="4945938" cy="2400940"/>
          </a:xfrm>
          <a:prstGeom prst="rect">
            <a:avLst/>
          </a:prstGeom>
          <a:ln w="76200">
            <a:solidFill>
              <a:srgbClr val="00B050"/>
            </a:solidFill>
          </a:ln>
        </p:spPr>
      </p:pic>
      <p:pic>
        <p:nvPicPr>
          <p:cNvPr id="7" name="Picture 6" descr="A screenshot of a computer&#10;&#10;Description automatically generated">
            <a:extLst>
              <a:ext uri="{FF2B5EF4-FFF2-40B4-BE49-F238E27FC236}">
                <a16:creationId xmlns:a16="http://schemas.microsoft.com/office/drawing/2014/main" id="{FB9BEC4F-CE59-8473-8265-266FBBDD43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95611"/>
            <a:ext cx="5874688" cy="4123426"/>
          </a:xfrm>
          <a:prstGeom prst="rect">
            <a:avLst/>
          </a:prstGeom>
          <a:ln w="76200">
            <a:solidFill>
              <a:srgbClr val="00B050"/>
            </a:solidFill>
          </a:ln>
        </p:spPr>
      </p:pic>
      <p:sp>
        <p:nvSpPr>
          <p:cNvPr id="8" name="TextBox 7">
            <a:extLst>
              <a:ext uri="{FF2B5EF4-FFF2-40B4-BE49-F238E27FC236}">
                <a16:creationId xmlns:a16="http://schemas.microsoft.com/office/drawing/2014/main" id="{20B6FF40-AF56-B66A-02EA-5BDD4DE84DF5}"/>
              </a:ext>
            </a:extLst>
          </p:cNvPr>
          <p:cNvSpPr txBox="1"/>
          <p:nvPr/>
        </p:nvSpPr>
        <p:spPr>
          <a:xfrm>
            <a:off x="6012612" y="4508739"/>
            <a:ext cx="6297284" cy="2246769"/>
          </a:xfrm>
          <a:prstGeom prst="rect">
            <a:avLst/>
          </a:prstGeom>
          <a:noFill/>
        </p:spPr>
        <p:txBody>
          <a:bodyPr wrap="square" rtlCol="0">
            <a:spAutoFit/>
          </a:bodyPr>
          <a:lstStyle/>
          <a:p>
            <a:r>
              <a:rPr lang="en-US" sz="2800" b="1" dirty="0">
                <a:solidFill>
                  <a:schemeClr val="bg1"/>
                </a:solidFill>
              </a:rPr>
              <a:t>If not, click </a:t>
            </a:r>
            <a:r>
              <a:rPr lang="en-US" sz="2800" b="1" dirty="0">
                <a:solidFill>
                  <a:srgbClr val="00B050"/>
                </a:solidFill>
              </a:rPr>
              <a:t>New project </a:t>
            </a:r>
            <a:r>
              <a:rPr lang="en-US" sz="2800" b="1" dirty="0">
                <a:solidFill>
                  <a:schemeClr val="bg1"/>
                </a:solidFill>
              </a:rPr>
              <a:t>to make a new project. You can pick from different Cores (which is bare bones 3D or 2D), or from select templates. Some templates are only on specific Editor Versions.</a:t>
            </a:r>
          </a:p>
        </p:txBody>
      </p:sp>
      <p:pic>
        <p:nvPicPr>
          <p:cNvPr id="11" name="Picture 10" descr="A black rectangular object with white lines&#10;&#10;Description automatically generated">
            <a:extLst>
              <a:ext uri="{FF2B5EF4-FFF2-40B4-BE49-F238E27FC236}">
                <a16:creationId xmlns:a16="http://schemas.microsoft.com/office/drawing/2014/main" id="{C9C87E86-0159-FC4F-6F63-07A3F98E87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927" y="4822385"/>
            <a:ext cx="5715798" cy="1619476"/>
          </a:xfrm>
          <a:prstGeom prst="rect">
            <a:avLst/>
          </a:prstGeom>
          <a:ln w="76200">
            <a:solidFill>
              <a:srgbClr val="00B050"/>
            </a:solidFill>
          </a:ln>
        </p:spPr>
      </p:pic>
      <p:sp>
        <p:nvSpPr>
          <p:cNvPr id="12" name="Slide Number Placeholder 11">
            <a:extLst>
              <a:ext uri="{FF2B5EF4-FFF2-40B4-BE49-F238E27FC236}">
                <a16:creationId xmlns:a16="http://schemas.microsoft.com/office/drawing/2014/main" id="{65354259-A5CD-B15C-1ED9-E8046334CB5B}"/>
              </a:ext>
            </a:extLst>
          </p:cNvPr>
          <p:cNvSpPr>
            <a:spLocks noGrp="1"/>
          </p:cNvSpPr>
          <p:nvPr>
            <p:ph type="sldNum" sz="quarter" idx="12"/>
          </p:nvPr>
        </p:nvSpPr>
        <p:spPr/>
        <p:txBody>
          <a:bodyPr/>
          <a:lstStyle/>
          <a:p>
            <a:fld id="{DA0AC606-79BB-47AE-8FAB-517F7A07E3C8}" type="slidenum">
              <a:rPr lang="en-US" smtClean="0"/>
              <a:t>4</a:t>
            </a:fld>
            <a:endParaRPr lang="en-US"/>
          </a:p>
        </p:txBody>
      </p:sp>
    </p:spTree>
    <p:extLst>
      <p:ext uri="{BB962C8B-B14F-4D97-AF65-F5344CB8AC3E}">
        <p14:creationId xmlns:p14="http://schemas.microsoft.com/office/powerpoint/2010/main" val="556543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7C66FD2-6F42-DDE8-F4BB-521102B31ACA}"/>
              </a:ext>
            </a:extLst>
          </p:cNvPr>
          <p:cNvSpPr txBox="1"/>
          <p:nvPr/>
        </p:nvSpPr>
        <p:spPr>
          <a:xfrm>
            <a:off x="7365986" y="3759141"/>
            <a:ext cx="4602759" cy="2677656"/>
          </a:xfrm>
          <a:prstGeom prst="rect">
            <a:avLst/>
          </a:prstGeom>
          <a:noFill/>
        </p:spPr>
        <p:txBody>
          <a:bodyPr wrap="square" rtlCol="0">
            <a:spAutoFit/>
          </a:bodyPr>
          <a:lstStyle/>
          <a:p>
            <a:pPr algn="ctr"/>
            <a:r>
              <a:rPr lang="en-US" sz="2800" b="1" dirty="0">
                <a:solidFill>
                  <a:schemeClr val="bg1"/>
                </a:solidFill>
              </a:rPr>
              <a:t>Click </a:t>
            </a:r>
            <a:r>
              <a:rPr lang="en-US" sz="2800" b="1" dirty="0">
                <a:solidFill>
                  <a:srgbClr val="00B050"/>
                </a:solidFill>
              </a:rPr>
              <a:t>Archive</a:t>
            </a:r>
            <a:r>
              <a:rPr lang="en-US" sz="2800" b="1" dirty="0">
                <a:solidFill>
                  <a:schemeClr val="bg1"/>
                </a:solidFill>
              </a:rPr>
              <a:t> and then </a:t>
            </a:r>
            <a:r>
              <a:rPr lang="en-US" sz="2800" b="1" dirty="0">
                <a:solidFill>
                  <a:srgbClr val="00B050"/>
                </a:solidFill>
              </a:rPr>
              <a:t>download archive</a:t>
            </a:r>
            <a:r>
              <a:rPr lang="en-US" sz="2800" b="1" dirty="0">
                <a:solidFill>
                  <a:schemeClr val="bg1"/>
                </a:solidFill>
              </a:rPr>
              <a:t> to bring up the website if you do not see your desired version. LTS versions of Unity generally have better performance.</a:t>
            </a:r>
          </a:p>
        </p:txBody>
      </p:sp>
      <p:sp>
        <p:nvSpPr>
          <p:cNvPr id="2" name="Slide Number Placeholder 1">
            <a:extLst>
              <a:ext uri="{FF2B5EF4-FFF2-40B4-BE49-F238E27FC236}">
                <a16:creationId xmlns:a16="http://schemas.microsoft.com/office/drawing/2014/main" id="{E6ABF9B3-489A-1EB8-A429-04717E4183F8}"/>
              </a:ext>
            </a:extLst>
          </p:cNvPr>
          <p:cNvSpPr>
            <a:spLocks noGrp="1"/>
          </p:cNvSpPr>
          <p:nvPr>
            <p:ph type="sldNum" sz="quarter" idx="12"/>
          </p:nvPr>
        </p:nvSpPr>
        <p:spPr/>
        <p:txBody>
          <a:bodyPr/>
          <a:lstStyle/>
          <a:p>
            <a:fld id="{DA0AC606-79BB-47AE-8FAB-517F7A07E3C8}" type="slidenum">
              <a:rPr lang="en-US" smtClean="0"/>
              <a:t>5</a:t>
            </a:fld>
            <a:endParaRPr lang="en-US"/>
          </a:p>
        </p:txBody>
      </p:sp>
      <p:pic>
        <p:nvPicPr>
          <p:cNvPr id="4" name="Picture 3" descr="A screenshot of a computer&#10;&#10;Description automatically generated">
            <a:extLst>
              <a:ext uri="{FF2B5EF4-FFF2-40B4-BE49-F238E27FC236}">
                <a16:creationId xmlns:a16="http://schemas.microsoft.com/office/drawing/2014/main" id="{A8D5AED8-DF79-2310-8DBE-C0D0497918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680" y="204133"/>
            <a:ext cx="6539855" cy="3851535"/>
          </a:xfrm>
          <a:prstGeom prst="rect">
            <a:avLst/>
          </a:prstGeom>
          <a:ln w="76200">
            <a:solidFill>
              <a:srgbClr val="00B050"/>
            </a:solidFill>
          </a:ln>
        </p:spPr>
      </p:pic>
      <p:pic>
        <p:nvPicPr>
          <p:cNvPr id="6" name="Picture 5" descr="A screenshot of a computer&#10;&#10;Description automatically generated">
            <a:extLst>
              <a:ext uri="{FF2B5EF4-FFF2-40B4-BE49-F238E27FC236}">
                <a16:creationId xmlns:a16="http://schemas.microsoft.com/office/drawing/2014/main" id="{194BEC85-018E-A35C-A23B-BCD55D503C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5036" y="204133"/>
            <a:ext cx="4602759" cy="3177637"/>
          </a:xfrm>
          <a:prstGeom prst="rect">
            <a:avLst/>
          </a:prstGeom>
          <a:ln w="76200">
            <a:solidFill>
              <a:srgbClr val="00B050"/>
            </a:solidFill>
          </a:ln>
        </p:spPr>
      </p:pic>
      <p:sp>
        <p:nvSpPr>
          <p:cNvPr id="9" name="TextBox 8">
            <a:extLst>
              <a:ext uri="{FF2B5EF4-FFF2-40B4-BE49-F238E27FC236}">
                <a16:creationId xmlns:a16="http://schemas.microsoft.com/office/drawing/2014/main" id="{B8300E87-4F74-AEB5-4F13-CC3E1D677F53}"/>
              </a:ext>
            </a:extLst>
          </p:cNvPr>
          <p:cNvSpPr txBox="1"/>
          <p:nvPr/>
        </p:nvSpPr>
        <p:spPr>
          <a:xfrm>
            <a:off x="223255" y="4345543"/>
            <a:ext cx="6539855" cy="2308324"/>
          </a:xfrm>
          <a:prstGeom prst="rect">
            <a:avLst/>
          </a:prstGeom>
          <a:noFill/>
        </p:spPr>
        <p:txBody>
          <a:bodyPr wrap="square" rtlCol="0">
            <a:spAutoFit/>
          </a:bodyPr>
          <a:lstStyle/>
          <a:p>
            <a:pPr algn="ctr"/>
            <a:r>
              <a:rPr lang="en-US" sz="3600" b="1" dirty="0">
                <a:solidFill>
                  <a:schemeClr val="bg1"/>
                </a:solidFill>
              </a:rPr>
              <a:t>If you do not have the right version or are looking for a specific version of Unity, click </a:t>
            </a:r>
            <a:r>
              <a:rPr lang="en-US" sz="3600" b="1" dirty="0">
                <a:solidFill>
                  <a:srgbClr val="00B050"/>
                </a:solidFill>
              </a:rPr>
              <a:t>Installs</a:t>
            </a:r>
            <a:r>
              <a:rPr lang="en-US" sz="3600" b="1" dirty="0">
                <a:solidFill>
                  <a:schemeClr val="bg1"/>
                </a:solidFill>
              </a:rPr>
              <a:t> and then </a:t>
            </a:r>
            <a:r>
              <a:rPr lang="en-US" sz="3600" b="1" dirty="0">
                <a:solidFill>
                  <a:srgbClr val="00B050"/>
                </a:solidFill>
              </a:rPr>
              <a:t>Install Editor</a:t>
            </a:r>
            <a:r>
              <a:rPr lang="en-US" sz="3600" b="1" dirty="0">
                <a:solidFill>
                  <a:schemeClr val="bg1"/>
                </a:solidFill>
              </a:rPr>
              <a:t>.</a:t>
            </a:r>
          </a:p>
        </p:txBody>
      </p:sp>
    </p:spTree>
    <p:extLst>
      <p:ext uri="{BB962C8B-B14F-4D97-AF65-F5344CB8AC3E}">
        <p14:creationId xmlns:p14="http://schemas.microsoft.com/office/powerpoint/2010/main" val="1084673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7C66FD2-6F42-DDE8-F4BB-521102B31ACA}"/>
              </a:ext>
            </a:extLst>
          </p:cNvPr>
          <p:cNvSpPr txBox="1"/>
          <p:nvPr/>
        </p:nvSpPr>
        <p:spPr>
          <a:xfrm>
            <a:off x="386930" y="4508427"/>
            <a:ext cx="7172325" cy="2308324"/>
          </a:xfrm>
          <a:prstGeom prst="rect">
            <a:avLst/>
          </a:prstGeom>
          <a:noFill/>
        </p:spPr>
        <p:txBody>
          <a:bodyPr wrap="square" rtlCol="0">
            <a:spAutoFit/>
          </a:bodyPr>
          <a:lstStyle/>
          <a:p>
            <a:r>
              <a:rPr lang="en-US" sz="3600" b="1" dirty="0">
                <a:solidFill>
                  <a:schemeClr val="bg1"/>
                </a:solidFill>
              </a:rPr>
              <a:t>This is the </a:t>
            </a:r>
            <a:r>
              <a:rPr lang="en-US" sz="3600" b="1" dirty="0">
                <a:solidFill>
                  <a:srgbClr val="00B050"/>
                </a:solidFill>
              </a:rPr>
              <a:t>Unity Editor</a:t>
            </a:r>
            <a:r>
              <a:rPr lang="en-US" sz="3600" b="1" dirty="0">
                <a:solidFill>
                  <a:schemeClr val="bg1"/>
                </a:solidFill>
              </a:rPr>
              <a:t>. This is where you will be editing your game. You can click the arrow at the top of the screen to play your game.</a:t>
            </a:r>
          </a:p>
        </p:txBody>
      </p:sp>
      <p:sp>
        <p:nvSpPr>
          <p:cNvPr id="2" name="Slide Number Placeholder 1">
            <a:extLst>
              <a:ext uri="{FF2B5EF4-FFF2-40B4-BE49-F238E27FC236}">
                <a16:creationId xmlns:a16="http://schemas.microsoft.com/office/drawing/2014/main" id="{76668B37-E822-F122-570A-75567788D83F}"/>
              </a:ext>
            </a:extLst>
          </p:cNvPr>
          <p:cNvSpPr>
            <a:spLocks noGrp="1"/>
          </p:cNvSpPr>
          <p:nvPr>
            <p:ph type="sldNum" sz="quarter" idx="12"/>
          </p:nvPr>
        </p:nvSpPr>
        <p:spPr/>
        <p:txBody>
          <a:bodyPr/>
          <a:lstStyle/>
          <a:p>
            <a:fld id="{DA0AC606-79BB-47AE-8FAB-517F7A07E3C8}" type="slidenum">
              <a:rPr lang="en-US" smtClean="0"/>
              <a:t>6</a:t>
            </a:fld>
            <a:endParaRPr lang="en-US"/>
          </a:p>
        </p:txBody>
      </p:sp>
      <p:pic>
        <p:nvPicPr>
          <p:cNvPr id="4" name="Picture 3" descr="A screenshot of a computer&#10;&#10;Description automatically generated">
            <a:extLst>
              <a:ext uri="{FF2B5EF4-FFF2-40B4-BE49-F238E27FC236}">
                <a16:creationId xmlns:a16="http://schemas.microsoft.com/office/drawing/2014/main" id="{73597608-22CA-F49B-2E76-F2472616B1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2702" y="136525"/>
            <a:ext cx="8206596" cy="4302155"/>
          </a:xfrm>
          <a:prstGeom prst="rect">
            <a:avLst/>
          </a:prstGeom>
          <a:ln w="76200">
            <a:solidFill>
              <a:srgbClr val="00B050"/>
            </a:solidFill>
          </a:ln>
        </p:spPr>
      </p:pic>
      <p:sp>
        <p:nvSpPr>
          <p:cNvPr id="5" name="Arrow: Right 4">
            <a:extLst>
              <a:ext uri="{FF2B5EF4-FFF2-40B4-BE49-F238E27FC236}">
                <a16:creationId xmlns:a16="http://schemas.microsoft.com/office/drawing/2014/main" id="{4A4E6D46-5B87-2B80-A45C-F88DA6232D12}"/>
              </a:ext>
            </a:extLst>
          </p:cNvPr>
          <p:cNvSpPr/>
          <p:nvPr/>
        </p:nvSpPr>
        <p:spPr>
          <a:xfrm rot="13500000">
            <a:off x="6169766" y="384864"/>
            <a:ext cx="1370826" cy="963119"/>
          </a:xfrm>
          <a:prstGeom prst="rightArrow">
            <a:avLst>
              <a:gd name="adj1" fmla="val 50000"/>
              <a:gd name="adj2" fmla="val 59434"/>
            </a:avLst>
          </a:prstGeom>
          <a:solidFill>
            <a:srgbClr val="00B050"/>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pic>
        <p:nvPicPr>
          <p:cNvPr id="8" name="Picture 7" descr="A black and white video player&#10;&#10;Description automatically generated with medium confidence">
            <a:extLst>
              <a:ext uri="{FF2B5EF4-FFF2-40B4-BE49-F238E27FC236}">
                <a16:creationId xmlns:a16="http://schemas.microsoft.com/office/drawing/2014/main" id="{11E70507-47FD-6EEA-1A84-1C23C30A09CD}"/>
              </a:ext>
            </a:extLst>
          </p:cNvPr>
          <p:cNvPicPr>
            <a:picLocks noChangeAspect="1"/>
          </p:cNvPicPr>
          <p:nvPr/>
        </p:nvPicPr>
        <p:blipFill rotWithShape="1">
          <a:blip r:embed="rId3">
            <a:extLst>
              <a:ext uri="{28A0092B-C50C-407E-A947-70E740481C1C}">
                <a14:useLocalDpi xmlns:a14="http://schemas.microsoft.com/office/drawing/2010/main" val="0"/>
              </a:ext>
            </a:extLst>
          </a:blip>
          <a:srcRect l="5609"/>
          <a:stretch/>
        </p:blipFill>
        <p:spPr>
          <a:xfrm>
            <a:off x="7680354" y="4752759"/>
            <a:ext cx="3443123" cy="1526965"/>
          </a:xfrm>
          <a:prstGeom prst="rect">
            <a:avLst/>
          </a:prstGeom>
          <a:solidFill>
            <a:srgbClr val="00B050"/>
          </a:solidFill>
          <a:ln w="76200">
            <a:solidFill>
              <a:srgbClr val="00B050"/>
            </a:solidFill>
          </a:ln>
        </p:spPr>
      </p:pic>
    </p:spTree>
    <p:extLst>
      <p:ext uri="{BB962C8B-B14F-4D97-AF65-F5344CB8AC3E}">
        <p14:creationId xmlns:p14="http://schemas.microsoft.com/office/powerpoint/2010/main" val="4017553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7C66FD2-6F42-DDE8-F4BB-521102B31ACA}"/>
              </a:ext>
            </a:extLst>
          </p:cNvPr>
          <p:cNvSpPr txBox="1"/>
          <p:nvPr/>
        </p:nvSpPr>
        <p:spPr>
          <a:xfrm>
            <a:off x="1619249" y="2551837"/>
            <a:ext cx="8953500" cy="1754326"/>
          </a:xfrm>
          <a:prstGeom prst="rect">
            <a:avLst/>
          </a:prstGeom>
          <a:noFill/>
        </p:spPr>
        <p:txBody>
          <a:bodyPr wrap="square" rtlCol="0">
            <a:spAutoFit/>
          </a:bodyPr>
          <a:lstStyle/>
          <a:p>
            <a:pPr algn="ctr"/>
            <a:r>
              <a:rPr lang="en-US" sz="3600" b="1" dirty="0">
                <a:solidFill>
                  <a:srgbClr val="FF0000"/>
                </a:solidFill>
              </a:rPr>
              <a:t>Warning! While any of these symbols at the top of your screen are blue, all changes will not be saved as the game is in Play Mode.</a:t>
            </a:r>
          </a:p>
        </p:txBody>
      </p:sp>
      <p:sp>
        <p:nvSpPr>
          <p:cNvPr id="2" name="Slide Number Placeholder 1">
            <a:extLst>
              <a:ext uri="{FF2B5EF4-FFF2-40B4-BE49-F238E27FC236}">
                <a16:creationId xmlns:a16="http://schemas.microsoft.com/office/drawing/2014/main" id="{76668B37-E822-F122-570A-75567788D83F}"/>
              </a:ext>
            </a:extLst>
          </p:cNvPr>
          <p:cNvSpPr>
            <a:spLocks noGrp="1"/>
          </p:cNvSpPr>
          <p:nvPr>
            <p:ph type="sldNum" sz="quarter" idx="12"/>
          </p:nvPr>
        </p:nvSpPr>
        <p:spPr/>
        <p:txBody>
          <a:bodyPr/>
          <a:lstStyle/>
          <a:p>
            <a:fld id="{DA0AC606-79BB-47AE-8FAB-517F7A07E3C8}" type="slidenum">
              <a:rPr lang="en-US" smtClean="0"/>
              <a:t>7</a:t>
            </a:fld>
            <a:endParaRPr lang="en-US"/>
          </a:p>
        </p:txBody>
      </p:sp>
      <p:pic>
        <p:nvPicPr>
          <p:cNvPr id="6" name="Picture 5" descr="A black and white video player&#10;&#10;Description automatically generated with medium confidence">
            <a:extLst>
              <a:ext uri="{FF2B5EF4-FFF2-40B4-BE49-F238E27FC236}">
                <a16:creationId xmlns:a16="http://schemas.microsoft.com/office/drawing/2014/main" id="{AAAC9562-A833-6F0D-8AE2-09D988B4CF25}"/>
              </a:ext>
            </a:extLst>
          </p:cNvPr>
          <p:cNvPicPr>
            <a:picLocks noChangeAspect="1"/>
          </p:cNvPicPr>
          <p:nvPr/>
        </p:nvPicPr>
        <p:blipFill rotWithShape="1">
          <a:blip r:embed="rId2">
            <a:extLst>
              <a:ext uri="{28A0092B-C50C-407E-A947-70E740481C1C}">
                <a14:useLocalDpi xmlns:a14="http://schemas.microsoft.com/office/drawing/2010/main" val="0"/>
              </a:ext>
            </a:extLst>
          </a:blip>
          <a:srcRect l="5609"/>
          <a:stretch/>
        </p:blipFill>
        <p:spPr>
          <a:xfrm>
            <a:off x="4374437" y="4567774"/>
            <a:ext cx="3443123" cy="1526965"/>
          </a:xfrm>
          <a:prstGeom prst="rect">
            <a:avLst/>
          </a:prstGeom>
          <a:solidFill>
            <a:srgbClr val="00B050"/>
          </a:solidFill>
          <a:ln w="76200">
            <a:solidFill>
              <a:srgbClr val="00B050"/>
            </a:solidFill>
          </a:ln>
        </p:spPr>
      </p:pic>
    </p:spTree>
    <p:extLst>
      <p:ext uri="{BB962C8B-B14F-4D97-AF65-F5344CB8AC3E}">
        <p14:creationId xmlns:p14="http://schemas.microsoft.com/office/powerpoint/2010/main" val="2810100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7C66FD2-6F42-DDE8-F4BB-521102B31ACA}"/>
              </a:ext>
            </a:extLst>
          </p:cNvPr>
          <p:cNvSpPr txBox="1"/>
          <p:nvPr/>
        </p:nvSpPr>
        <p:spPr>
          <a:xfrm>
            <a:off x="106752" y="4967149"/>
            <a:ext cx="11163302" cy="1754326"/>
          </a:xfrm>
          <a:prstGeom prst="rect">
            <a:avLst/>
          </a:prstGeom>
          <a:noFill/>
        </p:spPr>
        <p:txBody>
          <a:bodyPr wrap="square" rtlCol="0">
            <a:spAutoFit/>
          </a:bodyPr>
          <a:lstStyle/>
          <a:p>
            <a:r>
              <a:rPr lang="en-US" sz="3600" b="1" dirty="0">
                <a:solidFill>
                  <a:schemeClr val="bg1"/>
                </a:solidFill>
              </a:rPr>
              <a:t>If your layout is reset, or if you want to save your own layout, click </a:t>
            </a:r>
            <a:r>
              <a:rPr lang="en-US" sz="3600" b="1" dirty="0">
                <a:solidFill>
                  <a:srgbClr val="00B050"/>
                </a:solidFill>
              </a:rPr>
              <a:t>Window</a:t>
            </a:r>
            <a:r>
              <a:rPr lang="en-US" sz="3600" b="1" dirty="0">
                <a:solidFill>
                  <a:schemeClr val="bg1"/>
                </a:solidFill>
              </a:rPr>
              <a:t>, </a:t>
            </a:r>
            <a:r>
              <a:rPr lang="en-US" sz="3600" b="1" dirty="0">
                <a:solidFill>
                  <a:srgbClr val="00B050"/>
                </a:solidFill>
              </a:rPr>
              <a:t>Layouts</a:t>
            </a:r>
            <a:r>
              <a:rPr lang="en-US" sz="3600" b="1" dirty="0">
                <a:solidFill>
                  <a:schemeClr val="bg1"/>
                </a:solidFill>
              </a:rPr>
              <a:t>, </a:t>
            </a:r>
            <a:r>
              <a:rPr lang="en-US" sz="3600" b="1" dirty="0">
                <a:solidFill>
                  <a:srgbClr val="00B050"/>
                </a:solidFill>
              </a:rPr>
              <a:t>Default</a:t>
            </a:r>
            <a:r>
              <a:rPr lang="en-US" sz="3600" b="1" dirty="0">
                <a:solidFill>
                  <a:schemeClr val="bg1"/>
                </a:solidFill>
              </a:rPr>
              <a:t> or </a:t>
            </a:r>
            <a:r>
              <a:rPr lang="en-US" sz="3600" b="1" dirty="0">
                <a:solidFill>
                  <a:srgbClr val="00B050"/>
                </a:solidFill>
              </a:rPr>
              <a:t>Save Layout</a:t>
            </a:r>
            <a:r>
              <a:rPr lang="en-US" sz="3600" b="1" dirty="0">
                <a:solidFill>
                  <a:schemeClr val="bg1"/>
                </a:solidFill>
              </a:rPr>
              <a:t>. You can also find other panels in the list under General.</a:t>
            </a:r>
          </a:p>
        </p:txBody>
      </p:sp>
      <p:sp>
        <p:nvSpPr>
          <p:cNvPr id="2" name="Slide Number Placeholder 1">
            <a:extLst>
              <a:ext uri="{FF2B5EF4-FFF2-40B4-BE49-F238E27FC236}">
                <a16:creationId xmlns:a16="http://schemas.microsoft.com/office/drawing/2014/main" id="{76668B37-E822-F122-570A-75567788D83F}"/>
              </a:ext>
            </a:extLst>
          </p:cNvPr>
          <p:cNvSpPr>
            <a:spLocks noGrp="1"/>
          </p:cNvSpPr>
          <p:nvPr>
            <p:ph type="sldNum" sz="quarter" idx="12"/>
          </p:nvPr>
        </p:nvSpPr>
        <p:spPr/>
        <p:txBody>
          <a:bodyPr/>
          <a:lstStyle/>
          <a:p>
            <a:fld id="{DA0AC606-79BB-47AE-8FAB-517F7A07E3C8}" type="slidenum">
              <a:rPr lang="en-US" smtClean="0"/>
              <a:t>8</a:t>
            </a:fld>
            <a:endParaRPr lang="en-US"/>
          </a:p>
        </p:txBody>
      </p:sp>
      <p:pic>
        <p:nvPicPr>
          <p:cNvPr id="4" name="Picture 3" descr="A screenshot of a computer&#10;&#10;Description automatically generated">
            <a:extLst>
              <a:ext uri="{FF2B5EF4-FFF2-40B4-BE49-F238E27FC236}">
                <a16:creationId xmlns:a16="http://schemas.microsoft.com/office/drawing/2014/main" id="{73597608-22CA-F49B-2E76-F2472616B1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052" y="209577"/>
            <a:ext cx="8206596" cy="4302155"/>
          </a:xfrm>
          <a:prstGeom prst="rect">
            <a:avLst/>
          </a:prstGeom>
          <a:ln w="76200">
            <a:solidFill>
              <a:srgbClr val="00B050"/>
            </a:solidFill>
          </a:ln>
        </p:spPr>
      </p:pic>
      <p:sp>
        <p:nvSpPr>
          <p:cNvPr id="5" name="Arrow: Right 4">
            <a:extLst>
              <a:ext uri="{FF2B5EF4-FFF2-40B4-BE49-F238E27FC236}">
                <a16:creationId xmlns:a16="http://schemas.microsoft.com/office/drawing/2014/main" id="{4A4E6D46-5B87-2B80-A45C-F88DA6232D12}"/>
              </a:ext>
            </a:extLst>
          </p:cNvPr>
          <p:cNvSpPr/>
          <p:nvPr/>
        </p:nvSpPr>
        <p:spPr>
          <a:xfrm rot="13500000">
            <a:off x="1740640" y="343615"/>
            <a:ext cx="1370826" cy="963119"/>
          </a:xfrm>
          <a:prstGeom prst="rightArrow">
            <a:avLst>
              <a:gd name="adj1" fmla="val 50000"/>
              <a:gd name="adj2" fmla="val 59434"/>
            </a:avLst>
          </a:prstGeom>
          <a:solidFill>
            <a:srgbClr val="00B050"/>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pic>
        <p:nvPicPr>
          <p:cNvPr id="7" name="Picture 6" descr="A screenshot of a computer&#10;&#10;Description automatically generated">
            <a:extLst>
              <a:ext uri="{FF2B5EF4-FFF2-40B4-BE49-F238E27FC236}">
                <a16:creationId xmlns:a16="http://schemas.microsoft.com/office/drawing/2014/main" id="{31182C4F-2EE3-5EF8-9C0C-CDE03354D7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0674" y="531703"/>
            <a:ext cx="4828698" cy="4309053"/>
          </a:xfrm>
          <a:prstGeom prst="rect">
            <a:avLst/>
          </a:prstGeom>
          <a:ln w="76200">
            <a:solidFill>
              <a:srgbClr val="00B050"/>
            </a:solidFill>
          </a:ln>
        </p:spPr>
      </p:pic>
      <p:sp>
        <p:nvSpPr>
          <p:cNvPr id="8" name="Arrow: Right 7">
            <a:extLst>
              <a:ext uri="{FF2B5EF4-FFF2-40B4-BE49-F238E27FC236}">
                <a16:creationId xmlns:a16="http://schemas.microsoft.com/office/drawing/2014/main" id="{FE9701AC-1F1F-0FF2-3493-382766E07A89}"/>
              </a:ext>
            </a:extLst>
          </p:cNvPr>
          <p:cNvSpPr/>
          <p:nvPr/>
        </p:nvSpPr>
        <p:spPr>
          <a:xfrm rot="10800000">
            <a:off x="10386072" y="1397535"/>
            <a:ext cx="1370826" cy="963119"/>
          </a:xfrm>
          <a:prstGeom prst="rightArrow">
            <a:avLst>
              <a:gd name="adj1" fmla="val 50000"/>
              <a:gd name="adj2" fmla="val 59434"/>
            </a:avLst>
          </a:prstGeom>
          <a:solidFill>
            <a:srgbClr val="00B050"/>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9" name="Arrow: Right 8">
            <a:extLst>
              <a:ext uri="{FF2B5EF4-FFF2-40B4-BE49-F238E27FC236}">
                <a16:creationId xmlns:a16="http://schemas.microsoft.com/office/drawing/2014/main" id="{8A9C7286-009F-9FBE-43B3-2232A4666339}"/>
              </a:ext>
            </a:extLst>
          </p:cNvPr>
          <p:cNvSpPr/>
          <p:nvPr/>
        </p:nvSpPr>
        <p:spPr>
          <a:xfrm rot="18900000">
            <a:off x="8773720" y="2985539"/>
            <a:ext cx="1370826" cy="963119"/>
          </a:xfrm>
          <a:prstGeom prst="rightArrow">
            <a:avLst>
              <a:gd name="adj1" fmla="val 50000"/>
              <a:gd name="adj2" fmla="val 59434"/>
            </a:avLst>
          </a:prstGeom>
          <a:solidFill>
            <a:srgbClr val="00B050"/>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1" name="Arrow: Right 10">
            <a:extLst>
              <a:ext uri="{FF2B5EF4-FFF2-40B4-BE49-F238E27FC236}">
                <a16:creationId xmlns:a16="http://schemas.microsoft.com/office/drawing/2014/main" id="{0E2D76D2-E723-A9B1-E2B6-3D24018A0607}"/>
              </a:ext>
            </a:extLst>
          </p:cNvPr>
          <p:cNvSpPr/>
          <p:nvPr/>
        </p:nvSpPr>
        <p:spPr>
          <a:xfrm>
            <a:off x="6230545" y="3294762"/>
            <a:ext cx="1370826" cy="963119"/>
          </a:xfrm>
          <a:prstGeom prst="rightArrow">
            <a:avLst>
              <a:gd name="adj1" fmla="val 50000"/>
              <a:gd name="adj2" fmla="val 59434"/>
            </a:avLst>
          </a:prstGeom>
          <a:solidFill>
            <a:srgbClr val="00B050"/>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1160786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7C66FD2-6F42-DDE8-F4BB-521102B31ACA}"/>
              </a:ext>
            </a:extLst>
          </p:cNvPr>
          <p:cNvSpPr txBox="1"/>
          <p:nvPr/>
        </p:nvSpPr>
        <p:spPr>
          <a:xfrm>
            <a:off x="109852" y="4438680"/>
            <a:ext cx="6438682" cy="2308324"/>
          </a:xfrm>
          <a:prstGeom prst="rect">
            <a:avLst/>
          </a:prstGeom>
          <a:noFill/>
        </p:spPr>
        <p:txBody>
          <a:bodyPr wrap="square" rtlCol="0">
            <a:spAutoFit/>
          </a:bodyPr>
          <a:lstStyle/>
          <a:p>
            <a:r>
              <a:rPr lang="en-US" sz="3600" b="1" dirty="0">
                <a:solidFill>
                  <a:schemeClr val="bg1"/>
                </a:solidFill>
              </a:rPr>
              <a:t>You can use the top left </a:t>
            </a:r>
            <a:r>
              <a:rPr lang="en-US" sz="3600" b="1" dirty="0">
                <a:solidFill>
                  <a:srgbClr val="00B050"/>
                </a:solidFill>
              </a:rPr>
              <a:t>+</a:t>
            </a:r>
            <a:r>
              <a:rPr lang="en-US" sz="3600" b="1" dirty="0">
                <a:solidFill>
                  <a:schemeClr val="bg1"/>
                </a:solidFill>
              </a:rPr>
              <a:t> </a:t>
            </a:r>
            <a:r>
              <a:rPr lang="en-US" sz="3600" b="1" dirty="0">
                <a:solidFill>
                  <a:srgbClr val="00B050"/>
                </a:solidFill>
              </a:rPr>
              <a:t>button</a:t>
            </a:r>
            <a:r>
              <a:rPr lang="en-US" sz="3600" b="1" dirty="0">
                <a:solidFill>
                  <a:schemeClr val="bg1"/>
                </a:solidFill>
              </a:rPr>
              <a:t> to add an object to the scene. These objects range from basic shapes to empty objects.</a:t>
            </a:r>
          </a:p>
        </p:txBody>
      </p:sp>
      <p:sp>
        <p:nvSpPr>
          <p:cNvPr id="2" name="Slide Number Placeholder 1">
            <a:extLst>
              <a:ext uri="{FF2B5EF4-FFF2-40B4-BE49-F238E27FC236}">
                <a16:creationId xmlns:a16="http://schemas.microsoft.com/office/drawing/2014/main" id="{76668B37-E822-F122-570A-75567788D83F}"/>
              </a:ext>
            </a:extLst>
          </p:cNvPr>
          <p:cNvSpPr>
            <a:spLocks noGrp="1"/>
          </p:cNvSpPr>
          <p:nvPr>
            <p:ph type="sldNum" sz="quarter" idx="12"/>
          </p:nvPr>
        </p:nvSpPr>
        <p:spPr/>
        <p:txBody>
          <a:bodyPr/>
          <a:lstStyle/>
          <a:p>
            <a:fld id="{DA0AC606-79BB-47AE-8FAB-517F7A07E3C8}" type="slidenum">
              <a:rPr lang="en-US" smtClean="0"/>
              <a:t>9</a:t>
            </a:fld>
            <a:endParaRPr lang="en-US"/>
          </a:p>
        </p:txBody>
      </p:sp>
      <p:pic>
        <p:nvPicPr>
          <p:cNvPr id="4" name="Picture 3" descr="A screenshot of a computer&#10;&#10;Description automatically generated">
            <a:extLst>
              <a:ext uri="{FF2B5EF4-FFF2-40B4-BE49-F238E27FC236}">
                <a16:creationId xmlns:a16="http://schemas.microsoft.com/office/drawing/2014/main" id="{73597608-22CA-F49B-2E76-F2472616B1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646" y="136525"/>
            <a:ext cx="8206596" cy="4302155"/>
          </a:xfrm>
          <a:prstGeom prst="rect">
            <a:avLst/>
          </a:prstGeom>
          <a:ln w="76200">
            <a:solidFill>
              <a:srgbClr val="00B050"/>
            </a:solidFill>
          </a:ln>
        </p:spPr>
      </p:pic>
      <p:sp>
        <p:nvSpPr>
          <p:cNvPr id="5" name="Arrow: Right 4">
            <a:extLst>
              <a:ext uri="{FF2B5EF4-FFF2-40B4-BE49-F238E27FC236}">
                <a16:creationId xmlns:a16="http://schemas.microsoft.com/office/drawing/2014/main" id="{4A4E6D46-5B87-2B80-A45C-F88DA6232D12}"/>
              </a:ext>
            </a:extLst>
          </p:cNvPr>
          <p:cNvSpPr/>
          <p:nvPr/>
        </p:nvSpPr>
        <p:spPr>
          <a:xfrm rot="13500000">
            <a:off x="101661" y="556314"/>
            <a:ext cx="1370826" cy="963119"/>
          </a:xfrm>
          <a:prstGeom prst="rightArrow">
            <a:avLst>
              <a:gd name="adj1" fmla="val 50000"/>
              <a:gd name="adj2" fmla="val 59434"/>
            </a:avLst>
          </a:prstGeom>
          <a:solidFill>
            <a:srgbClr val="00B050"/>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pic>
        <p:nvPicPr>
          <p:cNvPr id="7" name="Picture 6" descr="A screenshot of a computer&#10;&#10;Description automatically generated">
            <a:extLst>
              <a:ext uri="{FF2B5EF4-FFF2-40B4-BE49-F238E27FC236}">
                <a16:creationId xmlns:a16="http://schemas.microsoft.com/office/drawing/2014/main" id="{11160552-F3AF-E373-8BC8-43F2E6536E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8451" y="2257425"/>
            <a:ext cx="5012049" cy="4020535"/>
          </a:xfrm>
          <a:prstGeom prst="rect">
            <a:avLst/>
          </a:prstGeom>
          <a:ln w="76200">
            <a:solidFill>
              <a:srgbClr val="00B050"/>
            </a:solidFill>
          </a:ln>
        </p:spPr>
      </p:pic>
      <p:sp>
        <p:nvSpPr>
          <p:cNvPr id="8" name="Arrow: Right 7">
            <a:extLst>
              <a:ext uri="{FF2B5EF4-FFF2-40B4-BE49-F238E27FC236}">
                <a16:creationId xmlns:a16="http://schemas.microsoft.com/office/drawing/2014/main" id="{147D68C3-BD43-FC8E-D7FD-F6B4865E0898}"/>
              </a:ext>
            </a:extLst>
          </p:cNvPr>
          <p:cNvSpPr/>
          <p:nvPr/>
        </p:nvSpPr>
        <p:spPr>
          <a:xfrm>
            <a:off x="5629275" y="2650255"/>
            <a:ext cx="1370826" cy="963119"/>
          </a:xfrm>
          <a:prstGeom prst="rightArrow">
            <a:avLst>
              <a:gd name="adj1" fmla="val 50000"/>
              <a:gd name="adj2" fmla="val 59434"/>
            </a:avLst>
          </a:prstGeom>
          <a:solidFill>
            <a:srgbClr val="00B050"/>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3710911442"/>
      </p:ext>
    </p:extLst>
  </p:cSld>
  <p:clrMapOvr>
    <a:masterClrMapping/>
  </p:clrMapOvr>
</p:sld>
</file>

<file path=ppt/theme/theme1.xml><?xml version="1.0" encoding="utf-8"?>
<a:theme xmlns:a="http://schemas.openxmlformats.org/drawingml/2006/main" name="Office Theme">
  <a:themeElements>
    <a:clrScheme name="Unity">
      <a:dk1>
        <a:srgbClr val="000000"/>
      </a:dk1>
      <a:lt1>
        <a:srgbClr val="FFFFFF"/>
      </a:lt1>
      <a:dk2>
        <a:srgbClr val="000000"/>
      </a:dk2>
      <a:lt2>
        <a:srgbClr val="FFFFFF"/>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1650</Words>
  <Application>Microsoft Office PowerPoint</Application>
  <PresentationFormat>Widescreen</PresentationFormat>
  <Paragraphs>103</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Furey, Kyle</dc:creator>
  <cp:lastModifiedBy>Furey, Kyle</cp:lastModifiedBy>
  <cp:revision>546</cp:revision>
  <dcterms:created xsi:type="dcterms:W3CDTF">2023-11-14T17:05:34Z</dcterms:created>
  <dcterms:modified xsi:type="dcterms:W3CDTF">2023-11-16T16:57:23Z</dcterms:modified>
</cp:coreProperties>
</file>