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7622" y="809813"/>
            <a:ext cx="3439293" cy="3044368"/>
            <a:chOff x="320652" y="205448"/>
            <a:chExt cx="3439293" cy="3044368"/>
          </a:xfrm>
        </p:grpSpPr>
        <p:sp>
          <p:nvSpPr>
            <p:cNvPr id="5" name="Oval 4"/>
            <p:cNvSpPr/>
            <p:nvPr/>
          </p:nvSpPr>
          <p:spPr>
            <a:xfrm>
              <a:off x="320652" y="205448"/>
              <a:ext cx="3439293" cy="30443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9940" y="645719"/>
              <a:ext cx="2010791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$1</a:t>
              </a:r>
            </a:p>
            <a:p>
              <a:r>
                <a:rPr lang="en-US" dirty="0" smtClean="0"/>
                <a:t>$2</a:t>
              </a:r>
            </a:p>
            <a:p>
              <a:r>
                <a:rPr lang="en-US" dirty="0" smtClean="0"/>
                <a:t>…</a:t>
              </a:r>
            </a:p>
            <a:p>
              <a:r>
                <a:rPr lang="en-US" dirty="0" smtClean="0"/>
                <a:t>$9</a:t>
              </a:r>
            </a:p>
            <a:p>
              <a:endParaRPr lang="en-US" dirty="0"/>
            </a:p>
            <a:p>
              <a:r>
                <a:rPr lang="en-US" dirty="0" err="1" smtClean="0"/>
                <a:t>someVar</a:t>
              </a:r>
              <a:r>
                <a:rPr lang="en-US" dirty="0" smtClean="0"/>
                <a:t>=“hello”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09276" y="1962588"/>
            <a:ext cx="3218530" cy="3078738"/>
            <a:chOff x="5509276" y="1962588"/>
            <a:chExt cx="3218530" cy="3078738"/>
          </a:xfrm>
        </p:grpSpPr>
        <p:sp>
          <p:nvSpPr>
            <p:cNvPr id="7" name="Oval 6"/>
            <p:cNvSpPr/>
            <p:nvPr/>
          </p:nvSpPr>
          <p:spPr>
            <a:xfrm>
              <a:off x="5509276" y="1962588"/>
              <a:ext cx="3218530" cy="307873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3863" y="2331997"/>
              <a:ext cx="239680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$1</a:t>
              </a:r>
            </a:p>
            <a:p>
              <a:r>
                <a:rPr lang="en-US" dirty="0" smtClean="0"/>
                <a:t>$2</a:t>
              </a:r>
            </a:p>
            <a:p>
              <a:r>
                <a:rPr lang="en-US" dirty="0" smtClean="0"/>
                <a:t>…</a:t>
              </a:r>
            </a:p>
            <a:p>
              <a:r>
                <a:rPr lang="en-US" dirty="0" smtClean="0"/>
                <a:t>$9</a:t>
              </a:r>
            </a:p>
            <a:p>
              <a:endParaRPr lang="en-US" dirty="0"/>
            </a:p>
            <a:p>
              <a:r>
                <a:rPr lang="en-US" dirty="0" err="1" smtClean="0"/>
                <a:t>anotherVar</a:t>
              </a:r>
              <a:r>
                <a:rPr lang="en-US" dirty="0" smtClean="0"/>
                <a:t>=“world!”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5895" y="3501957"/>
            <a:ext cx="3333580" cy="3287171"/>
            <a:chOff x="2166359" y="3501957"/>
            <a:chExt cx="3333580" cy="3287171"/>
          </a:xfrm>
        </p:grpSpPr>
        <p:sp>
          <p:nvSpPr>
            <p:cNvPr id="6" name="Oval 5"/>
            <p:cNvSpPr/>
            <p:nvPr/>
          </p:nvSpPr>
          <p:spPr>
            <a:xfrm>
              <a:off x="2166359" y="3501957"/>
              <a:ext cx="3333580" cy="32871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71949" y="5133901"/>
              <a:ext cx="1755672" cy="137507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25862" y="3674267"/>
              <a:ext cx="2768647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	    </a:t>
              </a:r>
              <a:r>
                <a:rPr lang="en-US" u="sng" dirty="0" err="1" smtClean="0"/>
                <a:t>Our.Script.sh</a:t>
              </a:r>
              <a:endParaRPr lang="en-US" u="sng" dirty="0" smtClean="0"/>
            </a:p>
            <a:p>
              <a:endParaRPr lang="en-US" sz="1000" dirty="0"/>
            </a:p>
            <a:p>
              <a:r>
                <a:rPr lang="en-US" sz="1000" dirty="0" err="1" smtClean="0"/>
                <a:t>subj</a:t>
              </a:r>
              <a:r>
                <a:rPr lang="en-US" sz="1000" dirty="0" smtClean="0"/>
                <a:t>=$1</a:t>
              </a:r>
            </a:p>
            <a:p>
              <a:r>
                <a:rPr lang="en-US" sz="1000" dirty="0"/>
                <a:t>r</a:t>
              </a:r>
              <a:r>
                <a:rPr lang="en-US" sz="1000" dirty="0" smtClean="0"/>
                <a:t>un=$2</a:t>
              </a:r>
            </a:p>
            <a:p>
              <a:r>
                <a:rPr lang="en-US" sz="1000" dirty="0" err="1"/>
                <a:t>c</a:t>
              </a:r>
              <a:r>
                <a:rPr lang="en-US" sz="1000" dirty="0" err="1" smtClean="0"/>
                <a:t>ond</a:t>
              </a:r>
              <a:r>
                <a:rPr lang="en-US" sz="1000" dirty="0" smtClean="0"/>
                <a:t>=$3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5988" y="5231827"/>
              <a:ext cx="12981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u="sng" dirty="0" err="1" smtClean="0"/>
                <a:t>ourFunction</a:t>
              </a:r>
              <a:r>
                <a:rPr lang="en-US" sz="1100" u="sng" dirty="0" smtClean="0"/>
                <a:t> ()</a:t>
              </a:r>
            </a:p>
            <a:p>
              <a:endParaRPr lang="en-US" sz="1100" dirty="0"/>
            </a:p>
            <a:p>
              <a:r>
                <a:rPr lang="en-US" sz="1100" dirty="0" smtClean="0"/>
                <a:t>input3d=$1</a:t>
              </a:r>
              <a:endParaRPr lang="en-US" sz="11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7685" y="252140"/>
            <a:ext cx="4762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Shells, Environments,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199</TotalTime>
  <Words>32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Kyle Almryde</cp:lastModifiedBy>
  <cp:revision>40</cp:revision>
  <dcterms:created xsi:type="dcterms:W3CDTF">2010-04-12T23:12:02Z</dcterms:created>
  <dcterms:modified xsi:type="dcterms:W3CDTF">2014-06-24T21:47:14Z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