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Override PartName="/ppt/diagrams/quickStyle4.xml" ContentType="application/vnd.openxmlformats-officedocument.drawingml.diagramStyle+xml"/>
  <Override PartName="/ppt/diagrams/layout10.xml" ContentType="application/vnd.openxmlformats-officedocument.drawingml.diagramLayout+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diagrams/layout9.xml" ContentType="application/vnd.openxmlformats-officedocument.drawingml.diagramLayout+xml"/>
  <Default Extension="rels" ContentType="application/vnd.openxmlformats-package.relationships+xml"/>
  <Default Extension="xml" ContentType="application/xml"/>
  <Override PartName="/ppt/slides/slide14.xml" ContentType="application/vnd.openxmlformats-officedocument.presentationml.slide+xml"/>
  <Override PartName="/ppt/diagrams/layout7.xml" ContentType="application/vnd.openxmlformats-officedocument.drawingml.diagramLayout+xml"/>
  <Override PartName="/ppt/diagrams/data8.xml" ContentType="application/vnd.openxmlformats-officedocument.drawingml.diagramData+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5.xml" ContentType="application/vnd.openxmlformats-officedocument.drawingml.diagramLayout+xml"/>
  <Override PartName="/ppt/diagrams/data6.xml" ContentType="application/vnd.openxmlformats-officedocument.drawingml.diagramData+xml"/>
  <Override PartName="/ppt/diagrams/layout3.xml" ContentType="application/vnd.openxmlformats-officedocument.drawingml.diagramLayout+xml"/>
  <Override PartName="/ppt/diagrams/data4.xml" ContentType="application/vnd.openxmlformats-officedocument.drawingml.diagramData+xml"/>
  <Override PartName="/ppt/diagrams/colors8.xml" ContentType="application/vnd.openxmlformats-officedocument.drawingml.diagramColors+xml"/>
  <Override PartName="/ppt/diagrams/drawing9.xml" ContentType="application/vnd.ms-office.drawingml.diagramDrawing+xml"/>
  <Override PartName="/ppt/diagrams/layout1.xml" ContentType="application/vnd.openxmlformats-officedocument.drawingml.diagramLayout+xml"/>
  <Override PartName="/ppt/diagrams/data2.xml" ContentType="application/vnd.openxmlformats-officedocument.drawingml.diagramData+xml"/>
  <Override PartName="/ppt/diagrams/colors6.xml" ContentType="application/vnd.openxmlformats-officedocument.drawingml.diagramColors+xml"/>
  <Override PartName="/ppt/diagrams/drawing7.xml" ContentType="application/vnd.ms-office.drawingml.diagramDrawing+xml"/>
  <Override PartName="/ppt/diagrams/quickStyle9.xml" ContentType="application/vnd.openxmlformats-officedocument.drawingml.diagramStyl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ppt/diagrams/colors4.xml" ContentType="application/vnd.openxmlformats-officedocument.drawingml.diagramColors+xml"/>
  <Override PartName="/ppt/diagrams/drawing4.xml" ContentType="application/vnd.ms-office.drawingml.diagramDrawing+xml"/>
  <Override PartName="/ppt/diagrams/drawing5.xml" ContentType="application/vnd.ms-office.drawingml.diagramDrawing+xml"/>
  <Override PartName="/ppt/diagrams/quickStyle6.xml" ContentType="application/vnd.openxmlformats-officedocument.drawingml.diagramStyle+xml"/>
  <Override PartName="/ppt/diagrams/quickStyle7.xml" ContentType="application/vnd.openxmlformats-officedocument.drawingml.diagramStyle+xml"/>
  <Override PartName="/ppt/diagrams/drawing10.xml" ContentType="application/vnd.ms-office.drawingml.diagramDrawing+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diagrams/colors2.xml" ContentType="application/vnd.openxmlformats-officedocument.drawingml.diagramColors+xml"/>
  <Override PartName="/ppt/diagrams/drawing3.xml" ContentType="application/vnd.ms-office.drawingml.diagramDrawing+xml"/>
  <Override PartName="/ppt/diagrams/quickStyle5.xml" ContentType="application/vnd.openxmlformats-officedocument.drawingml.diagramStyl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iagrams/drawing1.xml" ContentType="application/vnd.ms-office.drawingml.diagramDrawing+xml"/>
  <Override PartName="/ppt/diagrams/quickStyle3.xml" ContentType="application/vnd.openxmlformats-officedocument.drawingml.diagramStyle+xml"/>
  <Override PartName="/ppt/diagrams/colors10.xml" ContentType="application/vnd.openxmlformats-officedocument.drawingml.diagramColors+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Override PartName="/ppt/diagrams/layout8.xml" ContentType="application/vnd.openxmlformats-officedocument.drawingml.diagramLayout+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diagrams/layout6.xml" ContentType="application/vnd.openxmlformats-officedocument.drawingml.diagramLayout+xml"/>
  <Override PartName="/ppt/diagrams/data9.xml" ContentType="application/vnd.openxmlformats-officedocument.drawingml.diagramData+xml"/>
  <Override PartName="/ppt/diagrams/data10.xml" ContentType="application/vnd.openxmlformats-officedocument.drawingml.diagramData+xml"/>
  <Override PartName="/docProps/app.xml" ContentType="application/vnd.openxmlformats-officedocument.extended-properties+xml"/>
  <Override PartName="/ppt/slides/slide11.xml" ContentType="application/vnd.openxmlformats-officedocument.presentationml.slide+xml"/>
  <Override PartName="/ppt/diagrams/layout4.xml" ContentType="application/vnd.openxmlformats-officedocument.drawingml.diagramLayout+xml"/>
  <Override PartName="/ppt/diagrams/data7.xml" ContentType="application/vnd.openxmlformats-officedocument.drawingml.diagramData+xml"/>
  <Override PartName="/ppt/diagrams/colors9.xml" ContentType="application/vnd.openxmlformats-officedocument.drawingml.diagramColors+xml"/>
  <Override PartName="/ppt/slideLayouts/slideLayout10.xml" ContentType="application/vnd.openxmlformats-officedocument.presentationml.slideLayout+xml"/>
  <Default Extension="tiff" ContentType="image/tiff"/>
  <Override PartName="/ppt/diagrams/layout2.xml" ContentType="application/vnd.openxmlformats-officedocument.drawingml.diagramLayout+xml"/>
  <Override PartName="/ppt/diagrams/data5.xml" ContentType="application/vnd.openxmlformats-officedocument.drawingml.diagramData+xml"/>
  <Override PartName="/ppt/diagrams/colors7.xml" ContentType="application/vnd.openxmlformats-officedocument.drawingml.diagramColors+xml"/>
  <Override PartName="/ppt/diagrams/drawing8.xml" ContentType="application/vnd.ms-office.drawingml.diagramDrawing+xml"/>
  <Override PartName="/ppt/diagrams/data3.xml" ContentType="application/vnd.openxmlformats-officedocument.drawingml.diagramData+xml"/>
  <Override PartName="/ppt/diagrams/colors5.xml" ContentType="application/vnd.openxmlformats-officedocument.drawingml.diagramColors+xml"/>
  <Override PartName="/ppt/diagrams/drawing6.xml" ContentType="application/vnd.ms-office.drawingml.diagramDrawing+xml"/>
  <Override PartName="/ppt/diagrams/quickStyle8.xml" ContentType="application/vnd.openxmlformats-officedocument.drawingml.diagramStyle+xml"/>
  <Override PartName="/ppt/diagrams/quickStyle10.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9" r:id="rId14"/>
    <p:sldId id="268"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20" d="100"/>
          <a:sy n="120" d="100"/>
        </p:scale>
        <p:origin x="-8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AED5DC4-8F47-4097-B257-E65C23E44CCB}" type="doc">
      <dgm:prSet loTypeId="urn:microsoft.com/office/officeart/2005/8/layout/vList2" loCatId="list" qsTypeId="urn:microsoft.com/office/officeart/2005/8/quickstyle/simple3" qsCatId="simple" csTypeId="urn:microsoft.com/office/officeart/2005/8/colors/colorful4" csCatId="colorful" phldr="1"/>
      <dgm:spPr/>
      <dgm:t>
        <a:bodyPr/>
        <a:lstStyle/>
        <a:p>
          <a:endParaRPr lang="en-US"/>
        </a:p>
      </dgm:t>
    </dgm:pt>
    <dgm:pt modelId="{C55C4CC6-4C38-443E-86EE-481FB20BB269}">
      <dgm:prSet/>
      <dgm:spPr/>
      <dgm:t>
        <a:bodyPr/>
        <a:lstStyle/>
        <a:p>
          <a:pPr algn="ctr" rtl="0"/>
          <a:r>
            <a:rPr lang="en-US" dirty="0" smtClean="0">
              <a:latin typeface="Comic Sans MS" pitchFamily="66" charset="0"/>
            </a:rPr>
            <a:t>In big spreadsheets, it becomes increasingly easy to make mistakes.</a:t>
          </a:r>
          <a:endParaRPr lang="en-US" dirty="0">
            <a:latin typeface="Comic Sans MS" pitchFamily="66" charset="0"/>
          </a:endParaRPr>
        </a:p>
      </dgm:t>
    </dgm:pt>
    <dgm:pt modelId="{7EAF6825-7898-4EA4-96D8-9C99D015C1D5}" type="parTrans" cxnId="{14553AFE-1811-4A7A-A46E-C91A3D7B43DD}">
      <dgm:prSet/>
      <dgm:spPr/>
      <dgm:t>
        <a:bodyPr/>
        <a:lstStyle/>
        <a:p>
          <a:endParaRPr lang="en-US"/>
        </a:p>
      </dgm:t>
    </dgm:pt>
    <dgm:pt modelId="{92C18AFA-4096-4D84-9500-EB5A0C67951F}" type="sibTrans" cxnId="{14553AFE-1811-4A7A-A46E-C91A3D7B43DD}">
      <dgm:prSet/>
      <dgm:spPr/>
      <dgm:t>
        <a:bodyPr/>
        <a:lstStyle/>
        <a:p>
          <a:endParaRPr lang="en-US"/>
        </a:p>
      </dgm:t>
    </dgm:pt>
    <dgm:pt modelId="{392CA3BE-1849-4D5E-8535-31E163066274}">
      <dgm:prSet/>
      <dgm:spPr/>
      <dgm:t>
        <a:bodyPr/>
        <a:lstStyle/>
        <a:p>
          <a:pPr algn="ctr" rtl="0"/>
          <a:r>
            <a:rPr lang="en-US" dirty="0" smtClean="0">
              <a:latin typeface="Comic Sans MS" pitchFamily="66" charset="0"/>
            </a:rPr>
            <a:t>You end up copying and pasting, or re-entering information several times (which increases mistakes).</a:t>
          </a:r>
          <a:endParaRPr lang="en-US" dirty="0">
            <a:latin typeface="Comic Sans MS" pitchFamily="66" charset="0"/>
          </a:endParaRPr>
        </a:p>
      </dgm:t>
    </dgm:pt>
    <dgm:pt modelId="{BBC0FC9B-6136-43F5-A94E-361B1A1EBF58}" type="parTrans" cxnId="{90DA371C-5BD6-4CB4-8F91-95E5E3481497}">
      <dgm:prSet/>
      <dgm:spPr/>
      <dgm:t>
        <a:bodyPr/>
        <a:lstStyle/>
        <a:p>
          <a:endParaRPr lang="en-US"/>
        </a:p>
      </dgm:t>
    </dgm:pt>
    <dgm:pt modelId="{F8480FD8-58A7-4C55-971A-EF3F91A51103}" type="sibTrans" cxnId="{90DA371C-5BD6-4CB4-8F91-95E5E3481497}">
      <dgm:prSet/>
      <dgm:spPr/>
      <dgm:t>
        <a:bodyPr/>
        <a:lstStyle/>
        <a:p>
          <a:endParaRPr lang="en-US"/>
        </a:p>
      </dgm:t>
    </dgm:pt>
    <dgm:pt modelId="{9E15BC3B-FFD2-41E6-9BA5-D781E6A7B22B}">
      <dgm:prSet/>
      <dgm:spPr/>
      <dgm:t>
        <a:bodyPr/>
        <a:lstStyle/>
        <a:p>
          <a:pPr algn="ctr" rtl="0"/>
          <a:r>
            <a:rPr lang="en-US" dirty="0" smtClean="0">
              <a:latin typeface="Comic Sans MS" pitchFamily="66" charset="0"/>
            </a:rPr>
            <a:t>You may have a lot of empty cells.</a:t>
          </a:r>
          <a:endParaRPr lang="en-US" dirty="0">
            <a:latin typeface="Comic Sans MS" pitchFamily="66" charset="0"/>
          </a:endParaRPr>
        </a:p>
      </dgm:t>
    </dgm:pt>
    <dgm:pt modelId="{CF3CAF50-8217-4EC6-8E25-B041F7F4D50E}" type="parTrans" cxnId="{D0CD96ED-4AF9-4785-9643-3DB457A96EDB}">
      <dgm:prSet/>
      <dgm:spPr/>
      <dgm:t>
        <a:bodyPr/>
        <a:lstStyle/>
        <a:p>
          <a:endParaRPr lang="en-US"/>
        </a:p>
      </dgm:t>
    </dgm:pt>
    <dgm:pt modelId="{1ED83813-96F7-4433-B24E-5D340F3F142F}" type="sibTrans" cxnId="{D0CD96ED-4AF9-4785-9643-3DB457A96EDB}">
      <dgm:prSet/>
      <dgm:spPr/>
      <dgm:t>
        <a:bodyPr/>
        <a:lstStyle/>
        <a:p>
          <a:endParaRPr lang="en-US"/>
        </a:p>
      </dgm:t>
    </dgm:pt>
    <dgm:pt modelId="{62230244-282C-4011-8C0A-53B746D194DF}" type="pres">
      <dgm:prSet presAssocID="{5AED5DC4-8F47-4097-B257-E65C23E44CCB}" presName="linear" presStyleCnt="0">
        <dgm:presLayoutVars>
          <dgm:animLvl val="lvl"/>
          <dgm:resizeHandles val="exact"/>
        </dgm:presLayoutVars>
      </dgm:prSet>
      <dgm:spPr/>
    </dgm:pt>
    <dgm:pt modelId="{3CE1AB4A-DE3B-4CD8-84A0-0167EEA66CB7}" type="pres">
      <dgm:prSet presAssocID="{C55C4CC6-4C38-443E-86EE-481FB20BB269}" presName="parentText" presStyleLbl="node1" presStyleIdx="0" presStyleCnt="3">
        <dgm:presLayoutVars>
          <dgm:chMax val="0"/>
          <dgm:bulletEnabled val="1"/>
        </dgm:presLayoutVars>
      </dgm:prSet>
      <dgm:spPr/>
    </dgm:pt>
    <dgm:pt modelId="{F4BAA41E-29D6-4893-8AC8-1867D0FF6B2C}" type="pres">
      <dgm:prSet presAssocID="{92C18AFA-4096-4D84-9500-EB5A0C67951F}" presName="spacer" presStyleCnt="0"/>
      <dgm:spPr/>
    </dgm:pt>
    <dgm:pt modelId="{E44899C1-3848-410D-8F2C-7B81A94FE6FC}" type="pres">
      <dgm:prSet presAssocID="{392CA3BE-1849-4D5E-8535-31E163066274}" presName="parentText" presStyleLbl="node1" presStyleIdx="1" presStyleCnt="3">
        <dgm:presLayoutVars>
          <dgm:chMax val="0"/>
          <dgm:bulletEnabled val="1"/>
        </dgm:presLayoutVars>
      </dgm:prSet>
      <dgm:spPr/>
    </dgm:pt>
    <dgm:pt modelId="{D7EA1AB6-D562-4902-9D6B-C9BC80AE0716}" type="pres">
      <dgm:prSet presAssocID="{F8480FD8-58A7-4C55-971A-EF3F91A51103}" presName="spacer" presStyleCnt="0"/>
      <dgm:spPr/>
    </dgm:pt>
    <dgm:pt modelId="{2F9499A9-30F4-4A88-BEFD-F1D66DD6298E}" type="pres">
      <dgm:prSet presAssocID="{9E15BC3B-FFD2-41E6-9BA5-D781E6A7B22B}" presName="parentText" presStyleLbl="node1" presStyleIdx="2" presStyleCnt="3">
        <dgm:presLayoutVars>
          <dgm:chMax val="0"/>
          <dgm:bulletEnabled val="1"/>
        </dgm:presLayoutVars>
      </dgm:prSet>
      <dgm:spPr/>
    </dgm:pt>
  </dgm:ptLst>
  <dgm:cxnLst>
    <dgm:cxn modelId="{D0CD96ED-4AF9-4785-9643-3DB457A96EDB}" srcId="{5AED5DC4-8F47-4097-B257-E65C23E44CCB}" destId="{9E15BC3B-FFD2-41E6-9BA5-D781E6A7B22B}" srcOrd="2" destOrd="0" parTransId="{CF3CAF50-8217-4EC6-8E25-B041F7F4D50E}" sibTransId="{1ED83813-96F7-4433-B24E-5D340F3F142F}"/>
    <dgm:cxn modelId="{14553AFE-1811-4A7A-A46E-C91A3D7B43DD}" srcId="{5AED5DC4-8F47-4097-B257-E65C23E44CCB}" destId="{C55C4CC6-4C38-443E-86EE-481FB20BB269}" srcOrd="0" destOrd="0" parTransId="{7EAF6825-7898-4EA4-96D8-9C99D015C1D5}" sibTransId="{92C18AFA-4096-4D84-9500-EB5A0C67951F}"/>
    <dgm:cxn modelId="{5ABC842D-0FBB-4243-A20D-7ABF33DB7217}" type="presOf" srcId="{392CA3BE-1849-4D5E-8535-31E163066274}" destId="{E44899C1-3848-410D-8F2C-7B81A94FE6FC}" srcOrd="0" destOrd="0" presId="urn:microsoft.com/office/officeart/2005/8/layout/vList2"/>
    <dgm:cxn modelId="{491F55F1-3F95-4567-9CA7-D4D439601952}" type="presOf" srcId="{9E15BC3B-FFD2-41E6-9BA5-D781E6A7B22B}" destId="{2F9499A9-30F4-4A88-BEFD-F1D66DD6298E}" srcOrd="0" destOrd="0" presId="urn:microsoft.com/office/officeart/2005/8/layout/vList2"/>
    <dgm:cxn modelId="{BC1B0441-DC57-4D0D-B1D4-F0B5A4472C83}" type="presOf" srcId="{C55C4CC6-4C38-443E-86EE-481FB20BB269}" destId="{3CE1AB4A-DE3B-4CD8-84A0-0167EEA66CB7}" srcOrd="0" destOrd="0" presId="urn:microsoft.com/office/officeart/2005/8/layout/vList2"/>
    <dgm:cxn modelId="{90DA371C-5BD6-4CB4-8F91-95E5E3481497}" srcId="{5AED5DC4-8F47-4097-B257-E65C23E44CCB}" destId="{392CA3BE-1849-4D5E-8535-31E163066274}" srcOrd="1" destOrd="0" parTransId="{BBC0FC9B-6136-43F5-A94E-361B1A1EBF58}" sibTransId="{F8480FD8-58A7-4C55-971A-EF3F91A51103}"/>
    <dgm:cxn modelId="{50E43E3D-2B01-41C5-BDB9-A860176DCE2D}" type="presOf" srcId="{5AED5DC4-8F47-4097-B257-E65C23E44CCB}" destId="{62230244-282C-4011-8C0A-53B746D194DF}" srcOrd="0" destOrd="0" presId="urn:microsoft.com/office/officeart/2005/8/layout/vList2"/>
    <dgm:cxn modelId="{963FA308-79AA-40AE-B5E4-FA64C32F812F}" type="presParOf" srcId="{62230244-282C-4011-8C0A-53B746D194DF}" destId="{3CE1AB4A-DE3B-4CD8-84A0-0167EEA66CB7}" srcOrd="0" destOrd="0" presId="urn:microsoft.com/office/officeart/2005/8/layout/vList2"/>
    <dgm:cxn modelId="{28752665-8997-4CBE-BFA2-6A6FCB579C64}" type="presParOf" srcId="{62230244-282C-4011-8C0A-53B746D194DF}" destId="{F4BAA41E-29D6-4893-8AC8-1867D0FF6B2C}" srcOrd="1" destOrd="0" presId="urn:microsoft.com/office/officeart/2005/8/layout/vList2"/>
    <dgm:cxn modelId="{3509EF92-C0E7-4F9A-9392-1AA9EBC90B3B}" type="presParOf" srcId="{62230244-282C-4011-8C0A-53B746D194DF}" destId="{E44899C1-3848-410D-8F2C-7B81A94FE6FC}" srcOrd="2" destOrd="0" presId="urn:microsoft.com/office/officeart/2005/8/layout/vList2"/>
    <dgm:cxn modelId="{977D6F71-F8EF-414F-9148-674A0406F84A}" type="presParOf" srcId="{62230244-282C-4011-8C0A-53B746D194DF}" destId="{D7EA1AB6-D562-4902-9D6B-C9BC80AE0716}" srcOrd="3" destOrd="0" presId="urn:microsoft.com/office/officeart/2005/8/layout/vList2"/>
    <dgm:cxn modelId="{070B691F-4EF3-4AAA-80AE-ED9334A364F3}" type="presParOf" srcId="{62230244-282C-4011-8C0A-53B746D194DF}" destId="{2F9499A9-30F4-4A88-BEFD-F1D66DD6298E}" srcOrd="4"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283C542-0751-40F9-A7F9-CA6EDAFE0EF3}" type="doc">
      <dgm:prSet loTypeId="urn:microsoft.com/office/officeart/2005/8/layout/target3" loCatId="relationship" qsTypeId="urn:microsoft.com/office/officeart/2005/8/quickstyle/simple3" qsCatId="simple" csTypeId="urn:microsoft.com/office/officeart/2005/8/colors/colorful3" csCatId="colorful" phldr="1"/>
      <dgm:spPr/>
      <dgm:t>
        <a:bodyPr/>
        <a:lstStyle/>
        <a:p>
          <a:endParaRPr lang="en-US"/>
        </a:p>
      </dgm:t>
    </dgm:pt>
    <dgm:pt modelId="{138126EC-C234-4ABE-AF45-2B3720772BC3}">
      <dgm:prSet/>
      <dgm:spPr/>
      <dgm:t>
        <a:bodyPr/>
        <a:lstStyle/>
        <a:p>
          <a:pPr rtl="0"/>
          <a:r>
            <a:rPr lang="en-US" dirty="0" smtClean="0">
              <a:latin typeface="Comic Sans MS" pitchFamily="66" charset="0"/>
            </a:rPr>
            <a:t>Think about the design…how many tables you need</a:t>
          </a:r>
          <a:endParaRPr lang="en-US" dirty="0">
            <a:latin typeface="Comic Sans MS" pitchFamily="66" charset="0"/>
          </a:endParaRPr>
        </a:p>
      </dgm:t>
    </dgm:pt>
    <dgm:pt modelId="{A8360E47-B790-4A7E-8B27-B3F7CCBF9224}" type="parTrans" cxnId="{5F888059-E878-468B-92D0-CB6D68FCDC32}">
      <dgm:prSet/>
      <dgm:spPr/>
      <dgm:t>
        <a:bodyPr/>
        <a:lstStyle/>
        <a:p>
          <a:endParaRPr lang="en-US"/>
        </a:p>
      </dgm:t>
    </dgm:pt>
    <dgm:pt modelId="{B8BCF7DF-1268-45F1-9774-3EFC0D1661E1}" type="sibTrans" cxnId="{5F888059-E878-468B-92D0-CB6D68FCDC32}">
      <dgm:prSet/>
      <dgm:spPr/>
      <dgm:t>
        <a:bodyPr/>
        <a:lstStyle/>
        <a:p>
          <a:endParaRPr lang="en-US"/>
        </a:p>
      </dgm:t>
    </dgm:pt>
    <dgm:pt modelId="{329424B0-4471-4658-8749-D933BD096595}">
      <dgm:prSet/>
      <dgm:spPr/>
      <dgm:t>
        <a:bodyPr/>
        <a:lstStyle/>
        <a:p>
          <a:pPr rtl="0"/>
          <a:r>
            <a:rPr lang="en-US" dirty="0" smtClean="0">
              <a:latin typeface="Comic Sans MS" pitchFamily="66" charset="0"/>
            </a:rPr>
            <a:t>Forms are very easy.</a:t>
          </a:r>
          <a:endParaRPr lang="en-US" dirty="0">
            <a:latin typeface="Comic Sans MS" pitchFamily="66" charset="0"/>
          </a:endParaRPr>
        </a:p>
      </dgm:t>
    </dgm:pt>
    <dgm:pt modelId="{8553D649-B116-4C9B-80FB-CCEF1E7EB4B9}" type="parTrans" cxnId="{DF09C005-7454-4E43-B640-02248AEA2074}">
      <dgm:prSet/>
      <dgm:spPr/>
      <dgm:t>
        <a:bodyPr/>
        <a:lstStyle/>
        <a:p>
          <a:endParaRPr lang="en-US"/>
        </a:p>
      </dgm:t>
    </dgm:pt>
    <dgm:pt modelId="{7CF16945-D252-4D18-AB65-17219FFD86C0}" type="sibTrans" cxnId="{DF09C005-7454-4E43-B640-02248AEA2074}">
      <dgm:prSet/>
      <dgm:spPr/>
      <dgm:t>
        <a:bodyPr/>
        <a:lstStyle/>
        <a:p>
          <a:endParaRPr lang="en-US"/>
        </a:p>
      </dgm:t>
    </dgm:pt>
    <dgm:pt modelId="{D9782F88-2646-41AE-A674-BF7B055B28D3}">
      <dgm:prSet/>
      <dgm:spPr/>
      <dgm:t>
        <a:bodyPr/>
        <a:lstStyle/>
        <a:p>
          <a:pPr rtl="0"/>
          <a:r>
            <a:rPr lang="en-US" dirty="0" smtClean="0">
              <a:latin typeface="Comic Sans MS" pitchFamily="66" charset="0"/>
            </a:rPr>
            <a:t>Queries can get complicated:  </a:t>
          </a:r>
          <a:endParaRPr lang="en-US" dirty="0">
            <a:latin typeface="Comic Sans MS" pitchFamily="66" charset="0"/>
          </a:endParaRPr>
        </a:p>
      </dgm:t>
    </dgm:pt>
    <dgm:pt modelId="{E99AA756-9D55-40A5-9CD8-17A205EDFECD}" type="parTrans" cxnId="{F077934F-8258-4C63-B9B1-521862AEAC42}">
      <dgm:prSet/>
      <dgm:spPr/>
      <dgm:t>
        <a:bodyPr/>
        <a:lstStyle/>
        <a:p>
          <a:endParaRPr lang="en-US"/>
        </a:p>
      </dgm:t>
    </dgm:pt>
    <dgm:pt modelId="{D9DD80AE-E274-4998-A5B3-E7FA87673B6E}" type="sibTrans" cxnId="{F077934F-8258-4C63-B9B1-521862AEAC42}">
      <dgm:prSet/>
      <dgm:spPr/>
      <dgm:t>
        <a:bodyPr/>
        <a:lstStyle/>
        <a:p>
          <a:endParaRPr lang="en-US"/>
        </a:p>
      </dgm:t>
    </dgm:pt>
    <dgm:pt modelId="{743FA563-C462-4C6C-9561-F073DBF83887}">
      <dgm:prSet custT="1"/>
      <dgm:spPr/>
      <dgm:t>
        <a:bodyPr/>
        <a:lstStyle/>
        <a:p>
          <a:pPr rtl="0"/>
          <a:r>
            <a:rPr lang="en-US" sz="1400" dirty="0" smtClean="0">
              <a:latin typeface="Comic Sans MS" pitchFamily="66" charset="0"/>
            </a:rPr>
            <a:t>Start simple, </a:t>
          </a:r>
          <a:endParaRPr lang="en-US" sz="1400" dirty="0">
            <a:latin typeface="Comic Sans MS" pitchFamily="66" charset="0"/>
          </a:endParaRPr>
        </a:p>
      </dgm:t>
    </dgm:pt>
    <dgm:pt modelId="{1B5A3114-15FB-451F-B721-D7624D21A99C}" type="parTrans" cxnId="{7398C9EA-8A98-4957-86D0-D0C9946EC37A}">
      <dgm:prSet/>
      <dgm:spPr/>
      <dgm:t>
        <a:bodyPr/>
        <a:lstStyle/>
        <a:p>
          <a:endParaRPr lang="en-US"/>
        </a:p>
      </dgm:t>
    </dgm:pt>
    <dgm:pt modelId="{5D44FAC4-FFC8-48F3-8D50-F1D49D4FA9FB}" type="sibTrans" cxnId="{7398C9EA-8A98-4957-86D0-D0C9946EC37A}">
      <dgm:prSet/>
      <dgm:spPr/>
      <dgm:t>
        <a:bodyPr/>
        <a:lstStyle/>
        <a:p>
          <a:endParaRPr lang="en-US"/>
        </a:p>
      </dgm:t>
    </dgm:pt>
    <dgm:pt modelId="{7F0A609C-B8DF-48B7-B5EF-B979B7CA033F}">
      <dgm:prSet custT="1"/>
      <dgm:spPr/>
      <dgm:t>
        <a:bodyPr/>
        <a:lstStyle/>
        <a:p>
          <a:pPr rtl="0"/>
          <a:r>
            <a:rPr lang="en-US" sz="1400" dirty="0" smtClean="0">
              <a:latin typeface="Comic Sans MS" pitchFamily="66" charset="0"/>
            </a:rPr>
            <a:t>run the query frequently, </a:t>
          </a:r>
          <a:endParaRPr lang="en-US" sz="1400" dirty="0">
            <a:latin typeface="Comic Sans MS" pitchFamily="66" charset="0"/>
          </a:endParaRPr>
        </a:p>
      </dgm:t>
    </dgm:pt>
    <dgm:pt modelId="{3C9ED7F0-5792-4736-BD8B-D408D9446E43}" type="parTrans" cxnId="{493C0255-B9E0-4A93-BE21-4F247BA9010C}">
      <dgm:prSet/>
      <dgm:spPr/>
      <dgm:t>
        <a:bodyPr/>
        <a:lstStyle/>
        <a:p>
          <a:endParaRPr lang="en-US"/>
        </a:p>
      </dgm:t>
    </dgm:pt>
    <dgm:pt modelId="{2F122955-BDDB-4EBA-9602-48A1AFCF23D4}" type="sibTrans" cxnId="{493C0255-B9E0-4A93-BE21-4F247BA9010C}">
      <dgm:prSet/>
      <dgm:spPr/>
      <dgm:t>
        <a:bodyPr/>
        <a:lstStyle/>
        <a:p>
          <a:endParaRPr lang="en-US"/>
        </a:p>
      </dgm:t>
    </dgm:pt>
    <dgm:pt modelId="{911534F9-4ED1-4F7F-9847-7E326F0FB03F}">
      <dgm:prSet custT="1"/>
      <dgm:spPr/>
      <dgm:t>
        <a:bodyPr/>
        <a:lstStyle/>
        <a:p>
          <a:pPr rtl="0"/>
          <a:r>
            <a:rPr lang="en-US" sz="1400" dirty="0" smtClean="0">
              <a:latin typeface="Comic Sans MS" pitchFamily="66" charset="0"/>
            </a:rPr>
            <a:t>count records </a:t>
          </a:r>
          <a:endParaRPr lang="en-US" sz="1400" dirty="0">
            <a:latin typeface="Comic Sans MS" pitchFamily="66" charset="0"/>
          </a:endParaRPr>
        </a:p>
      </dgm:t>
    </dgm:pt>
    <dgm:pt modelId="{30B9412B-6B65-494E-8BDA-48E97D9B28D6}" type="parTrans" cxnId="{209D1829-C357-4147-B8BC-991D8DD76B91}">
      <dgm:prSet/>
      <dgm:spPr/>
      <dgm:t>
        <a:bodyPr/>
        <a:lstStyle/>
        <a:p>
          <a:endParaRPr lang="en-US"/>
        </a:p>
      </dgm:t>
    </dgm:pt>
    <dgm:pt modelId="{494784C5-D9A6-450B-B70E-892E931AB4A5}" type="sibTrans" cxnId="{209D1829-C357-4147-B8BC-991D8DD76B91}">
      <dgm:prSet/>
      <dgm:spPr/>
      <dgm:t>
        <a:bodyPr/>
        <a:lstStyle/>
        <a:p>
          <a:endParaRPr lang="en-US"/>
        </a:p>
      </dgm:t>
    </dgm:pt>
    <dgm:pt modelId="{8C839ECD-CBC6-4525-A891-92E37A8783EC}">
      <dgm:prSet custT="1"/>
      <dgm:spPr/>
      <dgm:t>
        <a:bodyPr/>
        <a:lstStyle/>
        <a:p>
          <a:pPr rtl="0"/>
          <a:r>
            <a:rPr lang="en-US" sz="1400" dirty="0" smtClean="0">
              <a:latin typeface="Comic Sans MS" pitchFamily="66" charset="0"/>
            </a:rPr>
            <a:t>Modularize (queries can use the results of other queries)</a:t>
          </a:r>
          <a:endParaRPr lang="en-US" sz="1400" dirty="0">
            <a:latin typeface="Comic Sans MS" pitchFamily="66" charset="0"/>
          </a:endParaRPr>
        </a:p>
      </dgm:t>
    </dgm:pt>
    <dgm:pt modelId="{4A9E3673-E537-476A-877F-E8D0DEFC7B06}" type="parTrans" cxnId="{17B444F7-1FA0-4EC8-9847-432499EBE09D}">
      <dgm:prSet/>
      <dgm:spPr/>
      <dgm:t>
        <a:bodyPr/>
        <a:lstStyle/>
        <a:p>
          <a:endParaRPr lang="en-US"/>
        </a:p>
      </dgm:t>
    </dgm:pt>
    <dgm:pt modelId="{7B27232D-BBED-4A43-A10A-977E6752AB96}" type="sibTrans" cxnId="{17B444F7-1FA0-4EC8-9847-432499EBE09D}">
      <dgm:prSet/>
      <dgm:spPr/>
      <dgm:t>
        <a:bodyPr/>
        <a:lstStyle/>
        <a:p>
          <a:endParaRPr lang="en-US"/>
        </a:p>
      </dgm:t>
    </dgm:pt>
    <dgm:pt modelId="{4FB8AAFD-D8D8-4A31-9DD8-C9796FF0EF94}" type="pres">
      <dgm:prSet presAssocID="{0283C542-0751-40F9-A7F9-CA6EDAFE0EF3}" presName="Name0" presStyleCnt="0">
        <dgm:presLayoutVars>
          <dgm:chMax val="7"/>
          <dgm:dir/>
          <dgm:animLvl val="lvl"/>
          <dgm:resizeHandles val="exact"/>
        </dgm:presLayoutVars>
      </dgm:prSet>
      <dgm:spPr/>
    </dgm:pt>
    <dgm:pt modelId="{F67215A8-927C-4514-A32C-AB9B31E322C3}" type="pres">
      <dgm:prSet presAssocID="{138126EC-C234-4ABE-AF45-2B3720772BC3}" presName="circle1" presStyleLbl="node1" presStyleIdx="0" presStyleCnt="3"/>
      <dgm:spPr/>
    </dgm:pt>
    <dgm:pt modelId="{DA60C6BB-C153-4E23-90CD-A7EDE3592916}" type="pres">
      <dgm:prSet presAssocID="{138126EC-C234-4ABE-AF45-2B3720772BC3}" presName="space" presStyleCnt="0"/>
      <dgm:spPr/>
    </dgm:pt>
    <dgm:pt modelId="{1F498644-E8FB-46A2-9154-2C2A771B2491}" type="pres">
      <dgm:prSet presAssocID="{138126EC-C234-4ABE-AF45-2B3720772BC3}" presName="rect1" presStyleLbl="alignAcc1" presStyleIdx="0" presStyleCnt="3"/>
      <dgm:spPr/>
    </dgm:pt>
    <dgm:pt modelId="{2F9B78CA-BFF4-46BA-B50B-BBBB39132254}" type="pres">
      <dgm:prSet presAssocID="{329424B0-4471-4658-8749-D933BD096595}" presName="vertSpace2" presStyleLbl="node1" presStyleIdx="0" presStyleCnt="3"/>
      <dgm:spPr/>
    </dgm:pt>
    <dgm:pt modelId="{66DA1115-7F1F-48A1-B8B3-64CE09C93CB1}" type="pres">
      <dgm:prSet presAssocID="{329424B0-4471-4658-8749-D933BD096595}" presName="circle2" presStyleLbl="node1" presStyleIdx="1" presStyleCnt="3"/>
      <dgm:spPr/>
    </dgm:pt>
    <dgm:pt modelId="{1762B301-7482-47BE-B027-B3E99495C86B}" type="pres">
      <dgm:prSet presAssocID="{329424B0-4471-4658-8749-D933BD096595}" presName="rect2" presStyleLbl="alignAcc1" presStyleIdx="1" presStyleCnt="3"/>
      <dgm:spPr/>
    </dgm:pt>
    <dgm:pt modelId="{ED710965-7B28-4690-89B4-A6E1E4B7F706}" type="pres">
      <dgm:prSet presAssocID="{D9782F88-2646-41AE-A674-BF7B055B28D3}" presName="vertSpace3" presStyleLbl="node1" presStyleIdx="1" presStyleCnt="3"/>
      <dgm:spPr/>
    </dgm:pt>
    <dgm:pt modelId="{5688647A-88C4-488D-9807-D1466570FF37}" type="pres">
      <dgm:prSet presAssocID="{D9782F88-2646-41AE-A674-BF7B055B28D3}" presName="circle3" presStyleLbl="node1" presStyleIdx="2" presStyleCnt="3"/>
      <dgm:spPr/>
    </dgm:pt>
    <dgm:pt modelId="{C79C1716-9689-4CAC-9885-1D1287B0361D}" type="pres">
      <dgm:prSet presAssocID="{D9782F88-2646-41AE-A674-BF7B055B28D3}" presName="rect3" presStyleLbl="alignAcc1" presStyleIdx="2" presStyleCnt="3"/>
      <dgm:spPr/>
    </dgm:pt>
    <dgm:pt modelId="{5CF50B17-19C1-4218-8C20-7E5F5E23B91D}" type="pres">
      <dgm:prSet presAssocID="{138126EC-C234-4ABE-AF45-2B3720772BC3}" presName="rect1ParTx" presStyleLbl="alignAcc1" presStyleIdx="2" presStyleCnt="3">
        <dgm:presLayoutVars>
          <dgm:chMax val="1"/>
          <dgm:bulletEnabled val="1"/>
        </dgm:presLayoutVars>
      </dgm:prSet>
      <dgm:spPr/>
    </dgm:pt>
    <dgm:pt modelId="{696E1C43-6A49-4A9D-B215-02256B036608}" type="pres">
      <dgm:prSet presAssocID="{138126EC-C234-4ABE-AF45-2B3720772BC3}" presName="rect1ChTx" presStyleLbl="alignAcc1" presStyleIdx="2" presStyleCnt="3">
        <dgm:presLayoutVars>
          <dgm:bulletEnabled val="1"/>
        </dgm:presLayoutVars>
      </dgm:prSet>
      <dgm:spPr/>
    </dgm:pt>
    <dgm:pt modelId="{0B419007-6492-4AA3-BA07-DE030FECBC61}" type="pres">
      <dgm:prSet presAssocID="{329424B0-4471-4658-8749-D933BD096595}" presName="rect2ParTx" presStyleLbl="alignAcc1" presStyleIdx="2" presStyleCnt="3">
        <dgm:presLayoutVars>
          <dgm:chMax val="1"/>
          <dgm:bulletEnabled val="1"/>
        </dgm:presLayoutVars>
      </dgm:prSet>
      <dgm:spPr/>
    </dgm:pt>
    <dgm:pt modelId="{AE06F662-12B5-4858-BA5A-FB4E550D1A11}" type="pres">
      <dgm:prSet presAssocID="{329424B0-4471-4658-8749-D933BD096595}" presName="rect2ChTx" presStyleLbl="alignAcc1" presStyleIdx="2" presStyleCnt="3">
        <dgm:presLayoutVars>
          <dgm:bulletEnabled val="1"/>
        </dgm:presLayoutVars>
      </dgm:prSet>
      <dgm:spPr/>
    </dgm:pt>
    <dgm:pt modelId="{3D12D92B-4D1D-48CC-A86C-E8B510C0AACB}" type="pres">
      <dgm:prSet presAssocID="{D9782F88-2646-41AE-A674-BF7B055B28D3}" presName="rect3ParTx" presStyleLbl="alignAcc1" presStyleIdx="2" presStyleCnt="3">
        <dgm:presLayoutVars>
          <dgm:chMax val="1"/>
          <dgm:bulletEnabled val="1"/>
        </dgm:presLayoutVars>
      </dgm:prSet>
      <dgm:spPr/>
    </dgm:pt>
    <dgm:pt modelId="{7874BB89-3857-449D-93B9-7E7B4C4CE0BE}" type="pres">
      <dgm:prSet presAssocID="{D9782F88-2646-41AE-A674-BF7B055B28D3}" presName="rect3ChTx" presStyleLbl="alignAcc1" presStyleIdx="2" presStyleCnt="3">
        <dgm:presLayoutVars>
          <dgm:bulletEnabled val="1"/>
        </dgm:presLayoutVars>
      </dgm:prSet>
      <dgm:spPr/>
    </dgm:pt>
  </dgm:ptLst>
  <dgm:cxnLst>
    <dgm:cxn modelId="{209D1829-C357-4147-B8BC-991D8DD76B91}" srcId="{D9782F88-2646-41AE-A674-BF7B055B28D3}" destId="{911534F9-4ED1-4F7F-9847-7E326F0FB03F}" srcOrd="2" destOrd="0" parTransId="{30B9412B-6B65-494E-8BDA-48E97D9B28D6}" sibTransId="{494784C5-D9A6-450B-B70E-892E931AB4A5}"/>
    <dgm:cxn modelId="{DF09C005-7454-4E43-B640-02248AEA2074}" srcId="{0283C542-0751-40F9-A7F9-CA6EDAFE0EF3}" destId="{329424B0-4471-4658-8749-D933BD096595}" srcOrd="1" destOrd="0" parTransId="{8553D649-B116-4C9B-80FB-CCEF1E7EB4B9}" sibTransId="{7CF16945-D252-4D18-AB65-17219FFD86C0}"/>
    <dgm:cxn modelId="{F077934F-8258-4C63-B9B1-521862AEAC42}" srcId="{0283C542-0751-40F9-A7F9-CA6EDAFE0EF3}" destId="{D9782F88-2646-41AE-A674-BF7B055B28D3}" srcOrd="2" destOrd="0" parTransId="{E99AA756-9D55-40A5-9CD8-17A205EDFECD}" sibTransId="{D9DD80AE-E274-4998-A5B3-E7FA87673B6E}"/>
    <dgm:cxn modelId="{DD1DA5AD-4FA7-44D0-BCCF-89EC0D8F9E2D}" type="presOf" srcId="{911534F9-4ED1-4F7F-9847-7E326F0FB03F}" destId="{7874BB89-3857-449D-93B9-7E7B4C4CE0BE}" srcOrd="0" destOrd="2" presId="urn:microsoft.com/office/officeart/2005/8/layout/target3"/>
    <dgm:cxn modelId="{7398C9EA-8A98-4957-86D0-D0C9946EC37A}" srcId="{D9782F88-2646-41AE-A674-BF7B055B28D3}" destId="{743FA563-C462-4C6C-9561-F073DBF83887}" srcOrd="0" destOrd="0" parTransId="{1B5A3114-15FB-451F-B721-D7624D21A99C}" sibTransId="{5D44FAC4-FFC8-48F3-8D50-F1D49D4FA9FB}"/>
    <dgm:cxn modelId="{A5361425-5A69-425E-9CEC-278DD653F6EF}" type="presOf" srcId="{743FA563-C462-4C6C-9561-F073DBF83887}" destId="{7874BB89-3857-449D-93B9-7E7B4C4CE0BE}" srcOrd="0" destOrd="0" presId="urn:microsoft.com/office/officeart/2005/8/layout/target3"/>
    <dgm:cxn modelId="{17B444F7-1FA0-4EC8-9847-432499EBE09D}" srcId="{D9782F88-2646-41AE-A674-BF7B055B28D3}" destId="{8C839ECD-CBC6-4525-A891-92E37A8783EC}" srcOrd="3" destOrd="0" parTransId="{4A9E3673-E537-476A-877F-E8D0DEFC7B06}" sibTransId="{7B27232D-BBED-4A43-A10A-977E6752AB96}"/>
    <dgm:cxn modelId="{0613BCA2-6FC1-40B0-B91D-191F0C284F0F}" type="presOf" srcId="{D9782F88-2646-41AE-A674-BF7B055B28D3}" destId="{3D12D92B-4D1D-48CC-A86C-E8B510C0AACB}" srcOrd="1" destOrd="0" presId="urn:microsoft.com/office/officeart/2005/8/layout/target3"/>
    <dgm:cxn modelId="{482467F1-CEFC-4B11-BF5D-A1628FE93929}" type="presOf" srcId="{138126EC-C234-4ABE-AF45-2B3720772BC3}" destId="{1F498644-E8FB-46A2-9154-2C2A771B2491}" srcOrd="0" destOrd="0" presId="urn:microsoft.com/office/officeart/2005/8/layout/target3"/>
    <dgm:cxn modelId="{3227A3F4-E4DA-4DB8-9288-D06B8F447B5D}" type="presOf" srcId="{D9782F88-2646-41AE-A674-BF7B055B28D3}" destId="{C79C1716-9689-4CAC-9885-1D1287B0361D}" srcOrd="0" destOrd="0" presId="urn:microsoft.com/office/officeart/2005/8/layout/target3"/>
    <dgm:cxn modelId="{9650973E-DEAA-424B-A1A1-8BB3CF05B2E9}" type="presOf" srcId="{329424B0-4471-4658-8749-D933BD096595}" destId="{1762B301-7482-47BE-B027-B3E99495C86B}" srcOrd="0" destOrd="0" presId="urn:microsoft.com/office/officeart/2005/8/layout/target3"/>
    <dgm:cxn modelId="{493C0255-B9E0-4A93-BE21-4F247BA9010C}" srcId="{D9782F88-2646-41AE-A674-BF7B055B28D3}" destId="{7F0A609C-B8DF-48B7-B5EF-B979B7CA033F}" srcOrd="1" destOrd="0" parTransId="{3C9ED7F0-5792-4736-BD8B-D408D9446E43}" sibTransId="{2F122955-BDDB-4EBA-9602-48A1AFCF23D4}"/>
    <dgm:cxn modelId="{5C5B4290-18E3-45EC-8688-DF30294EC3B8}" type="presOf" srcId="{329424B0-4471-4658-8749-D933BD096595}" destId="{0B419007-6492-4AA3-BA07-DE030FECBC61}" srcOrd="1" destOrd="0" presId="urn:microsoft.com/office/officeart/2005/8/layout/target3"/>
    <dgm:cxn modelId="{AB290C82-753B-4A60-984C-63E0AC96905D}" type="presOf" srcId="{138126EC-C234-4ABE-AF45-2B3720772BC3}" destId="{5CF50B17-19C1-4218-8C20-7E5F5E23B91D}" srcOrd="1" destOrd="0" presId="urn:microsoft.com/office/officeart/2005/8/layout/target3"/>
    <dgm:cxn modelId="{7689FF52-72D2-4C5D-9C1A-E66F02676AFA}" type="presOf" srcId="{0283C542-0751-40F9-A7F9-CA6EDAFE0EF3}" destId="{4FB8AAFD-D8D8-4A31-9DD8-C9796FF0EF94}" srcOrd="0" destOrd="0" presId="urn:microsoft.com/office/officeart/2005/8/layout/target3"/>
    <dgm:cxn modelId="{5F888059-E878-468B-92D0-CB6D68FCDC32}" srcId="{0283C542-0751-40F9-A7F9-CA6EDAFE0EF3}" destId="{138126EC-C234-4ABE-AF45-2B3720772BC3}" srcOrd="0" destOrd="0" parTransId="{A8360E47-B790-4A7E-8B27-B3F7CCBF9224}" sibTransId="{B8BCF7DF-1268-45F1-9774-3EFC0D1661E1}"/>
    <dgm:cxn modelId="{1585DCF6-5EDF-4990-9197-3014C149624A}" type="presOf" srcId="{8C839ECD-CBC6-4525-A891-92E37A8783EC}" destId="{7874BB89-3857-449D-93B9-7E7B4C4CE0BE}" srcOrd="0" destOrd="3" presId="urn:microsoft.com/office/officeart/2005/8/layout/target3"/>
    <dgm:cxn modelId="{71DB6475-91D5-4F00-92A0-1498198CC0D2}" type="presOf" srcId="{7F0A609C-B8DF-48B7-B5EF-B979B7CA033F}" destId="{7874BB89-3857-449D-93B9-7E7B4C4CE0BE}" srcOrd="0" destOrd="1" presId="urn:microsoft.com/office/officeart/2005/8/layout/target3"/>
    <dgm:cxn modelId="{8E9D0F8D-7CC3-40FA-9323-8B5D2D27B728}" type="presParOf" srcId="{4FB8AAFD-D8D8-4A31-9DD8-C9796FF0EF94}" destId="{F67215A8-927C-4514-A32C-AB9B31E322C3}" srcOrd="0" destOrd="0" presId="urn:microsoft.com/office/officeart/2005/8/layout/target3"/>
    <dgm:cxn modelId="{ED45BE85-1460-47FD-80D8-78103876ACF2}" type="presParOf" srcId="{4FB8AAFD-D8D8-4A31-9DD8-C9796FF0EF94}" destId="{DA60C6BB-C153-4E23-90CD-A7EDE3592916}" srcOrd="1" destOrd="0" presId="urn:microsoft.com/office/officeart/2005/8/layout/target3"/>
    <dgm:cxn modelId="{1969574D-030D-4949-A33F-CB801C9A6C69}" type="presParOf" srcId="{4FB8AAFD-D8D8-4A31-9DD8-C9796FF0EF94}" destId="{1F498644-E8FB-46A2-9154-2C2A771B2491}" srcOrd="2" destOrd="0" presId="urn:microsoft.com/office/officeart/2005/8/layout/target3"/>
    <dgm:cxn modelId="{8BBB3137-6967-4E40-8BF0-21273B6E692E}" type="presParOf" srcId="{4FB8AAFD-D8D8-4A31-9DD8-C9796FF0EF94}" destId="{2F9B78CA-BFF4-46BA-B50B-BBBB39132254}" srcOrd="3" destOrd="0" presId="urn:microsoft.com/office/officeart/2005/8/layout/target3"/>
    <dgm:cxn modelId="{8668906E-4FA0-46CE-9F3C-3E87220879EE}" type="presParOf" srcId="{4FB8AAFD-D8D8-4A31-9DD8-C9796FF0EF94}" destId="{66DA1115-7F1F-48A1-B8B3-64CE09C93CB1}" srcOrd="4" destOrd="0" presId="urn:microsoft.com/office/officeart/2005/8/layout/target3"/>
    <dgm:cxn modelId="{E4998982-1348-4199-B96E-2057B731F4EB}" type="presParOf" srcId="{4FB8AAFD-D8D8-4A31-9DD8-C9796FF0EF94}" destId="{1762B301-7482-47BE-B027-B3E99495C86B}" srcOrd="5" destOrd="0" presId="urn:microsoft.com/office/officeart/2005/8/layout/target3"/>
    <dgm:cxn modelId="{335A46E0-99D6-46A0-8649-C270306DFE49}" type="presParOf" srcId="{4FB8AAFD-D8D8-4A31-9DD8-C9796FF0EF94}" destId="{ED710965-7B28-4690-89B4-A6E1E4B7F706}" srcOrd="6" destOrd="0" presId="urn:microsoft.com/office/officeart/2005/8/layout/target3"/>
    <dgm:cxn modelId="{790DD0C9-474A-4E5C-A0A5-73BEC136DE65}" type="presParOf" srcId="{4FB8AAFD-D8D8-4A31-9DD8-C9796FF0EF94}" destId="{5688647A-88C4-488D-9807-D1466570FF37}" srcOrd="7" destOrd="0" presId="urn:microsoft.com/office/officeart/2005/8/layout/target3"/>
    <dgm:cxn modelId="{7C64448D-ACC9-439F-8FD8-8043A880D32B}" type="presParOf" srcId="{4FB8AAFD-D8D8-4A31-9DD8-C9796FF0EF94}" destId="{C79C1716-9689-4CAC-9885-1D1287B0361D}" srcOrd="8" destOrd="0" presId="urn:microsoft.com/office/officeart/2005/8/layout/target3"/>
    <dgm:cxn modelId="{5BC4B8C7-43BE-4F12-B820-625D186E842D}" type="presParOf" srcId="{4FB8AAFD-D8D8-4A31-9DD8-C9796FF0EF94}" destId="{5CF50B17-19C1-4218-8C20-7E5F5E23B91D}" srcOrd="9" destOrd="0" presId="urn:microsoft.com/office/officeart/2005/8/layout/target3"/>
    <dgm:cxn modelId="{49438D75-4C22-48C5-9958-DF3ED0CDBC48}" type="presParOf" srcId="{4FB8AAFD-D8D8-4A31-9DD8-C9796FF0EF94}" destId="{696E1C43-6A49-4A9D-B215-02256B036608}" srcOrd="10" destOrd="0" presId="urn:microsoft.com/office/officeart/2005/8/layout/target3"/>
    <dgm:cxn modelId="{8F3C7F8A-D811-4B53-A19E-FA8CFEE27B9B}" type="presParOf" srcId="{4FB8AAFD-D8D8-4A31-9DD8-C9796FF0EF94}" destId="{0B419007-6492-4AA3-BA07-DE030FECBC61}" srcOrd="11" destOrd="0" presId="urn:microsoft.com/office/officeart/2005/8/layout/target3"/>
    <dgm:cxn modelId="{FD69EE46-4FD8-4DA2-BEC0-28C0BC7B1E5F}" type="presParOf" srcId="{4FB8AAFD-D8D8-4A31-9DD8-C9796FF0EF94}" destId="{AE06F662-12B5-4858-BA5A-FB4E550D1A11}" srcOrd="12" destOrd="0" presId="urn:microsoft.com/office/officeart/2005/8/layout/target3"/>
    <dgm:cxn modelId="{6046FCB1-0409-4A57-B300-2AD2A96EA0F9}" type="presParOf" srcId="{4FB8AAFD-D8D8-4A31-9DD8-C9796FF0EF94}" destId="{3D12D92B-4D1D-48CC-A86C-E8B510C0AACB}" srcOrd="13" destOrd="0" presId="urn:microsoft.com/office/officeart/2005/8/layout/target3"/>
    <dgm:cxn modelId="{C77610D8-D342-4C8A-9800-6966394A46E5}" type="presParOf" srcId="{4FB8AAFD-D8D8-4A31-9DD8-C9796FF0EF94}" destId="{7874BB89-3857-449D-93B9-7E7B4C4CE0BE}" srcOrd="14" destOrd="0" presId="urn:microsoft.com/office/officeart/2005/8/layout/target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977F775-9F1F-4D9B-9B82-653AC9EBB73C}" type="doc">
      <dgm:prSet loTypeId="urn:microsoft.com/office/officeart/2005/8/layout/vList2" loCatId="list" qsTypeId="urn:microsoft.com/office/officeart/2005/8/quickstyle/simple3" qsCatId="simple" csTypeId="urn:microsoft.com/office/officeart/2005/8/colors/colorful4" csCatId="colorful"/>
      <dgm:spPr/>
      <dgm:t>
        <a:bodyPr/>
        <a:lstStyle/>
        <a:p>
          <a:endParaRPr lang="en-US"/>
        </a:p>
      </dgm:t>
    </dgm:pt>
    <dgm:pt modelId="{14190FC6-D7F6-44C1-97EC-2FBD39E52C37}">
      <dgm:prSet/>
      <dgm:spPr/>
      <dgm:t>
        <a:bodyPr/>
        <a:lstStyle/>
        <a:p>
          <a:pPr algn="ctr" rtl="0"/>
          <a:r>
            <a:rPr lang="en-US" dirty="0" smtClean="0">
              <a:latin typeface="Comic Sans MS" pitchFamily="66" charset="0"/>
            </a:rPr>
            <a:t>No matter what choice you make, you’ll either have empty fields for some people, or you’ll need to add fields for others.</a:t>
          </a:r>
          <a:endParaRPr lang="en-US" dirty="0">
            <a:latin typeface="Comic Sans MS" pitchFamily="66" charset="0"/>
          </a:endParaRPr>
        </a:p>
      </dgm:t>
    </dgm:pt>
    <dgm:pt modelId="{3240C618-B6F4-4F8C-8F5F-E105C619C4FC}" type="parTrans" cxnId="{4CF70D3A-02F6-4C7A-8991-BB968489420A}">
      <dgm:prSet/>
      <dgm:spPr/>
      <dgm:t>
        <a:bodyPr/>
        <a:lstStyle/>
        <a:p>
          <a:endParaRPr lang="en-US"/>
        </a:p>
      </dgm:t>
    </dgm:pt>
    <dgm:pt modelId="{693D2DE3-5D7F-4FDA-B578-4E654B709665}" type="sibTrans" cxnId="{4CF70D3A-02F6-4C7A-8991-BB968489420A}">
      <dgm:prSet/>
      <dgm:spPr/>
      <dgm:t>
        <a:bodyPr/>
        <a:lstStyle/>
        <a:p>
          <a:endParaRPr lang="en-US"/>
        </a:p>
      </dgm:t>
    </dgm:pt>
    <dgm:pt modelId="{CF94C2EF-867F-4D60-9D81-9A66F4BB1A67}">
      <dgm:prSet/>
      <dgm:spPr/>
      <dgm:t>
        <a:bodyPr/>
        <a:lstStyle/>
        <a:p>
          <a:pPr algn="ctr" rtl="0"/>
          <a:r>
            <a:rPr lang="en-US" dirty="0" smtClean="0">
              <a:latin typeface="Comic Sans MS" pitchFamily="66" charset="0"/>
            </a:rPr>
            <a:t>There is no elegant solution in Excel, because it is a flat database.</a:t>
          </a:r>
          <a:endParaRPr lang="en-US" dirty="0">
            <a:latin typeface="Comic Sans MS" pitchFamily="66" charset="0"/>
          </a:endParaRPr>
        </a:p>
      </dgm:t>
    </dgm:pt>
    <dgm:pt modelId="{187E731D-7865-4CA0-912E-AEFD0D87A7DD}" type="parTrans" cxnId="{FF857571-FDC6-45A0-A3E1-F1370E9B25C4}">
      <dgm:prSet/>
      <dgm:spPr/>
      <dgm:t>
        <a:bodyPr/>
        <a:lstStyle/>
        <a:p>
          <a:endParaRPr lang="en-US"/>
        </a:p>
      </dgm:t>
    </dgm:pt>
    <dgm:pt modelId="{212A031B-76D7-48C9-9BED-4098B278DA33}" type="sibTrans" cxnId="{FF857571-FDC6-45A0-A3E1-F1370E9B25C4}">
      <dgm:prSet/>
      <dgm:spPr/>
      <dgm:t>
        <a:bodyPr/>
        <a:lstStyle/>
        <a:p>
          <a:endParaRPr lang="en-US"/>
        </a:p>
      </dgm:t>
    </dgm:pt>
    <dgm:pt modelId="{BC15584E-6DBA-44B2-A492-34010C38737B}" type="pres">
      <dgm:prSet presAssocID="{6977F775-9F1F-4D9B-9B82-653AC9EBB73C}" presName="linear" presStyleCnt="0">
        <dgm:presLayoutVars>
          <dgm:animLvl val="lvl"/>
          <dgm:resizeHandles val="exact"/>
        </dgm:presLayoutVars>
      </dgm:prSet>
      <dgm:spPr/>
    </dgm:pt>
    <dgm:pt modelId="{11E3643A-A4EC-4FDA-8502-96FCD6167E15}" type="pres">
      <dgm:prSet presAssocID="{14190FC6-D7F6-44C1-97EC-2FBD39E52C37}" presName="parentText" presStyleLbl="node1" presStyleIdx="0" presStyleCnt="2">
        <dgm:presLayoutVars>
          <dgm:chMax val="0"/>
          <dgm:bulletEnabled val="1"/>
        </dgm:presLayoutVars>
      </dgm:prSet>
      <dgm:spPr/>
    </dgm:pt>
    <dgm:pt modelId="{1E2894BA-9BFD-4197-8E85-77F449CBA63E}" type="pres">
      <dgm:prSet presAssocID="{693D2DE3-5D7F-4FDA-B578-4E654B709665}" presName="spacer" presStyleCnt="0"/>
      <dgm:spPr/>
    </dgm:pt>
    <dgm:pt modelId="{EA82CD94-86C6-495E-9899-1DD10A0DA2C0}" type="pres">
      <dgm:prSet presAssocID="{CF94C2EF-867F-4D60-9D81-9A66F4BB1A67}" presName="parentText" presStyleLbl="node1" presStyleIdx="1" presStyleCnt="2">
        <dgm:presLayoutVars>
          <dgm:chMax val="0"/>
          <dgm:bulletEnabled val="1"/>
        </dgm:presLayoutVars>
      </dgm:prSet>
      <dgm:spPr/>
    </dgm:pt>
  </dgm:ptLst>
  <dgm:cxnLst>
    <dgm:cxn modelId="{454391B0-4B3A-4AEF-8E3D-AA6BBADF2C9C}" type="presOf" srcId="{14190FC6-D7F6-44C1-97EC-2FBD39E52C37}" destId="{11E3643A-A4EC-4FDA-8502-96FCD6167E15}" srcOrd="0" destOrd="0" presId="urn:microsoft.com/office/officeart/2005/8/layout/vList2"/>
    <dgm:cxn modelId="{4CF70D3A-02F6-4C7A-8991-BB968489420A}" srcId="{6977F775-9F1F-4D9B-9B82-653AC9EBB73C}" destId="{14190FC6-D7F6-44C1-97EC-2FBD39E52C37}" srcOrd="0" destOrd="0" parTransId="{3240C618-B6F4-4F8C-8F5F-E105C619C4FC}" sibTransId="{693D2DE3-5D7F-4FDA-B578-4E654B709665}"/>
    <dgm:cxn modelId="{FF857571-FDC6-45A0-A3E1-F1370E9B25C4}" srcId="{6977F775-9F1F-4D9B-9B82-653AC9EBB73C}" destId="{CF94C2EF-867F-4D60-9D81-9A66F4BB1A67}" srcOrd="1" destOrd="0" parTransId="{187E731D-7865-4CA0-912E-AEFD0D87A7DD}" sibTransId="{212A031B-76D7-48C9-9BED-4098B278DA33}"/>
    <dgm:cxn modelId="{FEA768A2-088C-409B-A9A3-A436EA02EC73}" type="presOf" srcId="{6977F775-9F1F-4D9B-9B82-653AC9EBB73C}" destId="{BC15584E-6DBA-44B2-A492-34010C38737B}" srcOrd="0" destOrd="0" presId="urn:microsoft.com/office/officeart/2005/8/layout/vList2"/>
    <dgm:cxn modelId="{06810414-2E09-4242-9291-EC25248BAE96}" type="presOf" srcId="{CF94C2EF-867F-4D60-9D81-9A66F4BB1A67}" destId="{EA82CD94-86C6-495E-9899-1DD10A0DA2C0}" srcOrd="0" destOrd="0" presId="urn:microsoft.com/office/officeart/2005/8/layout/vList2"/>
    <dgm:cxn modelId="{F200F3F1-2B07-40CA-BF8E-B9ED3BBC79B8}" type="presParOf" srcId="{BC15584E-6DBA-44B2-A492-34010C38737B}" destId="{11E3643A-A4EC-4FDA-8502-96FCD6167E15}" srcOrd="0" destOrd="0" presId="urn:microsoft.com/office/officeart/2005/8/layout/vList2"/>
    <dgm:cxn modelId="{08994A12-EC73-463B-A708-4F83CB0DE281}" type="presParOf" srcId="{BC15584E-6DBA-44B2-A492-34010C38737B}" destId="{1E2894BA-9BFD-4197-8E85-77F449CBA63E}" srcOrd="1" destOrd="0" presId="urn:microsoft.com/office/officeart/2005/8/layout/vList2"/>
    <dgm:cxn modelId="{3310CFC9-02EE-4E8C-9FF0-1DD119343970}" type="presParOf" srcId="{BC15584E-6DBA-44B2-A492-34010C38737B}" destId="{EA82CD94-86C6-495E-9899-1DD10A0DA2C0}" srcOrd="2"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47D9461-3C1A-46B3-9038-9FA979E92BFA}" type="doc">
      <dgm:prSet loTypeId="urn:microsoft.com/office/officeart/2005/8/layout/vList2" loCatId="list" qsTypeId="urn:microsoft.com/office/officeart/2005/8/quickstyle/simple3" qsCatId="simple" csTypeId="urn:microsoft.com/office/officeart/2005/8/colors/colorful4" csCatId="colorful"/>
      <dgm:spPr/>
      <dgm:t>
        <a:bodyPr/>
        <a:lstStyle/>
        <a:p>
          <a:endParaRPr lang="en-US"/>
        </a:p>
      </dgm:t>
    </dgm:pt>
    <dgm:pt modelId="{74ABF212-D382-41AD-8562-2041CDE0914E}">
      <dgm:prSet/>
      <dgm:spPr/>
      <dgm:t>
        <a:bodyPr/>
        <a:lstStyle/>
        <a:p>
          <a:pPr algn="ctr" rtl="0"/>
          <a:r>
            <a:rPr lang="en-US" dirty="0" smtClean="0">
              <a:latin typeface="Comic Sans MS" pitchFamily="66" charset="0"/>
            </a:rPr>
            <a:t>the many-to-one problem</a:t>
          </a:r>
          <a:endParaRPr lang="en-US" dirty="0">
            <a:latin typeface="Comic Sans MS" pitchFamily="66" charset="0"/>
          </a:endParaRPr>
        </a:p>
      </dgm:t>
    </dgm:pt>
    <dgm:pt modelId="{4BD75071-0A47-44FA-881F-FA30F40E6BF3}" type="parTrans" cxnId="{E0AFF177-4153-4DA8-90BD-2A601E9D071F}">
      <dgm:prSet/>
      <dgm:spPr/>
      <dgm:t>
        <a:bodyPr/>
        <a:lstStyle/>
        <a:p>
          <a:endParaRPr lang="en-US"/>
        </a:p>
      </dgm:t>
    </dgm:pt>
    <dgm:pt modelId="{3CC2CD9E-C2B8-43C7-A8BC-718DA771CE8D}" type="sibTrans" cxnId="{E0AFF177-4153-4DA8-90BD-2A601E9D071F}">
      <dgm:prSet/>
      <dgm:spPr/>
      <dgm:t>
        <a:bodyPr/>
        <a:lstStyle/>
        <a:p>
          <a:endParaRPr lang="en-US"/>
        </a:p>
      </dgm:t>
    </dgm:pt>
    <dgm:pt modelId="{5C2C98A9-533F-4B10-916E-5D62719ABFBF}">
      <dgm:prSet/>
      <dgm:spPr/>
      <dgm:t>
        <a:bodyPr/>
        <a:lstStyle/>
        <a:p>
          <a:pPr algn="ctr" rtl="0"/>
          <a:r>
            <a:rPr lang="en-US" dirty="0" smtClean="0">
              <a:latin typeface="Comic Sans MS" pitchFamily="66" charset="0"/>
            </a:rPr>
            <a:t>the problem of keeping track in giant spreadsheets (tables)</a:t>
          </a:r>
          <a:endParaRPr lang="en-US" dirty="0">
            <a:latin typeface="Comic Sans MS" pitchFamily="66" charset="0"/>
          </a:endParaRPr>
        </a:p>
      </dgm:t>
    </dgm:pt>
    <dgm:pt modelId="{89CAB3CE-B4A7-41EB-9043-E00A1E76453E}" type="parTrans" cxnId="{33726F72-9C54-413B-A832-675EC5F4FD8D}">
      <dgm:prSet/>
      <dgm:spPr/>
      <dgm:t>
        <a:bodyPr/>
        <a:lstStyle/>
        <a:p>
          <a:endParaRPr lang="en-US"/>
        </a:p>
      </dgm:t>
    </dgm:pt>
    <dgm:pt modelId="{BEBB6859-E57B-4EB5-83A4-35C754FCA4B4}" type="sibTrans" cxnId="{33726F72-9C54-413B-A832-675EC5F4FD8D}">
      <dgm:prSet/>
      <dgm:spPr/>
      <dgm:t>
        <a:bodyPr/>
        <a:lstStyle/>
        <a:p>
          <a:endParaRPr lang="en-US"/>
        </a:p>
      </dgm:t>
    </dgm:pt>
    <dgm:pt modelId="{3352CF25-0D0A-40A9-A122-13A3848E1FE3}">
      <dgm:prSet/>
      <dgm:spPr/>
      <dgm:t>
        <a:bodyPr/>
        <a:lstStyle/>
        <a:p>
          <a:pPr algn="ctr" rtl="0"/>
          <a:r>
            <a:rPr lang="en-US" dirty="0" smtClean="0">
              <a:latin typeface="Comic Sans MS" pitchFamily="66" charset="0"/>
            </a:rPr>
            <a:t>the cut and paste problem.</a:t>
          </a:r>
          <a:endParaRPr lang="en-US" dirty="0">
            <a:latin typeface="Comic Sans MS" pitchFamily="66" charset="0"/>
          </a:endParaRPr>
        </a:p>
      </dgm:t>
    </dgm:pt>
    <dgm:pt modelId="{17441923-5CA7-4911-8BB0-2072BD368B76}" type="parTrans" cxnId="{C7A96375-AA7C-4802-B0E0-CCACDD1DCC71}">
      <dgm:prSet/>
      <dgm:spPr/>
      <dgm:t>
        <a:bodyPr/>
        <a:lstStyle/>
        <a:p>
          <a:endParaRPr lang="en-US"/>
        </a:p>
      </dgm:t>
    </dgm:pt>
    <dgm:pt modelId="{FD450ACE-0DD5-4238-B21E-43E9F57B7516}" type="sibTrans" cxnId="{C7A96375-AA7C-4802-B0E0-CCACDD1DCC71}">
      <dgm:prSet/>
      <dgm:spPr/>
      <dgm:t>
        <a:bodyPr/>
        <a:lstStyle/>
        <a:p>
          <a:endParaRPr lang="en-US"/>
        </a:p>
      </dgm:t>
    </dgm:pt>
    <dgm:pt modelId="{6930DBCB-A8EB-4F91-840D-CCDD39464192}">
      <dgm:prSet/>
      <dgm:spPr/>
      <dgm:t>
        <a:bodyPr/>
        <a:lstStyle/>
        <a:p>
          <a:pPr algn="ctr" rtl="0"/>
          <a:r>
            <a:rPr lang="en-US" dirty="0" smtClean="0">
              <a:latin typeface="Comic Sans MS" pitchFamily="66" charset="0"/>
            </a:rPr>
            <a:t>the problem of entering data more than once</a:t>
          </a:r>
          <a:endParaRPr lang="en-US" dirty="0">
            <a:latin typeface="Comic Sans MS" pitchFamily="66" charset="0"/>
          </a:endParaRPr>
        </a:p>
      </dgm:t>
    </dgm:pt>
    <dgm:pt modelId="{2F3A37A0-E515-4BDF-9E41-C4115EFEA88E}" type="parTrans" cxnId="{82949763-0F88-4F6C-BFE8-65D78F63281E}">
      <dgm:prSet/>
      <dgm:spPr/>
      <dgm:t>
        <a:bodyPr/>
        <a:lstStyle/>
        <a:p>
          <a:endParaRPr lang="en-US"/>
        </a:p>
      </dgm:t>
    </dgm:pt>
    <dgm:pt modelId="{DEC6586E-B26A-44EF-85EE-98BEADB07363}" type="sibTrans" cxnId="{82949763-0F88-4F6C-BFE8-65D78F63281E}">
      <dgm:prSet/>
      <dgm:spPr/>
      <dgm:t>
        <a:bodyPr/>
        <a:lstStyle/>
        <a:p>
          <a:endParaRPr lang="en-US"/>
        </a:p>
      </dgm:t>
    </dgm:pt>
    <dgm:pt modelId="{737B53C4-B60F-42EC-AF56-83FCF9C52238}" type="pres">
      <dgm:prSet presAssocID="{A47D9461-3C1A-46B3-9038-9FA979E92BFA}" presName="linear" presStyleCnt="0">
        <dgm:presLayoutVars>
          <dgm:animLvl val="lvl"/>
          <dgm:resizeHandles val="exact"/>
        </dgm:presLayoutVars>
      </dgm:prSet>
      <dgm:spPr/>
    </dgm:pt>
    <dgm:pt modelId="{93E16678-5E20-4422-B516-573E6267C201}" type="pres">
      <dgm:prSet presAssocID="{74ABF212-D382-41AD-8562-2041CDE0914E}" presName="parentText" presStyleLbl="node1" presStyleIdx="0" presStyleCnt="4">
        <dgm:presLayoutVars>
          <dgm:chMax val="0"/>
          <dgm:bulletEnabled val="1"/>
        </dgm:presLayoutVars>
      </dgm:prSet>
      <dgm:spPr/>
    </dgm:pt>
    <dgm:pt modelId="{74E8B8E6-77D1-4510-9A2F-3797A8BB2ED3}" type="pres">
      <dgm:prSet presAssocID="{3CC2CD9E-C2B8-43C7-A8BC-718DA771CE8D}" presName="spacer" presStyleCnt="0"/>
      <dgm:spPr/>
    </dgm:pt>
    <dgm:pt modelId="{72CDC928-B4A1-447E-926D-26A5A174CC12}" type="pres">
      <dgm:prSet presAssocID="{5C2C98A9-533F-4B10-916E-5D62719ABFBF}" presName="parentText" presStyleLbl="node1" presStyleIdx="1" presStyleCnt="4">
        <dgm:presLayoutVars>
          <dgm:chMax val="0"/>
          <dgm:bulletEnabled val="1"/>
        </dgm:presLayoutVars>
      </dgm:prSet>
      <dgm:spPr/>
    </dgm:pt>
    <dgm:pt modelId="{B990857D-E572-4A02-837B-86D8819D4CC1}" type="pres">
      <dgm:prSet presAssocID="{BEBB6859-E57B-4EB5-83A4-35C754FCA4B4}" presName="spacer" presStyleCnt="0"/>
      <dgm:spPr/>
    </dgm:pt>
    <dgm:pt modelId="{245155E3-6C4E-41E4-AC1F-466B5FF3B458}" type="pres">
      <dgm:prSet presAssocID="{3352CF25-0D0A-40A9-A122-13A3848E1FE3}" presName="parentText" presStyleLbl="node1" presStyleIdx="2" presStyleCnt="4">
        <dgm:presLayoutVars>
          <dgm:chMax val="0"/>
          <dgm:bulletEnabled val="1"/>
        </dgm:presLayoutVars>
      </dgm:prSet>
      <dgm:spPr/>
    </dgm:pt>
    <dgm:pt modelId="{560BEAAB-BF6A-4C10-90BC-C8727C092224}" type="pres">
      <dgm:prSet presAssocID="{FD450ACE-0DD5-4238-B21E-43E9F57B7516}" presName="spacer" presStyleCnt="0"/>
      <dgm:spPr/>
    </dgm:pt>
    <dgm:pt modelId="{15EBC6D5-23FB-425F-B88F-EA97EF80CF9C}" type="pres">
      <dgm:prSet presAssocID="{6930DBCB-A8EB-4F91-840D-CCDD39464192}" presName="parentText" presStyleLbl="node1" presStyleIdx="3" presStyleCnt="4">
        <dgm:presLayoutVars>
          <dgm:chMax val="0"/>
          <dgm:bulletEnabled val="1"/>
        </dgm:presLayoutVars>
      </dgm:prSet>
      <dgm:spPr/>
    </dgm:pt>
  </dgm:ptLst>
  <dgm:cxnLst>
    <dgm:cxn modelId="{E0AFF177-4153-4DA8-90BD-2A601E9D071F}" srcId="{A47D9461-3C1A-46B3-9038-9FA979E92BFA}" destId="{74ABF212-D382-41AD-8562-2041CDE0914E}" srcOrd="0" destOrd="0" parTransId="{4BD75071-0A47-44FA-881F-FA30F40E6BF3}" sibTransId="{3CC2CD9E-C2B8-43C7-A8BC-718DA771CE8D}"/>
    <dgm:cxn modelId="{3622A966-CE0C-4355-8172-DC35C9CF79D3}" type="presOf" srcId="{5C2C98A9-533F-4B10-916E-5D62719ABFBF}" destId="{72CDC928-B4A1-447E-926D-26A5A174CC12}" srcOrd="0" destOrd="0" presId="urn:microsoft.com/office/officeart/2005/8/layout/vList2"/>
    <dgm:cxn modelId="{F6F78832-86A9-4691-A315-392BA2901631}" type="presOf" srcId="{74ABF212-D382-41AD-8562-2041CDE0914E}" destId="{93E16678-5E20-4422-B516-573E6267C201}" srcOrd="0" destOrd="0" presId="urn:microsoft.com/office/officeart/2005/8/layout/vList2"/>
    <dgm:cxn modelId="{82949763-0F88-4F6C-BFE8-65D78F63281E}" srcId="{A47D9461-3C1A-46B3-9038-9FA979E92BFA}" destId="{6930DBCB-A8EB-4F91-840D-CCDD39464192}" srcOrd="3" destOrd="0" parTransId="{2F3A37A0-E515-4BDF-9E41-C4115EFEA88E}" sibTransId="{DEC6586E-B26A-44EF-85EE-98BEADB07363}"/>
    <dgm:cxn modelId="{C7A96375-AA7C-4802-B0E0-CCACDD1DCC71}" srcId="{A47D9461-3C1A-46B3-9038-9FA979E92BFA}" destId="{3352CF25-0D0A-40A9-A122-13A3848E1FE3}" srcOrd="2" destOrd="0" parTransId="{17441923-5CA7-4911-8BB0-2072BD368B76}" sibTransId="{FD450ACE-0DD5-4238-B21E-43E9F57B7516}"/>
    <dgm:cxn modelId="{453E67E8-0D3B-4BB4-8986-C70546F70E6F}" type="presOf" srcId="{A47D9461-3C1A-46B3-9038-9FA979E92BFA}" destId="{737B53C4-B60F-42EC-AF56-83FCF9C52238}" srcOrd="0" destOrd="0" presId="urn:microsoft.com/office/officeart/2005/8/layout/vList2"/>
    <dgm:cxn modelId="{AF31D39B-0E3F-4A0E-95BB-3A0DFB3AFA1B}" type="presOf" srcId="{3352CF25-0D0A-40A9-A122-13A3848E1FE3}" destId="{245155E3-6C4E-41E4-AC1F-466B5FF3B458}" srcOrd="0" destOrd="0" presId="urn:microsoft.com/office/officeart/2005/8/layout/vList2"/>
    <dgm:cxn modelId="{33726F72-9C54-413B-A832-675EC5F4FD8D}" srcId="{A47D9461-3C1A-46B3-9038-9FA979E92BFA}" destId="{5C2C98A9-533F-4B10-916E-5D62719ABFBF}" srcOrd="1" destOrd="0" parTransId="{89CAB3CE-B4A7-41EB-9043-E00A1E76453E}" sibTransId="{BEBB6859-E57B-4EB5-83A4-35C754FCA4B4}"/>
    <dgm:cxn modelId="{9B633C93-B030-430B-9641-2F4928DFAF02}" type="presOf" srcId="{6930DBCB-A8EB-4F91-840D-CCDD39464192}" destId="{15EBC6D5-23FB-425F-B88F-EA97EF80CF9C}" srcOrd="0" destOrd="0" presId="urn:microsoft.com/office/officeart/2005/8/layout/vList2"/>
    <dgm:cxn modelId="{A41328D9-8EA1-4103-809C-C03E7F14F99E}" type="presParOf" srcId="{737B53C4-B60F-42EC-AF56-83FCF9C52238}" destId="{93E16678-5E20-4422-B516-573E6267C201}" srcOrd="0" destOrd="0" presId="urn:microsoft.com/office/officeart/2005/8/layout/vList2"/>
    <dgm:cxn modelId="{2542D39C-ACB2-4B0B-9483-494DD5FCEBF2}" type="presParOf" srcId="{737B53C4-B60F-42EC-AF56-83FCF9C52238}" destId="{74E8B8E6-77D1-4510-9A2F-3797A8BB2ED3}" srcOrd="1" destOrd="0" presId="urn:microsoft.com/office/officeart/2005/8/layout/vList2"/>
    <dgm:cxn modelId="{7B6DA810-2285-401B-B41D-A688711D2486}" type="presParOf" srcId="{737B53C4-B60F-42EC-AF56-83FCF9C52238}" destId="{72CDC928-B4A1-447E-926D-26A5A174CC12}" srcOrd="2" destOrd="0" presId="urn:microsoft.com/office/officeart/2005/8/layout/vList2"/>
    <dgm:cxn modelId="{E72ADFE6-A5DE-40F6-AE03-0B32564F4B87}" type="presParOf" srcId="{737B53C4-B60F-42EC-AF56-83FCF9C52238}" destId="{B990857D-E572-4A02-837B-86D8819D4CC1}" srcOrd="3" destOrd="0" presId="urn:microsoft.com/office/officeart/2005/8/layout/vList2"/>
    <dgm:cxn modelId="{DE43C4D2-2555-4953-863C-DDCCC653EC74}" type="presParOf" srcId="{737B53C4-B60F-42EC-AF56-83FCF9C52238}" destId="{245155E3-6C4E-41E4-AC1F-466B5FF3B458}" srcOrd="4" destOrd="0" presId="urn:microsoft.com/office/officeart/2005/8/layout/vList2"/>
    <dgm:cxn modelId="{401B07C9-767E-4D71-861C-A4AAFAD605C7}" type="presParOf" srcId="{737B53C4-B60F-42EC-AF56-83FCF9C52238}" destId="{560BEAAB-BF6A-4C10-90BC-C8727C092224}" srcOrd="5" destOrd="0" presId="urn:microsoft.com/office/officeart/2005/8/layout/vList2"/>
    <dgm:cxn modelId="{B46B4DA9-454E-43ED-AA5E-524F9EE96276}" type="presParOf" srcId="{737B53C4-B60F-42EC-AF56-83FCF9C52238}" destId="{15EBC6D5-23FB-425F-B88F-EA97EF80CF9C}" srcOrd="6"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821328A-995C-4302-8594-EFF2A98064F3}" type="doc">
      <dgm:prSet loTypeId="urn:microsoft.com/office/officeart/2005/8/layout/vList2" loCatId="list" qsTypeId="urn:microsoft.com/office/officeart/2005/8/quickstyle/simple3" qsCatId="simple" csTypeId="urn:microsoft.com/office/officeart/2005/8/colors/colorful4" csCatId="colorful"/>
      <dgm:spPr/>
      <dgm:t>
        <a:bodyPr/>
        <a:lstStyle/>
        <a:p>
          <a:endParaRPr lang="en-US"/>
        </a:p>
      </dgm:t>
    </dgm:pt>
    <dgm:pt modelId="{23EEED34-5084-4118-A9CA-451B3B77DDAF}">
      <dgm:prSet/>
      <dgm:spPr/>
      <dgm:t>
        <a:bodyPr/>
        <a:lstStyle/>
        <a:p>
          <a:pPr algn="ctr" rtl="0"/>
          <a:r>
            <a:rPr lang="en-US" b="1" dirty="0" smtClean="0">
              <a:latin typeface="Comic Sans MS" pitchFamily="66" charset="0"/>
            </a:rPr>
            <a:t>Benefits</a:t>
          </a:r>
          <a:endParaRPr lang="en-US" dirty="0">
            <a:latin typeface="Comic Sans MS" pitchFamily="66" charset="0"/>
          </a:endParaRPr>
        </a:p>
      </dgm:t>
    </dgm:pt>
    <dgm:pt modelId="{A9B8D40D-6F4D-4B13-812E-BE81174AA2B2}" type="parTrans" cxnId="{DB9DAB7D-AC62-4033-A626-894469FC3D9E}">
      <dgm:prSet/>
      <dgm:spPr/>
      <dgm:t>
        <a:bodyPr/>
        <a:lstStyle/>
        <a:p>
          <a:endParaRPr lang="en-US"/>
        </a:p>
      </dgm:t>
    </dgm:pt>
    <dgm:pt modelId="{3FEBA795-C0A4-4DD4-B214-8CCC312CBFCA}" type="sibTrans" cxnId="{DB9DAB7D-AC62-4033-A626-894469FC3D9E}">
      <dgm:prSet/>
      <dgm:spPr/>
      <dgm:t>
        <a:bodyPr/>
        <a:lstStyle/>
        <a:p>
          <a:endParaRPr lang="en-US"/>
        </a:p>
      </dgm:t>
    </dgm:pt>
    <dgm:pt modelId="{4EAADD5A-4F33-4F00-AA29-C618F0E4C671}">
      <dgm:prSet/>
      <dgm:spPr/>
      <dgm:t>
        <a:bodyPr/>
        <a:lstStyle/>
        <a:p>
          <a:pPr algn="ctr" rtl="0"/>
          <a:r>
            <a:rPr lang="en-US" b="1" dirty="0" smtClean="0">
              <a:latin typeface="Comic Sans MS" pitchFamily="66" charset="0"/>
            </a:rPr>
            <a:t>Never wonder how many fields you need again.</a:t>
          </a:r>
          <a:endParaRPr lang="en-US" dirty="0">
            <a:latin typeface="Comic Sans MS" pitchFamily="66" charset="0"/>
          </a:endParaRPr>
        </a:p>
      </dgm:t>
    </dgm:pt>
    <dgm:pt modelId="{10FAFDE9-048B-46F7-AD3A-50307742FFD1}" type="parTrans" cxnId="{63816485-245C-4C22-844C-BFFA4B4FD58E}">
      <dgm:prSet/>
      <dgm:spPr/>
      <dgm:t>
        <a:bodyPr/>
        <a:lstStyle/>
        <a:p>
          <a:endParaRPr lang="en-US"/>
        </a:p>
      </dgm:t>
    </dgm:pt>
    <dgm:pt modelId="{48CB5720-B0C9-4AD4-97A2-827C86761CE6}" type="sibTrans" cxnId="{63816485-245C-4C22-844C-BFFA4B4FD58E}">
      <dgm:prSet/>
      <dgm:spPr/>
      <dgm:t>
        <a:bodyPr/>
        <a:lstStyle/>
        <a:p>
          <a:endParaRPr lang="en-US"/>
        </a:p>
      </dgm:t>
    </dgm:pt>
    <dgm:pt modelId="{DE9DF5EF-3748-4DF3-92E0-49479DC6493A}">
      <dgm:prSet/>
      <dgm:spPr/>
      <dgm:t>
        <a:bodyPr/>
        <a:lstStyle/>
        <a:p>
          <a:pPr algn="ctr" rtl="0"/>
          <a:r>
            <a:rPr lang="en-US" b="1" dirty="0" smtClean="0">
              <a:latin typeface="Comic Sans MS" pitchFamily="66" charset="0"/>
            </a:rPr>
            <a:t>No blank fields.</a:t>
          </a:r>
          <a:endParaRPr lang="en-US" dirty="0">
            <a:latin typeface="Comic Sans MS" pitchFamily="66" charset="0"/>
          </a:endParaRPr>
        </a:p>
      </dgm:t>
    </dgm:pt>
    <dgm:pt modelId="{2920BE40-905F-4112-8D78-09F136B1A519}" type="parTrans" cxnId="{86CF6027-46C5-480D-9CB1-B71A49288EE4}">
      <dgm:prSet/>
      <dgm:spPr/>
      <dgm:t>
        <a:bodyPr/>
        <a:lstStyle/>
        <a:p>
          <a:endParaRPr lang="en-US"/>
        </a:p>
      </dgm:t>
    </dgm:pt>
    <dgm:pt modelId="{9841110A-CE0F-49D6-834C-60201BCB88A7}" type="sibTrans" cxnId="{86CF6027-46C5-480D-9CB1-B71A49288EE4}">
      <dgm:prSet/>
      <dgm:spPr/>
      <dgm:t>
        <a:bodyPr/>
        <a:lstStyle/>
        <a:p>
          <a:endParaRPr lang="en-US"/>
        </a:p>
      </dgm:t>
    </dgm:pt>
    <dgm:pt modelId="{CB7C5A67-7448-4BA3-8672-0659C83DF70B}">
      <dgm:prSet/>
      <dgm:spPr/>
      <dgm:t>
        <a:bodyPr/>
        <a:lstStyle/>
        <a:p>
          <a:pPr algn="ctr" rtl="0"/>
          <a:r>
            <a:rPr lang="en-US" b="1" dirty="0" smtClean="0">
              <a:latin typeface="Comic Sans MS" pitchFamily="66" charset="0"/>
            </a:rPr>
            <a:t>Separate name from drug info</a:t>
          </a:r>
          <a:endParaRPr lang="en-US" dirty="0">
            <a:latin typeface="Comic Sans MS" pitchFamily="66" charset="0"/>
          </a:endParaRPr>
        </a:p>
      </dgm:t>
    </dgm:pt>
    <dgm:pt modelId="{5F380C1D-B648-4213-AAA6-49041B398AE5}" type="parTrans" cxnId="{CB830D02-56F8-4BF3-AF65-B63466F8DEE3}">
      <dgm:prSet/>
      <dgm:spPr/>
      <dgm:t>
        <a:bodyPr/>
        <a:lstStyle/>
        <a:p>
          <a:endParaRPr lang="en-US"/>
        </a:p>
      </dgm:t>
    </dgm:pt>
    <dgm:pt modelId="{115A90DD-F606-4E3C-97B5-B8CE08772D9E}" type="sibTrans" cxnId="{CB830D02-56F8-4BF3-AF65-B63466F8DEE3}">
      <dgm:prSet/>
      <dgm:spPr/>
      <dgm:t>
        <a:bodyPr/>
        <a:lstStyle/>
        <a:p>
          <a:endParaRPr lang="en-US"/>
        </a:p>
      </dgm:t>
    </dgm:pt>
    <dgm:pt modelId="{9E7C107A-4FEF-4360-A003-8894DA35DC02}" type="pres">
      <dgm:prSet presAssocID="{1821328A-995C-4302-8594-EFF2A98064F3}" presName="linear" presStyleCnt="0">
        <dgm:presLayoutVars>
          <dgm:animLvl val="lvl"/>
          <dgm:resizeHandles val="exact"/>
        </dgm:presLayoutVars>
      </dgm:prSet>
      <dgm:spPr/>
    </dgm:pt>
    <dgm:pt modelId="{B31B8974-ECA0-4BAB-87A0-5D71DB3BA801}" type="pres">
      <dgm:prSet presAssocID="{23EEED34-5084-4118-A9CA-451B3B77DDAF}" presName="parentText" presStyleLbl="node1" presStyleIdx="0" presStyleCnt="4">
        <dgm:presLayoutVars>
          <dgm:chMax val="0"/>
          <dgm:bulletEnabled val="1"/>
        </dgm:presLayoutVars>
      </dgm:prSet>
      <dgm:spPr/>
    </dgm:pt>
    <dgm:pt modelId="{C7770140-4CD6-43BA-8991-CA1E74B6AD7F}" type="pres">
      <dgm:prSet presAssocID="{3FEBA795-C0A4-4DD4-B214-8CCC312CBFCA}" presName="spacer" presStyleCnt="0"/>
      <dgm:spPr/>
    </dgm:pt>
    <dgm:pt modelId="{56579EE3-82E4-4405-B1AE-683DC11BA0D4}" type="pres">
      <dgm:prSet presAssocID="{4EAADD5A-4F33-4F00-AA29-C618F0E4C671}" presName="parentText" presStyleLbl="node1" presStyleIdx="1" presStyleCnt="4">
        <dgm:presLayoutVars>
          <dgm:chMax val="0"/>
          <dgm:bulletEnabled val="1"/>
        </dgm:presLayoutVars>
      </dgm:prSet>
      <dgm:spPr/>
    </dgm:pt>
    <dgm:pt modelId="{D82496B5-EE16-4ACE-A979-552491215CAD}" type="pres">
      <dgm:prSet presAssocID="{48CB5720-B0C9-4AD4-97A2-827C86761CE6}" presName="spacer" presStyleCnt="0"/>
      <dgm:spPr/>
    </dgm:pt>
    <dgm:pt modelId="{153032C8-25E0-48E3-9E52-CFCC143344CA}" type="pres">
      <dgm:prSet presAssocID="{DE9DF5EF-3748-4DF3-92E0-49479DC6493A}" presName="parentText" presStyleLbl="node1" presStyleIdx="2" presStyleCnt="4">
        <dgm:presLayoutVars>
          <dgm:chMax val="0"/>
          <dgm:bulletEnabled val="1"/>
        </dgm:presLayoutVars>
      </dgm:prSet>
      <dgm:spPr/>
    </dgm:pt>
    <dgm:pt modelId="{E1703839-E248-47A3-80F2-8A6075A3BA3E}" type="pres">
      <dgm:prSet presAssocID="{9841110A-CE0F-49D6-834C-60201BCB88A7}" presName="spacer" presStyleCnt="0"/>
      <dgm:spPr/>
    </dgm:pt>
    <dgm:pt modelId="{8F0F8406-1EA6-45F6-9643-36F6129826F8}" type="pres">
      <dgm:prSet presAssocID="{CB7C5A67-7448-4BA3-8672-0659C83DF70B}" presName="parentText" presStyleLbl="node1" presStyleIdx="3" presStyleCnt="4">
        <dgm:presLayoutVars>
          <dgm:chMax val="0"/>
          <dgm:bulletEnabled val="1"/>
        </dgm:presLayoutVars>
      </dgm:prSet>
      <dgm:spPr/>
    </dgm:pt>
  </dgm:ptLst>
  <dgm:cxnLst>
    <dgm:cxn modelId="{FCACC6B9-57E0-44E2-907A-FD33CC4D3572}" type="presOf" srcId="{4EAADD5A-4F33-4F00-AA29-C618F0E4C671}" destId="{56579EE3-82E4-4405-B1AE-683DC11BA0D4}" srcOrd="0" destOrd="0" presId="urn:microsoft.com/office/officeart/2005/8/layout/vList2"/>
    <dgm:cxn modelId="{1E13848E-5462-4035-8627-0DF8B4EA4D8A}" type="presOf" srcId="{CB7C5A67-7448-4BA3-8672-0659C83DF70B}" destId="{8F0F8406-1EA6-45F6-9643-36F6129826F8}" srcOrd="0" destOrd="0" presId="urn:microsoft.com/office/officeart/2005/8/layout/vList2"/>
    <dgm:cxn modelId="{F55587CA-C000-48EA-99D5-331A45FD2577}" type="presOf" srcId="{23EEED34-5084-4118-A9CA-451B3B77DDAF}" destId="{B31B8974-ECA0-4BAB-87A0-5D71DB3BA801}" srcOrd="0" destOrd="0" presId="urn:microsoft.com/office/officeart/2005/8/layout/vList2"/>
    <dgm:cxn modelId="{DB9DAB7D-AC62-4033-A626-894469FC3D9E}" srcId="{1821328A-995C-4302-8594-EFF2A98064F3}" destId="{23EEED34-5084-4118-A9CA-451B3B77DDAF}" srcOrd="0" destOrd="0" parTransId="{A9B8D40D-6F4D-4B13-812E-BE81174AA2B2}" sibTransId="{3FEBA795-C0A4-4DD4-B214-8CCC312CBFCA}"/>
    <dgm:cxn modelId="{CB830D02-56F8-4BF3-AF65-B63466F8DEE3}" srcId="{1821328A-995C-4302-8594-EFF2A98064F3}" destId="{CB7C5A67-7448-4BA3-8672-0659C83DF70B}" srcOrd="3" destOrd="0" parTransId="{5F380C1D-B648-4213-AAA6-49041B398AE5}" sibTransId="{115A90DD-F606-4E3C-97B5-B8CE08772D9E}"/>
    <dgm:cxn modelId="{0850052F-1721-467B-AA24-D2CB136EDA8A}" type="presOf" srcId="{DE9DF5EF-3748-4DF3-92E0-49479DC6493A}" destId="{153032C8-25E0-48E3-9E52-CFCC143344CA}" srcOrd="0" destOrd="0" presId="urn:microsoft.com/office/officeart/2005/8/layout/vList2"/>
    <dgm:cxn modelId="{86CF6027-46C5-480D-9CB1-B71A49288EE4}" srcId="{1821328A-995C-4302-8594-EFF2A98064F3}" destId="{DE9DF5EF-3748-4DF3-92E0-49479DC6493A}" srcOrd="2" destOrd="0" parTransId="{2920BE40-905F-4112-8D78-09F136B1A519}" sibTransId="{9841110A-CE0F-49D6-834C-60201BCB88A7}"/>
    <dgm:cxn modelId="{63816485-245C-4C22-844C-BFFA4B4FD58E}" srcId="{1821328A-995C-4302-8594-EFF2A98064F3}" destId="{4EAADD5A-4F33-4F00-AA29-C618F0E4C671}" srcOrd="1" destOrd="0" parTransId="{10FAFDE9-048B-46F7-AD3A-50307742FFD1}" sibTransId="{48CB5720-B0C9-4AD4-97A2-827C86761CE6}"/>
    <dgm:cxn modelId="{AED6CAA6-A116-4F96-991D-2A038AB4A49D}" type="presOf" srcId="{1821328A-995C-4302-8594-EFF2A98064F3}" destId="{9E7C107A-4FEF-4360-A003-8894DA35DC02}" srcOrd="0" destOrd="0" presId="urn:microsoft.com/office/officeart/2005/8/layout/vList2"/>
    <dgm:cxn modelId="{6A09D076-51E3-4FF5-920B-29B492B08F82}" type="presParOf" srcId="{9E7C107A-4FEF-4360-A003-8894DA35DC02}" destId="{B31B8974-ECA0-4BAB-87A0-5D71DB3BA801}" srcOrd="0" destOrd="0" presId="urn:microsoft.com/office/officeart/2005/8/layout/vList2"/>
    <dgm:cxn modelId="{D008AFF8-D8C1-4954-A74B-670FD62A1A2A}" type="presParOf" srcId="{9E7C107A-4FEF-4360-A003-8894DA35DC02}" destId="{C7770140-4CD6-43BA-8991-CA1E74B6AD7F}" srcOrd="1" destOrd="0" presId="urn:microsoft.com/office/officeart/2005/8/layout/vList2"/>
    <dgm:cxn modelId="{D69E0F4A-B7FA-4FF2-818F-86BC18569AE2}" type="presParOf" srcId="{9E7C107A-4FEF-4360-A003-8894DA35DC02}" destId="{56579EE3-82E4-4405-B1AE-683DC11BA0D4}" srcOrd="2" destOrd="0" presId="urn:microsoft.com/office/officeart/2005/8/layout/vList2"/>
    <dgm:cxn modelId="{1C74FBCB-5436-44C1-B416-565D86C974C6}" type="presParOf" srcId="{9E7C107A-4FEF-4360-A003-8894DA35DC02}" destId="{D82496B5-EE16-4ACE-A979-552491215CAD}" srcOrd="3" destOrd="0" presId="urn:microsoft.com/office/officeart/2005/8/layout/vList2"/>
    <dgm:cxn modelId="{F98F48A4-6DB9-44AE-BD26-05873BC8FFB4}" type="presParOf" srcId="{9E7C107A-4FEF-4360-A003-8894DA35DC02}" destId="{153032C8-25E0-48E3-9E52-CFCC143344CA}" srcOrd="4" destOrd="0" presId="urn:microsoft.com/office/officeart/2005/8/layout/vList2"/>
    <dgm:cxn modelId="{C4902B0F-4420-4666-93F7-3D39286820AD}" type="presParOf" srcId="{9E7C107A-4FEF-4360-A003-8894DA35DC02}" destId="{E1703839-E248-47A3-80F2-8A6075A3BA3E}" srcOrd="5" destOrd="0" presId="urn:microsoft.com/office/officeart/2005/8/layout/vList2"/>
    <dgm:cxn modelId="{A861FD86-AAD0-4B6D-8955-192FA89A8687}" type="presParOf" srcId="{9E7C107A-4FEF-4360-A003-8894DA35DC02}" destId="{8F0F8406-1EA6-45F6-9643-36F6129826F8}" srcOrd="6"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821328A-995C-4302-8594-EFF2A98064F3}" type="doc">
      <dgm:prSet loTypeId="urn:microsoft.com/office/officeart/2005/8/layout/vList2" loCatId="list" qsTypeId="urn:microsoft.com/office/officeart/2005/8/quickstyle/simple3" qsCatId="simple" csTypeId="urn:microsoft.com/office/officeart/2005/8/colors/colorful4" csCatId="colorful" phldr="1"/>
      <dgm:spPr/>
      <dgm:t>
        <a:bodyPr/>
        <a:lstStyle/>
        <a:p>
          <a:endParaRPr lang="en-US"/>
        </a:p>
      </dgm:t>
    </dgm:pt>
    <dgm:pt modelId="{23EEED34-5084-4118-A9CA-451B3B77DDAF}">
      <dgm:prSet/>
      <dgm:spPr/>
      <dgm:t>
        <a:bodyPr/>
        <a:lstStyle/>
        <a:p>
          <a:pPr algn="l" rtl="0"/>
          <a:r>
            <a:rPr kumimoji="0" lang="en-US" b="0" i="0" u="none" strike="noStrike" cap="none" spc="0" normalizeH="0" baseline="0" noProof="0" dirty="0" smtClean="0">
              <a:ln>
                <a:noFill/>
              </a:ln>
              <a:solidFill>
                <a:schemeClr val="tx1"/>
              </a:solidFill>
              <a:effectLst/>
              <a:uLnTx/>
              <a:uFillTx/>
              <a:latin typeface="Comic Sans MS" pitchFamily="66" charset="0"/>
              <a:ea typeface="+mj-ea"/>
              <a:cs typeface="+mj-cs"/>
            </a:rPr>
            <a:t>To make this scheme work, the tables share a “key” (e.g., </a:t>
          </a:r>
          <a:r>
            <a:rPr kumimoji="0" lang="en-US" b="0" i="0" u="none" strike="noStrike" cap="none" spc="0" normalizeH="0" baseline="0" noProof="0" dirty="0" err="1" smtClean="0">
              <a:ln>
                <a:noFill/>
              </a:ln>
              <a:solidFill>
                <a:schemeClr val="tx1"/>
              </a:solidFill>
              <a:effectLst/>
              <a:uLnTx/>
              <a:uFillTx/>
              <a:latin typeface="Comic Sans MS" pitchFamily="66" charset="0"/>
              <a:ea typeface="+mj-ea"/>
              <a:cs typeface="+mj-cs"/>
            </a:rPr>
            <a:t>SubjID</a:t>
          </a:r>
          <a:r>
            <a:rPr kumimoji="0" lang="en-US" b="0" i="0" u="none" strike="noStrike" cap="none" spc="0" normalizeH="0" baseline="0" noProof="0" dirty="0" smtClean="0">
              <a:ln>
                <a:noFill/>
              </a:ln>
              <a:solidFill>
                <a:schemeClr val="tx1"/>
              </a:solidFill>
              <a:effectLst/>
              <a:uLnTx/>
              <a:uFillTx/>
              <a:latin typeface="Comic Sans MS" pitchFamily="66" charset="0"/>
              <a:ea typeface="+mj-ea"/>
              <a:cs typeface="+mj-cs"/>
            </a:rPr>
            <a:t>)</a:t>
          </a:r>
          <a:endParaRPr lang="en-US" dirty="0">
            <a:latin typeface="Comic Sans MS" pitchFamily="66" charset="0"/>
          </a:endParaRPr>
        </a:p>
      </dgm:t>
    </dgm:pt>
    <dgm:pt modelId="{3FEBA795-C0A4-4DD4-B214-8CCC312CBFCA}" type="sibTrans" cxnId="{DB9DAB7D-AC62-4033-A626-894469FC3D9E}">
      <dgm:prSet/>
      <dgm:spPr/>
      <dgm:t>
        <a:bodyPr/>
        <a:lstStyle/>
        <a:p>
          <a:endParaRPr lang="en-US"/>
        </a:p>
      </dgm:t>
    </dgm:pt>
    <dgm:pt modelId="{A9B8D40D-6F4D-4B13-812E-BE81174AA2B2}" type="parTrans" cxnId="{DB9DAB7D-AC62-4033-A626-894469FC3D9E}">
      <dgm:prSet/>
      <dgm:spPr/>
      <dgm:t>
        <a:bodyPr/>
        <a:lstStyle/>
        <a:p>
          <a:endParaRPr lang="en-US"/>
        </a:p>
      </dgm:t>
    </dgm:pt>
    <dgm:pt modelId="{B90CA4EA-EFC9-4B21-8C5A-187870ECB17D}">
      <dgm:prSet/>
      <dgm:spPr/>
      <dgm:t>
        <a:bodyPr/>
        <a:lstStyle/>
        <a:p>
          <a:pPr algn="l" rtl="0"/>
          <a:r>
            <a:rPr lang="en-US" dirty="0" smtClean="0">
              <a:latin typeface="Comic Sans MS" pitchFamily="66" charset="0"/>
            </a:rPr>
            <a:t>A “Key” value must be unique to each record on the “One” side of the relationship.</a:t>
          </a:r>
          <a:endParaRPr lang="en-US" dirty="0">
            <a:latin typeface="Comic Sans MS" pitchFamily="66" charset="0"/>
          </a:endParaRPr>
        </a:p>
      </dgm:t>
    </dgm:pt>
    <dgm:pt modelId="{5895BD92-2657-461D-B78F-9D367E66B950}" type="parTrans" cxnId="{6BA6E737-77F1-49C5-9A84-CF57DFCB150C}">
      <dgm:prSet/>
      <dgm:spPr/>
      <dgm:t>
        <a:bodyPr/>
        <a:lstStyle/>
        <a:p>
          <a:endParaRPr lang="en-US"/>
        </a:p>
      </dgm:t>
    </dgm:pt>
    <dgm:pt modelId="{90ED8A0F-C563-4AD2-82AE-1D73C416B93E}" type="sibTrans" cxnId="{6BA6E737-77F1-49C5-9A84-CF57DFCB150C}">
      <dgm:prSet/>
      <dgm:spPr/>
      <dgm:t>
        <a:bodyPr/>
        <a:lstStyle/>
        <a:p>
          <a:endParaRPr lang="en-US"/>
        </a:p>
      </dgm:t>
    </dgm:pt>
    <dgm:pt modelId="{20036BD0-9166-4E60-9310-F0DE29543564}">
      <dgm:prSet/>
      <dgm:spPr/>
      <dgm:t>
        <a:bodyPr/>
        <a:lstStyle/>
        <a:p>
          <a:pPr algn="l" rtl="0"/>
          <a:r>
            <a:rPr lang="en-US" dirty="0" smtClean="0">
              <a:latin typeface="Comic Sans MS" pitchFamily="66" charset="0"/>
            </a:rPr>
            <a:t>You can set it up so that if the record (and key) are deleted on the “One” side of the relationship, then the records on the “many” side all delete in a “cascade”</a:t>
          </a:r>
          <a:endParaRPr lang="en-US" dirty="0">
            <a:latin typeface="Comic Sans MS" pitchFamily="66" charset="0"/>
          </a:endParaRPr>
        </a:p>
      </dgm:t>
    </dgm:pt>
    <dgm:pt modelId="{269346EF-3C34-4368-AAED-7E868B621CB2}" type="parTrans" cxnId="{D17709CA-2E22-4886-8B02-94E39C0E8483}">
      <dgm:prSet/>
      <dgm:spPr/>
      <dgm:t>
        <a:bodyPr/>
        <a:lstStyle/>
        <a:p>
          <a:endParaRPr lang="en-US"/>
        </a:p>
      </dgm:t>
    </dgm:pt>
    <dgm:pt modelId="{C2674CA3-C0D3-4FB1-ABBD-048D8B7881E0}" type="sibTrans" cxnId="{D17709CA-2E22-4886-8B02-94E39C0E8483}">
      <dgm:prSet/>
      <dgm:spPr/>
      <dgm:t>
        <a:bodyPr/>
        <a:lstStyle/>
        <a:p>
          <a:endParaRPr lang="en-US"/>
        </a:p>
      </dgm:t>
    </dgm:pt>
    <dgm:pt modelId="{71504AFC-3A4F-4587-B534-5A6B1A57ED8F}">
      <dgm:prSet/>
      <dgm:spPr/>
      <dgm:t>
        <a:bodyPr/>
        <a:lstStyle/>
        <a:p>
          <a:pPr algn="l" rtl="0"/>
          <a:r>
            <a:rPr lang="en-US" dirty="0" smtClean="0">
              <a:latin typeface="Comic Sans MS" pitchFamily="66" charset="0"/>
            </a:rPr>
            <a:t>This prevents orphaned records.</a:t>
          </a:r>
          <a:endParaRPr lang="en-US" dirty="0">
            <a:latin typeface="Comic Sans MS" pitchFamily="66" charset="0"/>
          </a:endParaRPr>
        </a:p>
      </dgm:t>
    </dgm:pt>
    <dgm:pt modelId="{7545BDC0-B4CA-4E2B-9108-B703A354A18E}" type="parTrans" cxnId="{23DDB1A1-D758-4806-B22B-CA21C4153D61}">
      <dgm:prSet/>
      <dgm:spPr/>
      <dgm:t>
        <a:bodyPr/>
        <a:lstStyle/>
        <a:p>
          <a:endParaRPr lang="en-US"/>
        </a:p>
      </dgm:t>
    </dgm:pt>
    <dgm:pt modelId="{5F4E1334-A63E-4F23-B2E9-F7ED4484D3E7}" type="sibTrans" cxnId="{23DDB1A1-D758-4806-B22B-CA21C4153D61}">
      <dgm:prSet/>
      <dgm:spPr/>
      <dgm:t>
        <a:bodyPr/>
        <a:lstStyle/>
        <a:p>
          <a:endParaRPr lang="en-US"/>
        </a:p>
      </dgm:t>
    </dgm:pt>
    <dgm:pt modelId="{9E7C107A-4FEF-4360-A003-8894DA35DC02}" type="pres">
      <dgm:prSet presAssocID="{1821328A-995C-4302-8594-EFF2A98064F3}" presName="linear" presStyleCnt="0">
        <dgm:presLayoutVars>
          <dgm:animLvl val="lvl"/>
          <dgm:resizeHandles val="exact"/>
        </dgm:presLayoutVars>
      </dgm:prSet>
      <dgm:spPr/>
    </dgm:pt>
    <dgm:pt modelId="{B31B8974-ECA0-4BAB-87A0-5D71DB3BA801}" type="pres">
      <dgm:prSet presAssocID="{23EEED34-5084-4118-A9CA-451B3B77DDAF}" presName="parentText" presStyleLbl="node1" presStyleIdx="0" presStyleCnt="4">
        <dgm:presLayoutVars>
          <dgm:chMax val="0"/>
          <dgm:bulletEnabled val="1"/>
        </dgm:presLayoutVars>
      </dgm:prSet>
      <dgm:spPr/>
      <dgm:t>
        <a:bodyPr/>
        <a:lstStyle/>
        <a:p>
          <a:endParaRPr lang="en-US"/>
        </a:p>
      </dgm:t>
    </dgm:pt>
    <dgm:pt modelId="{C7770140-4CD6-43BA-8991-CA1E74B6AD7F}" type="pres">
      <dgm:prSet presAssocID="{3FEBA795-C0A4-4DD4-B214-8CCC312CBFCA}" presName="spacer" presStyleCnt="0"/>
      <dgm:spPr/>
    </dgm:pt>
    <dgm:pt modelId="{602908D1-0683-4A21-84F0-77080FFD44EB}" type="pres">
      <dgm:prSet presAssocID="{B90CA4EA-EFC9-4B21-8C5A-187870ECB17D}" presName="parentText" presStyleLbl="node1" presStyleIdx="1" presStyleCnt="4">
        <dgm:presLayoutVars>
          <dgm:chMax val="0"/>
          <dgm:bulletEnabled val="1"/>
        </dgm:presLayoutVars>
      </dgm:prSet>
      <dgm:spPr/>
    </dgm:pt>
    <dgm:pt modelId="{057E20CB-9BA5-4A3A-ACB9-765638A25F89}" type="pres">
      <dgm:prSet presAssocID="{90ED8A0F-C563-4AD2-82AE-1D73C416B93E}" presName="spacer" presStyleCnt="0"/>
      <dgm:spPr/>
    </dgm:pt>
    <dgm:pt modelId="{4FA85686-3F41-499A-84A8-5FBE1F9BF40B}" type="pres">
      <dgm:prSet presAssocID="{20036BD0-9166-4E60-9310-F0DE29543564}" presName="parentText" presStyleLbl="node1" presStyleIdx="2" presStyleCnt="4">
        <dgm:presLayoutVars>
          <dgm:chMax val="0"/>
          <dgm:bulletEnabled val="1"/>
        </dgm:presLayoutVars>
      </dgm:prSet>
      <dgm:spPr/>
      <dgm:t>
        <a:bodyPr/>
        <a:lstStyle/>
        <a:p>
          <a:endParaRPr lang="en-US"/>
        </a:p>
      </dgm:t>
    </dgm:pt>
    <dgm:pt modelId="{3FEF2A9A-A54B-4981-828C-F45A8DE85B4A}" type="pres">
      <dgm:prSet presAssocID="{C2674CA3-C0D3-4FB1-ABBD-048D8B7881E0}" presName="spacer" presStyleCnt="0"/>
      <dgm:spPr/>
    </dgm:pt>
    <dgm:pt modelId="{CFAB7C2E-CB08-4DB2-B7D8-441C006E993D}" type="pres">
      <dgm:prSet presAssocID="{71504AFC-3A4F-4587-B534-5A6B1A57ED8F}" presName="parentText" presStyleLbl="node1" presStyleIdx="3" presStyleCnt="4">
        <dgm:presLayoutVars>
          <dgm:chMax val="0"/>
          <dgm:bulletEnabled val="1"/>
        </dgm:presLayoutVars>
      </dgm:prSet>
      <dgm:spPr/>
    </dgm:pt>
  </dgm:ptLst>
  <dgm:cxnLst>
    <dgm:cxn modelId="{6BA6E737-77F1-49C5-9A84-CF57DFCB150C}" srcId="{1821328A-995C-4302-8594-EFF2A98064F3}" destId="{B90CA4EA-EFC9-4B21-8C5A-187870ECB17D}" srcOrd="1" destOrd="0" parTransId="{5895BD92-2657-461D-B78F-9D367E66B950}" sibTransId="{90ED8A0F-C563-4AD2-82AE-1D73C416B93E}"/>
    <dgm:cxn modelId="{D56FECA0-6EB5-4881-ACC0-A64A72BD3D90}" type="presOf" srcId="{1821328A-995C-4302-8594-EFF2A98064F3}" destId="{9E7C107A-4FEF-4360-A003-8894DA35DC02}" srcOrd="0" destOrd="0" presId="urn:microsoft.com/office/officeart/2005/8/layout/vList2"/>
    <dgm:cxn modelId="{DB9DAB7D-AC62-4033-A626-894469FC3D9E}" srcId="{1821328A-995C-4302-8594-EFF2A98064F3}" destId="{23EEED34-5084-4118-A9CA-451B3B77DDAF}" srcOrd="0" destOrd="0" parTransId="{A9B8D40D-6F4D-4B13-812E-BE81174AA2B2}" sibTransId="{3FEBA795-C0A4-4DD4-B214-8CCC312CBFCA}"/>
    <dgm:cxn modelId="{BDCBD4D6-3937-4D37-BE7D-8DC334ECA5C0}" type="presOf" srcId="{B90CA4EA-EFC9-4B21-8C5A-187870ECB17D}" destId="{602908D1-0683-4A21-84F0-77080FFD44EB}" srcOrd="0" destOrd="0" presId="urn:microsoft.com/office/officeart/2005/8/layout/vList2"/>
    <dgm:cxn modelId="{90F97C88-D399-4CAD-BA4F-9218B1E83B22}" type="presOf" srcId="{20036BD0-9166-4E60-9310-F0DE29543564}" destId="{4FA85686-3F41-499A-84A8-5FBE1F9BF40B}" srcOrd="0" destOrd="0" presId="urn:microsoft.com/office/officeart/2005/8/layout/vList2"/>
    <dgm:cxn modelId="{23DDB1A1-D758-4806-B22B-CA21C4153D61}" srcId="{1821328A-995C-4302-8594-EFF2A98064F3}" destId="{71504AFC-3A4F-4587-B534-5A6B1A57ED8F}" srcOrd="3" destOrd="0" parTransId="{7545BDC0-B4CA-4E2B-9108-B703A354A18E}" sibTransId="{5F4E1334-A63E-4F23-B2E9-F7ED4484D3E7}"/>
    <dgm:cxn modelId="{2A628F4D-B6EA-4602-8359-8C21C8A20F26}" type="presOf" srcId="{71504AFC-3A4F-4587-B534-5A6B1A57ED8F}" destId="{CFAB7C2E-CB08-4DB2-B7D8-441C006E993D}" srcOrd="0" destOrd="0" presId="urn:microsoft.com/office/officeart/2005/8/layout/vList2"/>
    <dgm:cxn modelId="{B8F0EA90-F095-44A1-8894-636125A6D939}" type="presOf" srcId="{23EEED34-5084-4118-A9CA-451B3B77DDAF}" destId="{B31B8974-ECA0-4BAB-87A0-5D71DB3BA801}" srcOrd="0" destOrd="0" presId="urn:microsoft.com/office/officeart/2005/8/layout/vList2"/>
    <dgm:cxn modelId="{D17709CA-2E22-4886-8B02-94E39C0E8483}" srcId="{1821328A-995C-4302-8594-EFF2A98064F3}" destId="{20036BD0-9166-4E60-9310-F0DE29543564}" srcOrd="2" destOrd="0" parTransId="{269346EF-3C34-4368-AAED-7E868B621CB2}" sibTransId="{C2674CA3-C0D3-4FB1-ABBD-048D8B7881E0}"/>
    <dgm:cxn modelId="{6CD1807A-8CCE-425D-A37E-05ED45DD2A7C}" type="presParOf" srcId="{9E7C107A-4FEF-4360-A003-8894DA35DC02}" destId="{B31B8974-ECA0-4BAB-87A0-5D71DB3BA801}" srcOrd="0" destOrd="0" presId="urn:microsoft.com/office/officeart/2005/8/layout/vList2"/>
    <dgm:cxn modelId="{AD6615BC-575A-410D-8245-2FA707BA5BB0}" type="presParOf" srcId="{9E7C107A-4FEF-4360-A003-8894DA35DC02}" destId="{C7770140-4CD6-43BA-8991-CA1E74B6AD7F}" srcOrd="1" destOrd="0" presId="urn:microsoft.com/office/officeart/2005/8/layout/vList2"/>
    <dgm:cxn modelId="{4EF368F9-75D8-4B82-9224-6BB870F52DC7}" type="presParOf" srcId="{9E7C107A-4FEF-4360-A003-8894DA35DC02}" destId="{602908D1-0683-4A21-84F0-77080FFD44EB}" srcOrd="2" destOrd="0" presId="urn:microsoft.com/office/officeart/2005/8/layout/vList2"/>
    <dgm:cxn modelId="{69D81995-F81D-42E7-BD46-B8AB114D22C8}" type="presParOf" srcId="{9E7C107A-4FEF-4360-A003-8894DA35DC02}" destId="{057E20CB-9BA5-4A3A-ACB9-765638A25F89}" srcOrd="3" destOrd="0" presId="urn:microsoft.com/office/officeart/2005/8/layout/vList2"/>
    <dgm:cxn modelId="{00B28400-B0ED-49E8-8D85-4B6915155ECC}" type="presParOf" srcId="{9E7C107A-4FEF-4360-A003-8894DA35DC02}" destId="{4FA85686-3F41-499A-84A8-5FBE1F9BF40B}" srcOrd="4" destOrd="0" presId="urn:microsoft.com/office/officeart/2005/8/layout/vList2"/>
    <dgm:cxn modelId="{889E5E58-46F9-4942-8119-A4240B3E0103}" type="presParOf" srcId="{9E7C107A-4FEF-4360-A003-8894DA35DC02}" destId="{3FEF2A9A-A54B-4981-828C-F45A8DE85B4A}" srcOrd="5" destOrd="0" presId="urn:microsoft.com/office/officeart/2005/8/layout/vList2"/>
    <dgm:cxn modelId="{64601134-B36D-4C6A-91AE-A90BEEDCCAC5}" type="presParOf" srcId="{9E7C107A-4FEF-4360-A003-8894DA35DC02}" destId="{CFAB7C2E-CB08-4DB2-B7D8-441C006E993D}" srcOrd="6"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EE555E0-8E2D-4392-AE0B-B07A836F71EF}" type="doc">
      <dgm:prSet loTypeId="urn:microsoft.com/office/officeart/2005/8/layout/vList2" loCatId="list" qsTypeId="urn:microsoft.com/office/officeart/2005/8/quickstyle/simple3" qsCatId="simple" csTypeId="urn:microsoft.com/office/officeart/2005/8/colors/colorful4" csCatId="colorful" phldr="1"/>
      <dgm:spPr/>
      <dgm:t>
        <a:bodyPr/>
        <a:lstStyle/>
        <a:p>
          <a:endParaRPr lang="en-US"/>
        </a:p>
      </dgm:t>
    </dgm:pt>
    <dgm:pt modelId="{E52A2C92-1705-4524-8461-34AEEDAACA61}">
      <dgm:prSet/>
      <dgm:spPr/>
      <dgm:t>
        <a:bodyPr/>
        <a:lstStyle/>
        <a:p>
          <a:pPr algn="ctr" rtl="0"/>
          <a:r>
            <a:rPr lang="en-US" dirty="0" smtClean="0">
              <a:latin typeface="Comic Sans MS" pitchFamily="66" charset="0"/>
            </a:rPr>
            <a:t>Lots (Dozens, easily)</a:t>
          </a:r>
          <a:endParaRPr lang="en-US" dirty="0">
            <a:latin typeface="Comic Sans MS" pitchFamily="66" charset="0"/>
          </a:endParaRPr>
        </a:p>
      </dgm:t>
    </dgm:pt>
    <dgm:pt modelId="{F1F8ACD3-0579-49F7-96D5-3D332CF5ADA1}" type="parTrans" cxnId="{AE9F2514-1018-4A4C-86A9-C65CD3AF83D9}">
      <dgm:prSet/>
      <dgm:spPr/>
      <dgm:t>
        <a:bodyPr/>
        <a:lstStyle/>
        <a:p>
          <a:endParaRPr lang="en-US"/>
        </a:p>
      </dgm:t>
    </dgm:pt>
    <dgm:pt modelId="{C9C6DDC5-7072-4C03-9188-9A1895827C98}" type="sibTrans" cxnId="{AE9F2514-1018-4A4C-86A9-C65CD3AF83D9}">
      <dgm:prSet/>
      <dgm:spPr/>
      <dgm:t>
        <a:bodyPr/>
        <a:lstStyle/>
        <a:p>
          <a:endParaRPr lang="en-US"/>
        </a:p>
      </dgm:t>
    </dgm:pt>
    <dgm:pt modelId="{031EF4A0-CF49-4DD6-ABA5-7C303CE0CC3D}">
      <dgm:prSet/>
      <dgm:spPr/>
      <dgm:t>
        <a:bodyPr/>
        <a:lstStyle/>
        <a:p>
          <a:pPr algn="ctr" rtl="0"/>
          <a:r>
            <a:rPr lang="en-US" dirty="0" smtClean="0">
              <a:latin typeface="Comic Sans MS" pitchFamily="66" charset="0"/>
            </a:rPr>
            <a:t>Anything in a one-to-many relationship requires a new table.</a:t>
          </a:r>
          <a:endParaRPr lang="en-US" dirty="0">
            <a:latin typeface="Comic Sans MS" pitchFamily="66" charset="0"/>
          </a:endParaRPr>
        </a:p>
      </dgm:t>
    </dgm:pt>
    <dgm:pt modelId="{E2F28CE1-5285-4F80-A743-2EDBB791A52E}" type="parTrans" cxnId="{DDF42E35-B940-4898-B2C2-8B43A1C551EE}">
      <dgm:prSet/>
      <dgm:spPr/>
      <dgm:t>
        <a:bodyPr/>
        <a:lstStyle/>
        <a:p>
          <a:endParaRPr lang="en-US"/>
        </a:p>
      </dgm:t>
    </dgm:pt>
    <dgm:pt modelId="{E5F96DCE-D2EF-427C-BD84-930CD4370979}" type="sibTrans" cxnId="{DDF42E35-B940-4898-B2C2-8B43A1C551EE}">
      <dgm:prSet/>
      <dgm:spPr/>
      <dgm:t>
        <a:bodyPr/>
        <a:lstStyle/>
        <a:p>
          <a:endParaRPr lang="en-US"/>
        </a:p>
      </dgm:t>
    </dgm:pt>
    <dgm:pt modelId="{5EACA872-F2EB-4FBC-9E37-88339C542498}">
      <dgm:prSet/>
      <dgm:spPr/>
      <dgm:t>
        <a:bodyPr/>
        <a:lstStyle/>
        <a:p>
          <a:pPr algn="ctr" rtl="0"/>
          <a:r>
            <a:rPr lang="en-US" dirty="0" smtClean="0">
              <a:latin typeface="Comic Sans MS" pitchFamily="66" charset="0"/>
            </a:rPr>
            <a:t>You should use tables to look up values (e.g., a drug table so you don’t spell the drug differently)</a:t>
          </a:r>
          <a:endParaRPr lang="en-US" dirty="0">
            <a:latin typeface="Comic Sans MS" pitchFamily="66" charset="0"/>
          </a:endParaRPr>
        </a:p>
      </dgm:t>
    </dgm:pt>
    <dgm:pt modelId="{1754656A-7DCD-440C-B8AB-20CE77F9ADBF}" type="parTrans" cxnId="{A6BD05F9-39A6-419C-8309-3107ACA41A43}">
      <dgm:prSet/>
      <dgm:spPr/>
      <dgm:t>
        <a:bodyPr/>
        <a:lstStyle/>
        <a:p>
          <a:endParaRPr lang="en-US"/>
        </a:p>
      </dgm:t>
    </dgm:pt>
    <dgm:pt modelId="{1CF34D0B-2326-40ED-9F94-76D70A25F1E7}" type="sibTrans" cxnId="{A6BD05F9-39A6-419C-8309-3107ACA41A43}">
      <dgm:prSet/>
      <dgm:spPr/>
      <dgm:t>
        <a:bodyPr/>
        <a:lstStyle/>
        <a:p>
          <a:endParaRPr lang="en-US"/>
        </a:p>
      </dgm:t>
    </dgm:pt>
    <dgm:pt modelId="{40320A8D-4D57-4A26-B3BB-90F51870075F}">
      <dgm:prSet/>
      <dgm:spPr/>
      <dgm:t>
        <a:bodyPr/>
        <a:lstStyle/>
        <a:p>
          <a:pPr algn="ctr" rtl="0"/>
          <a:r>
            <a:rPr lang="en-US" dirty="0" smtClean="0">
              <a:latin typeface="Comic Sans MS" pitchFamily="66" charset="0"/>
            </a:rPr>
            <a:t>You should use a new table when a set of data seems logically separate (e.g., each new test should get a table) </a:t>
          </a:r>
          <a:endParaRPr lang="en-US" dirty="0">
            <a:latin typeface="Comic Sans MS" pitchFamily="66" charset="0"/>
          </a:endParaRPr>
        </a:p>
      </dgm:t>
    </dgm:pt>
    <dgm:pt modelId="{DFA92F03-5E85-4151-A835-2BB7E09DDC5C}" type="parTrans" cxnId="{33FAD50E-8C1F-4480-A5D8-94078131B3FF}">
      <dgm:prSet/>
      <dgm:spPr/>
      <dgm:t>
        <a:bodyPr/>
        <a:lstStyle/>
        <a:p>
          <a:endParaRPr lang="en-US"/>
        </a:p>
      </dgm:t>
    </dgm:pt>
    <dgm:pt modelId="{86FAD5E2-1AF8-418A-AF61-DB9D931BA844}" type="sibTrans" cxnId="{33FAD50E-8C1F-4480-A5D8-94078131B3FF}">
      <dgm:prSet/>
      <dgm:spPr/>
      <dgm:t>
        <a:bodyPr/>
        <a:lstStyle/>
        <a:p>
          <a:endParaRPr lang="en-US"/>
        </a:p>
      </dgm:t>
    </dgm:pt>
    <dgm:pt modelId="{1AF96D19-04DC-4CF7-89C3-7E4452B0A5B9}">
      <dgm:prSet/>
      <dgm:spPr/>
      <dgm:t>
        <a:bodyPr/>
        <a:lstStyle/>
        <a:p>
          <a:pPr algn="ctr" rtl="0"/>
          <a:r>
            <a:rPr lang="en-US" dirty="0" smtClean="0">
              <a:latin typeface="Comic Sans MS" pitchFamily="66" charset="0"/>
            </a:rPr>
            <a:t>This is all part of database design.</a:t>
          </a:r>
          <a:endParaRPr lang="en-US" dirty="0">
            <a:latin typeface="Comic Sans MS" pitchFamily="66" charset="0"/>
          </a:endParaRPr>
        </a:p>
      </dgm:t>
    </dgm:pt>
    <dgm:pt modelId="{5B34FA90-3B6A-402E-B08E-FF81EC7FC69B}" type="parTrans" cxnId="{6C8BE309-5DC5-49CA-8FBF-AF4B05B0AE59}">
      <dgm:prSet/>
      <dgm:spPr/>
    </dgm:pt>
    <dgm:pt modelId="{FC669825-FACD-46BC-A1E0-10FDE3E6099B}" type="sibTrans" cxnId="{6C8BE309-5DC5-49CA-8FBF-AF4B05B0AE59}">
      <dgm:prSet/>
      <dgm:spPr/>
    </dgm:pt>
    <dgm:pt modelId="{9B511E4E-B978-463E-B443-538AA683B8DD}" type="pres">
      <dgm:prSet presAssocID="{4EE555E0-8E2D-4392-AE0B-B07A836F71EF}" presName="linear" presStyleCnt="0">
        <dgm:presLayoutVars>
          <dgm:animLvl val="lvl"/>
          <dgm:resizeHandles val="exact"/>
        </dgm:presLayoutVars>
      </dgm:prSet>
      <dgm:spPr/>
    </dgm:pt>
    <dgm:pt modelId="{30965DD2-F368-4C15-A3B6-EE98AD8FF9C3}" type="pres">
      <dgm:prSet presAssocID="{E52A2C92-1705-4524-8461-34AEEDAACA61}" presName="parentText" presStyleLbl="node1" presStyleIdx="0" presStyleCnt="5">
        <dgm:presLayoutVars>
          <dgm:chMax val="0"/>
          <dgm:bulletEnabled val="1"/>
        </dgm:presLayoutVars>
      </dgm:prSet>
      <dgm:spPr/>
    </dgm:pt>
    <dgm:pt modelId="{7DBEEBC6-9548-47F7-A3AF-090581F9EEE5}" type="pres">
      <dgm:prSet presAssocID="{C9C6DDC5-7072-4C03-9188-9A1895827C98}" presName="spacer" presStyleCnt="0"/>
      <dgm:spPr/>
    </dgm:pt>
    <dgm:pt modelId="{955EBED3-B380-428A-878D-F540EE588A94}" type="pres">
      <dgm:prSet presAssocID="{031EF4A0-CF49-4DD6-ABA5-7C303CE0CC3D}" presName="parentText" presStyleLbl="node1" presStyleIdx="1" presStyleCnt="5">
        <dgm:presLayoutVars>
          <dgm:chMax val="0"/>
          <dgm:bulletEnabled val="1"/>
        </dgm:presLayoutVars>
      </dgm:prSet>
      <dgm:spPr/>
    </dgm:pt>
    <dgm:pt modelId="{E588B146-03C9-4ECD-8F74-1AA20BBDE873}" type="pres">
      <dgm:prSet presAssocID="{E5F96DCE-D2EF-427C-BD84-930CD4370979}" presName="spacer" presStyleCnt="0"/>
      <dgm:spPr/>
    </dgm:pt>
    <dgm:pt modelId="{6D5D0848-039F-46D7-8DC7-FD6D5AACE150}" type="pres">
      <dgm:prSet presAssocID="{5EACA872-F2EB-4FBC-9E37-88339C542498}" presName="parentText" presStyleLbl="node1" presStyleIdx="2" presStyleCnt="5">
        <dgm:presLayoutVars>
          <dgm:chMax val="0"/>
          <dgm:bulletEnabled val="1"/>
        </dgm:presLayoutVars>
      </dgm:prSet>
      <dgm:spPr/>
    </dgm:pt>
    <dgm:pt modelId="{94977D82-953B-4CDE-9A03-0CBBE12EF157}" type="pres">
      <dgm:prSet presAssocID="{1CF34D0B-2326-40ED-9F94-76D70A25F1E7}" presName="spacer" presStyleCnt="0"/>
      <dgm:spPr/>
    </dgm:pt>
    <dgm:pt modelId="{9CA947CE-8D04-4BBA-B981-A7B4CEE8ADA3}" type="pres">
      <dgm:prSet presAssocID="{40320A8D-4D57-4A26-B3BB-90F51870075F}" presName="parentText" presStyleLbl="node1" presStyleIdx="3" presStyleCnt="5">
        <dgm:presLayoutVars>
          <dgm:chMax val="0"/>
          <dgm:bulletEnabled val="1"/>
        </dgm:presLayoutVars>
      </dgm:prSet>
      <dgm:spPr/>
    </dgm:pt>
    <dgm:pt modelId="{39E823F6-8EA4-4491-B53D-D555C9CD0DEE}" type="pres">
      <dgm:prSet presAssocID="{86FAD5E2-1AF8-418A-AF61-DB9D931BA844}" presName="spacer" presStyleCnt="0"/>
      <dgm:spPr/>
    </dgm:pt>
    <dgm:pt modelId="{7765C2C0-8860-4EE1-B61D-60020375C4C3}" type="pres">
      <dgm:prSet presAssocID="{1AF96D19-04DC-4CF7-89C3-7E4452B0A5B9}" presName="parentText" presStyleLbl="node1" presStyleIdx="4" presStyleCnt="5">
        <dgm:presLayoutVars>
          <dgm:chMax val="0"/>
          <dgm:bulletEnabled val="1"/>
        </dgm:presLayoutVars>
      </dgm:prSet>
      <dgm:spPr/>
    </dgm:pt>
  </dgm:ptLst>
  <dgm:cxnLst>
    <dgm:cxn modelId="{33FAD50E-8C1F-4480-A5D8-94078131B3FF}" srcId="{4EE555E0-8E2D-4392-AE0B-B07A836F71EF}" destId="{40320A8D-4D57-4A26-B3BB-90F51870075F}" srcOrd="3" destOrd="0" parTransId="{DFA92F03-5E85-4151-A835-2BB7E09DDC5C}" sibTransId="{86FAD5E2-1AF8-418A-AF61-DB9D931BA844}"/>
    <dgm:cxn modelId="{543F985D-07D2-418F-B7DB-A36EB5F7611E}" type="presOf" srcId="{40320A8D-4D57-4A26-B3BB-90F51870075F}" destId="{9CA947CE-8D04-4BBA-B981-A7B4CEE8ADA3}" srcOrd="0" destOrd="0" presId="urn:microsoft.com/office/officeart/2005/8/layout/vList2"/>
    <dgm:cxn modelId="{AE9F2514-1018-4A4C-86A9-C65CD3AF83D9}" srcId="{4EE555E0-8E2D-4392-AE0B-B07A836F71EF}" destId="{E52A2C92-1705-4524-8461-34AEEDAACA61}" srcOrd="0" destOrd="0" parTransId="{F1F8ACD3-0579-49F7-96D5-3D332CF5ADA1}" sibTransId="{C9C6DDC5-7072-4C03-9188-9A1895827C98}"/>
    <dgm:cxn modelId="{6C8BE309-5DC5-49CA-8FBF-AF4B05B0AE59}" srcId="{4EE555E0-8E2D-4392-AE0B-B07A836F71EF}" destId="{1AF96D19-04DC-4CF7-89C3-7E4452B0A5B9}" srcOrd="4" destOrd="0" parTransId="{5B34FA90-3B6A-402E-B08E-FF81EC7FC69B}" sibTransId="{FC669825-FACD-46BC-A1E0-10FDE3E6099B}"/>
    <dgm:cxn modelId="{CD2CC3B5-D8CD-4E6B-8F50-5F7F5D911973}" type="presOf" srcId="{5EACA872-F2EB-4FBC-9E37-88339C542498}" destId="{6D5D0848-039F-46D7-8DC7-FD6D5AACE150}" srcOrd="0" destOrd="0" presId="urn:microsoft.com/office/officeart/2005/8/layout/vList2"/>
    <dgm:cxn modelId="{2447F042-D6DD-46C6-8DFC-C006404414AC}" type="presOf" srcId="{E52A2C92-1705-4524-8461-34AEEDAACA61}" destId="{30965DD2-F368-4C15-A3B6-EE98AD8FF9C3}" srcOrd="0" destOrd="0" presId="urn:microsoft.com/office/officeart/2005/8/layout/vList2"/>
    <dgm:cxn modelId="{DDF42E35-B940-4898-B2C2-8B43A1C551EE}" srcId="{4EE555E0-8E2D-4392-AE0B-B07A836F71EF}" destId="{031EF4A0-CF49-4DD6-ABA5-7C303CE0CC3D}" srcOrd="1" destOrd="0" parTransId="{E2F28CE1-5285-4F80-A743-2EDBB791A52E}" sibTransId="{E5F96DCE-D2EF-427C-BD84-930CD4370979}"/>
    <dgm:cxn modelId="{A6BD05F9-39A6-419C-8309-3107ACA41A43}" srcId="{4EE555E0-8E2D-4392-AE0B-B07A836F71EF}" destId="{5EACA872-F2EB-4FBC-9E37-88339C542498}" srcOrd="2" destOrd="0" parTransId="{1754656A-7DCD-440C-B8AB-20CE77F9ADBF}" sibTransId="{1CF34D0B-2326-40ED-9F94-76D70A25F1E7}"/>
    <dgm:cxn modelId="{AC81D44E-FC97-46BC-BD9B-348807ECCB71}" type="presOf" srcId="{1AF96D19-04DC-4CF7-89C3-7E4452B0A5B9}" destId="{7765C2C0-8860-4EE1-B61D-60020375C4C3}" srcOrd="0" destOrd="0" presId="urn:microsoft.com/office/officeart/2005/8/layout/vList2"/>
    <dgm:cxn modelId="{232529CD-5F13-46F3-9EBB-9727BA563E90}" type="presOf" srcId="{4EE555E0-8E2D-4392-AE0B-B07A836F71EF}" destId="{9B511E4E-B978-463E-B443-538AA683B8DD}" srcOrd="0" destOrd="0" presId="urn:microsoft.com/office/officeart/2005/8/layout/vList2"/>
    <dgm:cxn modelId="{5D650006-A849-45E6-B054-6EFC321CABFA}" type="presOf" srcId="{031EF4A0-CF49-4DD6-ABA5-7C303CE0CC3D}" destId="{955EBED3-B380-428A-878D-F540EE588A94}" srcOrd="0" destOrd="0" presId="urn:microsoft.com/office/officeart/2005/8/layout/vList2"/>
    <dgm:cxn modelId="{4BA0C971-F4F1-4094-B605-D51C4C282A0F}" type="presParOf" srcId="{9B511E4E-B978-463E-B443-538AA683B8DD}" destId="{30965DD2-F368-4C15-A3B6-EE98AD8FF9C3}" srcOrd="0" destOrd="0" presId="urn:microsoft.com/office/officeart/2005/8/layout/vList2"/>
    <dgm:cxn modelId="{9E0A7EF3-6E81-43FA-BD8A-837197B66936}" type="presParOf" srcId="{9B511E4E-B978-463E-B443-538AA683B8DD}" destId="{7DBEEBC6-9548-47F7-A3AF-090581F9EEE5}" srcOrd="1" destOrd="0" presId="urn:microsoft.com/office/officeart/2005/8/layout/vList2"/>
    <dgm:cxn modelId="{20BEA42A-A4C6-4262-9FC2-A98797049BF7}" type="presParOf" srcId="{9B511E4E-B978-463E-B443-538AA683B8DD}" destId="{955EBED3-B380-428A-878D-F540EE588A94}" srcOrd="2" destOrd="0" presId="urn:microsoft.com/office/officeart/2005/8/layout/vList2"/>
    <dgm:cxn modelId="{CE8A8E66-58E4-4E9B-A4F2-22CEF2A6B32A}" type="presParOf" srcId="{9B511E4E-B978-463E-B443-538AA683B8DD}" destId="{E588B146-03C9-4ECD-8F74-1AA20BBDE873}" srcOrd="3" destOrd="0" presId="urn:microsoft.com/office/officeart/2005/8/layout/vList2"/>
    <dgm:cxn modelId="{F0F23CCE-C2E2-4F09-AF03-4F72D93DD91B}" type="presParOf" srcId="{9B511E4E-B978-463E-B443-538AA683B8DD}" destId="{6D5D0848-039F-46D7-8DC7-FD6D5AACE150}" srcOrd="4" destOrd="0" presId="urn:microsoft.com/office/officeart/2005/8/layout/vList2"/>
    <dgm:cxn modelId="{82772728-5D1F-4920-9CCA-8D9AB8186EBE}" type="presParOf" srcId="{9B511E4E-B978-463E-B443-538AA683B8DD}" destId="{94977D82-953B-4CDE-9A03-0CBBE12EF157}" srcOrd="5" destOrd="0" presId="urn:microsoft.com/office/officeart/2005/8/layout/vList2"/>
    <dgm:cxn modelId="{80961B9D-BEC9-4F0E-80D0-AE1EAF298E34}" type="presParOf" srcId="{9B511E4E-B978-463E-B443-538AA683B8DD}" destId="{9CA947CE-8D04-4BBA-B981-A7B4CEE8ADA3}" srcOrd="6" destOrd="0" presId="urn:microsoft.com/office/officeart/2005/8/layout/vList2"/>
    <dgm:cxn modelId="{928E602A-7627-48A8-9517-2205DA00CD87}" type="presParOf" srcId="{9B511E4E-B978-463E-B443-538AA683B8DD}" destId="{39E823F6-8EA4-4491-B53D-D555C9CD0DEE}" srcOrd="7" destOrd="0" presId="urn:microsoft.com/office/officeart/2005/8/layout/vList2"/>
    <dgm:cxn modelId="{5F81C866-4274-4BCB-BE77-5ACE1D85FC37}" type="presParOf" srcId="{9B511E4E-B978-463E-B443-538AA683B8DD}" destId="{7765C2C0-8860-4EE1-B61D-60020375C4C3}" srcOrd="8"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1543EFA-D5F9-408C-814D-0037D28D2C6F}" type="doc">
      <dgm:prSet loTypeId="urn:microsoft.com/office/officeart/2005/8/layout/vList2" loCatId="list" qsTypeId="urn:microsoft.com/office/officeart/2005/8/quickstyle/simple3" qsCatId="simple" csTypeId="urn:microsoft.com/office/officeart/2005/8/colors/colorful4" csCatId="colorful" phldr="1"/>
      <dgm:spPr/>
      <dgm:t>
        <a:bodyPr/>
        <a:lstStyle/>
        <a:p>
          <a:endParaRPr lang="en-US"/>
        </a:p>
      </dgm:t>
    </dgm:pt>
    <dgm:pt modelId="{11081A4D-5C57-4BAA-90FD-7D28AFBB35AF}">
      <dgm:prSet/>
      <dgm:spPr/>
      <dgm:t>
        <a:bodyPr/>
        <a:lstStyle/>
        <a:p>
          <a:pPr algn="ctr" rtl="0"/>
          <a:r>
            <a:rPr lang="en-US" dirty="0" smtClean="0">
              <a:latin typeface="Comic Sans MS" pitchFamily="66" charset="0"/>
            </a:rPr>
            <a:t>How is it better to have dozens of tables?  </a:t>
          </a:r>
          <a:endParaRPr lang="en-US" dirty="0">
            <a:latin typeface="Comic Sans MS" pitchFamily="66" charset="0"/>
          </a:endParaRPr>
        </a:p>
      </dgm:t>
    </dgm:pt>
    <dgm:pt modelId="{57CB9604-880E-4A00-91AB-26679B845F2A}" type="parTrans" cxnId="{5D824489-4523-4860-A5EF-F2C4798A2A7C}">
      <dgm:prSet/>
      <dgm:spPr/>
      <dgm:t>
        <a:bodyPr/>
        <a:lstStyle/>
        <a:p>
          <a:endParaRPr lang="en-US"/>
        </a:p>
      </dgm:t>
    </dgm:pt>
    <dgm:pt modelId="{67968F1A-6FB8-4F8C-9518-F8254D2DAC57}" type="sibTrans" cxnId="{5D824489-4523-4860-A5EF-F2C4798A2A7C}">
      <dgm:prSet/>
      <dgm:spPr/>
      <dgm:t>
        <a:bodyPr/>
        <a:lstStyle/>
        <a:p>
          <a:endParaRPr lang="en-US"/>
        </a:p>
      </dgm:t>
    </dgm:pt>
    <dgm:pt modelId="{0B246C93-27CC-45CD-BE7E-E2FB7BEBF11F}">
      <dgm:prSet/>
      <dgm:spPr/>
      <dgm:t>
        <a:bodyPr/>
        <a:lstStyle/>
        <a:p>
          <a:pPr algn="ctr" rtl="0"/>
          <a:r>
            <a:rPr lang="en-US" dirty="0" smtClean="0">
              <a:latin typeface="Comic Sans MS" pitchFamily="66" charset="0"/>
            </a:rPr>
            <a:t>How do you find anything?</a:t>
          </a:r>
          <a:endParaRPr lang="en-US" dirty="0">
            <a:latin typeface="Comic Sans MS" pitchFamily="66" charset="0"/>
          </a:endParaRPr>
        </a:p>
      </dgm:t>
    </dgm:pt>
    <dgm:pt modelId="{859450E1-1AA4-4F0B-8EE2-90F8379F215B}" type="parTrans" cxnId="{975251E9-DE9E-40A3-9D97-8C0940465B4B}">
      <dgm:prSet/>
      <dgm:spPr/>
      <dgm:t>
        <a:bodyPr/>
        <a:lstStyle/>
        <a:p>
          <a:endParaRPr lang="en-US"/>
        </a:p>
      </dgm:t>
    </dgm:pt>
    <dgm:pt modelId="{2F5A4E75-BE71-4861-AC97-1829E5E3AEFE}" type="sibTrans" cxnId="{975251E9-DE9E-40A3-9D97-8C0940465B4B}">
      <dgm:prSet/>
      <dgm:spPr/>
      <dgm:t>
        <a:bodyPr/>
        <a:lstStyle/>
        <a:p>
          <a:endParaRPr lang="en-US"/>
        </a:p>
      </dgm:t>
    </dgm:pt>
    <dgm:pt modelId="{54763457-476B-428C-AB2D-9673AFC0E0E1}">
      <dgm:prSet/>
      <dgm:spPr/>
      <dgm:t>
        <a:bodyPr/>
        <a:lstStyle/>
        <a:p>
          <a:pPr algn="ctr" rtl="0"/>
          <a:r>
            <a:rPr lang="en-US" dirty="0" smtClean="0">
              <a:latin typeface="Comic Sans MS" pitchFamily="66" charset="0"/>
            </a:rPr>
            <a:t>You can use queries and forms.</a:t>
          </a:r>
          <a:endParaRPr lang="en-US" dirty="0">
            <a:latin typeface="Comic Sans MS" pitchFamily="66" charset="0"/>
          </a:endParaRPr>
        </a:p>
      </dgm:t>
    </dgm:pt>
    <dgm:pt modelId="{A99DE44B-945A-4B50-996F-3D60D813F05B}" type="parTrans" cxnId="{D680F0E5-CD18-44F2-9924-2F1950310087}">
      <dgm:prSet/>
      <dgm:spPr/>
      <dgm:t>
        <a:bodyPr/>
        <a:lstStyle/>
        <a:p>
          <a:endParaRPr lang="en-US"/>
        </a:p>
      </dgm:t>
    </dgm:pt>
    <dgm:pt modelId="{EA3A3B4F-4106-42E6-A509-797CBEFAF61D}" type="sibTrans" cxnId="{D680F0E5-CD18-44F2-9924-2F1950310087}">
      <dgm:prSet/>
      <dgm:spPr/>
      <dgm:t>
        <a:bodyPr/>
        <a:lstStyle/>
        <a:p>
          <a:endParaRPr lang="en-US"/>
        </a:p>
      </dgm:t>
    </dgm:pt>
    <dgm:pt modelId="{472C0C62-21DD-49EC-8DB6-F1775E5C36CF}" type="pres">
      <dgm:prSet presAssocID="{71543EFA-D5F9-408C-814D-0037D28D2C6F}" presName="linear" presStyleCnt="0">
        <dgm:presLayoutVars>
          <dgm:animLvl val="lvl"/>
          <dgm:resizeHandles val="exact"/>
        </dgm:presLayoutVars>
      </dgm:prSet>
      <dgm:spPr/>
    </dgm:pt>
    <dgm:pt modelId="{AE9AABAB-6C7B-4C30-9F0F-E93A4983EBB6}" type="pres">
      <dgm:prSet presAssocID="{11081A4D-5C57-4BAA-90FD-7D28AFBB35AF}" presName="parentText" presStyleLbl="node1" presStyleIdx="0" presStyleCnt="3">
        <dgm:presLayoutVars>
          <dgm:chMax val="0"/>
          <dgm:bulletEnabled val="1"/>
        </dgm:presLayoutVars>
      </dgm:prSet>
      <dgm:spPr/>
      <dgm:t>
        <a:bodyPr/>
        <a:lstStyle/>
        <a:p>
          <a:endParaRPr lang="en-US"/>
        </a:p>
      </dgm:t>
    </dgm:pt>
    <dgm:pt modelId="{395741F6-D83E-4508-B26A-7E9A1102BDFA}" type="pres">
      <dgm:prSet presAssocID="{67968F1A-6FB8-4F8C-9518-F8254D2DAC57}" presName="spacer" presStyleCnt="0"/>
      <dgm:spPr/>
    </dgm:pt>
    <dgm:pt modelId="{E166B4B6-7BD3-41DD-B339-35CDB6F50CD8}" type="pres">
      <dgm:prSet presAssocID="{0B246C93-27CC-45CD-BE7E-E2FB7BEBF11F}" presName="parentText" presStyleLbl="node1" presStyleIdx="1" presStyleCnt="3">
        <dgm:presLayoutVars>
          <dgm:chMax val="0"/>
          <dgm:bulletEnabled val="1"/>
        </dgm:presLayoutVars>
      </dgm:prSet>
      <dgm:spPr/>
    </dgm:pt>
    <dgm:pt modelId="{B7622192-E575-4F3F-8FA0-4294D5475796}" type="pres">
      <dgm:prSet presAssocID="{2F5A4E75-BE71-4861-AC97-1829E5E3AEFE}" presName="spacer" presStyleCnt="0"/>
      <dgm:spPr/>
    </dgm:pt>
    <dgm:pt modelId="{9D1CF94A-6F9F-4B2E-831D-5E0D61959B53}" type="pres">
      <dgm:prSet presAssocID="{54763457-476B-428C-AB2D-9673AFC0E0E1}" presName="parentText" presStyleLbl="node1" presStyleIdx="2" presStyleCnt="3">
        <dgm:presLayoutVars>
          <dgm:chMax val="0"/>
          <dgm:bulletEnabled val="1"/>
        </dgm:presLayoutVars>
      </dgm:prSet>
      <dgm:spPr/>
    </dgm:pt>
  </dgm:ptLst>
  <dgm:cxnLst>
    <dgm:cxn modelId="{975251E9-DE9E-40A3-9D97-8C0940465B4B}" srcId="{71543EFA-D5F9-408C-814D-0037D28D2C6F}" destId="{0B246C93-27CC-45CD-BE7E-E2FB7BEBF11F}" srcOrd="1" destOrd="0" parTransId="{859450E1-1AA4-4F0B-8EE2-90F8379F215B}" sibTransId="{2F5A4E75-BE71-4861-AC97-1829E5E3AEFE}"/>
    <dgm:cxn modelId="{CEBB1831-3C65-4327-8338-E25FE357A233}" type="presOf" srcId="{0B246C93-27CC-45CD-BE7E-E2FB7BEBF11F}" destId="{E166B4B6-7BD3-41DD-B339-35CDB6F50CD8}" srcOrd="0" destOrd="0" presId="urn:microsoft.com/office/officeart/2005/8/layout/vList2"/>
    <dgm:cxn modelId="{08BECCE7-A2B9-48FC-A7FD-349F9B6B0E2C}" type="presOf" srcId="{71543EFA-D5F9-408C-814D-0037D28D2C6F}" destId="{472C0C62-21DD-49EC-8DB6-F1775E5C36CF}" srcOrd="0" destOrd="0" presId="urn:microsoft.com/office/officeart/2005/8/layout/vList2"/>
    <dgm:cxn modelId="{40826DA8-8008-4B09-9E5A-D7518780FF07}" type="presOf" srcId="{54763457-476B-428C-AB2D-9673AFC0E0E1}" destId="{9D1CF94A-6F9F-4B2E-831D-5E0D61959B53}" srcOrd="0" destOrd="0" presId="urn:microsoft.com/office/officeart/2005/8/layout/vList2"/>
    <dgm:cxn modelId="{D680F0E5-CD18-44F2-9924-2F1950310087}" srcId="{71543EFA-D5F9-408C-814D-0037D28D2C6F}" destId="{54763457-476B-428C-AB2D-9673AFC0E0E1}" srcOrd="2" destOrd="0" parTransId="{A99DE44B-945A-4B50-996F-3D60D813F05B}" sibTransId="{EA3A3B4F-4106-42E6-A509-797CBEFAF61D}"/>
    <dgm:cxn modelId="{4ED47D44-7C27-4452-9327-5A6AA59FB5AF}" type="presOf" srcId="{11081A4D-5C57-4BAA-90FD-7D28AFBB35AF}" destId="{AE9AABAB-6C7B-4C30-9F0F-E93A4983EBB6}" srcOrd="0" destOrd="0" presId="urn:microsoft.com/office/officeart/2005/8/layout/vList2"/>
    <dgm:cxn modelId="{5D824489-4523-4860-A5EF-F2C4798A2A7C}" srcId="{71543EFA-D5F9-408C-814D-0037D28D2C6F}" destId="{11081A4D-5C57-4BAA-90FD-7D28AFBB35AF}" srcOrd="0" destOrd="0" parTransId="{57CB9604-880E-4A00-91AB-26679B845F2A}" sibTransId="{67968F1A-6FB8-4F8C-9518-F8254D2DAC57}"/>
    <dgm:cxn modelId="{1AD171BD-7EB8-4170-B1F2-31EFAFB2D58C}" type="presParOf" srcId="{472C0C62-21DD-49EC-8DB6-F1775E5C36CF}" destId="{AE9AABAB-6C7B-4C30-9F0F-E93A4983EBB6}" srcOrd="0" destOrd="0" presId="urn:microsoft.com/office/officeart/2005/8/layout/vList2"/>
    <dgm:cxn modelId="{2F780532-4E13-4ADF-A849-85E8DF641948}" type="presParOf" srcId="{472C0C62-21DD-49EC-8DB6-F1775E5C36CF}" destId="{395741F6-D83E-4508-B26A-7E9A1102BDFA}" srcOrd="1" destOrd="0" presId="urn:microsoft.com/office/officeart/2005/8/layout/vList2"/>
    <dgm:cxn modelId="{FF9F0C70-681A-4A62-A773-80BDF33B6A9C}" type="presParOf" srcId="{472C0C62-21DD-49EC-8DB6-F1775E5C36CF}" destId="{E166B4B6-7BD3-41DD-B339-35CDB6F50CD8}" srcOrd="2" destOrd="0" presId="urn:microsoft.com/office/officeart/2005/8/layout/vList2"/>
    <dgm:cxn modelId="{E2FEC2D9-A451-4593-B8DD-99303E6D9FCE}" type="presParOf" srcId="{472C0C62-21DD-49EC-8DB6-F1775E5C36CF}" destId="{B7622192-E575-4F3F-8FA0-4294D5475796}" srcOrd="3" destOrd="0" presId="urn:microsoft.com/office/officeart/2005/8/layout/vList2"/>
    <dgm:cxn modelId="{4FFB0342-C126-4DEE-8AD8-AF5990A3DAAD}" type="presParOf" srcId="{472C0C62-21DD-49EC-8DB6-F1775E5C36CF}" destId="{9D1CF94A-6F9F-4B2E-831D-5E0D61959B53}" srcOrd="4"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1543EFA-D5F9-408C-814D-0037D28D2C6F}" type="doc">
      <dgm:prSet loTypeId="urn:microsoft.com/office/officeart/2005/8/layout/vList2" loCatId="list" qsTypeId="urn:microsoft.com/office/officeart/2005/8/quickstyle/simple3" qsCatId="simple" csTypeId="urn:microsoft.com/office/officeart/2005/8/colors/colorful4" csCatId="colorful" phldr="1"/>
      <dgm:spPr/>
      <dgm:t>
        <a:bodyPr/>
        <a:lstStyle/>
        <a:p>
          <a:endParaRPr lang="en-US"/>
        </a:p>
      </dgm:t>
    </dgm:pt>
    <dgm:pt modelId="{372082CE-F530-4EE0-A7CF-BF1C601B81A9}">
      <dgm:prSet/>
      <dgm:spPr/>
      <dgm:t>
        <a:bodyPr/>
        <a:lstStyle/>
        <a:p>
          <a:pPr algn="ctr" rtl="0"/>
          <a:r>
            <a:rPr lang="en-US" dirty="0" smtClean="0">
              <a:latin typeface="Comic Sans MS" pitchFamily="66" charset="0"/>
            </a:rPr>
            <a:t>A query is a question about certain fields, based on the relationships between tables.</a:t>
          </a:r>
          <a:endParaRPr lang="en-US" dirty="0">
            <a:latin typeface="Comic Sans MS" pitchFamily="66" charset="0"/>
          </a:endParaRPr>
        </a:p>
      </dgm:t>
    </dgm:pt>
    <dgm:pt modelId="{176292A2-33D7-4ACF-A0E2-358364E09433}" type="parTrans" cxnId="{BE6EDB33-48C6-452D-B2DF-8A6EAC327317}">
      <dgm:prSet/>
      <dgm:spPr/>
      <dgm:t>
        <a:bodyPr/>
        <a:lstStyle/>
        <a:p>
          <a:endParaRPr lang="en-US"/>
        </a:p>
      </dgm:t>
    </dgm:pt>
    <dgm:pt modelId="{AB9729CC-46EC-42E9-B45D-775C38CC986C}" type="sibTrans" cxnId="{BE6EDB33-48C6-452D-B2DF-8A6EAC327317}">
      <dgm:prSet/>
      <dgm:spPr/>
      <dgm:t>
        <a:bodyPr/>
        <a:lstStyle/>
        <a:p>
          <a:endParaRPr lang="en-US"/>
        </a:p>
      </dgm:t>
    </dgm:pt>
    <dgm:pt modelId="{A0A64B61-9F4C-425C-A40C-9BD572EFF1D5}">
      <dgm:prSet/>
      <dgm:spPr/>
      <dgm:t>
        <a:bodyPr/>
        <a:lstStyle/>
        <a:p>
          <a:pPr algn="ctr" rtl="0"/>
          <a:r>
            <a:rPr lang="en-US" dirty="0" smtClean="0">
              <a:latin typeface="Comic Sans MS" pitchFamily="66" charset="0"/>
            </a:rPr>
            <a:t>So, a query can pull together information from disparate tables.  You save the QUESTION, not the answer, so you can always get updated information.</a:t>
          </a:r>
        </a:p>
      </dgm:t>
    </dgm:pt>
    <dgm:pt modelId="{AA4A7556-81A4-40F4-A9F0-303D7C6B40B0}" type="parTrans" cxnId="{9BD23413-664D-4A01-9E0C-4F8F7A01F9F6}">
      <dgm:prSet/>
      <dgm:spPr/>
      <dgm:t>
        <a:bodyPr/>
        <a:lstStyle/>
        <a:p>
          <a:endParaRPr lang="en-US"/>
        </a:p>
      </dgm:t>
    </dgm:pt>
    <dgm:pt modelId="{2A246F77-E099-4371-A392-D22AE03BCA1C}" type="sibTrans" cxnId="{9BD23413-664D-4A01-9E0C-4F8F7A01F9F6}">
      <dgm:prSet/>
      <dgm:spPr/>
      <dgm:t>
        <a:bodyPr/>
        <a:lstStyle/>
        <a:p>
          <a:endParaRPr lang="en-US"/>
        </a:p>
      </dgm:t>
    </dgm:pt>
    <dgm:pt modelId="{472C0C62-21DD-49EC-8DB6-F1775E5C36CF}" type="pres">
      <dgm:prSet presAssocID="{71543EFA-D5F9-408C-814D-0037D28D2C6F}" presName="linear" presStyleCnt="0">
        <dgm:presLayoutVars>
          <dgm:animLvl val="lvl"/>
          <dgm:resizeHandles val="exact"/>
        </dgm:presLayoutVars>
      </dgm:prSet>
      <dgm:spPr/>
    </dgm:pt>
    <dgm:pt modelId="{6666BC04-E054-4079-AFF4-A7536E960047}" type="pres">
      <dgm:prSet presAssocID="{372082CE-F530-4EE0-A7CF-BF1C601B81A9}" presName="parentText" presStyleLbl="node1" presStyleIdx="0" presStyleCnt="2">
        <dgm:presLayoutVars>
          <dgm:chMax val="0"/>
          <dgm:bulletEnabled val="1"/>
        </dgm:presLayoutVars>
      </dgm:prSet>
      <dgm:spPr/>
    </dgm:pt>
    <dgm:pt modelId="{EC8AE66A-B9FC-49CE-8A10-35B5339FB8BC}" type="pres">
      <dgm:prSet presAssocID="{AB9729CC-46EC-42E9-B45D-775C38CC986C}" presName="spacer" presStyleCnt="0"/>
      <dgm:spPr/>
    </dgm:pt>
    <dgm:pt modelId="{16532B4C-1117-4061-8A0B-13BC2A978F79}" type="pres">
      <dgm:prSet presAssocID="{A0A64B61-9F4C-425C-A40C-9BD572EFF1D5}" presName="parentText" presStyleLbl="node1" presStyleIdx="1" presStyleCnt="2">
        <dgm:presLayoutVars>
          <dgm:chMax val="0"/>
          <dgm:bulletEnabled val="1"/>
        </dgm:presLayoutVars>
      </dgm:prSet>
      <dgm:spPr/>
      <dgm:t>
        <a:bodyPr/>
        <a:lstStyle/>
        <a:p>
          <a:endParaRPr lang="en-US"/>
        </a:p>
      </dgm:t>
    </dgm:pt>
  </dgm:ptLst>
  <dgm:cxnLst>
    <dgm:cxn modelId="{A944EAD8-D70E-476D-B903-23F9C7AE7473}" type="presOf" srcId="{372082CE-F530-4EE0-A7CF-BF1C601B81A9}" destId="{6666BC04-E054-4079-AFF4-A7536E960047}" srcOrd="0" destOrd="0" presId="urn:microsoft.com/office/officeart/2005/8/layout/vList2"/>
    <dgm:cxn modelId="{7E1B81F6-974F-470F-A812-17BF252CC35C}" type="presOf" srcId="{A0A64B61-9F4C-425C-A40C-9BD572EFF1D5}" destId="{16532B4C-1117-4061-8A0B-13BC2A978F79}" srcOrd="0" destOrd="0" presId="urn:microsoft.com/office/officeart/2005/8/layout/vList2"/>
    <dgm:cxn modelId="{0911E38E-1B26-45C3-9791-7CC48CAD7085}" type="presOf" srcId="{71543EFA-D5F9-408C-814D-0037D28D2C6F}" destId="{472C0C62-21DD-49EC-8DB6-F1775E5C36CF}" srcOrd="0" destOrd="0" presId="urn:microsoft.com/office/officeart/2005/8/layout/vList2"/>
    <dgm:cxn modelId="{9BD23413-664D-4A01-9E0C-4F8F7A01F9F6}" srcId="{71543EFA-D5F9-408C-814D-0037D28D2C6F}" destId="{A0A64B61-9F4C-425C-A40C-9BD572EFF1D5}" srcOrd="1" destOrd="0" parTransId="{AA4A7556-81A4-40F4-A9F0-303D7C6B40B0}" sibTransId="{2A246F77-E099-4371-A392-D22AE03BCA1C}"/>
    <dgm:cxn modelId="{BE6EDB33-48C6-452D-B2DF-8A6EAC327317}" srcId="{71543EFA-D5F9-408C-814D-0037D28D2C6F}" destId="{372082CE-F530-4EE0-A7CF-BF1C601B81A9}" srcOrd="0" destOrd="0" parTransId="{176292A2-33D7-4ACF-A0E2-358364E09433}" sibTransId="{AB9729CC-46EC-42E9-B45D-775C38CC986C}"/>
    <dgm:cxn modelId="{AE8B67D4-3426-49B3-91EF-1D4C654FDDE5}" type="presParOf" srcId="{472C0C62-21DD-49EC-8DB6-F1775E5C36CF}" destId="{6666BC04-E054-4079-AFF4-A7536E960047}" srcOrd="0" destOrd="0" presId="urn:microsoft.com/office/officeart/2005/8/layout/vList2"/>
    <dgm:cxn modelId="{C25E37EE-9A7D-4481-BF16-38118A68B152}" type="presParOf" srcId="{472C0C62-21DD-49EC-8DB6-F1775E5C36CF}" destId="{EC8AE66A-B9FC-49CE-8A10-35B5339FB8BC}" srcOrd="1" destOrd="0" presId="urn:microsoft.com/office/officeart/2005/8/layout/vList2"/>
    <dgm:cxn modelId="{8ECFEDB7-1623-4023-89CC-87D20FAE6F20}" type="presParOf" srcId="{472C0C62-21DD-49EC-8DB6-F1775E5C36CF}" destId="{16532B4C-1117-4061-8A0B-13BC2A978F79}" srcOrd="2"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1543EFA-D5F9-408C-814D-0037D28D2C6F}" type="doc">
      <dgm:prSet loTypeId="urn:microsoft.com/office/officeart/2005/8/layout/vList2" loCatId="list" qsTypeId="urn:microsoft.com/office/officeart/2005/8/quickstyle/simple3" qsCatId="simple" csTypeId="urn:microsoft.com/office/officeart/2005/8/colors/colorful4" csCatId="colorful" phldr="1"/>
      <dgm:spPr/>
      <dgm:t>
        <a:bodyPr/>
        <a:lstStyle/>
        <a:p>
          <a:endParaRPr lang="en-US"/>
        </a:p>
      </dgm:t>
    </dgm:pt>
    <dgm:pt modelId="{A6992CC5-D6E6-45C1-A32E-9330E2884A17}">
      <dgm:prSet/>
      <dgm:spPr/>
      <dgm:t>
        <a:bodyPr/>
        <a:lstStyle/>
        <a:p>
          <a:pPr algn="ctr" rtl="0"/>
          <a:r>
            <a:rPr lang="en-US" dirty="0" smtClean="0">
              <a:latin typeface="Comic Sans MS" pitchFamily="66" charset="0"/>
            </a:rPr>
            <a:t>A form allows you to view a single record at a time, laid out in a way that makes it easier to digest.</a:t>
          </a:r>
        </a:p>
      </dgm:t>
    </dgm:pt>
    <dgm:pt modelId="{0428E722-247D-4686-B583-311BAD78E362}" type="parTrans" cxnId="{36FE80FB-E4C3-4A7A-B24D-3F65A969F914}">
      <dgm:prSet/>
      <dgm:spPr/>
      <dgm:t>
        <a:bodyPr/>
        <a:lstStyle/>
        <a:p>
          <a:endParaRPr lang="en-US"/>
        </a:p>
      </dgm:t>
    </dgm:pt>
    <dgm:pt modelId="{6D55C8EE-5599-40A5-A4E3-61112AA70A38}" type="sibTrans" cxnId="{36FE80FB-E4C3-4A7A-B24D-3F65A969F914}">
      <dgm:prSet/>
      <dgm:spPr/>
      <dgm:t>
        <a:bodyPr/>
        <a:lstStyle/>
        <a:p>
          <a:endParaRPr lang="en-US"/>
        </a:p>
      </dgm:t>
    </dgm:pt>
    <dgm:pt modelId="{98EA695E-69DF-48FC-8EE1-8F3670AB3343}">
      <dgm:prSet/>
      <dgm:spPr/>
      <dgm:t>
        <a:bodyPr/>
        <a:lstStyle/>
        <a:p>
          <a:pPr algn="ctr" rtl="0"/>
          <a:r>
            <a:rPr lang="en-US" dirty="0" smtClean="0">
              <a:latin typeface="Comic Sans MS" pitchFamily="66" charset="0"/>
            </a:rPr>
            <a:t>For example,  answers from a test may be in one long record in the table, but can be displayed to look like the paper test for data entry.</a:t>
          </a:r>
        </a:p>
      </dgm:t>
    </dgm:pt>
    <dgm:pt modelId="{6F5C73CD-E643-4B2F-A57E-F0CB3C45A232}" type="parTrans" cxnId="{BFD7B651-47F4-4E11-9C11-7AF8D719E419}">
      <dgm:prSet/>
      <dgm:spPr/>
      <dgm:t>
        <a:bodyPr/>
        <a:lstStyle/>
        <a:p>
          <a:endParaRPr lang="en-US"/>
        </a:p>
      </dgm:t>
    </dgm:pt>
    <dgm:pt modelId="{0D4A11B8-B493-4DC4-B454-8BA6BADF3E33}" type="sibTrans" cxnId="{BFD7B651-47F4-4E11-9C11-7AF8D719E419}">
      <dgm:prSet/>
      <dgm:spPr/>
      <dgm:t>
        <a:bodyPr/>
        <a:lstStyle/>
        <a:p>
          <a:endParaRPr lang="en-US"/>
        </a:p>
      </dgm:t>
    </dgm:pt>
    <dgm:pt modelId="{472C0C62-21DD-49EC-8DB6-F1775E5C36CF}" type="pres">
      <dgm:prSet presAssocID="{71543EFA-D5F9-408C-814D-0037D28D2C6F}" presName="linear" presStyleCnt="0">
        <dgm:presLayoutVars>
          <dgm:animLvl val="lvl"/>
          <dgm:resizeHandles val="exact"/>
        </dgm:presLayoutVars>
      </dgm:prSet>
      <dgm:spPr/>
    </dgm:pt>
    <dgm:pt modelId="{B7073072-7051-437E-A8AC-2954A56952EA}" type="pres">
      <dgm:prSet presAssocID="{A6992CC5-D6E6-45C1-A32E-9330E2884A17}" presName="parentText" presStyleLbl="node1" presStyleIdx="0" presStyleCnt="2">
        <dgm:presLayoutVars>
          <dgm:chMax val="0"/>
          <dgm:bulletEnabled val="1"/>
        </dgm:presLayoutVars>
      </dgm:prSet>
      <dgm:spPr/>
    </dgm:pt>
    <dgm:pt modelId="{84EE1520-6BD9-432D-B646-1F4C99B37B66}" type="pres">
      <dgm:prSet presAssocID="{6D55C8EE-5599-40A5-A4E3-61112AA70A38}" presName="spacer" presStyleCnt="0"/>
      <dgm:spPr/>
    </dgm:pt>
    <dgm:pt modelId="{9D72182C-736F-43C9-9B04-3FB2E7B76861}" type="pres">
      <dgm:prSet presAssocID="{98EA695E-69DF-48FC-8EE1-8F3670AB3343}" presName="parentText" presStyleLbl="node1" presStyleIdx="1" presStyleCnt="2">
        <dgm:presLayoutVars>
          <dgm:chMax val="0"/>
          <dgm:bulletEnabled val="1"/>
        </dgm:presLayoutVars>
      </dgm:prSet>
      <dgm:spPr/>
      <dgm:t>
        <a:bodyPr/>
        <a:lstStyle/>
        <a:p>
          <a:endParaRPr lang="en-US"/>
        </a:p>
      </dgm:t>
    </dgm:pt>
  </dgm:ptLst>
  <dgm:cxnLst>
    <dgm:cxn modelId="{9497480F-8357-4BDC-8F5E-F26E34C0B5B9}" type="presOf" srcId="{A6992CC5-D6E6-45C1-A32E-9330E2884A17}" destId="{B7073072-7051-437E-A8AC-2954A56952EA}" srcOrd="0" destOrd="0" presId="urn:microsoft.com/office/officeart/2005/8/layout/vList2"/>
    <dgm:cxn modelId="{2891DD8F-B0A2-41B3-AB55-FDA931EC83BF}" type="presOf" srcId="{71543EFA-D5F9-408C-814D-0037D28D2C6F}" destId="{472C0C62-21DD-49EC-8DB6-F1775E5C36CF}" srcOrd="0" destOrd="0" presId="urn:microsoft.com/office/officeart/2005/8/layout/vList2"/>
    <dgm:cxn modelId="{BFD7B651-47F4-4E11-9C11-7AF8D719E419}" srcId="{71543EFA-D5F9-408C-814D-0037D28D2C6F}" destId="{98EA695E-69DF-48FC-8EE1-8F3670AB3343}" srcOrd="1" destOrd="0" parTransId="{6F5C73CD-E643-4B2F-A57E-F0CB3C45A232}" sibTransId="{0D4A11B8-B493-4DC4-B454-8BA6BADF3E33}"/>
    <dgm:cxn modelId="{12F8167E-C933-434B-A7A8-4798D0421399}" type="presOf" srcId="{98EA695E-69DF-48FC-8EE1-8F3670AB3343}" destId="{9D72182C-736F-43C9-9B04-3FB2E7B76861}" srcOrd="0" destOrd="0" presId="urn:microsoft.com/office/officeart/2005/8/layout/vList2"/>
    <dgm:cxn modelId="{36FE80FB-E4C3-4A7A-B24D-3F65A969F914}" srcId="{71543EFA-D5F9-408C-814D-0037D28D2C6F}" destId="{A6992CC5-D6E6-45C1-A32E-9330E2884A17}" srcOrd="0" destOrd="0" parTransId="{0428E722-247D-4686-B583-311BAD78E362}" sibTransId="{6D55C8EE-5599-40A5-A4E3-61112AA70A38}"/>
    <dgm:cxn modelId="{A9AAC6D8-B11B-4E00-A069-829C655FF041}" type="presParOf" srcId="{472C0C62-21DD-49EC-8DB6-F1775E5C36CF}" destId="{B7073072-7051-437E-A8AC-2954A56952EA}" srcOrd="0" destOrd="0" presId="urn:microsoft.com/office/officeart/2005/8/layout/vList2"/>
    <dgm:cxn modelId="{5A56B74F-8D3F-45E6-8E6E-B4BE5D93219E}" type="presParOf" srcId="{472C0C62-21DD-49EC-8DB6-F1775E5C36CF}" destId="{84EE1520-6BD9-432D-B646-1F4C99B37B66}" srcOrd="1" destOrd="0" presId="urn:microsoft.com/office/officeart/2005/8/layout/vList2"/>
    <dgm:cxn modelId="{9FF6E48A-CEAA-402C-A90B-822DC670C14B}" type="presParOf" srcId="{472C0C62-21DD-49EC-8DB6-F1775E5C36CF}" destId="{9D72182C-736F-43C9-9B04-3FB2E7B76861}" srcOrd="2"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CE1AB4A-DE3B-4CD8-84A0-0167EEA66CB7}">
      <dsp:nvSpPr>
        <dsp:cNvPr id="0" name=""/>
        <dsp:cNvSpPr/>
      </dsp:nvSpPr>
      <dsp:spPr>
        <a:xfrm>
          <a:off x="0" y="523731"/>
          <a:ext cx="8229600" cy="1111500"/>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n-US" sz="2500" kern="1200" dirty="0" smtClean="0">
              <a:latin typeface="Comic Sans MS" pitchFamily="66" charset="0"/>
            </a:rPr>
            <a:t>In big spreadsheets, it becomes increasingly easy to make mistakes.</a:t>
          </a:r>
          <a:endParaRPr lang="en-US" sz="2500" kern="1200" dirty="0">
            <a:latin typeface="Comic Sans MS" pitchFamily="66" charset="0"/>
          </a:endParaRPr>
        </a:p>
      </dsp:txBody>
      <dsp:txXfrm>
        <a:off x="0" y="523731"/>
        <a:ext cx="8229600" cy="1111500"/>
      </dsp:txXfrm>
    </dsp:sp>
    <dsp:sp modelId="{E44899C1-3848-410D-8F2C-7B81A94FE6FC}">
      <dsp:nvSpPr>
        <dsp:cNvPr id="0" name=""/>
        <dsp:cNvSpPr/>
      </dsp:nvSpPr>
      <dsp:spPr>
        <a:xfrm>
          <a:off x="0" y="1707231"/>
          <a:ext cx="8229600" cy="1111500"/>
        </a:xfrm>
        <a:prstGeom prst="roundRect">
          <a:avLst/>
        </a:prstGeom>
        <a:gradFill rotWithShape="0">
          <a:gsLst>
            <a:gs pos="0">
              <a:schemeClr val="accent4">
                <a:hueOff val="-2232385"/>
                <a:satOff val="13449"/>
                <a:lumOff val="1078"/>
                <a:alphaOff val="0"/>
                <a:tint val="50000"/>
                <a:satMod val="300000"/>
              </a:schemeClr>
            </a:gs>
            <a:gs pos="35000">
              <a:schemeClr val="accent4">
                <a:hueOff val="-2232385"/>
                <a:satOff val="13449"/>
                <a:lumOff val="1078"/>
                <a:alphaOff val="0"/>
                <a:tint val="37000"/>
                <a:satMod val="300000"/>
              </a:schemeClr>
            </a:gs>
            <a:gs pos="100000">
              <a:schemeClr val="accent4">
                <a:hueOff val="-2232385"/>
                <a:satOff val="13449"/>
                <a:lumOff val="1078"/>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n-US" sz="2500" kern="1200" dirty="0" smtClean="0">
              <a:latin typeface="Comic Sans MS" pitchFamily="66" charset="0"/>
            </a:rPr>
            <a:t>You end up copying and pasting, or re-entering information several times (which increases mistakes).</a:t>
          </a:r>
          <a:endParaRPr lang="en-US" sz="2500" kern="1200" dirty="0">
            <a:latin typeface="Comic Sans MS" pitchFamily="66" charset="0"/>
          </a:endParaRPr>
        </a:p>
      </dsp:txBody>
      <dsp:txXfrm>
        <a:off x="0" y="1707231"/>
        <a:ext cx="8229600" cy="1111500"/>
      </dsp:txXfrm>
    </dsp:sp>
    <dsp:sp modelId="{2F9499A9-30F4-4A88-BEFD-F1D66DD6298E}">
      <dsp:nvSpPr>
        <dsp:cNvPr id="0" name=""/>
        <dsp:cNvSpPr/>
      </dsp:nvSpPr>
      <dsp:spPr>
        <a:xfrm>
          <a:off x="0" y="2890731"/>
          <a:ext cx="8229600" cy="1111500"/>
        </a:xfrm>
        <a:prstGeom prst="roundRect">
          <a:avLst/>
        </a:prstGeom>
        <a:gradFill rotWithShape="0">
          <a:gsLst>
            <a:gs pos="0">
              <a:schemeClr val="accent4">
                <a:hueOff val="-4464770"/>
                <a:satOff val="26899"/>
                <a:lumOff val="2156"/>
                <a:alphaOff val="0"/>
                <a:tint val="50000"/>
                <a:satMod val="300000"/>
              </a:schemeClr>
            </a:gs>
            <a:gs pos="35000">
              <a:schemeClr val="accent4">
                <a:hueOff val="-4464770"/>
                <a:satOff val="26899"/>
                <a:lumOff val="2156"/>
                <a:alphaOff val="0"/>
                <a:tint val="37000"/>
                <a:satMod val="300000"/>
              </a:schemeClr>
            </a:gs>
            <a:gs pos="100000">
              <a:schemeClr val="accent4">
                <a:hueOff val="-4464770"/>
                <a:satOff val="26899"/>
                <a:lumOff val="2156"/>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n-US" sz="2500" kern="1200" dirty="0" smtClean="0">
              <a:latin typeface="Comic Sans MS" pitchFamily="66" charset="0"/>
            </a:rPr>
            <a:t>You may have a lot of empty cells.</a:t>
          </a:r>
          <a:endParaRPr lang="en-US" sz="2500" kern="1200" dirty="0">
            <a:latin typeface="Comic Sans MS" pitchFamily="66" charset="0"/>
          </a:endParaRPr>
        </a:p>
      </dsp:txBody>
      <dsp:txXfrm>
        <a:off x="0" y="2890731"/>
        <a:ext cx="8229600" cy="1111500"/>
      </dsp:txXfrm>
    </dsp:sp>
  </dsp:spTree>
</dsp:drawing>
</file>

<file path=ppt/diagrams/drawing1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67215A8-927C-4514-A32C-AB9B31E322C3}">
      <dsp:nvSpPr>
        <dsp:cNvPr id="0" name=""/>
        <dsp:cNvSpPr/>
      </dsp:nvSpPr>
      <dsp:spPr>
        <a:xfrm>
          <a:off x="0" y="312419"/>
          <a:ext cx="4937760" cy="4937760"/>
        </a:xfrm>
        <a:prstGeom prst="pie">
          <a:avLst>
            <a:gd name="adj1" fmla="val 5400000"/>
            <a:gd name="adj2" fmla="val 16200000"/>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1F498644-E8FB-46A2-9154-2C2A771B2491}">
      <dsp:nvSpPr>
        <dsp:cNvPr id="0" name=""/>
        <dsp:cNvSpPr/>
      </dsp:nvSpPr>
      <dsp:spPr>
        <a:xfrm>
          <a:off x="2468880" y="312420"/>
          <a:ext cx="5760719" cy="4937760"/>
        </a:xfrm>
        <a:prstGeom prst="rect">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lvl="0" algn="ctr" defTabSz="1155700" rtl="0">
            <a:lnSpc>
              <a:spcPct val="90000"/>
            </a:lnSpc>
            <a:spcBef>
              <a:spcPct val="0"/>
            </a:spcBef>
            <a:spcAft>
              <a:spcPct val="35000"/>
            </a:spcAft>
          </a:pPr>
          <a:r>
            <a:rPr lang="en-US" sz="2600" kern="1200" dirty="0" smtClean="0">
              <a:latin typeface="Comic Sans MS" pitchFamily="66" charset="0"/>
            </a:rPr>
            <a:t>Think about the design…how many tables you need</a:t>
          </a:r>
          <a:endParaRPr lang="en-US" sz="2600" kern="1200" dirty="0">
            <a:latin typeface="Comic Sans MS" pitchFamily="66" charset="0"/>
          </a:endParaRPr>
        </a:p>
      </dsp:txBody>
      <dsp:txXfrm>
        <a:off x="2468880" y="312420"/>
        <a:ext cx="2880359" cy="1481331"/>
      </dsp:txXfrm>
    </dsp:sp>
    <dsp:sp modelId="{66DA1115-7F1F-48A1-B8B3-64CE09C93CB1}">
      <dsp:nvSpPr>
        <dsp:cNvPr id="0" name=""/>
        <dsp:cNvSpPr/>
      </dsp:nvSpPr>
      <dsp:spPr>
        <a:xfrm>
          <a:off x="864109" y="1793751"/>
          <a:ext cx="3209540" cy="3209540"/>
        </a:xfrm>
        <a:prstGeom prst="pie">
          <a:avLst>
            <a:gd name="adj1" fmla="val 5400000"/>
            <a:gd name="adj2" fmla="val 16200000"/>
          </a:avLst>
        </a:prstGeom>
        <a:gradFill rotWithShape="0">
          <a:gsLst>
            <a:gs pos="0">
              <a:schemeClr val="accent3">
                <a:hueOff val="5625132"/>
                <a:satOff val="-8440"/>
                <a:lumOff val="-1373"/>
                <a:alphaOff val="0"/>
                <a:tint val="50000"/>
                <a:satMod val="300000"/>
              </a:schemeClr>
            </a:gs>
            <a:gs pos="35000">
              <a:schemeClr val="accent3">
                <a:hueOff val="5625132"/>
                <a:satOff val="-8440"/>
                <a:lumOff val="-1373"/>
                <a:alphaOff val="0"/>
                <a:tint val="37000"/>
                <a:satMod val="300000"/>
              </a:schemeClr>
            </a:gs>
            <a:gs pos="100000">
              <a:schemeClr val="accent3">
                <a:hueOff val="5625132"/>
                <a:satOff val="-8440"/>
                <a:lumOff val="-1373"/>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1762B301-7482-47BE-B027-B3E99495C86B}">
      <dsp:nvSpPr>
        <dsp:cNvPr id="0" name=""/>
        <dsp:cNvSpPr/>
      </dsp:nvSpPr>
      <dsp:spPr>
        <a:xfrm>
          <a:off x="2468880" y="1793751"/>
          <a:ext cx="5760719" cy="3209540"/>
        </a:xfrm>
        <a:prstGeom prst="rect">
          <a:avLst/>
        </a:prstGeom>
        <a:solidFill>
          <a:schemeClr val="lt1">
            <a:alpha val="90000"/>
            <a:hueOff val="0"/>
            <a:satOff val="0"/>
            <a:lumOff val="0"/>
            <a:alphaOff val="0"/>
          </a:schemeClr>
        </a:solidFill>
        <a:ln w="9525" cap="flat" cmpd="sng" algn="ctr">
          <a:solidFill>
            <a:schemeClr val="accent3">
              <a:hueOff val="5625132"/>
              <a:satOff val="-8440"/>
              <a:lumOff val="-1373"/>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lvl="0" algn="ctr" defTabSz="1155700" rtl="0">
            <a:lnSpc>
              <a:spcPct val="90000"/>
            </a:lnSpc>
            <a:spcBef>
              <a:spcPct val="0"/>
            </a:spcBef>
            <a:spcAft>
              <a:spcPct val="35000"/>
            </a:spcAft>
          </a:pPr>
          <a:r>
            <a:rPr lang="en-US" sz="2600" kern="1200" dirty="0" smtClean="0">
              <a:latin typeface="Comic Sans MS" pitchFamily="66" charset="0"/>
            </a:rPr>
            <a:t>Forms are very easy.</a:t>
          </a:r>
          <a:endParaRPr lang="en-US" sz="2600" kern="1200" dirty="0">
            <a:latin typeface="Comic Sans MS" pitchFamily="66" charset="0"/>
          </a:endParaRPr>
        </a:p>
      </dsp:txBody>
      <dsp:txXfrm>
        <a:off x="2468880" y="1793751"/>
        <a:ext cx="2880359" cy="1481326"/>
      </dsp:txXfrm>
    </dsp:sp>
    <dsp:sp modelId="{5688647A-88C4-488D-9807-D1466570FF37}">
      <dsp:nvSpPr>
        <dsp:cNvPr id="0" name=""/>
        <dsp:cNvSpPr/>
      </dsp:nvSpPr>
      <dsp:spPr>
        <a:xfrm>
          <a:off x="1728216" y="3275077"/>
          <a:ext cx="1481326" cy="1481326"/>
        </a:xfrm>
        <a:prstGeom prst="pie">
          <a:avLst>
            <a:gd name="adj1" fmla="val 5400000"/>
            <a:gd name="adj2" fmla="val 16200000"/>
          </a:avLst>
        </a:prstGeom>
        <a:gradFill rotWithShape="0">
          <a:gsLst>
            <a:gs pos="0">
              <a:schemeClr val="accent3">
                <a:hueOff val="11250264"/>
                <a:satOff val="-16880"/>
                <a:lumOff val="-2745"/>
                <a:alphaOff val="0"/>
                <a:tint val="50000"/>
                <a:satMod val="300000"/>
              </a:schemeClr>
            </a:gs>
            <a:gs pos="35000">
              <a:schemeClr val="accent3">
                <a:hueOff val="11250264"/>
                <a:satOff val="-16880"/>
                <a:lumOff val="-2745"/>
                <a:alphaOff val="0"/>
                <a:tint val="37000"/>
                <a:satMod val="300000"/>
              </a:schemeClr>
            </a:gs>
            <a:gs pos="100000">
              <a:schemeClr val="accent3">
                <a:hueOff val="11250264"/>
                <a:satOff val="-16880"/>
                <a:lumOff val="-2745"/>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C79C1716-9689-4CAC-9885-1D1287B0361D}">
      <dsp:nvSpPr>
        <dsp:cNvPr id="0" name=""/>
        <dsp:cNvSpPr/>
      </dsp:nvSpPr>
      <dsp:spPr>
        <a:xfrm>
          <a:off x="2468880" y="3275077"/>
          <a:ext cx="5760719" cy="1481326"/>
        </a:xfrm>
        <a:prstGeom prst="rect">
          <a:avLst/>
        </a:prstGeom>
        <a:solidFill>
          <a:schemeClr val="lt1">
            <a:alpha val="90000"/>
            <a:hueOff val="0"/>
            <a:satOff val="0"/>
            <a:lumOff val="0"/>
            <a:alphaOff val="0"/>
          </a:schemeClr>
        </a:solidFill>
        <a:ln w="9525" cap="flat" cmpd="sng" algn="ctr">
          <a:solidFill>
            <a:schemeClr val="accent3">
              <a:hueOff val="11250264"/>
              <a:satOff val="-16880"/>
              <a:lumOff val="-2745"/>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lvl="0" algn="ctr" defTabSz="1155700" rtl="0">
            <a:lnSpc>
              <a:spcPct val="90000"/>
            </a:lnSpc>
            <a:spcBef>
              <a:spcPct val="0"/>
            </a:spcBef>
            <a:spcAft>
              <a:spcPct val="35000"/>
            </a:spcAft>
          </a:pPr>
          <a:r>
            <a:rPr lang="en-US" sz="2600" kern="1200" dirty="0" smtClean="0">
              <a:latin typeface="Comic Sans MS" pitchFamily="66" charset="0"/>
            </a:rPr>
            <a:t>Queries can get complicated:  </a:t>
          </a:r>
          <a:endParaRPr lang="en-US" sz="2600" kern="1200" dirty="0">
            <a:latin typeface="Comic Sans MS" pitchFamily="66" charset="0"/>
          </a:endParaRPr>
        </a:p>
      </dsp:txBody>
      <dsp:txXfrm>
        <a:off x="2468880" y="3275077"/>
        <a:ext cx="2880359" cy="1481326"/>
      </dsp:txXfrm>
    </dsp:sp>
    <dsp:sp modelId="{7874BB89-3857-449D-93B9-7E7B4C4CE0BE}">
      <dsp:nvSpPr>
        <dsp:cNvPr id="0" name=""/>
        <dsp:cNvSpPr/>
      </dsp:nvSpPr>
      <dsp:spPr>
        <a:xfrm>
          <a:off x="5349240" y="3275077"/>
          <a:ext cx="2880359" cy="1481326"/>
        </a:xfrm>
        <a:prstGeom prst="rect">
          <a:avLst/>
        </a:prstGeom>
        <a:noFill/>
        <a:ln w="9525"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114300" lvl="1" indent="-114300" algn="l" defTabSz="622300" rtl="0">
            <a:lnSpc>
              <a:spcPct val="90000"/>
            </a:lnSpc>
            <a:spcBef>
              <a:spcPct val="0"/>
            </a:spcBef>
            <a:spcAft>
              <a:spcPct val="15000"/>
            </a:spcAft>
            <a:buChar char="••"/>
          </a:pPr>
          <a:r>
            <a:rPr lang="en-US" sz="1400" kern="1200" dirty="0" smtClean="0">
              <a:latin typeface="Comic Sans MS" pitchFamily="66" charset="0"/>
            </a:rPr>
            <a:t>Start simple, </a:t>
          </a:r>
          <a:endParaRPr lang="en-US" sz="1400" kern="1200" dirty="0">
            <a:latin typeface="Comic Sans MS" pitchFamily="66" charset="0"/>
          </a:endParaRPr>
        </a:p>
        <a:p>
          <a:pPr marL="114300" lvl="1" indent="-114300" algn="l" defTabSz="622300" rtl="0">
            <a:lnSpc>
              <a:spcPct val="90000"/>
            </a:lnSpc>
            <a:spcBef>
              <a:spcPct val="0"/>
            </a:spcBef>
            <a:spcAft>
              <a:spcPct val="15000"/>
            </a:spcAft>
            <a:buChar char="••"/>
          </a:pPr>
          <a:r>
            <a:rPr lang="en-US" sz="1400" kern="1200" dirty="0" smtClean="0">
              <a:latin typeface="Comic Sans MS" pitchFamily="66" charset="0"/>
            </a:rPr>
            <a:t>run the query frequently, </a:t>
          </a:r>
          <a:endParaRPr lang="en-US" sz="1400" kern="1200" dirty="0">
            <a:latin typeface="Comic Sans MS" pitchFamily="66" charset="0"/>
          </a:endParaRPr>
        </a:p>
        <a:p>
          <a:pPr marL="114300" lvl="1" indent="-114300" algn="l" defTabSz="622300" rtl="0">
            <a:lnSpc>
              <a:spcPct val="90000"/>
            </a:lnSpc>
            <a:spcBef>
              <a:spcPct val="0"/>
            </a:spcBef>
            <a:spcAft>
              <a:spcPct val="15000"/>
            </a:spcAft>
            <a:buChar char="••"/>
          </a:pPr>
          <a:r>
            <a:rPr lang="en-US" sz="1400" kern="1200" dirty="0" smtClean="0">
              <a:latin typeface="Comic Sans MS" pitchFamily="66" charset="0"/>
            </a:rPr>
            <a:t>count records </a:t>
          </a:r>
          <a:endParaRPr lang="en-US" sz="1400" kern="1200" dirty="0">
            <a:latin typeface="Comic Sans MS" pitchFamily="66" charset="0"/>
          </a:endParaRPr>
        </a:p>
        <a:p>
          <a:pPr marL="114300" lvl="1" indent="-114300" algn="l" defTabSz="622300" rtl="0">
            <a:lnSpc>
              <a:spcPct val="90000"/>
            </a:lnSpc>
            <a:spcBef>
              <a:spcPct val="0"/>
            </a:spcBef>
            <a:spcAft>
              <a:spcPct val="15000"/>
            </a:spcAft>
            <a:buChar char="••"/>
          </a:pPr>
          <a:r>
            <a:rPr lang="en-US" sz="1400" kern="1200" dirty="0" smtClean="0">
              <a:latin typeface="Comic Sans MS" pitchFamily="66" charset="0"/>
            </a:rPr>
            <a:t>Modularize (queries can use the results of other queries)</a:t>
          </a:r>
          <a:endParaRPr lang="en-US" sz="1400" kern="1200" dirty="0">
            <a:latin typeface="Comic Sans MS" pitchFamily="66" charset="0"/>
          </a:endParaRPr>
        </a:p>
      </dsp:txBody>
      <dsp:txXfrm>
        <a:off x="5349240" y="3275077"/>
        <a:ext cx="2880359" cy="1481326"/>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1E3643A-A4EC-4FDA-8502-96FCD6167E15}">
      <dsp:nvSpPr>
        <dsp:cNvPr id="0" name=""/>
        <dsp:cNvSpPr/>
      </dsp:nvSpPr>
      <dsp:spPr>
        <a:xfrm>
          <a:off x="0" y="13950"/>
          <a:ext cx="8229600" cy="1550250"/>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n-US" sz="2500" kern="1200" dirty="0" smtClean="0">
              <a:latin typeface="Comic Sans MS" pitchFamily="66" charset="0"/>
            </a:rPr>
            <a:t>No matter what choice you make, you’ll either have empty fields for some people, or you’ll need to add fields for others.</a:t>
          </a:r>
          <a:endParaRPr lang="en-US" sz="2500" kern="1200" dirty="0">
            <a:latin typeface="Comic Sans MS" pitchFamily="66" charset="0"/>
          </a:endParaRPr>
        </a:p>
      </dsp:txBody>
      <dsp:txXfrm>
        <a:off x="0" y="13950"/>
        <a:ext cx="8229600" cy="1550250"/>
      </dsp:txXfrm>
    </dsp:sp>
    <dsp:sp modelId="{EA82CD94-86C6-495E-9899-1DD10A0DA2C0}">
      <dsp:nvSpPr>
        <dsp:cNvPr id="0" name=""/>
        <dsp:cNvSpPr/>
      </dsp:nvSpPr>
      <dsp:spPr>
        <a:xfrm>
          <a:off x="0" y="1636200"/>
          <a:ext cx="8229600" cy="1550250"/>
        </a:xfrm>
        <a:prstGeom prst="roundRect">
          <a:avLst/>
        </a:prstGeom>
        <a:gradFill rotWithShape="0">
          <a:gsLst>
            <a:gs pos="0">
              <a:schemeClr val="accent4">
                <a:hueOff val="-4464770"/>
                <a:satOff val="26899"/>
                <a:lumOff val="2156"/>
                <a:alphaOff val="0"/>
                <a:tint val="50000"/>
                <a:satMod val="300000"/>
              </a:schemeClr>
            </a:gs>
            <a:gs pos="35000">
              <a:schemeClr val="accent4">
                <a:hueOff val="-4464770"/>
                <a:satOff val="26899"/>
                <a:lumOff val="2156"/>
                <a:alphaOff val="0"/>
                <a:tint val="37000"/>
                <a:satMod val="300000"/>
              </a:schemeClr>
            </a:gs>
            <a:gs pos="100000">
              <a:schemeClr val="accent4">
                <a:hueOff val="-4464770"/>
                <a:satOff val="26899"/>
                <a:lumOff val="2156"/>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n-US" sz="2500" kern="1200" dirty="0" smtClean="0">
              <a:latin typeface="Comic Sans MS" pitchFamily="66" charset="0"/>
            </a:rPr>
            <a:t>There is no elegant solution in Excel, because it is a flat database.</a:t>
          </a:r>
          <a:endParaRPr lang="en-US" sz="2500" kern="1200" dirty="0">
            <a:latin typeface="Comic Sans MS" pitchFamily="66" charset="0"/>
          </a:endParaRPr>
        </a:p>
      </dsp:txBody>
      <dsp:txXfrm>
        <a:off x="0" y="1636200"/>
        <a:ext cx="8229600" cy="1550250"/>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3E16678-5E20-4422-B516-573E6267C201}">
      <dsp:nvSpPr>
        <dsp:cNvPr id="0" name=""/>
        <dsp:cNvSpPr/>
      </dsp:nvSpPr>
      <dsp:spPr>
        <a:xfrm>
          <a:off x="0" y="26976"/>
          <a:ext cx="8229600" cy="1066162"/>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kern="1200" dirty="0" smtClean="0">
              <a:latin typeface="Comic Sans MS" pitchFamily="66" charset="0"/>
            </a:rPr>
            <a:t>the many-to-one problem</a:t>
          </a:r>
          <a:endParaRPr lang="en-US" sz="2400" kern="1200" dirty="0">
            <a:latin typeface="Comic Sans MS" pitchFamily="66" charset="0"/>
          </a:endParaRPr>
        </a:p>
      </dsp:txBody>
      <dsp:txXfrm>
        <a:off x="0" y="26976"/>
        <a:ext cx="8229600" cy="1066162"/>
      </dsp:txXfrm>
    </dsp:sp>
    <dsp:sp modelId="{72CDC928-B4A1-447E-926D-26A5A174CC12}">
      <dsp:nvSpPr>
        <dsp:cNvPr id="0" name=""/>
        <dsp:cNvSpPr/>
      </dsp:nvSpPr>
      <dsp:spPr>
        <a:xfrm>
          <a:off x="0" y="1162259"/>
          <a:ext cx="8229600" cy="1066162"/>
        </a:xfrm>
        <a:prstGeom prst="roundRect">
          <a:avLst/>
        </a:prstGeom>
        <a:gradFill rotWithShape="0">
          <a:gsLst>
            <a:gs pos="0">
              <a:schemeClr val="accent4">
                <a:hueOff val="-1488257"/>
                <a:satOff val="8966"/>
                <a:lumOff val="719"/>
                <a:alphaOff val="0"/>
                <a:tint val="50000"/>
                <a:satMod val="300000"/>
              </a:schemeClr>
            </a:gs>
            <a:gs pos="35000">
              <a:schemeClr val="accent4">
                <a:hueOff val="-1488257"/>
                <a:satOff val="8966"/>
                <a:lumOff val="719"/>
                <a:alphaOff val="0"/>
                <a:tint val="37000"/>
                <a:satMod val="300000"/>
              </a:schemeClr>
            </a:gs>
            <a:gs pos="100000">
              <a:schemeClr val="accent4">
                <a:hueOff val="-1488257"/>
                <a:satOff val="8966"/>
                <a:lumOff val="719"/>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kern="1200" dirty="0" smtClean="0">
              <a:latin typeface="Comic Sans MS" pitchFamily="66" charset="0"/>
            </a:rPr>
            <a:t>the problem of keeping track in giant spreadsheets (tables)</a:t>
          </a:r>
          <a:endParaRPr lang="en-US" sz="2400" kern="1200" dirty="0">
            <a:latin typeface="Comic Sans MS" pitchFamily="66" charset="0"/>
          </a:endParaRPr>
        </a:p>
      </dsp:txBody>
      <dsp:txXfrm>
        <a:off x="0" y="1162259"/>
        <a:ext cx="8229600" cy="1066162"/>
      </dsp:txXfrm>
    </dsp:sp>
    <dsp:sp modelId="{245155E3-6C4E-41E4-AC1F-466B5FF3B458}">
      <dsp:nvSpPr>
        <dsp:cNvPr id="0" name=""/>
        <dsp:cNvSpPr/>
      </dsp:nvSpPr>
      <dsp:spPr>
        <a:xfrm>
          <a:off x="0" y="2297541"/>
          <a:ext cx="8229600" cy="1066162"/>
        </a:xfrm>
        <a:prstGeom prst="roundRect">
          <a:avLst/>
        </a:prstGeom>
        <a:gradFill rotWithShape="0">
          <a:gsLst>
            <a:gs pos="0">
              <a:schemeClr val="accent4">
                <a:hueOff val="-2976513"/>
                <a:satOff val="17933"/>
                <a:lumOff val="1437"/>
                <a:alphaOff val="0"/>
                <a:tint val="50000"/>
                <a:satMod val="300000"/>
              </a:schemeClr>
            </a:gs>
            <a:gs pos="35000">
              <a:schemeClr val="accent4">
                <a:hueOff val="-2976513"/>
                <a:satOff val="17933"/>
                <a:lumOff val="1437"/>
                <a:alphaOff val="0"/>
                <a:tint val="37000"/>
                <a:satMod val="300000"/>
              </a:schemeClr>
            </a:gs>
            <a:gs pos="100000">
              <a:schemeClr val="accent4">
                <a:hueOff val="-2976513"/>
                <a:satOff val="17933"/>
                <a:lumOff val="1437"/>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kern="1200" dirty="0" smtClean="0">
              <a:latin typeface="Comic Sans MS" pitchFamily="66" charset="0"/>
            </a:rPr>
            <a:t>the cut and paste problem.</a:t>
          </a:r>
          <a:endParaRPr lang="en-US" sz="2400" kern="1200" dirty="0">
            <a:latin typeface="Comic Sans MS" pitchFamily="66" charset="0"/>
          </a:endParaRPr>
        </a:p>
      </dsp:txBody>
      <dsp:txXfrm>
        <a:off x="0" y="2297541"/>
        <a:ext cx="8229600" cy="1066162"/>
      </dsp:txXfrm>
    </dsp:sp>
    <dsp:sp modelId="{15EBC6D5-23FB-425F-B88F-EA97EF80CF9C}">
      <dsp:nvSpPr>
        <dsp:cNvPr id="0" name=""/>
        <dsp:cNvSpPr/>
      </dsp:nvSpPr>
      <dsp:spPr>
        <a:xfrm>
          <a:off x="0" y="3432824"/>
          <a:ext cx="8229600" cy="1066162"/>
        </a:xfrm>
        <a:prstGeom prst="roundRect">
          <a:avLst/>
        </a:prstGeom>
        <a:gradFill rotWithShape="0">
          <a:gsLst>
            <a:gs pos="0">
              <a:schemeClr val="accent4">
                <a:hueOff val="-4464770"/>
                <a:satOff val="26899"/>
                <a:lumOff val="2156"/>
                <a:alphaOff val="0"/>
                <a:tint val="50000"/>
                <a:satMod val="300000"/>
              </a:schemeClr>
            </a:gs>
            <a:gs pos="35000">
              <a:schemeClr val="accent4">
                <a:hueOff val="-4464770"/>
                <a:satOff val="26899"/>
                <a:lumOff val="2156"/>
                <a:alphaOff val="0"/>
                <a:tint val="37000"/>
                <a:satMod val="300000"/>
              </a:schemeClr>
            </a:gs>
            <a:gs pos="100000">
              <a:schemeClr val="accent4">
                <a:hueOff val="-4464770"/>
                <a:satOff val="26899"/>
                <a:lumOff val="2156"/>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kern="1200" dirty="0" smtClean="0">
              <a:latin typeface="Comic Sans MS" pitchFamily="66" charset="0"/>
            </a:rPr>
            <a:t>the problem of entering data more than once</a:t>
          </a:r>
          <a:endParaRPr lang="en-US" sz="2400" kern="1200" dirty="0">
            <a:latin typeface="Comic Sans MS" pitchFamily="66" charset="0"/>
          </a:endParaRPr>
        </a:p>
      </dsp:txBody>
      <dsp:txXfrm>
        <a:off x="0" y="3432824"/>
        <a:ext cx="8229600" cy="1066162"/>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31B8974-ECA0-4BAB-87A0-5D71DB3BA801}">
      <dsp:nvSpPr>
        <dsp:cNvPr id="0" name=""/>
        <dsp:cNvSpPr/>
      </dsp:nvSpPr>
      <dsp:spPr>
        <a:xfrm>
          <a:off x="0" y="2046"/>
          <a:ext cx="2743200" cy="710775"/>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b="1" kern="1200" dirty="0" smtClean="0">
              <a:latin typeface="Comic Sans MS" pitchFamily="66" charset="0"/>
            </a:rPr>
            <a:t>Benefits</a:t>
          </a:r>
          <a:endParaRPr lang="en-US" sz="1600" kern="1200" dirty="0">
            <a:latin typeface="Comic Sans MS" pitchFamily="66" charset="0"/>
          </a:endParaRPr>
        </a:p>
      </dsp:txBody>
      <dsp:txXfrm>
        <a:off x="0" y="2046"/>
        <a:ext cx="2743200" cy="710775"/>
      </dsp:txXfrm>
    </dsp:sp>
    <dsp:sp modelId="{56579EE3-82E4-4405-B1AE-683DC11BA0D4}">
      <dsp:nvSpPr>
        <dsp:cNvPr id="0" name=""/>
        <dsp:cNvSpPr/>
      </dsp:nvSpPr>
      <dsp:spPr>
        <a:xfrm>
          <a:off x="0" y="758901"/>
          <a:ext cx="2743200" cy="710775"/>
        </a:xfrm>
        <a:prstGeom prst="roundRect">
          <a:avLst/>
        </a:prstGeom>
        <a:gradFill rotWithShape="0">
          <a:gsLst>
            <a:gs pos="0">
              <a:schemeClr val="accent4">
                <a:hueOff val="-1488257"/>
                <a:satOff val="8966"/>
                <a:lumOff val="719"/>
                <a:alphaOff val="0"/>
                <a:tint val="50000"/>
                <a:satMod val="300000"/>
              </a:schemeClr>
            </a:gs>
            <a:gs pos="35000">
              <a:schemeClr val="accent4">
                <a:hueOff val="-1488257"/>
                <a:satOff val="8966"/>
                <a:lumOff val="719"/>
                <a:alphaOff val="0"/>
                <a:tint val="37000"/>
                <a:satMod val="300000"/>
              </a:schemeClr>
            </a:gs>
            <a:gs pos="100000">
              <a:schemeClr val="accent4">
                <a:hueOff val="-1488257"/>
                <a:satOff val="8966"/>
                <a:lumOff val="719"/>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b="1" kern="1200" dirty="0" smtClean="0">
              <a:latin typeface="Comic Sans MS" pitchFamily="66" charset="0"/>
            </a:rPr>
            <a:t>Never wonder how many fields you need again.</a:t>
          </a:r>
          <a:endParaRPr lang="en-US" sz="1600" kern="1200" dirty="0">
            <a:latin typeface="Comic Sans MS" pitchFamily="66" charset="0"/>
          </a:endParaRPr>
        </a:p>
      </dsp:txBody>
      <dsp:txXfrm>
        <a:off x="0" y="758901"/>
        <a:ext cx="2743200" cy="710775"/>
      </dsp:txXfrm>
    </dsp:sp>
    <dsp:sp modelId="{153032C8-25E0-48E3-9E52-CFCC143344CA}">
      <dsp:nvSpPr>
        <dsp:cNvPr id="0" name=""/>
        <dsp:cNvSpPr/>
      </dsp:nvSpPr>
      <dsp:spPr>
        <a:xfrm>
          <a:off x="0" y="1515756"/>
          <a:ext cx="2743200" cy="710775"/>
        </a:xfrm>
        <a:prstGeom prst="roundRect">
          <a:avLst/>
        </a:prstGeom>
        <a:gradFill rotWithShape="0">
          <a:gsLst>
            <a:gs pos="0">
              <a:schemeClr val="accent4">
                <a:hueOff val="-2976513"/>
                <a:satOff val="17933"/>
                <a:lumOff val="1437"/>
                <a:alphaOff val="0"/>
                <a:tint val="50000"/>
                <a:satMod val="300000"/>
              </a:schemeClr>
            </a:gs>
            <a:gs pos="35000">
              <a:schemeClr val="accent4">
                <a:hueOff val="-2976513"/>
                <a:satOff val="17933"/>
                <a:lumOff val="1437"/>
                <a:alphaOff val="0"/>
                <a:tint val="37000"/>
                <a:satMod val="300000"/>
              </a:schemeClr>
            </a:gs>
            <a:gs pos="100000">
              <a:schemeClr val="accent4">
                <a:hueOff val="-2976513"/>
                <a:satOff val="17933"/>
                <a:lumOff val="1437"/>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b="1" kern="1200" dirty="0" smtClean="0">
              <a:latin typeface="Comic Sans MS" pitchFamily="66" charset="0"/>
            </a:rPr>
            <a:t>No blank fields.</a:t>
          </a:r>
          <a:endParaRPr lang="en-US" sz="1600" kern="1200" dirty="0">
            <a:latin typeface="Comic Sans MS" pitchFamily="66" charset="0"/>
          </a:endParaRPr>
        </a:p>
      </dsp:txBody>
      <dsp:txXfrm>
        <a:off x="0" y="1515756"/>
        <a:ext cx="2743200" cy="710775"/>
      </dsp:txXfrm>
    </dsp:sp>
    <dsp:sp modelId="{8F0F8406-1EA6-45F6-9643-36F6129826F8}">
      <dsp:nvSpPr>
        <dsp:cNvPr id="0" name=""/>
        <dsp:cNvSpPr/>
      </dsp:nvSpPr>
      <dsp:spPr>
        <a:xfrm>
          <a:off x="0" y="2272611"/>
          <a:ext cx="2743200" cy="710775"/>
        </a:xfrm>
        <a:prstGeom prst="roundRect">
          <a:avLst/>
        </a:prstGeom>
        <a:gradFill rotWithShape="0">
          <a:gsLst>
            <a:gs pos="0">
              <a:schemeClr val="accent4">
                <a:hueOff val="-4464770"/>
                <a:satOff val="26899"/>
                <a:lumOff val="2156"/>
                <a:alphaOff val="0"/>
                <a:tint val="50000"/>
                <a:satMod val="300000"/>
              </a:schemeClr>
            </a:gs>
            <a:gs pos="35000">
              <a:schemeClr val="accent4">
                <a:hueOff val="-4464770"/>
                <a:satOff val="26899"/>
                <a:lumOff val="2156"/>
                <a:alphaOff val="0"/>
                <a:tint val="37000"/>
                <a:satMod val="300000"/>
              </a:schemeClr>
            </a:gs>
            <a:gs pos="100000">
              <a:schemeClr val="accent4">
                <a:hueOff val="-4464770"/>
                <a:satOff val="26899"/>
                <a:lumOff val="2156"/>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b="1" kern="1200" dirty="0" smtClean="0">
              <a:latin typeface="Comic Sans MS" pitchFamily="66" charset="0"/>
            </a:rPr>
            <a:t>Separate name from drug info</a:t>
          </a:r>
          <a:endParaRPr lang="en-US" sz="1600" kern="1200" dirty="0">
            <a:latin typeface="Comic Sans MS" pitchFamily="66" charset="0"/>
          </a:endParaRPr>
        </a:p>
      </dsp:txBody>
      <dsp:txXfrm>
        <a:off x="0" y="2272611"/>
        <a:ext cx="2743200" cy="710775"/>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31B8974-ECA0-4BAB-87A0-5D71DB3BA801}">
      <dsp:nvSpPr>
        <dsp:cNvPr id="0" name=""/>
        <dsp:cNvSpPr/>
      </dsp:nvSpPr>
      <dsp:spPr>
        <a:xfrm>
          <a:off x="0" y="29163"/>
          <a:ext cx="8382000" cy="621928"/>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kumimoji="0" lang="en-US" sz="1400" b="0" i="0" u="none" strike="noStrike" kern="1200" cap="none" spc="0" normalizeH="0" baseline="0" noProof="0" dirty="0" smtClean="0">
              <a:ln>
                <a:noFill/>
              </a:ln>
              <a:solidFill>
                <a:schemeClr val="tx1"/>
              </a:solidFill>
              <a:effectLst/>
              <a:uLnTx/>
              <a:uFillTx/>
              <a:latin typeface="Comic Sans MS" pitchFamily="66" charset="0"/>
              <a:ea typeface="+mj-ea"/>
              <a:cs typeface="+mj-cs"/>
            </a:rPr>
            <a:t>To make this scheme work, the tables share a “key” (e.g., </a:t>
          </a:r>
          <a:r>
            <a:rPr kumimoji="0" lang="en-US" sz="1400" b="0" i="0" u="none" strike="noStrike" kern="1200" cap="none" spc="0" normalizeH="0" baseline="0" noProof="0" dirty="0" err="1" smtClean="0">
              <a:ln>
                <a:noFill/>
              </a:ln>
              <a:solidFill>
                <a:schemeClr val="tx1"/>
              </a:solidFill>
              <a:effectLst/>
              <a:uLnTx/>
              <a:uFillTx/>
              <a:latin typeface="Comic Sans MS" pitchFamily="66" charset="0"/>
              <a:ea typeface="+mj-ea"/>
              <a:cs typeface="+mj-cs"/>
            </a:rPr>
            <a:t>SubjID</a:t>
          </a:r>
          <a:r>
            <a:rPr kumimoji="0" lang="en-US" sz="1400" b="0" i="0" u="none" strike="noStrike" kern="1200" cap="none" spc="0" normalizeH="0" baseline="0" noProof="0" dirty="0" smtClean="0">
              <a:ln>
                <a:noFill/>
              </a:ln>
              <a:solidFill>
                <a:schemeClr val="tx1"/>
              </a:solidFill>
              <a:effectLst/>
              <a:uLnTx/>
              <a:uFillTx/>
              <a:latin typeface="Comic Sans MS" pitchFamily="66" charset="0"/>
              <a:ea typeface="+mj-ea"/>
              <a:cs typeface="+mj-cs"/>
            </a:rPr>
            <a:t>)</a:t>
          </a:r>
          <a:endParaRPr lang="en-US" sz="1400" kern="1200" dirty="0">
            <a:latin typeface="Comic Sans MS" pitchFamily="66" charset="0"/>
          </a:endParaRPr>
        </a:p>
      </dsp:txBody>
      <dsp:txXfrm>
        <a:off x="0" y="29163"/>
        <a:ext cx="8382000" cy="621928"/>
      </dsp:txXfrm>
    </dsp:sp>
    <dsp:sp modelId="{602908D1-0683-4A21-84F0-77080FFD44EB}">
      <dsp:nvSpPr>
        <dsp:cNvPr id="0" name=""/>
        <dsp:cNvSpPr/>
      </dsp:nvSpPr>
      <dsp:spPr>
        <a:xfrm>
          <a:off x="0" y="691411"/>
          <a:ext cx="8382000" cy="621928"/>
        </a:xfrm>
        <a:prstGeom prst="roundRect">
          <a:avLst/>
        </a:prstGeom>
        <a:gradFill rotWithShape="0">
          <a:gsLst>
            <a:gs pos="0">
              <a:schemeClr val="accent4">
                <a:hueOff val="-1488257"/>
                <a:satOff val="8966"/>
                <a:lumOff val="719"/>
                <a:alphaOff val="0"/>
                <a:tint val="50000"/>
                <a:satMod val="300000"/>
              </a:schemeClr>
            </a:gs>
            <a:gs pos="35000">
              <a:schemeClr val="accent4">
                <a:hueOff val="-1488257"/>
                <a:satOff val="8966"/>
                <a:lumOff val="719"/>
                <a:alphaOff val="0"/>
                <a:tint val="37000"/>
                <a:satMod val="300000"/>
              </a:schemeClr>
            </a:gs>
            <a:gs pos="100000">
              <a:schemeClr val="accent4">
                <a:hueOff val="-1488257"/>
                <a:satOff val="8966"/>
                <a:lumOff val="719"/>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kern="1200" dirty="0" smtClean="0">
              <a:latin typeface="Comic Sans MS" pitchFamily="66" charset="0"/>
            </a:rPr>
            <a:t>A “Key” value must be unique to each record on the “One” side of the relationship.</a:t>
          </a:r>
          <a:endParaRPr lang="en-US" sz="1400" kern="1200" dirty="0">
            <a:latin typeface="Comic Sans MS" pitchFamily="66" charset="0"/>
          </a:endParaRPr>
        </a:p>
      </dsp:txBody>
      <dsp:txXfrm>
        <a:off x="0" y="691411"/>
        <a:ext cx="8382000" cy="621928"/>
      </dsp:txXfrm>
    </dsp:sp>
    <dsp:sp modelId="{4FA85686-3F41-499A-84A8-5FBE1F9BF40B}">
      <dsp:nvSpPr>
        <dsp:cNvPr id="0" name=""/>
        <dsp:cNvSpPr/>
      </dsp:nvSpPr>
      <dsp:spPr>
        <a:xfrm>
          <a:off x="0" y="1353660"/>
          <a:ext cx="8382000" cy="621928"/>
        </a:xfrm>
        <a:prstGeom prst="roundRect">
          <a:avLst/>
        </a:prstGeom>
        <a:gradFill rotWithShape="0">
          <a:gsLst>
            <a:gs pos="0">
              <a:schemeClr val="accent4">
                <a:hueOff val="-2976513"/>
                <a:satOff val="17933"/>
                <a:lumOff val="1437"/>
                <a:alphaOff val="0"/>
                <a:tint val="50000"/>
                <a:satMod val="300000"/>
              </a:schemeClr>
            </a:gs>
            <a:gs pos="35000">
              <a:schemeClr val="accent4">
                <a:hueOff val="-2976513"/>
                <a:satOff val="17933"/>
                <a:lumOff val="1437"/>
                <a:alphaOff val="0"/>
                <a:tint val="37000"/>
                <a:satMod val="300000"/>
              </a:schemeClr>
            </a:gs>
            <a:gs pos="100000">
              <a:schemeClr val="accent4">
                <a:hueOff val="-2976513"/>
                <a:satOff val="17933"/>
                <a:lumOff val="1437"/>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kern="1200" dirty="0" smtClean="0">
              <a:latin typeface="Comic Sans MS" pitchFamily="66" charset="0"/>
            </a:rPr>
            <a:t>You can set it up so that if the record (and key) are deleted on the “One” side of the relationship, then the records on the “many” side all delete in a “cascade”</a:t>
          </a:r>
          <a:endParaRPr lang="en-US" sz="1400" kern="1200" dirty="0">
            <a:latin typeface="Comic Sans MS" pitchFamily="66" charset="0"/>
          </a:endParaRPr>
        </a:p>
      </dsp:txBody>
      <dsp:txXfrm>
        <a:off x="0" y="1353660"/>
        <a:ext cx="8382000" cy="621928"/>
      </dsp:txXfrm>
    </dsp:sp>
    <dsp:sp modelId="{CFAB7C2E-CB08-4DB2-B7D8-441C006E993D}">
      <dsp:nvSpPr>
        <dsp:cNvPr id="0" name=""/>
        <dsp:cNvSpPr/>
      </dsp:nvSpPr>
      <dsp:spPr>
        <a:xfrm>
          <a:off x="0" y="2015908"/>
          <a:ext cx="8382000" cy="621928"/>
        </a:xfrm>
        <a:prstGeom prst="roundRect">
          <a:avLst/>
        </a:prstGeom>
        <a:gradFill rotWithShape="0">
          <a:gsLst>
            <a:gs pos="0">
              <a:schemeClr val="accent4">
                <a:hueOff val="-4464770"/>
                <a:satOff val="26899"/>
                <a:lumOff val="2156"/>
                <a:alphaOff val="0"/>
                <a:tint val="50000"/>
                <a:satMod val="300000"/>
              </a:schemeClr>
            </a:gs>
            <a:gs pos="35000">
              <a:schemeClr val="accent4">
                <a:hueOff val="-4464770"/>
                <a:satOff val="26899"/>
                <a:lumOff val="2156"/>
                <a:alphaOff val="0"/>
                <a:tint val="37000"/>
                <a:satMod val="300000"/>
              </a:schemeClr>
            </a:gs>
            <a:gs pos="100000">
              <a:schemeClr val="accent4">
                <a:hueOff val="-4464770"/>
                <a:satOff val="26899"/>
                <a:lumOff val="2156"/>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kern="1200" dirty="0" smtClean="0">
              <a:latin typeface="Comic Sans MS" pitchFamily="66" charset="0"/>
            </a:rPr>
            <a:t>This prevents orphaned records.</a:t>
          </a:r>
          <a:endParaRPr lang="en-US" sz="1400" kern="1200" dirty="0">
            <a:latin typeface="Comic Sans MS" pitchFamily="66" charset="0"/>
          </a:endParaRPr>
        </a:p>
      </dsp:txBody>
      <dsp:txXfrm>
        <a:off x="0" y="2015908"/>
        <a:ext cx="8382000" cy="621928"/>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0965DD2-F368-4C15-A3B6-EE98AD8FF9C3}">
      <dsp:nvSpPr>
        <dsp:cNvPr id="0" name=""/>
        <dsp:cNvSpPr/>
      </dsp:nvSpPr>
      <dsp:spPr>
        <a:xfrm>
          <a:off x="0" y="43428"/>
          <a:ext cx="8229600" cy="844045"/>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dirty="0" smtClean="0">
              <a:latin typeface="Comic Sans MS" pitchFamily="66" charset="0"/>
            </a:rPr>
            <a:t>Lots (Dozens, easily)</a:t>
          </a:r>
          <a:endParaRPr lang="en-US" sz="1900" kern="1200" dirty="0">
            <a:latin typeface="Comic Sans MS" pitchFamily="66" charset="0"/>
          </a:endParaRPr>
        </a:p>
      </dsp:txBody>
      <dsp:txXfrm>
        <a:off x="0" y="43428"/>
        <a:ext cx="8229600" cy="844045"/>
      </dsp:txXfrm>
    </dsp:sp>
    <dsp:sp modelId="{955EBED3-B380-428A-878D-F540EE588A94}">
      <dsp:nvSpPr>
        <dsp:cNvPr id="0" name=""/>
        <dsp:cNvSpPr/>
      </dsp:nvSpPr>
      <dsp:spPr>
        <a:xfrm>
          <a:off x="0" y="942193"/>
          <a:ext cx="8229600" cy="844045"/>
        </a:xfrm>
        <a:prstGeom prst="roundRect">
          <a:avLst/>
        </a:prstGeom>
        <a:gradFill rotWithShape="0">
          <a:gsLst>
            <a:gs pos="0">
              <a:schemeClr val="accent4">
                <a:hueOff val="-1116192"/>
                <a:satOff val="6725"/>
                <a:lumOff val="539"/>
                <a:alphaOff val="0"/>
                <a:tint val="50000"/>
                <a:satMod val="300000"/>
              </a:schemeClr>
            </a:gs>
            <a:gs pos="35000">
              <a:schemeClr val="accent4">
                <a:hueOff val="-1116192"/>
                <a:satOff val="6725"/>
                <a:lumOff val="539"/>
                <a:alphaOff val="0"/>
                <a:tint val="37000"/>
                <a:satMod val="300000"/>
              </a:schemeClr>
            </a:gs>
            <a:gs pos="100000">
              <a:schemeClr val="accent4">
                <a:hueOff val="-1116192"/>
                <a:satOff val="6725"/>
                <a:lumOff val="539"/>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dirty="0" smtClean="0">
              <a:latin typeface="Comic Sans MS" pitchFamily="66" charset="0"/>
            </a:rPr>
            <a:t>Anything in a one-to-many relationship requires a new table.</a:t>
          </a:r>
          <a:endParaRPr lang="en-US" sz="1900" kern="1200" dirty="0">
            <a:latin typeface="Comic Sans MS" pitchFamily="66" charset="0"/>
          </a:endParaRPr>
        </a:p>
      </dsp:txBody>
      <dsp:txXfrm>
        <a:off x="0" y="942193"/>
        <a:ext cx="8229600" cy="844045"/>
      </dsp:txXfrm>
    </dsp:sp>
    <dsp:sp modelId="{6D5D0848-039F-46D7-8DC7-FD6D5AACE150}">
      <dsp:nvSpPr>
        <dsp:cNvPr id="0" name=""/>
        <dsp:cNvSpPr/>
      </dsp:nvSpPr>
      <dsp:spPr>
        <a:xfrm>
          <a:off x="0" y="1840958"/>
          <a:ext cx="8229600" cy="844045"/>
        </a:xfrm>
        <a:prstGeom prst="roundRect">
          <a:avLst/>
        </a:prstGeom>
        <a:gradFill rotWithShape="0">
          <a:gsLst>
            <a:gs pos="0">
              <a:schemeClr val="accent4">
                <a:hueOff val="-2232385"/>
                <a:satOff val="13449"/>
                <a:lumOff val="1078"/>
                <a:alphaOff val="0"/>
                <a:tint val="50000"/>
                <a:satMod val="300000"/>
              </a:schemeClr>
            </a:gs>
            <a:gs pos="35000">
              <a:schemeClr val="accent4">
                <a:hueOff val="-2232385"/>
                <a:satOff val="13449"/>
                <a:lumOff val="1078"/>
                <a:alphaOff val="0"/>
                <a:tint val="37000"/>
                <a:satMod val="300000"/>
              </a:schemeClr>
            </a:gs>
            <a:gs pos="100000">
              <a:schemeClr val="accent4">
                <a:hueOff val="-2232385"/>
                <a:satOff val="13449"/>
                <a:lumOff val="1078"/>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dirty="0" smtClean="0">
              <a:latin typeface="Comic Sans MS" pitchFamily="66" charset="0"/>
            </a:rPr>
            <a:t>You should use tables to look up values (e.g., a drug table so you don’t spell the drug differently)</a:t>
          </a:r>
          <a:endParaRPr lang="en-US" sz="1900" kern="1200" dirty="0">
            <a:latin typeface="Comic Sans MS" pitchFamily="66" charset="0"/>
          </a:endParaRPr>
        </a:p>
      </dsp:txBody>
      <dsp:txXfrm>
        <a:off x="0" y="1840958"/>
        <a:ext cx="8229600" cy="844045"/>
      </dsp:txXfrm>
    </dsp:sp>
    <dsp:sp modelId="{9CA947CE-8D04-4BBA-B981-A7B4CEE8ADA3}">
      <dsp:nvSpPr>
        <dsp:cNvPr id="0" name=""/>
        <dsp:cNvSpPr/>
      </dsp:nvSpPr>
      <dsp:spPr>
        <a:xfrm>
          <a:off x="0" y="2739724"/>
          <a:ext cx="8229600" cy="844045"/>
        </a:xfrm>
        <a:prstGeom prst="roundRect">
          <a:avLst/>
        </a:prstGeom>
        <a:gradFill rotWithShape="0">
          <a:gsLst>
            <a:gs pos="0">
              <a:schemeClr val="accent4">
                <a:hueOff val="-3348577"/>
                <a:satOff val="20174"/>
                <a:lumOff val="1617"/>
                <a:alphaOff val="0"/>
                <a:tint val="50000"/>
                <a:satMod val="300000"/>
              </a:schemeClr>
            </a:gs>
            <a:gs pos="35000">
              <a:schemeClr val="accent4">
                <a:hueOff val="-3348577"/>
                <a:satOff val="20174"/>
                <a:lumOff val="1617"/>
                <a:alphaOff val="0"/>
                <a:tint val="37000"/>
                <a:satMod val="300000"/>
              </a:schemeClr>
            </a:gs>
            <a:gs pos="100000">
              <a:schemeClr val="accent4">
                <a:hueOff val="-3348577"/>
                <a:satOff val="20174"/>
                <a:lumOff val="1617"/>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dirty="0" smtClean="0">
              <a:latin typeface="Comic Sans MS" pitchFamily="66" charset="0"/>
            </a:rPr>
            <a:t>You should use a new table when a set of data seems logically separate (e.g., each new test should get a table) </a:t>
          </a:r>
          <a:endParaRPr lang="en-US" sz="1900" kern="1200" dirty="0">
            <a:latin typeface="Comic Sans MS" pitchFamily="66" charset="0"/>
          </a:endParaRPr>
        </a:p>
      </dsp:txBody>
      <dsp:txXfrm>
        <a:off x="0" y="2739724"/>
        <a:ext cx="8229600" cy="844045"/>
      </dsp:txXfrm>
    </dsp:sp>
    <dsp:sp modelId="{7765C2C0-8860-4EE1-B61D-60020375C4C3}">
      <dsp:nvSpPr>
        <dsp:cNvPr id="0" name=""/>
        <dsp:cNvSpPr/>
      </dsp:nvSpPr>
      <dsp:spPr>
        <a:xfrm>
          <a:off x="0" y="3638489"/>
          <a:ext cx="8229600" cy="844045"/>
        </a:xfrm>
        <a:prstGeom prst="roundRect">
          <a:avLst/>
        </a:prstGeom>
        <a:gradFill rotWithShape="0">
          <a:gsLst>
            <a:gs pos="0">
              <a:schemeClr val="accent4">
                <a:hueOff val="-4464770"/>
                <a:satOff val="26899"/>
                <a:lumOff val="2156"/>
                <a:alphaOff val="0"/>
                <a:tint val="50000"/>
                <a:satMod val="300000"/>
              </a:schemeClr>
            </a:gs>
            <a:gs pos="35000">
              <a:schemeClr val="accent4">
                <a:hueOff val="-4464770"/>
                <a:satOff val="26899"/>
                <a:lumOff val="2156"/>
                <a:alphaOff val="0"/>
                <a:tint val="37000"/>
                <a:satMod val="300000"/>
              </a:schemeClr>
            </a:gs>
            <a:gs pos="100000">
              <a:schemeClr val="accent4">
                <a:hueOff val="-4464770"/>
                <a:satOff val="26899"/>
                <a:lumOff val="2156"/>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dirty="0" smtClean="0">
              <a:latin typeface="Comic Sans MS" pitchFamily="66" charset="0"/>
            </a:rPr>
            <a:t>This is all part of database design.</a:t>
          </a:r>
          <a:endParaRPr lang="en-US" sz="1900" kern="1200" dirty="0">
            <a:latin typeface="Comic Sans MS" pitchFamily="66" charset="0"/>
          </a:endParaRPr>
        </a:p>
      </dsp:txBody>
      <dsp:txXfrm>
        <a:off x="0" y="3638489"/>
        <a:ext cx="8229600" cy="844045"/>
      </dsp:txXfrm>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E9AABAB-6C7B-4C30-9F0F-E93A4983EBB6}">
      <dsp:nvSpPr>
        <dsp:cNvPr id="0" name=""/>
        <dsp:cNvSpPr/>
      </dsp:nvSpPr>
      <dsp:spPr>
        <a:xfrm>
          <a:off x="0" y="48180"/>
          <a:ext cx="8458200" cy="1600559"/>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en-US" sz="3600" kern="1200" dirty="0" smtClean="0">
              <a:latin typeface="Comic Sans MS" pitchFamily="66" charset="0"/>
            </a:rPr>
            <a:t>How is it better to have dozens of tables?  </a:t>
          </a:r>
          <a:endParaRPr lang="en-US" sz="3600" kern="1200" dirty="0">
            <a:latin typeface="Comic Sans MS" pitchFamily="66" charset="0"/>
          </a:endParaRPr>
        </a:p>
      </dsp:txBody>
      <dsp:txXfrm>
        <a:off x="0" y="48180"/>
        <a:ext cx="8458200" cy="1600559"/>
      </dsp:txXfrm>
    </dsp:sp>
    <dsp:sp modelId="{E166B4B6-7BD3-41DD-B339-35CDB6F50CD8}">
      <dsp:nvSpPr>
        <dsp:cNvPr id="0" name=""/>
        <dsp:cNvSpPr/>
      </dsp:nvSpPr>
      <dsp:spPr>
        <a:xfrm>
          <a:off x="0" y="1752420"/>
          <a:ext cx="8458200" cy="1600559"/>
        </a:xfrm>
        <a:prstGeom prst="roundRect">
          <a:avLst/>
        </a:prstGeom>
        <a:gradFill rotWithShape="0">
          <a:gsLst>
            <a:gs pos="0">
              <a:schemeClr val="accent4">
                <a:hueOff val="-2232385"/>
                <a:satOff val="13449"/>
                <a:lumOff val="1078"/>
                <a:alphaOff val="0"/>
                <a:tint val="50000"/>
                <a:satMod val="300000"/>
              </a:schemeClr>
            </a:gs>
            <a:gs pos="35000">
              <a:schemeClr val="accent4">
                <a:hueOff val="-2232385"/>
                <a:satOff val="13449"/>
                <a:lumOff val="1078"/>
                <a:alphaOff val="0"/>
                <a:tint val="37000"/>
                <a:satMod val="300000"/>
              </a:schemeClr>
            </a:gs>
            <a:gs pos="100000">
              <a:schemeClr val="accent4">
                <a:hueOff val="-2232385"/>
                <a:satOff val="13449"/>
                <a:lumOff val="1078"/>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en-US" sz="3600" kern="1200" dirty="0" smtClean="0">
              <a:latin typeface="Comic Sans MS" pitchFamily="66" charset="0"/>
            </a:rPr>
            <a:t>How do you find anything?</a:t>
          </a:r>
          <a:endParaRPr lang="en-US" sz="3600" kern="1200" dirty="0">
            <a:latin typeface="Comic Sans MS" pitchFamily="66" charset="0"/>
          </a:endParaRPr>
        </a:p>
      </dsp:txBody>
      <dsp:txXfrm>
        <a:off x="0" y="1752420"/>
        <a:ext cx="8458200" cy="1600559"/>
      </dsp:txXfrm>
    </dsp:sp>
    <dsp:sp modelId="{9D1CF94A-6F9F-4B2E-831D-5E0D61959B53}">
      <dsp:nvSpPr>
        <dsp:cNvPr id="0" name=""/>
        <dsp:cNvSpPr/>
      </dsp:nvSpPr>
      <dsp:spPr>
        <a:xfrm>
          <a:off x="0" y="3456659"/>
          <a:ext cx="8458200" cy="1600559"/>
        </a:xfrm>
        <a:prstGeom prst="roundRect">
          <a:avLst/>
        </a:prstGeom>
        <a:gradFill rotWithShape="0">
          <a:gsLst>
            <a:gs pos="0">
              <a:schemeClr val="accent4">
                <a:hueOff val="-4464770"/>
                <a:satOff val="26899"/>
                <a:lumOff val="2156"/>
                <a:alphaOff val="0"/>
                <a:tint val="50000"/>
                <a:satMod val="300000"/>
              </a:schemeClr>
            </a:gs>
            <a:gs pos="35000">
              <a:schemeClr val="accent4">
                <a:hueOff val="-4464770"/>
                <a:satOff val="26899"/>
                <a:lumOff val="2156"/>
                <a:alphaOff val="0"/>
                <a:tint val="37000"/>
                <a:satMod val="300000"/>
              </a:schemeClr>
            </a:gs>
            <a:gs pos="100000">
              <a:schemeClr val="accent4">
                <a:hueOff val="-4464770"/>
                <a:satOff val="26899"/>
                <a:lumOff val="2156"/>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en-US" sz="3600" kern="1200" dirty="0" smtClean="0">
              <a:latin typeface="Comic Sans MS" pitchFamily="66" charset="0"/>
            </a:rPr>
            <a:t>You can use queries and forms.</a:t>
          </a:r>
          <a:endParaRPr lang="en-US" sz="3600" kern="1200" dirty="0">
            <a:latin typeface="Comic Sans MS" pitchFamily="66" charset="0"/>
          </a:endParaRPr>
        </a:p>
      </dsp:txBody>
      <dsp:txXfrm>
        <a:off x="0" y="3456659"/>
        <a:ext cx="8458200" cy="1600559"/>
      </dsp:txXfrm>
    </dsp:sp>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666BC04-E054-4079-AFF4-A7536E960047}">
      <dsp:nvSpPr>
        <dsp:cNvPr id="0" name=""/>
        <dsp:cNvSpPr/>
      </dsp:nvSpPr>
      <dsp:spPr>
        <a:xfrm>
          <a:off x="0" y="134099"/>
          <a:ext cx="8305800" cy="755820"/>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n-US" sz="1700" kern="1200" dirty="0" smtClean="0">
              <a:latin typeface="Comic Sans MS" pitchFamily="66" charset="0"/>
            </a:rPr>
            <a:t>A query is a question about certain fields, based on the relationships between tables.</a:t>
          </a:r>
          <a:endParaRPr lang="en-US" sz="1700" kern="1200" dirty="0">
            <a:latin typeface="Comic Sans MS" pitchFamily="66" charset="0"/>
          </a:endParaRPr>
        </a:p>
      </dsp:txBody>
      <dsp:txXfrm>
        <a:off x="0" y="134099"/>
        <a:ext cx="8305800" cy="755820"/>
      </dsp:txXfrm>
    </dsp:sp>
    <dsp:sp modelId="{16532B4C-1117-4061-8A0B-13BC2A978F79}">
      <dsp:nvSpPr>
        <dsp:cNvPr id="0" name=""/>
        <dsp:cNvSpPr/>
      </dsp:nvSpPr>
      <dsp:spPr>
        <a:xfrm>
          <a:off x="0" y="938880"/>
          <a:ext cx="8305800" cy="755820"/>
        </a:xfrm>
        <a:prstGeom prst="roundRect">
          <a:avLst/>
        </a:prstGeom>
        <a:gradFill rotWithShape="0">
          <a:gsLst>
            <a:gs pos="0">
              <a:schemeClr val="accent4">
                <a:hueOff val="-4464770"/>
                <a:satOff val="26899"/>
                <a:lumOff val="2156"/>
                <a:alphaOff val="0"/>
                <a:tint val="50000"/>
                <a:satMod val="300000"/>
              </a:schemeClr>
            </a:gs>
            <a:gs pos="35000">
              <a:schemeClr val="accent4">
                <a:hueOff val="-4464770"/>
                <a:satOff val="26899"/>
                <a:lumOff val="2156"/>
                <a:alphaOff val="0"/>
                <a:tint val="37000"/>
                <a:satMod val="300000"/>
              </a:schemeClr>
            </a:gs>
            <a:gs pos="100000">
              <a:schemeClr val="accent4">
                <a:hueOff val="-4464770"/>
                <a:satOff val="26899"/>
                <a:lumOff val="2156"/>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n-US" sz="1700" kern="1200" dirty="0" smtClean="0">
              <a:latin typeface="Comic Sans MS" pitchFamily="66" charset="0"/>
            </a:rPr>
            <a:t>So, a query can pull together information from disparate tables.  You save the QUESTION, not the answer, so you can always get updated information.</a:t>
          </a:r>
        </a:p>
      </dsp:txBody>
      <dsp:txXfrm>
        <a:off x="0" y="938880"/>
        <a:ext cx="8305800" cy="755820"/>
      </dsp:txXfrm>
    </dsp:sp>
  </dsp:spTree>
</dsp:drawing>
</file>

<file path=ppt/diagrams/drawing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7073072-7051-437E-A8AC-2954A56952EA}">
      <dsp:nvSpPr>
        <dsp:cNvPr id="0" name=""/>
        <dsp:cNvSpPr/>
      </dsp:nvSpPr>
      <dsp:spPr>
        <a:xfrm>
          <a:off x="0" y="435536"/>
          <a:ext cx="2590800" cy="2245083"/>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n-US" sz="1700" kern="1200" dirty="0" smtClean="0">
              <a:latin typeface="Comic Sans MS" pitchFamily="66" charset="0"/>
            </a:rPr>
            <a:t>A form allows you to view a single record at a time, laid out in a way that makes it easier to digest.</a:t>
          </a:r>
        </a:p>
      </dsp:txBody>
      <dsp:txXfrm>
        <a:off x="0" y="435536"/>
        <a:ext cx="2590800" cy="2245083"/>
      </dsp:txXfrm>
    </dsp:sp>
    <dsp:sp modelId="{9D72182C-736F-43C9-9B04-3FB2E7B76861}">
      <dsp:nvSpPr>
        <dsp:cNvPr id="0" name=""/>
        <dsp:cNvSpPr/>
      </dsp:nvSpPr>
      <dsp:spPr>
        <a:xfrm>
          <a:off x="0" y="2729579"/>
          <a:ext cx="2590800" cy="2245083"/>
        </a:xfrm>
        <a:prstGeom prst="roundRect">
          <a:avLst/>
        </a:prstGeom>
        <a:gradFill rotWithShape="0">
          <a:gsLst>
            <a:gs pos="0">
              <a:schemeClr val="accent4">
                <a:hueOff val="-4464770"/>
                <a:satOff val="26899"/>
                <a:lumOff val="2156"/>
                <a:alphaOff val="0"/>
                <a:tint val="50000"/>
                <a:satMod val="300000"/>
              </a:schemeClr>
            </a:gs>
            <a:gs pos="35000">
              <a:schemeClr val="accent4">
                <a:hueOff val="-4464770"/>
                <a:satOff val="26899"/>
                <a:lumOff val="2156"/>
                <a:alphaOff val="0"/>
                <a:tint val="37000"/>
                <a:satMod val="300000"/>
              </a:schemeClr>
            </a:gs>
            <a:gs pos="100000">
              <a:schemeClr val="accent4">
                <a:hueOff val="-4464770"/>
                <a:satOff val="26899"/>
                <a:lumOff val="2156"/>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n-US" sz="1700" kern="1200" dirty="0" smtClean="0">
              <a:latin typeface="Comic Sans MS" pitchFamily="66" charset="0"/>
            </a:rPr>
            <a:t>For example,  answers from a test may be in one long record in the table, but can be displayed to look like the paper test for data entry.</a:t>
          </a:r>
        </a:p>
      </dsp:txBody>
      <dsp:txXfrm>
        <a:off x="0" y="2729579"/>
        <a:ext cx="2590800" cy="224508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defRPr sz="3600">
                <a:latin typeface="Comic Sans MS" pitchFamily="66"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normAutofit/>
          </a:bodyPr>
          <a:lstStyle>
            <a:lvl1pPr marL="0" indent="0" algn="ctr">
              <a:buNone/>
              <a:defRPr sz="2800">
                <a:solidFill>
                  <a:schemeClr val="tx1">
                    <a:tint val="75000"/>
                  </a:schemeClr>
                </a:solidFill>
                <a:latin typeface="Comic Sans MS" pitchFamily="66"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3C18F60F-8E56-4EF0-9926-9A09358EC0B1}" type="datetimeFigureOut">
              <a:rPr lang="en-US" smtClean="0"/>
              <a:t>4/29/2010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0DEEBA-B1B2-4ECE-B446-7DE91E49360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18F60F-8E56-4EF0-9926-9A09358EC0B1}" type="datetimeFigureOut">
              <a:rPr lang="en-US" smtClean="0"/>
              <a:t>4/29/2010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0DEEBA-B1B2-4ECE-B446-7DE91E49360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18F60F-8E56-4EF0-9926-9A09358EC0B1}" type="datetimeFigureOut">
              <a:rPr lang="en-US" smtClean="0"/>
              <a:t>4/29/2010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0DEEBA-B1B2-4ECE-B446-7DE91E49360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18F60F-8E56-4EF0-9926-9A09358EC0B1}" type="datetimeFigureOut">
              <a:rPr lang="en-US" smtClean="0"/>
              <a:t>4/29/2010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0DEEBA-B1B2-4ECE-B446-7DE91E49360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18F60F-8E56-4EF0-9926-9A09358EC0B1}" type="datetimeFigureOut">
              <a:rPr lang="en-US" smtClean="0"/>
              <a:t>4/29/2010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0DEEBA-B1B2-4ECE-B446-7DE91E49360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C18F60F-8E56-4EF0-9926-9A09358EC0B1}" type="datetimeFigureOut">
              <a:rPr lang="en-US" smtClean="0"/>
              <a:t>4/29/2010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0DEEBA-B1B2-4ECE-B446-7DE91E49360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C18F60F-8E56-4EF0-9926-9A09358EC0B1}" type="datetimeFigureOut">
              <a:rPr lang="en-US" smtClean="0"/>
              <a:t>4/29/2010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0DEEBA-B1B2-4ECE-B446-7DE91E49360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C18F60F-8E56-4EF0-9926-9A09358EC0B1}" type="datetimeFigureOut">
              <a:rPr lang="en-US" smtClean="0"/>
              <a:t>4/29/2010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0DEEBA-B1B2-4ECE-B446-7DE91E49360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18F60F-8E56-4EF0-9926-9A09358EC0B1}" type="datetimeFigureOut">
              <a:rPr lang="en-US" smtClean="0"/>
              <a:t>4/29/2010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0DEEBA-B1B2-4ECE-B446-7DE91E49360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18F60F-8E56-4EF0-9926-9A09358EC0B1}" type="datetimeFigureOut">
              <a:rPr lang="en-US" smtClean="0"/>
              <a:t>4/29/2010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0DEEBA-B1B2-4ECE-B446-7DE91E49360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18F60F-8E56-4EF0-9926-9A09358EC0B1}" type="datetimeFigureOut">
              <a:rPr lang="en-US" smtClean="0"/>
              <a:t>4/29/2010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0DEEBA-B1B2-4ECE-B446-7DE91E49360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18F60F-8E56-4EF0-9926-9A09358EC0B1}" type="datetimeFigureOut">
              <a:rPr lang="en-US" smtClean="0"/>
              <a:t>4/29/2010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0DEEBA-B1B2-4ECE-B446-7DE91E49360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Comic Sans MS" pitchFamily="66"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Comic Sans MS" pitchFamily="66"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Comic Sans MS" pitchFamily="66"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Comic Sans MS" pitchFamily="66"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Comic Sans MS" pitchFamily="66"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Comic Sans MS" pitchFamily="66"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2.jpe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3.xml.rels><?xml version="1.0" encoding="UTF-8" standalone="yes"?>
<Relationships xmlns="http://schemas.openxmlformats.org/package/2006/relationships"><Relationship Id="rId8" Type="http://schemas.openxmlformats.org/officeDocument/2006/relationships/image" Target="../media/image4.tiff"/><Relationship Id="rId3" Type="http://schemas.openxmlformats.org/officeDocument/2006/relationships/diagramLayout" Target="../diagrams/layout8.xml"/><Relationship Id="rId7" Type="http://schemas.openxmlformats.org/officeDocument/2006/relationships/image" Target="../media/image3.tiff"/><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9.xml"/><Relationship Id="rId7" Type="http://schemas.openxmlformats.org/officeDocument/2006/relationships/image" Target="../media/image5.tiff"/><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Relational Databases</a:t>
            </a:r>
            <a:endParaRPr lang="en-US" dirty="0"/>
          </a:p>
        </p:txBody>
      </p:sp>
      <p:sp>
        <p:nvSpPr>
          <p:cNvPr id="3" name="Subtitle 2"/>
          <p:cNvSpPr>
            <a:spLocks noGrp="1"/>
          </p:cNvSpPr>
          <p:nvPr>
            <p:ph type="subTitle" idx="1"/>
          </p:nvPr>
        </p:nvSpPr>
        <p:spPr>
          <a:xfrm>
            <a:off x="1371600" y="3886200"/>
            <a:ext cx="6400800" cy="838200"/>
          </a:xfrm>
        </p:spPr>
        <p:txBody>
          <a:bodyPr/>
          <a:lstStyle/>
          <a:p>
            <a:r>
              <a:rPr lang="en-US" dirty="0" smtClean="0"/>
              <a:t>Exploring with Microsoft Access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6400800" y="3581400"/>
          <a:ext cx="2032000" cy="2966720"/>
        </p:xfrm>
        <a:graphic>
          <a:graphicData uri="http://schemas.openxmlformats.org/drawingml/2006/table">
            <a:tbl>
              <a:tblPr firstRow="1" bandRow="1">
                <a:tableStyleId>{5C22544A-7EE6-4342-B048-85BDC9FD1C3A}</a:tableStyleId>
              </a:tblPr>
              <a:tblGrid>
                <a:gridCol w="1016000"/>
                <a:gridCol w="1016000"/>
              </a:tblGrid>
              <a:tr h="370840">
                <a:tc>
                  <a:txBody>
                    <a:bodyPr/>
                    <a:lstStyle/>
                    <a:p>
                      <a:r>
                        <a:rPr lang="en-US" dirty="0" err="1" smtClean="0"/>
                        <a:t>SubjID</a:t>
                      </a:r>
                      <a:endParaRPr lang="en-US" dirty="0"/>
                    </a:p>
                  </a:txBody>
                  <a:tcPr/>
                </a:tc>
                <a:tc>
                  <a:txBody>
                    <a:bodyPr/>
                    <a:lstStyle/>
                    <a:p>
                      <a:r>
                        <a:rPr lang="en-US" dirty="0" smtClean="0"/>
                        <a:t>Med</a:t>
                      </a:r>
                      <a:endParaRPr lang="en-US" dirty="0"/>
                    </a:p>
                  </a:txBody>
                  <a:tcPr/>
                </a:tc>
              </a:tr>
              <a:tr h="370840">
                <a:tc>
                  <a:txBody>
                    <a:bodyPr/>
                    <a:lstStyle/>
                    <a:p>
                      <a:r>
                        <a:rPr lang="en-US" dirty="0" smtClean="0"/>
                        <a:t>sub1</a:t>
                      </a:r>
                      <a:endParaRPr lang="en-US" dirty="0"/>
                    </a:p>
                  </a:txBody>
                  <a:tcPr/>
                </a:tc>
                <a:tc>
                  <a:txBody>
                    <a:bodyPr/>
                    <a:lstStyle/>
                    <a:p>
                      <a:r>
                        <a:rPr lang="en-US" dirty="0" smtClean="0"/>
                        <a:t>Aspirin</a:t>
                      </a:r>
                      <a:endParaRPr lang="en-US" dirty="0"/>
                    </a:p>
                  </a:txBody>
                  <a:tcPr/>
                </a:tc>
              </a:tr>
              <a:tr h="370840">
                <a:tc>
                  <a:txBody>
                    <a:bodyPr/>
                    <a:lstStyle/>
                    <a:p>
                      <a:r>
                        <a:rPr lang="en-US" dirty="0" smtClean="0"/>
                        <a:t>sub1</a:t>
                      </a:r>
                      <a:endParaRPr lang="en-US" dirty="0"/>
                    </a:p>
                  </a:txBody>
                  <a:tcPr/>
                </a:tc>
                <a:tc>
                  <a:txBody>
                    <a:bodyPr/>
                    <a:lstStyle/>
                    <a:p>
                      <a:r>
                        <a:rPr lang="en-US" dirty="0" err="1" smtClean="0"/>
                        <a:t>Prilosec</a:t>
                      </a:r>
                      <a:endParaRPr lang="en-US" dirty="0"/>
                    </a:p>
                  </a:txBody>
                  <a:tcPr/>
                </a:tc>
              </a:tr>
              <a:tr h="370840">
                <a:tc>
                  <a:txBody>
                    <a:bodyPr/>
                    <a:lstStyle/>
                    <a:p>
                      <a:r>
                        <a:rPr lang="en-US" dirty="0" smtClean="0"/>
                        <a:t>sub1</a:t>
                      </a:r>
                      <a:endParaRPr lang="en-US" dirty="0"/>
                    </a:p>
                  </a:txBody>
                  <a:tcPr/>
                </a:tc>
                <a:tc>
                  <a:txBody>
                    <a:bodyPr/>
                    <a:lstStyle/>
                    <a:p>
                      <a:r>
                        <a:rPr lang="en-US" dirty="0" err="1" smtClean="0"/>
                        <a:t>Ambien</a:t>
                      </a:r>
                      <a:endParaRPr lang="en-US" dirty="0"/>
                    </a:p>
                  </a:txBody>
                  <a:tcPr/>
                </a:tc>
              </a:tr>
              <a:tr h="370840">
                <a:tc>
                  <a:txBody>
                    <a:bodyPr/>
                    <a:lstStyle/>
                    <a:p>
                      <a:r>
                        <a:rPr lang="en-US" dirty="0" smtClean="0"/>
                        <a:t>sub1</a:t>
                      </a:r>
                      <a:endParaRPr lang="en-US" dirty="0"/>
                    </a:p>
                  </a:txBody>
                  <a:tcPr/>
                </a:tc>
                <a:tc>
                  <a:txBody>
                    <a:bodyPr/>
                    <a:lstStyle/>
                    <a:p>
                      <a:r>
                        <a:rPr lang="en-US" dirty="0" err="1" smtClean="0"/>
                        <a:t>Flagyl</a:t>
                      </a:r>
                      <a:endParaRPr lang="en-US" dirty="0"/>
                    </a:p>
                  </a:txBody>
                  <a:tcPr/>
                </a:tc>
              </a:tr>
              <a:tr h="370840">
                <a:tc>
                  <a:txBody>
                    <a:bodyPr/>
                    <a:lstStyle/>
                    <a:p>
                      <a:r>
                        <a:rPr lang="en-US" dirty="0" smtClean="0"/>
                        <a:t>sub1</a:t>
                      </a:r>
                      <a:endParaRPr lang="en-US" dirty="0"/>
                    </a:p>
                  </a:txBody>
                  <a:tcPr/>
                </a:tc>
                <a:tc>
                  <a:txBody>
                    <a:bodyPr/>
                    <a:lstStyle/>
                    <a:p>
                      <a:r>
                        <a:rPr lang="en-US" dirty="0" smtClean="0"/>
                        <a:t>Estrogen</a:t>
                      </a:r>
                      <a:endParaRPr lang="en-US" dirty="0"/>
                    </a:p>
                  </a:txBody>
                  <a:tcPr/>
                </a:tc>
              </a:tr>
              <a:tr h="370840">
                <a:tc>
                  <a:txBody>
                    <a:bodyPr/>
                    <a:lstStyle/>
                    <a:p>
                      <a:r>
                        <a:rPr lang="en-US" dirty="0" smtClean="0"/>
                        <a:t>sub3</a:t>
                      </a:r>
                      <a:endParaRPr lang="en-US" dirty="0"/>
                    </a:p>
                  </a:txBody>
                  <a:tcPr/>
                </a:tc>
                <a:tc>
                  <a:txBody>
                    <a:bodyPr/>
                    <a:lstStyle/>
                    <a:p>
                      <a:r>
                        <a:rPr lang="en-US" dirty="0" err="1" smtClean="0"/>
                        <a:t>Lexapro</a:t>
                      </a:r>
                      <a:endParaRPr lang="en-US" dirty="0"/>
                    </a:p>
                  </a:txBody>
                  <a:tcPr/>
                </a:tc>
              </a:tr>
              <a:tr h="370840">
                <a:tc>
                  <a:txBody>
                    <a:bodyPr/>
                    <a:lstStyle/>
                    <a:p>
                      <a:r>
                        <a:rPr lang="en-US" dirty="0" smtClean="0"/>
                        <a:t>sub3</a:t>
                      </a:r>
                      <a:endParaRPr lang="en-US" dirty="0"/>
                    </a:p>
                  </a:txBody>
                  <a:tcPr/>
                </a:tc>
                <a:tc>
                  <a:txBody>
                    <a:bodyPr/>
                    <a:lstStyle/>
                    <a:p>
                      <a:r>
                        <a:rPr lang="en-US" dirty="0" err="1" smtClean="0"/>
                        <a:t>Pristiq</a:t>
                      </a:r>
                      <a:endParaRPr lang="en-US" dirty="0"/>
                    </a:p>
                  </a:txBody>
                  <a:tcPr/>
                </a:tc>
              </a:tr>
            </a:tbl>
          </a:graphicData>
        </a:graphic>
      </p:graphicFrame>
      <p:graphicFrame>
        <p:nvGraphicFramePr>
          <p:cNvPr id="5" name="Table 4"/>
          <p:cNvGraphicFramePr>
            <a:graphicFrameLocks noGrp="1"/>
          </p:cNvGraphicFramePr>
          <p:nvPr/>
        </p:nvGraphicFramePr>
        <p:xfrm>
          <a:off x="3276600" y="3733800"/>
          <a:ext cx="2032000" cy="1478281"/>
        </p:xfrm>
        <a:graphic>
          <a:graphicData uri="http://schemas.openxmlformats.org/drawingml/2006/table">
            <a:tbl>
              <a:tblPr firstRow="1" bandRow="1">
                <a:tableStyleId>{5C22544A-7EE6-4342-B048-85BDC9FD1C3A}</a:tableStyleId>
              </a:tblPr>
              <a:tblGrid>
                <a:gridCol w="1016000"/>
                <a:gridCol w="1016000"/>
              </a:tblGrid>
              <a:tr h="381001">
                <a:tc>
                  <a:txBody>
                    <a:bodyPr/>
                    <a:lstStyle/>
                    <a:p>
                      <a:r>
                        <a:rPr lang="en-US" dirty="0" smtClean="0"/>
                        <a:t>Name</a:t>
                      </a:r>
                      <a:endParaRPr lang="en-US" dirty="0"/>
                    </a:p>
                  </a:txBody>
                  <a:tcPr/>
                </a:tc>
                <a:tc>
                  <a:txBody>
                    <a:bodyPr/>
                    <a:lstStyle/>
                    <a:p>
                      <a:r>
                        <a:rPr lang="en-US" dirty="0" err="1" smtClean="0"/>
                        <a:t>SubjID</a:t>
                      </a:r>
                      <a:endParaRPr lang="en-US" dirty="0"/>
                    </a:p>
                  </a:txBody>
                  <a:tcPr/>
                </a:tc>
              </a:tr>
              <a:tr h="272759">
                <a:tc>
                  <a:txBody>
                    <a:bodyPr/>
                    <a:lstStyle/>
                    <a:p>
                      <a:r>
                        <a:rPr lang="en-US" dirty="0" smtClean="0"/>
                        <a:t>Joe</a:t>
                      </a:r>
                      <a:endParaRPr lang="en-US" dirty="0"/>
                    </a:p>
                  </a:txBody>
                  <a:tcPr/>
                </a:tc>
                <a:tc>
                  <a:txBody>
                    <a:bodyPr/>
                    <a:lstStyle/>
                    <a:p>
                      <a:r>
                        <a:rPr lang="en-US" dirty="0" smtClean="0"/>
                        <a:t>sub1</a:t>
                      </a:r>
                      <a:endParaRPr lang="en-US" dirty="0"/>
                    </a:p>
                  </a:txBody>
                  <a:tcPr/>
                </a:tc>
              </a:tr>
              <a:tr h="272759">
                <a:tc>
                  <a:txBody>
                    <a:bodyPr/>
                    <a:lstStyle/>
                    <a:p>
                      <a:r>
                        <a:rPr lang="en-US" dirty="0" smtClean="0"/>
                        <a:t>Fred</a:t>
                      </a:r>
                      <a:endParaRPr lang="en-US" dirty="0"/>
                    </a:p>
                  </a:txBody>
                  <a:tcPr/>
                </a:tc>
                <a:tc>
                  <a:txBody>
                    <a:bodyPr/>
                    <a:lstStyle/>
                    <a:p>
                      <a:r>
                        <a:rPr lang="en-US" dirty="0" smtClean="0"/>
                        <a:t>sub2</a:t>
                      </a:r>
                      <a:endParaRPr lang="en-US" dirty="0"/>
                    </a:p>
                  </a:txBody>
                  <a:tcPr/>
                </a:tc>
              </a:tr>
              <a:tr h="272759">
                <a:tc>
                  <a:txBody>
                    <a:bodyPr/>
                    <a:lstStyle/>
                    <a:p>
                      <a:r>
                        <a:rPr lang="en-US" dirty="0" smtClean="0"/>
                        <a:t>Mary</a:t>
                      </a:r>
                      <a:endParaRPr lang="en-US" dirty="0"/>
                    </a:p>
                  </a:txBody>
                  <a:tcPr/>
                </a:tc>
                <a:tc>
                  <a:txBody>
                    <a:bodyPr/>
                    <a:lstStyle/>
                    <a:p>
                      <a:r>
                        <a:rPr lang="en-US" dirty="0" smtClean="0"/>
                        <a:t>sub3</a:t>
                      </a:r>
                      <a:endParaRPr lang="en-US" dirty="0"/>
                    </a:p>
                  </a:txBody>
                  <a:tcPr/>
                </a:tc>
              </a:tr>
            </a:tbl>
          </a:graphicData>
        </a:graphic>
      </p:graphicFrame>
      <p:sp>
        <p:nvSpPr>
          <p:cNvPr id="7" name="Title 1"/>
          <p:cNvSpPr txBox="1">
            <a:spLocks/>
          </p:cNvSpPr>
          <p:nvPr/>
        </p:nvSpPr>
        <p:spPr>
          <a:xfrm>
            <a:off x="2057400" y="228600"/>
            <a:ext cx="6477000" cy="685800"/>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endParaRPr kumimoji="0" lang="en-US" sz="2800" b="0" i="0" u="none" strike="noStrike" kern="1200" cap="none" spc="0" normalizeH="0" baseline="0" noProof="0" dirty="0" smtClean="0">
              <a:ln>
                <a:noFill/>
              </a:ln>
              <a:solidFill>
                <a:schemeClr val="tx1"/>
              </a:solidFill>
              <a:effectLst/>
              <a:uLnTx/>
              <a:uFillTx/>
              <a:latin typeface="Comic Sans MS" pitchFamily="66" charset="0"/>
              <a:ea typeface="+mj-ea"/>
              <a:cs typeface="+mj-cs"/>
            </a:endParaRPr>
          </a:p>
        </p:txBody>
      </p:sp>
      <p:graphicFrame>
        <p:nvGraphicFramePr>
          <p:cNvPr id="18" name="Diagram 17"/>
          <p:cNvGraphicFramePr/>
          <p:nvPr/>
        </p:nvGraphicFramePr>
        <p:xfrm>
          <a:off x="304800" y="228600"/>
          <a:ext cx="8382000" cy="2667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10" name="Straight Arrow Connector 9"/>
          <p:cNvCxnSpPr/>
          <p:nvPr/>
        </p:nvCxnSpPr>
        <p:spPr>
          <a:xfrm flipV="1">
            <a:off x="5334000" y="4191000"/>
            <a:ext cx="990600" cy="762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Straight Arrow Connector 11"/>
          <p:cNvCxnSpPr/>
          <p:nvPr/>
        </p:nvCxnSpPr>
        <p:spPr>
          <a:xfrm>
            <a:off x="5334000" y="4267200"/>
            <a:ext cx="990600" cy="3048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3" name="Straight Arrow Connector 12"/>
          <p:cNvCxnSpPr/>
          <p:nvPr/>
        </p:nvCxnSpPr>
        <p:spPr>
          <a:xfrm>
            <a:off x="5334000" y="4267200"/>
            <a:ext cx="1066800" cy="6858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9" name="TextBox 18"/>
          <p:cNvSpPr txBox="1"/>
          <p:nvPr/>
        </p:nvSpPr>
        <p:spPr>
          <a:xfrm>
            <a:off x="4495800" y="5486400"/>
            <a:ext cx="1601721" cy="369332"/>
          </a:xfrm>
          <a:prstGeom prst="rect">
            <a:avLst/>
          </a:prstGeom>
          <a:noFill/>
        </p:spPr>
        <p:txBody>
          <a:bodyPr wrap="none" rtlCol="0">
            <a:spAutoFit/>
          </a:bodyPr>
          <a:lstStyle/>
          <a:p>
            <a:r>
              <a:rPr lang="en-US" dirty="0" smtClean="0">
                <a:solidFill>
                  <a:srgbClr val="0070C0"/>
                </a:solidFill>
                <a:latin typeface="Comic Sans MS" pitchFamily="66" charset="0"/>
              </a:rPr>
              <a:t>One-to-Many</a:t>
            </a:r>
            <a:endParaRPr lang="en-US" dirty="0">
              <a:solidFill>
                <a:srgbClr val="0070C0"/>
              </a:solidFill>
              <a:latin typeface="Comic Sans MS" pitchFamily="66" charset="0"/>
            </a:endParaRPr>
          </a:p>
        </p:txBody>
      </p:sp>
      <p:sp>
        <p:nvSpPr>
          <p:cNvPr id="15" name="TextBox 14"/>
          <p:cNvSpPr txBox="1"/>
          <p:nvPr/>
        </p:nvSpPr>
        <p:spPr>
          <a:xfrm>
            <a:off x="3276600" y="3048000"/>
            <a:ext cx="2351926" cy="369332"/>
          </a:xfrm>
          <a:prstGeom prst="rect">
            <a:avLst/>
          </a:prstGeom>
          <a:noFill/>
        </p:spPr>
        <p:txBody>
          <a:bodyPr wrap="none" rtlCol="0">
            <a:spAutoFit/>
          </a:bodyPr>
          <a:lstStyle/>
          <a:p>
            <a:r>
              <a:rPr lang="en-US" dirty="0" smtClean="0">
                <a:latin typeface="Comic Sans MS" pitchFamily="66" charset="0"/>
              </a:rPr>
              <a:t>Demographics Table</a:t>
            </a:r>
            <a:endParaRPr lang="en-US" dirty="0">
              <a:latin typeface="Comic Sans MS" pitchFamily="66" charset="0"/>
            </a:endParaRPr>
          </a:p>
        </p:txBody>
      </p:sp>
      <p:sp>
        <p:nvSpPr>
          <p:cNvPr id="16" name="TextBox 15"/>
          <p:cNvSpPr txBox="1"/>
          <p:nvPr/>
        </p:nvSpPr>
        <p:spPr>
          <a:xfrm>
            <a:off x="6477000" y="3048000"/>
            <a:ext cx="1326004" cy="369332"/>
          </a:xfrm>
          <a:prstGeom prst="rect">
            <a:avLst/>
          </a:prstGeom>
          <a:noFill/>
        </p:spPr>
        <p:txBody>
          <a:bodyPr wrap="none" rtlCol="0">
            <a:spAutoFit/>
          </a:bodyPr>
          <a:lstStyle/>
          <a:p>
            <a:r>
              <a:rPr lang="en-US" dirty="0" smtClean="0">
                <a:latin typeface="Comic Sans MS" pitchFamily="66" charset="0"/>
              </a:rPr>
              <a:t>Drug table</a:t>
            </a:r>
            <a:endParaRPr lang="en-US" dirty="0">
              <a:latin typeface="Comic Sans MS" pitchFamily="66" charset="0"/>
            </a:endParaRPr>
          </a:p>
        </p:txBody>
      </p:sp>
      <p:pic>
        <p:nvPicPr>
          <p:cNvPr id="17" name="Picture 16" descr="key.jpeg"/>
          <p:cNvPicPr>
            <a:picLocks noChangeAspect="1"/>
          </p:cNvPicPr>
          <p:nvPr/>
        </p:nvPicPr>
        <p:blipFill>
          <a:blip r:embed="rId7" cstate="print"/>
          <a:stretch>
            <a:fillRect/>
          </a:stretch>
        </p:blipFill>
        <p:spPr>
          <a:xfrm>
            <a:off x="838200" y="3429000"/>
            <a:ext cx="1219200" cy="2670629"/>
          </a:xfrm>
          <a:prstGeom prst="rect">
            <a:avLst/>
          </a:prstGeom>
        </p:spPr>
      </p:pic>
      <p:pic>
        <p:nvPicPr>
          <p:cNvPr id="20" name="Picture 19" descr="key.jpeg"/>
          <p:cNvPicPr>
            <a:picLocks noChangeAspect="1"/>
          </p:cNvPicPr>
          <p:nvPr/>
        </p:nvPicPr>
        <p:blipFill>
          <a:blip r:embed="rId7" cstate="print"/>
          <a:stretch>
            <a:fillRect/>
          </a:stretch>
        </p:blipFill>
        <p:spPr>
          <a:xfrm>
            <a:off x="5029200" y="3657600"/>
            <a:ext cx="219075" cy="47987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Many Tables?</a:t>
            </a:r>
            <a:endParaRPr lang="en-US" dirty="0"/>
          </a:p>
        </p:txBody>
      </p:sp>
      <p:graphicFrame>
        <p:nvGraphicFramePr>
          <p:cNvPr id="4" name="Content Placeholder 3"/>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304800" y="1143000"/>
          <a:ext cx="8458200"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609600"/>
          <a:ext cx="8305800" cy="1828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4"/>
          <p:cNvSpPr>
            <a:spLocks noGrp="1"/>
          </p:cNvSpPr>
          <p:nvPr>
            <p:ph type="title"/>
          </p:nvPr>
        </p:nvSpPr>
        <p:spPr>
          <a:xfrm>
            <a:off x="2133600" y="0"/>
            <a:ext cx="4572000" cy="792162"/>
          </a:xfrm>
        </p:spPr>
        <p:txBody>
          <a:bodyPr>
            <a:normAutofit/>
          </a:bodyPr>
          <a:lstStyle/>
          <a:p>
            <a:r>
              <a:rPr lang="en-US" sz="3600" dirty="0" smtClean="0"/>
              <a:t>Queries</a:t>
            </a:r>
            <a:endParaRPr lang="en-US" sz="3600" dirty="0"/>
          </a:p>
        </p:txBody>
      </p:sp>
      <p:pic>
        <p:nvPicPr>
          <p:cNvPr id="9" name="Picture 8" descr="query1.tiff"/>
          <p:cNvPicPr>
            <a:picLocks noChangeAspect="1"/>
          </p:cNvPicPr>
          <p:nvPr/>
        </p:nvPicPr>
        <p:blipFill>
          <a:blip r:embed="rId7" cstate="print"/>
          <a:stretch>
            <a:fillRect/>
          </a:stretch>
        </p:blipFill>
        <p:spPr>
          <a:xfrm>
            <a:off x="381000" y="2362200"/>
            <a:ext cx="6781800" cy="3881573"/>
          </a:xfrm>
          <a:prstGeom prst="rect">
            <a:avLst/>
          </a:prstGeom>
        </p:spPr>
      </p:pic>
      <p:pic>
        <p:nvPicPr>
          <p:cNvPr id="7" name="Picture 6" descr="query2.tiff"/>
          <p:cNvPicPr>
            <a:picLocks noChangeAspect="1"/>
          </p:cNvPicPr>
          <p:nvPr/>
        </p:nvPicPr>
        <p:blipFill>
          <a:blip r:embed="rId8" cstate="print"/>
          <a:stretch>
            <a:fillRect/>
          </a:stretch>
        </p:blipFill>
        <p:spPr>
          <a:xfrm>
            <a:off x="3962400" y="5105400"/>
            <a:ext cx="4953000" cy="164053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152400"/>
            <a:ext cx="2895600" cy="715962"/>
          </a:xfrm>
        </p:spPr>
        <p:txBody>
          <a:bodyPr>
            <a:normAutofit/>
          </a:bodyPr>
          <a:lstStyle/>
          <a:p>
            <a:r>
              <a:rPr lang="en-US" sz="3600" dirty="0" smtClean="0"/>
              <a:t>Forms</a:t>
            </a:r>
            <a:endParaRPr lang="en-US" sz="3600" dirty="0"/>
          </a:p>
        </p:txBody>
      </p:sp>
      <p:graphicFrame>
        <p:nvGraphicFramePr>
          <p:cNvPr id="4" name="Content Placeholder 3"/>
          <p:cNvGraphicFramePr>
            <a:graphicFrameLocks noGrp="1"/>
          </p:cNvGraphicFramePr>
          <p:nvPr>
            <p:ph idx="1"/>
          </p:nvPr>
        </p:nvGraphicFramePr>
        <p:xfrm>
          <a:off x="304800" y="838200"/>
          <a:ext cx="2590800" cy="541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descr="form1.tiff"/>
          <p:cNvPicPr>
            <a:picLocks noChangeAspect="1"/>
          </p:cNvPicPr>
          <p:nvPr/>
        </p:nvPicPr>
        <p:blipFill>
          <a:blip r:embed="rId7" cstate="print"/>
          <a:stretch>
            <a:fillRect/>
          </a:stretch>
        </p:blipFill>
        <p:spPr>
          <a:xfrm>
            <a:off x="3048000" y="990600"/>
            <a:ext cx="5876304" cy="56388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28600"/>
            <a:ext cx="4724400" cy="563562"/>
          </a:xfrm>
        </p:spPr>
        <p:txBody>
          <a:bodyPr>
            <a:normAutofit fontScale="90000"/>
          </a:bodyPr>
          <a:lstStyle/>
          <a:p>
            <a:r>
              <a:rPr lang="en-US" sz="3600" dirty="0" smtClean="0"/>
              <a:t>You Can Do it</a:t>
            </a:r>
            <a:endParaRPr lang="en-US" sz="3600" dirty="0"/>
          </a:p>
        </p:txBody>
      </p:sp>
      <p:graphicFrame>
        <p:nvGraphicFramePr>
          <p:cNvPr id="4" name="Content Placeholder 3"/>
          <p:cNvGraphicFramePr>
            <a:graphicFrameLocks noGrp="1"/>
          </p:cNvGraphicFramePr>
          <p:nvPr>
            <p:ph idx="1"/>
          </p:nvPr>
        </p:nvGraphicFramePr>
        <p:xfrm>
          <a:off x="381000" y="914400"/>
          <a:ext cx="8229600" cy="5562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868362"/>
          </a:xfrm>
        </p:spPr>
        <p:txBody>
          <a:bodyPr/>
          <a:lstStyle/>
          <a:p>
            <a:r>
              <a:rPr lang="en-US" dirty="0" smtClean="0"/>
              <a:t>Excel is a flat database</a:t>
            </a:r>
            <a:endParaRPr lang="en-US" dirty="0"/>
          </a:p>
        </p:txBody>
      </p:sp>
      <p:pic>
        <p:nvPicPr>
          <p:cNvPr id="4" name="Picture 3" descr="table.tiff"/>
          <p:cNvPicPr>
            <a:picLocks noChangeAspect="1"/>
          </p:cNvPicPr>
          <p:nvPr/>
        </p:nvPicPr>
        <p:blipFill>
          <a:blip r:embed="rId2" cstate="print"/>
          <a:stretch>
            <a:fillRect/>
          </a:stretch>
        </p:blipFill>
        <p:spPr>
          <a:xfrm>
            <a:off x="2057400" y="2362200"/>
            <a:ext cx="6398772" cy="2667000"/>
          </a:xfrm>
          <a:prstGeom prst="rect">
            <a:avLst/>
          </a:prstGeom>
        </p:spPr>
      </p:pic>
      <p:sp>
        <p:nvSpPr>
          <p:cNvPr id="5" name="TextBox 4"/>
          <p:cNvSpPr txBox="1"/>
          <p:nvPr/>
        </p:nvSpPr>
        <p:spPr>
          <a:xfrm>
            <a:off x="1828800" y="5715000"/>
            <a:ext cx="5589992" cy="369332"/>
          </a:xfrm>
          <a:prstGeom prst="rect">
            <a:avLst/>
          </a:prstGeom>
          <a:noFill/>
        </p:spPr>
        <p:txBody>
          <a:bodyPr wrap="none" rtlCol="0">
            <a:spAutoFit/>
          </a:bodyPr>
          <a:lstStyle/>
          <a:p>
            <a:r>
              <a:rPr lang="en-US" dirty="0" smtClean="0">
                <a:latin typeface="Comic Sans MS" pitchFamily="66" charset="0"/>
              </a:rPr>
              <a:t>So, you are familiar with tables that look like this.</a:t>
            </a:r>
          </a:p>
        </p:txBody>
      </p:sp>
      <p:sp>
        <p:nvSpPr>
          <p:cNvPr id="6" name="TextBox 5"/>
          <p:cNvSpPr txBox="1"/>
          <p:nvPr/>
        </p:nvSpPr>
        <p:spPr>
          <a:xfrm>
            <a:off x="381000" y="3581400"/>
            <a:ext cx="1345240" cy="461665"/>
          </a:xfrm>
          <a:prstGeom prst="rect">
            <a:avLst/>
          </a:prstGeom>
          <a:noFill/>
        </p:spPr>
        <p:txBody>
          <a:bodyPr wrap="none" rtlCol="0">
            <a:spAutoFit/>
          </a:bodyPr>
          <a:lstStyle/>
          <a:p>
            <a:r>
              <a:rPr lang="en-US" sz="2400" dirty="0" smtClean="0">
                <a:latin typeface="Comic Sans MS" pitchFamily="66" charset="0"/>
              </a:rPr>
              <a:t>Records</a:t>
            </a:r>
            <a:endParaRPr lang="en-US" sz="2400" dirty="0">
              <a:latin typeface="Comic Sans MS" pitchFamily="66" charset="0"/>
            </a:endParaRPr>
          </a:p>
        </p:txBody>
      </p:sp>
      <p:sp>
        <p:nvSpPr>
          <p:cNvPr id="7" name="TextBox 6"/>
          <p:cNvSpPr txBox="1"/>
          <p:nvPr/>
        </p:nvSpPr>
        <p:spPr>
          <a:xfrm>
            <a:off x="4495800" y="1371600"/>
            <a:ext cx="1042273" cy="461665"/>
          </a:xfrm>
          <a:prstGeom prst="rect">
            <a:avLst/>
          </a:prstGeom>
          <a:noFill/>
        </p:spPr>
        <p:txBody>
          <a:bodyPr wrap="none" rtlCol="0">
            <a:spAutoFit/>
          </a:bodyPr>
          <a:lstStyle/>
          <a:p>
            <a:r>
              <a:rPr lang="en-US" sz="2400" dirty="0" smtClean="0">
                <a:latin typeface="Comic Sans MS" pitchFamily="66" charset="0"/>
              </a:rPr>
              <a:t>Fields</a:t>
            </a:r>
            <a:endParaRPr lang="en-US" sz="2400" dirty="0">
              <a:latin typeface="Comic Sans MS" pitchFamily="66" charset="0"/>
            </a:endParaRPr>
          </a:p>
        </p:txBody>
      </p:sp>
      <p:cxnSp>
        <p:nvCxnSpPr>
          <p:cNvPr id="9" name="Straight Arrow Connector 8"/>
          <p:cNvCxnSpPr>
            <a:stCxn id="6" idx="3"/>
          </p:cNvCxnSpPr>
          <p:nvPr/>
        </p:nvCxnSpPr>
        <p:spPr>
          <a:xfrm flipV="1">
            <a:off x="1726240" y="3505200"/>
            <a:ext cx="331160" cy="30703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1" name="Straight Arrow Connector 10"/>
          <p:cNvCxnSpPr>
            <a:stCxn id="6" idx="3"/>
          </p:cNvCxnSpPr>
          <p:nvPr/>
        </p:nvCxnSpPr>
        <p:spPr>
          <a:xfrm>
            <a:off x="1726240" y="3812233"/>
            <a:ext cx="331160" cy="45496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4" name="Straight Arrow Connector 13"/>
          <p:cNvCxnSpPr/>
          <p:nvPr/>
        </p:nvCxnSpPr>
        <p:spPr>
          <a:xfrm rot="10800000" flipV="1">
            <a:off x="4114800" y="1828800"/>
            <a:ext cx="521697" cy="4572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 name="Straight Arrow Connector 14"/>
          <p:cNvCxnSpPr/>
          <p:nvPr/>
        </p:nvCxnSpPr>
        <p:spPr>
          <a:xfrm rot="16200000" flipH="1">
            <a:off x="5257800" y="1905000"/>
            <a:ext cx="533400" cy="3810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Excel Fail Us?</a:t>
            </a:r>
            <a:endParaRPr lang="en-US" dirty="0"/>
          </a:p>
        </p:txBody>
      </p:sp>
      <p:graphicFrame>
        <p:nvGraphicFramePr>
          <p:cNvPr id="4" name="Content Placeholder 3"/>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One-to-Many Problem</a:t>
            </a:r>
            <a:endParaRPr lang="en-US" dirty="0"/>
          </a:p>
        </p:txBody>
      </p:sp>
      <p:sp>
        <p:nvSpPr>
          <p:cNvPr id="3" name="Content Placeholder 2"/>
          <p:cNvSpPr>
            <a:spLocks noGrp="1"/>
          </p:cNvSpPr>
          <p:nvPr>
            <p:ph idx="1"/>
          </p:nvPr>
        </p:nvSpPr>
        <p:spPr/>
        <p:txBody>
          <a:bodyPr/>
          <a:lstStyle/>
          <a:p>
            <a:r>
              <a:rPr lang="en-US" dirty="0" smtClean="0"/>
              <a:t>You have an Excel sheet of subjects.</a:t>
            </a:r>
          </a:p>
          <a:p>
            <a:r>
              <a:rPr lang="en-US" dirty="0" smtClean="0"/>
              <a:t>You need to track what medications they take.</a:t>
            </a:r>
          </a:p>
          <a:p>
            <a:r>
              <a:rPr lang="en-US" dirty="0" smtClean="0"/>
              <a:t>How many columns do you leave for medications?</a:t>
            </a:r>
          </a:p>
        </p:txBody>
      </p:sp>
      <p:graphicFrame>
        <p:nvGraphicFramePr>
          <p:cNvPr id="4" name="Table 3"/>
          <p:cNvGraphicFramePr>
            <a:graphicFrameLocks noGrp="1"/>
          </p:cNvGraphicFramePr>
          <p:nvPr/>
        </p:nvGraphicFramePr>
        <p:xfrm>
          <a:off x="1143000" y="4572000"/>
          <a:ext cx="6096000" cy="1483360"/>
        </p:xfrm>
        <a:graphic>
          <a:graphicData uri="http://schemas.openxmlformats.org/drawingml/2006/table">
            <a:tbl>
              <a:tblPr firstRow="1" bandRow="1">
                <a:tableStyleId>{5C22544A-7EE6-4342-B048-85BDC9FD1C3A}</a:tableStyleId>
              </a:tblPr>
              <a:tblGrid>
                <a:gridCol w="1016000"/>
                <a:gridCol w="1016000"/>
                <a:gridCol w="1016000"/>
                <a:gridCol w="1016000"/>
                <a:gridCol w="1016000"/>
                <a:gridCol w="1016000"/>
              </a:tblGrid>
              <a:tr h="370840">
                <a:tc>
                  <a:txBody>
                    <a:bodyPr/>
                    <a:lstStyle/>
                    <a:p>
                      <a:r>
                        <a:rPr lang="en-US" dirty="0" smtClean="0"/>
                        <a:t>Name</a:t>
                      </a:r>
                      <a:endParaRPr lang="en-US" dirty="0"/>
                    </a:p>
                  </a:txBody>
                  <a:tcPr/>
                </a:tc>
                <a:tc>
                  <a:txBody>
                    <a:bodyPr/>
                    <a:lstStyle/>
                    <a:p>
                      <a:r>
                        <a:rPr lang="en-US" dirty="0" err="1" smtClean="0"/>
                        <a:t>SubjID</a:t>
                      </a:r>
                      <a:endParaRPr lang="en-US" dirty="0"/>
                    </a:p>
                  </a:txBody>
                  <a:tcPr/>
                </a:tc>
                <a:tc>
                  <a:txBody>
                    <a:bodyPr/>
                    <a:lstStyle/>
                    <a:p>
                      <a:r>
                        <a:rPr lang="en-US" dirty="0" smtClean="0"/>
                        <a:t>Med</a:t>
                      </a:r>
                      <a:r>
                        <a:rPr lang="en-US" baseline="0" dirty="0" smtClean="0"/>
                        <a:t> 1</a:t>
                      </a:r>
                      <a:endParaRPr lang="en-US" dirty="0"/>
                    </a:p>
                  </a:txBody>
                  <a:tcPr/>
                </a:tc>
                <a:tc>
                  <a:txBody>
                    <a:bodyPr/>
                    <a:lstStyle/>
                    <a:p>
                      <a:r>
                        <a:rPr lang="en-US" dirty="0" smtClean="0"/>
                        <a:t>Med 2</a:t>
                      </a:r>
                      <a:endParaRPr lang="en-US" dirty="0"/>
                    </a:p>
                  </a:txBody>
                  <a:tcPr/>
                </a:tc>
                <a:tc>
                  <a:txBody>
                    <a:bodyPr/>
                    <a:lstStyle/>
                    <a:p>
                      <a:r>
                        <a:rPr lang="en-US" dirty="0" smtClean="0"/>
                        <a:t>Med 3</a:t>
                      </a:r>
                      <a:endParaRPr lang="en-US" dirty="0"/>
                    </a:p>
                  </a:txBody>
                  <a:tcPr/>
                </a:tc>
                <a:tc>
                  <a:txBody>
                    <a:bodyPr/>
                    <a:lstStyle/>
                    <a:p>
                      <a:r>
                        <a:rPr lang="en-US" dirty="0" smtClean="0"/>
                        <a:t>???</a:t>
                      </a:r>
                      <a:endParaRPr lang="en-US" dirty="0"/>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One-to-Many Problem</a:t>
            </a:r>
            <a:endParaRPr lang="en-US" dirty="0"/>
          </a:p>
        </p:txBody>
      </p:sp>
      <p:graphicFrame>
        <p:nvGraphicFramePr>
          <p:cNvPr id="5" name="Content Placeholder 4"/>
          <p:cNvGraphicFramePr>
            <a:graphicFrameLocks noGrp="1"/>
          </p:cNvGraphicFramePr>
          <p:nvPr>
            <p:ph idx="1"/>
          </p:nvPr>
        </p:nvGraphicFramePr>
        <p:xfrm>
          <a:off x="457200" y="1447800"/>
          <a:ext cx="8229600" cy="3200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Table 3"/>
          <p:cNvGraphicFramePr>
            <a:graphicFrameLocks noGrp="1"/>
          </p:cNvGraphicFramePr>
          <p:nvPr/>
        </p:nvGraphicFramePr>
        <p:xfrm>
          <a:off x="1371600" y="4953000"/>
          <a:ext cx="6096000" cy="1483360"/>
        </p:xfrm>
        <a:graphic>
          <a:graphicData uri="http://schemas.openxmlformats.org/drawingml/2006/table">
            <a:tbl>
              <a:tblPr firstRow="1" bandRow="1">
                <a:tableStyleId>{5C22544A-7EE6-4342-B048-85BDC9FD1C3A}</a:tableStyleId>
              </a:tblPr>
              <a:tblGrid>
                <a:gridCol w="1016000"/>
                <a:gridCol w="1016000"/>
                <a:gridCol w="1016000"/>
                <a:gridCol w="1016000"/>
                <a:gridCol w="1016000"/>
                <a:gridCol w="1016000"/>
              </a:tblGrid>
              <a:tr h="370840">
                <a:tc>
                  <a:txBody>
                    <a:bodyPr/>
                    <a:lstStyle/>
                    <a:p>
                      <a:r>
                        <a:rPr lang="en-US" dirty="0" smtClean="0"/>
                        <a:t>Name</a:t>
                      </a:r>
                      <a:endParaRPr lang="en-US" dirty="0"/>
                    </a:p>
                  </a:txBody>
                  <a:tcPr/>
                </a:tc>
                <a:tc>
                  <a:txBody>
                    <a:bodyPr/>
                    <a:lstStyle/>
                    <a:p>
                      <a:r>
                        <a:rPr lang="en-US" dirty="0" err="1" smtClean="0"/>
                        <a:t>SubjID</a:t>
                      </a:r>
                      <a:endParaRPr lang="en-US" dirty="0"/>
                    </a:p>
                  </a:txBody>
                  <a:tcPr/>
                </a:tc>
                <a:tc>
                  <a:txBody>
                    <a:bodyPr/>
                    <a:lstStyle/>
                    <a:p>
                      <a:r>
                        <a:rPr lang="en-US" dirty="0" smtClean="0"/>
                        <a:t>Med</a:t>
                      </a:r>
                      <a:r>
                        <a:rPr lang="en-US" baseline="0" dirty="0" smtClean="0"/>
                        <a:t> 1</a:t>
                      </a:r>
                      <a:endParaRPr lang="en-US" dirty="0"/>
                    </a:p>
                  </a:txBody>
                  <a:tcPr/>
                </a:tc>
                <a:tc>
                  <a:txBody>
                    <a:bodyPr/>
                    <a:lstStyle/>
                    <a:p>
                      <a:r>
                        <a:rPr lang="en-US" dirty="0" smtClean="0"/>
                        <a:t>Med 2</a:t>
                      </a:r>
                      <a:endParaRPr lang="en-US" dirty="0"/>
                    </a:p>
                  </a:txBody>
                  <a:tcPr/>
                </a:tc>
                <a:tc>
                  <a:txBody>
                    <a:bodyPr/>
                    <a:lstStyle/>
                    <a:p>
                      <a:r>
                        <a:rPr lang="en-US" dirty="0" smtClean="0"/>
                        <a:t>Med 3</a:t>
                      </a:r>
                      <a:endParaRPr lang="en-US" dirty="0"/>
                    </a:p>
                  </a:txBody>
                  <a:tcPr/>
                </a:tc>
                <a:tc>
                  <a:txBody>
                    <a:bodyPr/>
                    <a:lstStyle/>
                    <a:p>
                      <a:r>
                        <a:rPr lang="en-US" dirty="0" smtClean="0"/>
                        <a:t>???</a:t>
                      </a:r>
                      <a:endParaRPr lang="en-US" dirty="0"/>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Relational Databases: </a:t>
            </a:r>
            <a:br>
              <a:rPr lang="en-US" dirty="0" smtClean="0"/>
            </a:br>
            <a:endParaRPr lang="en-US" dirty="0"/>
          </a:p>
        </p:txBody>
      </p:sp>
      <p:sp>
        <p:nvSpPr>
          <p:cNvPr id="4" name="Subtitle 3"/>
          <p:cNvSpPr>
            <a:spLocks noGrp="1"/>
          </p:cNvSpPr>
          <p:nvPr>
            <p:ph type="subTitle" idx="1"/>
          </p:nvPr>
        </p:nvSpPr>
        <p:spPr/>
        <p:txBody>
          <a:bodyPr/>
          <a:lstStyle/>
          <a:p>
            <a:r>
              <a:rPr lang="en-US" dirty="0" smtClean="0"/>
              <a:t>An Elegant Solution</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A well designed relational database solves…</a:t>
            </a:r>
            <a:endParaRPr lang="en-US" dirty="0"/>
          </a:p>
        </p:txBody>
      </p:sp>
      <p:graphicFrame>
        <p:nvGraphicFramePr>
          <p:cNvPr id="5" name="Content Placeholder 4"/>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1066800"/>
          </a:xfrm>
        </p:spPr>
        <p:txBody>
          <a:bodyPr>
            <a:normAutofit fontScale="90000"/>
          </a:bodyPr>
          <a:lstStyle/>
          <a:p>
            <a:r>
              <a:rPr lang="en-US" dirty="0" smtClean="0"/>
              <a:t>MS Access is a Relational Database</a:t>
            </a:r>
            <a:endParaRPr lang="en-US" dirty="0"/>
          </a:p>
        </p:txBody>
      </p:sp>
      <p:pic>
        <p:nvPicPr>
          <p:cNvPr id="4" name="Picture 3" descr="table.tiff"/>
          <p:cNvPicPr>
            <a:picLocks noChangeAspect="1"/>
          </p:cNvPicPr>
          <p:nvPr/>
        </p:nvPicPr>
        <p:blipFill>
          <a:blip r:embed="rId2" cstate="print"/>
          <a:stretch>
            <a:fillRect/>
          </a:stretch>
        </p:blipFill>
        <p:spPr>
          <a:xfrm>
            <a:off x="2057400" y="2362200"/>
            <a:ext cx="6398772" cy="2667000"/>
          </a:xfrm>
          <a:prstGeom prst="rect">
            <a:avLst/>
          </a:prstGeom>
        </p:spPr>
      </p:pic>
      <p:sp>
        <p:nvSpPr>
          <p:cNvPr id="5" name="TextBox 4"/>
          <p:cNvSpPr txBox="1"/>
          <p:nvPr/>
        </p:nvSpPr>
        <p:spPr>
          <a:xfrm>
            <a:off x="2209800" y="5486400"/>
            <a:ext cx="4299575" cy="369332"/>
          </a:xfrm>
          <a:prstGeom prst="rect">
            <a:avLst/>
          </a:prstGeom>
          <a:noFill/>
        </p:spPr>
        <p:txBody>
          <a:bodyPr wrap="none" rtlCol="0">
            <a:spAutoFit/>
          </a:bodyPr>
          <a:lstStyle/>
          <a:p>
            <a:r>
              <a:rPr lang="en-US" dirty="0" smtClean="0">
                <a:latin typeface="Comic Sans MS" pitchFamily="66" charset="0"/>
              </a:rPr>
              <a:t>It is built on familiar tables like these</a:t>
            </a:r>
          </a:p>
        </p:txBody>
      </p:sp>
      <p:sp>
        <p:nvSpPr>
          <p:cNvPr id="6" name="TextBox 5"/>
          <p:cNvSpPr txBox="1"/>
          <p:nvPr/>
        </p:nvSpPr>
        <p:spPr>
          <a:xfrm>
            <a:off x="381000" y="3581400"/>
            <a:ext cx="1345240" cy="461665"/>
          </a:xfrm>
          <a:prstGeom prst="rect">
            <a:avLst/>
          </a:prstGeom>
          <a:noFill/>
        </p:spPr>
        <p:txBody>
          <a:bodyPr wrap="none" rtlCol="0">
            <a:spAutoFit/>
          </a:bodyPr>
          <a:lstStyle/>
          <a:p>
            <a:r>
              <a:rPr lang="en-US" sz="2400" dirty="0" smtClean="0">
                <a:latin typeface="Comic Sans MS" pitchFamily="66" charset="0"/>
              </a:rPr>
              <a:t>Records</a:t>
            </a:r>
            <a:endParaRPr lang="en-US" sz="2400" dirty="0">
              <a:latin typeface="Comic Sans MS" pitchFamily="66" charset="0"/>
            </a:endParaRPr>
          </a:p>
        </p:txBody>
      </p:sp>
      <p:sp>
        <p:nvSpPr>
          <p:cNvPr id="7" name="TextBox 6"/>
          <p:cNvSpPr txBox="1"/>
          <p:nvPr/>
        </p:nvSpPr>
        <p:spPr>
          <a:xfrm>
            <a:off x="4495800" y="1371600"/>
            <a:ext cx="1042273" cy="461665"/>
          </a:xfrm>
          <a:prstGeom prst="rect">
            <a:avLst/>
          </a:prstGeom>
          <a:noFill/>
        </p:spPr>
        <p:txBody>
          <a:bodyPr wrap="none" rtlCol="0">
            <a:spAutoFit/>
          </a:bodyPr>
          <a:lstStyle/>
          <a:p>
            <a:r>
              <a:rPr lang="en-US" sz="2400" dirty="0" smtClean="0">
                <a:latin typeface="Comic Sans MS" pitchFamily="66" charset="0"/>
              </a:rPr>
              <a:t>Fields</a:t>
            </a:r>
            <a:endParaRPr lang="en-US" sz="2400" dirty="0">
              <a:latin typeface="Comic Sans MS" pitchFamily="66" charset="0"/>
            </a:endParaRPr>
          </a:p>
        </p:txBody>
      </p:sp>
      <p:cxnSp>
        <p:nvCxnSpPr>
          <p:cNvPr id="9" name="Straight Arrow Connector 8"/>
          <p:cNvCxnSpPr>
            <a:stCxn id="6" idx="3"/>
          </p:cNvCxnSpPr>
          <p:nvPr/>
        </p:nvCxnSpPr>
        <p:spPr>
          <a:xfrm flipV="1">
            <a:off x="1726240" y="3505200"/>
            <a:ext cx="331160" cy="30703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1" name="Straight Arrow Connector 10"/>
          <p:cNvCxnSpPr>
            <a:stCxn id="6" idx="3"/>
          </p:cNvCxnSpPr>
          <p:nvPr/>
        </p:nvCxnSpPr>
        <p:spPr>
          <a:xfrm>
            <a:off x="1726240" y="3812233"/>
            <a:ext cx="331160" cy="45496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4" name="Straight Arrow Connector 13"/>
          <p:cNvCxnSpPr/>
          <p:nvPr/>
        </p:nvCxnSpPr>
        <p:spPr>
          <a:xfrm rot="10800000" flipV="1">
            <a:off x="4114800" y="1828800"/>
            <a:ext cx="521697" cy="4572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 name="Straight Arrow Connector 14"/>
          <p:cNvCxnSpPr/>
          <p:nvPr/>
        </p:nvCxnSpPr>
        <p:spPr>
          <a:xfrm rot="16200000" flipH="1">
            <a:off x="5257800" y="1905000"/>
            <a:ext cx="533400" cy="3810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3505200" cy="685800"/>
          </a:xfrm>
        </p:spPr>
        <p:txBody>
          <a:bodyPr>
            <a:normAutofit/>
          </a:bodyPr>
          <a:lstStyle/>
          <a:p>
            <a:r>
              <a:rPr lang="en-US" sz="2800" dirty="0" smtClean="0"/>
              <a:t>Instead of this:</a:t>
            </a:r>
            <a:endParaRPr lang="en-US" sz="2800" dirty="0"/>
          </a:p>
        </p:txBody>
      </p:sp>
      <p:graphicFrame>
        <p:nvGraphicFramePr>
          <p:cNvPr id="4" name="Table 3"/>
          <p:cNvGraphicFramePr>
            <a:graphicFrameLocks noGrp="1"/>
          </p:cNvGraphicFramePr>
          <p:nvPr/>
        </p:nvGraphicFramePr>
        <p:xfrm>
          <a:off x="3429000" y="3352800"/>
          <a:ext cx="2032000" cy="2966720"/>
        </p:xfrm>
        <a:graphic>
          <a:graphicData uri="http://schemas.openxmlformats.org/drawingml/2006/table">
            <a:tbl>
              <a:tblPr firstRow="1" bandRow="1">
                <a:tableStyleId>{5C22544A-7EE6-4342-B048-85BDC9FD1C3A}</a:tableStyleId>
              </a:tblPr>
              <a:tblGrid>
                <a:gridCol w="1016000"/>
                <a:gridCol w="1016000"/>
              </a:tblGrid>
              <a:tr h="370840">
                <a:tc>
                  <a:txBody>
                    <a:bodyPr/>
                    <a:lstStyle/>
                    <a:p>
                      <a:r>
                        <a:rPr lang="en-US" dirty="0" err="1" smtClean="0"/>
                        <a:t>SubjID</a:t>
                      </a:r>
                      <a:endParaRPr lang="en-US" dirty="0"/>
                    </a:p>
                  </a:txBody>
                  <a:tcPr/>
                </a:tc>
                <a:tc>
                  <a:txBody>
                    <a:bodyPr/>
                    <a:lstStyle/>
                    <a:p>
                      <a:r>
                        <a:rPr lang="en-US" dirty="0" smtClean="0"/>
                        <a:t>Med</a:t>
                      </a:r>
                      <a:endParaRPr lang="en-US" dirty="0"/>
                    </a:p>
                  </a:txBody>
                  <a:tcPr/>
                </a:tc>
              </a:tr>
              <a:tr h="370840">
                <a:tc>
                  <a:txBody>
                    <a:bodyPr/>
                    <a:lstStyle/>
                    <a:p>
                      <a:r>
                        <a:rPr lang="en-US" dirty="0" smtClean="0"/>
                        <a:t>sub1</a:t>
                      </a:r>
                      <a:endParaRPr lang="en-US" dirty="0"/>
                    </a:p>
                  </a:txBody>
                  <a:tcPr/>
                </a:tc>
                <a:tc>
                  <a:txBody>
                    <a:bodyPr/>
                    <a:lstStyle/>
                    <a:p>
                      <a:r>
                        <a:rPr lang="en-US" dirty="0" smtClean="0"/>
                        <a:t>Aspirin</a:t>
                      </a:r>
                      <a:endParaRPr lang="en-US" dirty="0"/>
                    </a:p>
                  </a:txBody>
                  <a:tcPr/>
                </a:tc>
              </a:tr>
              <a:tr h="370840">
                <a:tc>
                  <a:txBody>
                    <a:bodyPr/>
                    <a:lstStyle/>
                    <a:p>
                      <a:r>
                        <a:rPr lang="en-US" dirty="0" smtClean="0"/>
                        <a:t>sub1</a:t>
                      </a:r>
                      <a:endParaRPr lang="en-US" dirty="0"/>
                    </a:p>
                  </a:txBody>
                  <a:tcPr/>
                </a:tc>
                <a:tc>
                  <a:txBody>
                    <a:bodyPr/>
                    <a:lstStyle/>
                    <a:p>
                      <a:r>
                        <a:rPr lang="en-US" dirty="0" err="1" smtClean="0"/>
                        <a:t>Prilosec</a:t>
                      </a:r>
                      <a:endParaRPr lang="en-US" dirty="0"/>
                    </a:p>
                  </a:txBody>
                  <a:tcPr/>
                </a:tc>
              </a:tr>
              <a:tr h="370840">
                <a:tc>
                  <a:txBody>
                    <a:bodyPr/>
                    <a:lstStyle/>
                    <a:p>
                      <a:r>
                        <a:rPr lang="en-US" dirty="0" smtClean="0"/>
                        <a:t>sub1</a:t>
                      </a:r>
                      <a:endParaRPr lang="en-US" dirty="0"/>
                    </a:p>
                  </a:txBody>
                  <a:tcPr/>
                </a:tc>
                <a:tc>
                  <a:txBody>
                    <a:bodyPr/>
                    <a:lstStyle/>
                    <a:p>
                      <a:r>
                        <a:rPr lang="en-US" dirty="0" err="1" smtClean="0"/>
                        <a:t>Ambien</a:t>
                      </a:r>
                      <a:endParaRPr lang="en-US" dirty="0"/>
                    </a:p>
                  </a:txBody>
                  <a:tcPr/>
                </a:tc>
              </a:tr>
              <a:tr h="370840">
                <a:tc>
                  <a:txBody>
                    <a:bodyPr/>
                    <a:lstStyle/>
                    <a:p>
                      <a:r>
                        <a:rPr lang="en-US" dirty="0" smtClean="0"/>
                        <a:t>sub1</a:t>
                      </a:r>
                      <a:endParaRPr lang="en-US" dirty="0"/>
                    </a:p>
                  </a:txBody>
                  <a:tcPr/>
                </a:tc>
                <a:tc>
                  <a:txBody>
                    <a:bodyPr/>
                    <a:lstStyle/>
                    <a:p>
                      <a:r>
                        <a:rPr lang="en-US" dirty="0" err="1" smtClean="0"/>
                        <a:t>Flagyl</a:t>
                      </a:r>
                      <a:endParaRPr lang="en-US" dirty="0"/>
                    </a:p>
                  </a:txBody>
                  <a:tcPr/>
                </a:tc>
              </a:tr>
              <a:tr h="370840">
                <a:tc>
                  <a:txBody>
                    <a:bodyPr/>
                    <a:lstStyle/>
                    <a:p>
                      <a:r>
                        <a:rPr lang="en-US" dirty="0" smtClean="0"/>
                        <a:t>sub1</a:t>
                      </a:r>
                      <a:endParaRPr lang="en-US" dirty="0"/>
                    </a:p>
                  </a:txBody>
                  <a:tcPr/>
                </a:tc>
                <a:tc>
                  <a:txBody>
                    <a:bodyPr/>
                    <a:lstStyle/>
                    <a:p>
                      <a:r>
                        <a:rPr lang="en-US" dirty="0" smtClean="0"/>
                        <a:t>Estrogen</a:t>
                      </a:r>
                      <a:endParaRPr lang="en-US" dirty="0"/>
                    </a:p>
                  </a:txBody>
                  <a:tcPr/>
                </a:tc>
              </a:tr>
              <a:tr h="370840">
                <a:tc>
                  <a:txBody>
                    <a:bodyPr/>
                    <a:lstStyle/>
                    <a:p>
                      <a:r>
                        <a:rPr lang="en-US" dirty="0" smtClean="0"/>
                        <a:t>sub3</a:t>
                      </a:r>
                      <a:endParaRPr lang="en-US" dirty="0"/>
                    </a:p>
                  </a:txBody>
                  <a:tcPr/>
                </a:tc>
                <a:tc>
                  <a:txBody>
                    <a:bodyPr/>
                    <a:lstStyle/>
                    <a:p>
                      <a:r>
                        <a:rPr lang="en-US" dirty="0" err="1" smtClean="0"/>
                        <a:t>Lexapro</a:t>
                      </a:r>
                      <a:endParaRPr lang="en-US" dirty="0"/>
                    </a:p>
                  </a:txBody>
                  <a:tcPr/>
                </a:tc>
              </a:tr>
              <a:tr h="370840">
                <a:tc>
                  <a:txBody>
                    <a:bodyPr/>
                    <a:lstStyle/>
                    <a:p>
                      <a:r>
                        <a:rPr lang="en-US" dirty="0" smtClean="0"/>
                        <a:t>sub3</a:t>
                      </a:r>
                      <a:endParaRPr lang="en-US" dirty="0"/>
                    </a:p>
                  </a:txBody>
                  <a:tcPr/>
                </a:tc>
                <a:tc>
                  <a:txBody>
                    <a:bodyPr/>
                    <a:lstStyle/>
                    <a:p>
                      <a:r>
                        <a:rPr lang="en-US" dirty="0" err="1" smtClean="0"/>
                        <a:t>Pristiq</a:t>
                      </a:r>
                      <a:endParaRPr lang="en-US" dirty="0"/>
                    </a:p>
                  </a:txBody>
                  <a:tcPr/>
                </a:tc>
              </a:tr>
            </a:tbl>
          </a:graphicData>
        </a:graphic>
      </p:graphicFrame>
      <p:graphicFrame>
        <p:nvGraphicFramePr>
          <p:cNvPr id="5" name="Table 4"/>
          <p:cNvGraphicFramePr>
            <a:graphicFrameLocks noGrp="1"/>
          </p:cNvGraphicFramePr>
          <p:nvPr/>
        </p:nvGraphicFramePr>
        <p:xfrm>
          <a:off x="304800" y="3505200"/>
          <a:ext cx="2032000" cy="1478281"/>
        </p:xfrm>
        <a:graphic>
          <a:graphicData uri="http://schemas.openxmlformats.org/drawingml/2006/table">
            <a:tbl>
              <a:tblPr firstRow="1" bandRow="1">
                <a:tableStyleId>{5C22544A-7EE6-4342-B048-85BDC9FD1C3A}</a:tableStyleId>
              </a:tblPr>
              <a:tblGrid>
                <a:gridCol w="1016000"/>
                <a:gridCol w="1016000"/>
              </a:tblGrid>
              <a:tr h="381001">
                <a:tc>
                  <a:txBody>
                    <a:bodyPr/>
                    <a:lstStyle/>
                    <a:p>
                      <a:r>
                        <a:rPr lang="en-US" dirty="0" smtClean="0"/>
                        <a:t>Name</a:t>
                      </a:r>
                      <a:endParaRPr lang="en-US" dirty="0"/>
                    </a:p>
                  </a:txBody>
                  <a:tcPr/>
                </a:tc>
                <a:tc>
                  <a:txBody>
                    <a:bodyPr/>
                    <a:lstStyle/>
                    <a:p>
                      <a:r>
                        <a:rPr lang="en-US" dirty="0" err="1" smtClean="0"/>
                        <a:t>SubjID</a:t>
                      </a:r>
                      <a:endParaRPr lang="en-US" dirty="0"/>
                    </a:p>
                  </a:txBody>
                  <a:tcPr/>
                </a:tc>
              </a:tr>
              <a:tr h="272759">
                <a:tc>
                  <a:txBody>
                    <a:bodyPr/>
                    <a:lstStyle/>
                    <a:p>
                      <a:r>
                        <a:rPr lang="en-US" dirty="0" smtClean="0"/>
                        <a:t>Joe</a:t>
                      </a:r>
                      <a:endParaRPr lang="en-US" dirty="0"/>
                    </a:p>
                  </a:txBody>
                  <a:tcPr/>
                </a:tc>
                <a:tc>
                  <a:txBody>
                    <a:bodyPr/>
                    <a:lstStyle/>
                    <a:p>
                      <a:r>
                        <a:rPr lang="en-US" dirty="0" smtClean="0"/>
                        <a:t>sub1</a:t>
                      </a:r>
                      <a:endParaRPr lang="en-US" dirty="0"/>
                    </a:p>
                  </a:txBody>
                  <a:tcPr/>
                </a:tc>
              </a:tr>
              <a:tr h="272759">
                <a:tc>
                  <a:txBody>
                    <a:bodyPr/>
                    <a:lstStyle/>
                    <a:p>
                      <a:r>
                        <a:rPr lang="en-US" dirty="0" smtClean="0"/>
                        <a:t>Fred</a:t>
                      </a:r>
                      <a:endParaRPr lang="en-US" dirty="0"/>
                    </a:p>
                  </a:txBody>
                  <a:tcPr/>
                </a:tc>
                <a:tc>
                  <a:txBody>
                    <a:bodyPr/>
                    <a:lstStyle/>
                    <a:p>
                      <a:r>
                        <a:rPr lang="en-US" dirty="0" smtClean="0"/>
                        <a:t>sub2</a:t>
                      </a:r>
                      <a:endParaRPr lang="en-US" dirty="0"/>
                    </a:p>
                  </a:txBody>
                  <a:tcPr/>
                </a:tc>
              </a:tr>
              <a:tr h="272759">
                <a:tc>
                  <a:txBody>
                    <a:bodyPr/>
                    <a:lstStyle/>
                    <a:p>
                      <a:r>
                        <a:rPr lang="en-US" dirty="0" smtClean="0"/>
                        <a:t>Mary</a:t>
                      </a:r>
                      <a:endParaRPr lang="en-US" dirty="0"/>
                    </a:p>
                  </a:txBody>
                  <a:tcPr/>
                </a:tc>
                <a:tc>
                  <a:txBody>
                    <a:bodyPr/>
                    <a:lstStyle/>
                    <a:p>
                      <a:r>
                        <a:rPr lang="en-US" dirty="0" smtClean="0"/>
                        <a:t>sub3</a:t>
                      </a:r>
                      <a:endParaRPr lang="en-US" dirty="0"/>
                    </a:p>
                  </a:txBody>
                  <a:tcPr/>
                </a:tc>
              </a:tr>
            </a:tbl>
          </a:graphicData>
        </a:graphic>
      </p:graphicFrame>
      <p:graphicFrame>
        <p:nvGraphicFramePr>
          <p:cNvPr id="6" name="Table 5"/>
          <p:cNvGraphicFramePr>
            <a:graphicFrameLocks noGrp="1"/>
          </p:cNvGraphicFramePr>
          <p:nvPr/>
        </p:nvGraphicFramePr>
        <p:xfrm>
          <a:off x="609600" y="990600"/>
          <a:ext cx="6096000" cy="1483360"/>
        </p:xfrm>
        <a:graphic>
          <a:graphicData uri="http://schemas.openxmlformats.org/drawingml/2006/table">
            <a:tbl>
              <a:tblPr firstRow="1" bandRow="1">
                <a:tableStyleId>{21E4AEA4-8DFA-4A89-87EB-49C32662AFE0}</a:tableStyleId>
              </a:tblPr>
              <a:tblGrid>
                <a:gridCol w="1016000"/>
                <a:gridCol w="1016000"/>
                <a:gridCol w="1016000"/>
                <a:gridCol w="1016000"/>
                <a:gridCol w="1016000"/>
                <a:gridCol w="1016000"/>
              </a:tblGrid>
              <a:tr h="370840">
                <a:tc>
                  <a:txBody>
                    <a:bodyPr/>
                    <a:lstStyle/>
                    <a:p>
                      <a:r>
                        <a:rPr lang="en-US" dirty="0" smtClean="0"/>
                        <a:t>Name</a:t>
                      </a:r>
                      <a:endParaRPr lang="en-US" dirty="0"/>
                    </a:p>
                  </a:txBody>
                  <a:tcPr/>
                </a:tc>
                <a:tc>
                  <a:txBody>
                    <a:bodyPr/>
                    <a:lstStyle/>
                    <a:p>
                      <a:r>
                        <a:rPr lang="en-US" dirty="0" err="1" smtClean="0"/>
                        <a:t>SubjID</a:t>
                      </a:r>
                      <a:endParaRPr lang="en-US" dirty="0"/>
                    </a:p>
                  </a:txBody>
                  <a:tcPr/>
                </a:tc>
                <a:tc>
                  <a:txBody>
                    <a:bodyPr/>
                    <a:lstStyle/>
                    <a:p>
                      <a:r>
                        <a:rPr lang="en-US" dirty="0" smtClean="0"/>
                        <a:t>Med</a:t>
                      </a:r>
                      <a:r>
                        <a:rPr lang="en-US" baseline="0" dirty="0" smtClean="0"/>
                        <a:t> 1</a:t>
                      </a:r>
                      <a:endParaRPr lang="en-US" dirty="0"/>
                    </a:p>
                  </a:txBody>
                  <a:tcPr/>
                </a:tc>
                <a:tc>
                  <a:txBody>
                    <a:bodyPr/>
                    <a:lstStyle/>
                    <a:p>
                      <a:r>
                        <a:rPr lang="en-US" dirty="0" smtClean="0"/>
                        <a:t>Med 2</a:t>
                      </a:r>
                      <a:endParaRPr lang="en-US" dirty="0"/>
                    </a:p>
                  </a:txBody>
                  <a:tcPr/>
                </a:tc>
                <a:tc>
                  <a:txBody>
                    <a:bodyPr/>
                    <a:lstStyle/>
                    <a:p>
                      <a:r>
                        <a:rPr lang="en-US" dirty="0" smtClean="0"/>
                        <a:t>Med 3</a:t>
                      </a:r>
                      <a:endParaRPr lang="en-US" dirty="0"/>
                    </a:p>
                  </a:txBody>
                  <a:tcPr/>
                </a:tc>
                <a:tc>
                  <a:txBody>
                    <a:bodyPr/>
                    <a:lstStyle/>
                    <a:p>
                      <a:r>
                        <a:rPr lang="en-US" dirty="0" smtClean="0"/>
                        <a:t>???</a:t>
                      </a:r>
                      <a:endParaRPr lang="en-US" dirty="0"/>
                    </a:p>
                  </a:txBody>
                  <a:tcPr/>
                </a:tc>
              </a:tr>
              <a:tr h="370840">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
        <p:nvSpPr>
          <p:cNvPr id="7" name="Title 1"/>
          <p:cNvSpPr txBox="1">
            <a:spLocks/>
          </p:cNvSpPr>
          <p:nvPr/>
        </p:nvSpPr>
        <p:spPr>
          <a:xfrm>
            <a:off x="304800" y="2819400"/>
            <a:ext cx="2438400" cy="6858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smtClean="0">
                <a:ln>
                  <a:noFill/>
                </a:ln>
                <a:solidFill>
                  <a:schemeClr val="tx1"/>
                </a:solidFill>
                <a:effectLst/>
                <a:uLnTx/>
                <a:uFillTx/>
                <a:latin typeface="Comic Sans MS" pitchFamily="66" charset="0"/>
                <a:ea typeface="+mj-ea"/>
                <a:cs typeface="+mj-cs"/>
              </a:rPr>
              <a:t>We do this:</a:t>
            </a:r>
          </a:p>
        </p:txBody>
      </p:sp>
      <p:graphicFrame>
        <p:nvGraphicFramePr>
          <p:cNvPr id="18" name="Diagram 17"/>
          <p:cNvGraphicFramePr/>
          <p:nvPr/>
        </p:nvGraphicFramePr>
        <p:xfrm>
          <a:off x="6019800" y="3200400"/>
          <a:ext cx="2743200" cy="29854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10" name="Straight Arrow Connector 9"/>
          <p:cNvCxnSpPr/>
          <p:nvPr/>
        </p:nvCxnSpPr>
        <p:spPr>
          <a:xfrm flipV="1">
            <a:off x="2362200" y="3962400"/>
            <a:ext cx="990600" cy="762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Straight Arrow Connector 11"/>
          <p:cNvCxnSpPr/>
          <p:nvPr/>
        </p:nvCxnSpPr>
        <p:spPr>
          <a:xfrm>
            <a:off x="2362200" y="4038600"/>
            <a:ext cx="990600" cy="3048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3" name="Straight Arrow Connector 12"/>
          <p:cNvCxnSpPr/>
          <p:nvPr/>
        </p:nvCxnSpPr>
        <p:spPr>
          <a:xfrm>
            <a:off x="2362200" y="4038600"/>
            <a:ext cx="1066800" cy="6858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9" name="TextBox 18"/>
          <p:cNvSpPr txBox="1"/>
          <p:nvPr/>
        </p:nvSpPr>
        <p:spPr>
          <a:xfrm>
            <a:off x="1524000" y="5257800"/>
            <a:ext cx="1601721" cy="369332"/>
          </a:xfrm>
          <a:prstGeom prst="rect">
            <a:avLst/>
          </a:prstGeom>
          <a:noFill/>
        </p:spPr>
        <p:txBody>
          <a:bodyPr wrap="none" rtlCol="0">
            <a:spAutoFit/>
          </a:bodyPr>
          <a:lstStyle/>
          <a:p>
            <a:r>
              <a:rPr lang="en-US" dirty="0" smtClean="0">
                <a:solidFill>
                  <a:srgbClr val="0070C0"/>
                </a:solidFill>
                <a:latin typeface="Comic Sans MS" pitchFamily="66" charset="0"/>
              </a:rPr>
              <a:t>One-to-Many</a:t>
            </a:r>
            <a:endParaRPr lang="en-US" dirty="0">
              <a:solidFill>
                <a:srgbClr val="0070C0"/>
              </a:solidFill>
              <a:latin typeface="Comic Sans MS" pitchFamily="66"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TotalTime>
  <Words>636</Words>
  <Application>Microsoft Office PowerPoint</Application>
  <PresentationFormat>On-screen Show (4:3)</PresentationFormat>
  <Paragraphs>131</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Relational Databases</vt:lpstr>
      <vt:lpstr>Excel is a flat database</vt:lpstr>
      <vt:lpstr>How does Excel Fail Us?</vt:lpstr>
      <vt:lpstr>The One-to-Many Problem</vt:lpstr>
      <vt:lpstr>The One-to-Many Problem</vt:lpstr>
      <vt:lpstr>Relational Databases:  </vt:lpstr>
      <vt:lpstr>A well designed relational database solves…</vt:lpstr>
      <vt:lpstr>MS Access is a Relational Database</vt:lpstr>
      <vt:lpstr>Instead of this:</vt:lpstr>
      <vt:lpstr>Slide 10</vt:lpstr>
      <vt:lpstr>How Many Tables?</vt:lpstr>
      <vt:lpstr>Slide 12</vt:lpstr>
      <vt:lpstr>Queries</vt:lpstr>
      <vt:lpstr>Forms</vt:lpstr>
      <vt:lpstr>You Can Do it</vt:lpstr>
    </vt:vector>
  </TitlesOfParts>
  <Company>Univeristy of Arizona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Relational Databases</dc:title>
  <dc:creator>Dianne Patterson</dc:creator>
  <cp:lastModifiedBy>Dianne Patterson</cp:lastModifiedBy>
  <cp:revision>16</cp:revision>
  <dcterms:created xsi:type="dcterms:W3CDTF">2010-04-29T21:02:13Z</dcterms:created>
  <dcterms:modified xsi:type="dcterms:W3CDTF">2010-04-29T22:46:57Z</dcterms:modified>
</cp:coreProperties>
</file>