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2CAE2E-3CCC-B84B-8DE7-9E79FE2D73D3}">
          <p14:sldIdLst>
            <p14:sldId id="256"/>
            <p14:sldId id="257"/>
            <p14:sldId id="258"/>
            <p14:sldId id="260"/>
          </p14:sldIdLst>
        </p14:section>
        <p14:section name="Design" id="{3C83666F-99D7-414E-975E-B3BCF12D350B}">
          <p14:sldIdLst>
            <p14:sldId id="259"/>
            <p14:sldId id="261"/>
            <p14:sldId id="262"/>
          </p14:sldIdLst>
        </p14:section>
        <p14:section name="demo" id="{FEEB843C-F962-6245-AEA7-284839B6EFCD}">
          <p14:sldIdLst>
            <p14:sldId id="263"/>
          </p14:sldIdLst>
        </p14:section>
        <p14:section name="Major Extension" id="{3BC780D6-3CBA-E44F-A52C-5DAD32296AFB}">
          <p14:sldIdLst>
            <p14:sldId id="264"/>
          </p14:sldIdLst>
        </p14:section>
        <p14:section name="Fitness" id="{82A467AE-7C9E-B24E-AB6C-D5263E454469}">
          <p14:sldIdLst>
            <p14:sldId id="265"/>
          </p14:sldIdLst>
        </p14:section>
        <p14:section name="Lessons" id="{C0DE5BCC-4649-6746-B330-FE3444FD9F18}">
          <p14:sldIdLst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60C9-3492-EB4C-AC1F-644F5BDA43C5}" type="datetimeFigureOut">
              <a:rPr lang="en-US" smtClean="0"/>
              <a:t>15/05/18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1EE7-8C69-DE42-BEFE-A9E1643E9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4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60C9-3492-EB4C-AC1F-644F5BDA43C5}" type="datetimeFigureOut">
              <a:rPr lang="en-US" smtClean="0"/>
              <a:t>15/05/18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1EE7-8C69-DE42-BEFE-A9E1643E9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6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60C9-3492-EB4C-AC1F-644F5BDA43C5}" type="datetimeFigureOut">
              <a:rPr lang="en-US" smtClean="0"/>
              <a:t>15/05/18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1EE7-8C69-DE42-BEFE-A9E1643E9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0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60C9-3492-EB4C-AC1F-644F5BDA43C5}" type="datetimeFigureOut">
              <a:rPr lang="en-US" smtClean="0"/>
              <a:t>15/05/18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1EE7-8C69-DE42-BEFE-A9E1643E9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3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60C9-3492-EB4C-AC1F-644F5BDA43C5}" type="datetimeFigureOut">
              <a:rPr lang="en-US" smtClean="0"/>
              <a:t>15/05/18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1EE7-8C69-DE42-BEFE-A9E1643E9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2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60C9-3492-EB4C-AC1F-644F5BDA43C5}" type="datetimeFigureOut">
              <a:rPr lang="en-US" smtClean="0"/>
              <a:t>15/05/18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1EE7-8C69-DE42-BEFE-A9E1643E9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1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60C9-3492-EB4C-AC1F-644F5BDA43C5}" type="datetimeFigureOut">
              <a:rPr lang="en-US" smtClean="0"/>
              <a:t>15/05/18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1EE7-8C69-DE42-BEFE-A9E1643E9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4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60C9-3492-EB4C-AC1F-644F5BDA43C5}" type="datetimeFigureOut">
              <a:rPr lang="en-US" smtClean="0"/>
              <a:t>15/05/18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1EE7-8C69-DE42-BEFE-A9E1643E9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60C9-3492-EB4C-AC1F-644F5BDA43C5}" type="datetimeFigureOut">
              <a:rPr lang="en-US" smtClean="0"/>
              <a:t>15/05/18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1EE7-8C69-DE42-BEFE-A9E1643E9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6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60C9-3492-EB4C-AC1F-644F5BDA43C5}" type="datetimeFigureOut">
              <a:rPr lang="en-US" smtClean="0"/>
              <a:t>15/05/18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1EE7-8C69-DE42-BEFE-A9E1643E9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3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60C9-3492-EB4C-AC1F-644F5BDA43C5}" type="datetimeFigureOut">
              <a:rPr lang="en-US" smtClean="0"/>
              <a:t>15/05/18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1EE7-8C69-DE42-BEFE-A9E1643E9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9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160C9-3492-EB4C-AC1F-644F5BDA43C5}" type="datetimeFigureOut">
              <a:rPr lang="en-US" smtClean="0"/>
              <a:t>15/05/18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1EE7-8C69-DE42-BEFE-A9E1643E9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17000" contrast="-7000"/>
            <a:alphaModFix amt="87000"/>
          </a:blip>
          <a:stretch>
            <a:fillRect/>
          </a:stretch>
        </p:blipFill>
        <p:spPr>
          <a:xfrm>
            <a:off x="0" y="0"/>
            <a:ext cx="9144000" cy="6836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45877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Astro Crisis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798" y="3757920"/>
            <a:ext cx="6863612" cy="17526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 Game By: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Liam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Barnard, Kreason Naidoo, </a:t>
            </a: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Shaherin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Dehaloo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and Muhammad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Bassa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2268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100000">
              <a:srgbClr val="FFFF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Fitness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Robustness of the code</a:t>
            </a:r>
          </a:p>
          <a:p>
            <a:r>
              <a:rPr lang="en-US" dirty="0" smtClean="0"/>
              <a:t>Extensibility</a:t>
            </a:r>
          </a:p>
          <a:p>
            <a:r>
              <a:rPr lang="en-US" dirty="0" smtClean="0"/>
              <a:t>Portability</a:t>
            </a:r>
          </a:p>
          <a:p>
            <a:r>
              <a:rPr lang="en-US" dirty="0" smtClean="0"/>
              <a:t>Ease of 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435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100000">
              <a:srgbClr val="FFFF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will always need more classes </a:t>
            </a:r>
          </a:p>
          <a:p>
            <a:r>
              <a:rPr lang="en-US" dirty="0" smtClean="0"/>
              <a:t>The compiler is your friend</a:t>
            </a:r>
          </a:p>
          <a:p>
            <a:r>
              <a:rPr lang="en-US" dirty="0" smtClean="0"/>
              <a:t>Pointers are important</a:t>
            </a:r>
          </a:p>
          <a:p>
            <a:r>
              <a:rPr lang="en-US" dirty="0" smtClean="0"/>
              <a:t>Stack overflow is a very real danger</a:t>
            </a:r>
          </a:p>
          <a:p>
            <a:r>
              <a:rPr lang="en-US" dirty="0" smtClean="0"/>
              <a:t>Group co ordination is hard but easier with the right tools.</a:t>
            </a:r>
          </a:p>
          <a:p>
            <a:r>
              <a:rPr lang="en-US" dirty="0" smtClean="0"/>
              <a:t>The project is never truly done. </a:t>
            </a:r>
          </a:p>
          <a:p>
            <a:r>
              <a:rPr lang="en-US" dirty="0" smtClean="0"/>
              <a:t>Planning is absolutely key</a:t>
            </a:r>
          </a:p>
          <a:p>
            <a:r>
              <a:rPr lang="en-US" dirty="0" smtClean="0"/>
              <a:t>And finally…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68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100000">
              <a:srgbClr val="FFFF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757" r="-862" b="49195"/>
          <a:stretch/>
        </p:blipFill>
        <p:spPr>
          <a:xfrm>
            <a:off x="1740118" y="1600201"/>
            <a:ext cx="5662320" cy="4246342"/>
          </a:xfrm>
          <a:solidFill>
            <a:schemeClr val="bg1">
              <a:lumMod val="75000"/>
            </a:schemeClr>
          </a:solidFill>
          <a:effectLst>
            <a:softEdge rad="381000"/>
          </a:effectLst>
        </p:spPr>
      </p:pic>
    </p:spTree>
    <p:extLst>
      <p:ext uri="{BB962C8B-B14F-4D97-AF65-F5344CB8AC3E}">
        <p14:creationId xmlns:p14="http://schemas.microsoft.com/office/powerpoint/2010/main" val="275139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100000">
              <a:srgbClr val="FFFF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</a:t>
            </a:r>
            <a:r>
              <a:rPr lang="en-US" dirty="0" err="1" smtClean="0"/>
              <a:t>c++</a:t>
            </a:r>
            <a:r>
              <a:rPr lang="en-US" dirty="0" smtClean="0"/>
              <a:t> OpenGL 3D game</a:t>
            </a:r>
          </a:p>
          <a:p>
            <a:r>
              <a:rPr lang="en-US" dirty="0" smtClean="0"/>
              <a:t>Utilize the skills attained in lectures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8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100000">
              <a:srgbClr val="FFFF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Astro Crisis </a:t>
            </a:r>
          </a:p>
          <a:p>
            <a:r>
              <a:rPr lang="en-US" dirty="0" smtClean="0"/>
              <a:t>Pays homage to “Asteroids” by Atari</a:t>
            </a:r>
          </a:p>
          <a:p>
            <a:r>
              <a:rPr lang="en-US" dirty="0" smtClean="0"/>
              <a:t>3D space defense shooter</a:t>
            </a:r>
          </a:p>
          <a:p>
            <a:endParaRPr lang="en-US" dirty="0"/>
          </a:p>
          <a:p>
            <a:r>
              <a:rPr lang="en-US" dirty="0" smtClean="0"/>
              <a:t>--brief explanation of gameplay--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8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100000">
              <a:srgbClr val="FFFF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engaging user experience</a:t>
            </a:r>
          </a:p>
          <a:p>
            <a:r>
              <a:rPr lang="en-US" dirty="0" smtClean="0"/>
              <a:t>Increasing difficulty</a:t>
            </a:r>
          </a:p>
          <a:p>
            <a:r>
              <a:rPr lang="en-US" dirty="0" smtClean="0"/>
              <a:t>Smooth gameplay</a:t>
            </a:r>
          </a:p>
          <a:p>
            <a:r>
              <a:rPr lang="en-US" dirty="0" smtClean="0"/>
              <a:t>Dynamic NPC’s</a:t>
            </a:r>
          </a:p>
          <a:p>
            <a:endParaRPr lang="en-US" dirty="0"/>
          </a:p>
          <a:p>
            <a:r>
              <a:rPr lang="en-US" dirty="0" smtClean="0"/>
              <a:t>Cohesive remote collaboration -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100000">
              <a:srgbClr val="FFFF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811" y="1600200"/>
            <a:ext cx="4109989" cy="4525963"/>
          </a:xfrm>
        </p:spPr>
        <p:txBody>
          <a:bodyPr>
            <a:normAutofit/>
          </a:bodyPr>
          <a:lstStyle/>
          <a:p>
            <a:r>
              <a:rPr lang="en-US" sz="2400" dirty="0"/>
              <a:t>graphically represented objects </a:t>
            </a:r>
          </a:p>
          <a:p>
            <a:r>
              <a:rPr lang="en-US" sz="2400" dirty="0"/>
              <a:t>textures and model imports </a:t>
            </a:r>
          </a:p>
          <a:p>
            <a:r>
              <a:rPr lang="en-US" sz="2400" dirty="0"/>
              <a:t>asteroid split on death </a:t>
            </a:r>
          </a:p>
          <a:p>
            <a:r>
              <a:rPr lang="en-US" sz="2400" dirty="0"/>
              <a:t>sounds </a:t>
            </a:r>
          </a:p>
          <a:p>
            <a:r>
              <a:rPr lang="en-US" sz="2400" dirty="0" smtClean="0"/>
              <a:t>Heads Up Display</a:t>
            </a:r>
          </a:p>
          <a:p>
            <a:r>
              <a:rPr lang="en-US" sz="2400" dirty="0" smtClean="0"/>
              <a:t>Physics Engine</a:t>
            </a:r>
            <a:endParaRPr lang="en-US" sz="24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66822" y="1581441"/>
            <a:ext cx="410998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Collision detection 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multiple classes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ambient </a:t>
            </a:r>
            <a:r>
              <a:rPr lang="en-US" sz="2400" dirty="0"/>
              <a:t>light, </a:t>
            </a: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basic </a:t>
            </a:r>
            <a:r>
              <a:rPr lang="en-US" sz="2400" dirty="0"/>
              <a:t>keyboard and mouse controls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Explosion effects 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Level progression 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24048" y="4951485"/>
            <a:ext cx="3305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--Talk about why those features--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89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100000">
              <a:srgbClr val="FFFF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Collision detection</a:t>
            </a:r>
          </a:p>
          <a:p>
            <a:r>
              <a:rPr lang="en-US" dirty="0" smtClean="0"/>
              <a:t>Dynamic NPCs</a:t>
            </a:r>
          </a:p>
          <a:p>
            <a:r>
              <a:rPr lang="en-US" dirty="0" smtClean="0"/>
              <a:t>Graphics</a:t>
            </a:r>
          </a:p>
          <a:p>
            <a:endParaRPr lang="en-US" dirty="0"/>
          </a:p>
          <a:p>
            <a:r>
              <a:rPr lang="en-US" dirty="0" smtClean="0"/>
              <a:t>The Physics Engine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44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100000">
              <a:srgbClr val="FFFF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Collision detection – </a:t>
            </a:r>
            <a:r>
              <a:rPr lang="en-US" dirty="0" err="1" smtClean="0"/>
              <a:t>interasteroid</a:t>
            </a:r>
            <a:endParaRPr lang="en-US" dirty="0" smtClean="0"/>
          </a:p>
          <a:p>
            <a:r>
              <a:rPr lang="en-US" dirty="0" smtClean="0"/>
              <a:t>Mouse Limitation</a:t>
            </a:r>
          </a:p>
          <a:p>
            <a:r>
              <a:rPr lang="en-US" dirty="0" smtClean="0"/>
              <a:t>Importing of models</a:t>
            </a:r>
          </a:p>
          <a:p>
            <a:endParaRPr lang="en-US" dirty="0"/>
          </a:p>
          <a:p>
            <a:r>
              <a:rPr lang="en-US" dirty="0" smtClean="0"/>
              <a:t>The state machine that is Open GL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100000">
              <a:srgbClr val="FFFF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demo with explanations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632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100000">
              <a:srgbClr val="FFFF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Explanation of extension and reasoning for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337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215</Words>
  <Application>Microsoft Macintosh PowerPoint</Application>
  <PresentationFormat>On-screen Show (4:3)</PresentationFormat>
  <Paragraphs>65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Astro Crisis</vt:lpstr>
      <vt:lpstr>Objectives</vt:lpstr>
      <vt:lpstr>Objectives</vt:lpstr>
      <vt:lpstr>Objectives</vt:lpstr>
      <vt:lpstr>Features</vt:lpstr>
      <vt:lpstr>Strengths</vt:lpstr>
      <vt:lpstr>Limitations</vt:lpstr>
      <vt:lpstr>Demonstration</vt:lpstr>
      <vt:lpstr>TBA</vt:lpstr>
      <vt:lpstr>World Fitness</vt:lpstr>
      <vt:lpstr>Lessons Learnt</vt:lpstr>
      <vt:lpstr>Lessons Learnt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Astro Crisis</dc:title>
  <dc:creator>Kreason Naidoo</dc:creator>
  <cp:lastModifiedBy>Kreason Naidoo</cp:lastModifiedBy>
  <cp:revision>8</cp:revision>
  <dcterms:created xsi:type="dcterms:W3CDTF">2015-05-18T21:41:26Z</dcterms:created>
  <dcterms:modified xsi:type="dcterms:W3CDTF">2015-05-18T23:00:51Z</dcterms:modified>
</cp:coreProperties>
</file>