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82" r:id="rId3"/>
    <p:sldId id="265" r:id="rId4"/>
    <p:sldId id="272" r:id="rId5"/>
    <p:sldId id="268" r:id="rId6"/>
    <p:sldId id="270" r:id="rId7"/>
    <p:sldId id="275" r:id="rId8"/>
    <p:sldId id="280" r:id="rId9"/>
    <p:sldId id="273" r:id="rId10"/>
    <p:sldId id="284" r:id="rId11"/>
    <p:sldId id="277" r:id="rId12"/>
    <p:sldId id="276" r:id="rId1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799FCD"/>
    <a:srgbClr val="3D6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 autoAdjust="0"/>
    <p:restoredTop sz="94660"/>
  </p:normalViewPr>
  <p:slideViewPr>
    <p:cSldViewPr snapToGrid="0" showGuides="1">
      <p:cViewPr>
        <p:scale>
          <a:sx n="130" d="100"/>
          <a:sy n="130" d="100"/>
        </p:scale>
        <p:origin x="96" y="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-3342" y="-10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91B3D46-0493-4070-BED4-81729FF16F9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7B663350-B759-4C99-B142-7A7745CD7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7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3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5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5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2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6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6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5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E9C1-3681-47BC-B4D6-4ACFD8915E87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2351-BECE-44D0-8886-CBC83F63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251105" y="168555"/>
            <a:ext cx="3035346" cy="6477000"/>
            <a:chOff x="5251105" y="190500"/>
            <a:chExt cx="3035346" cy="6477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105" y="190500"/>
              <a:ext cx="3035346" cy="6477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479705" y="5105400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 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160374" y="121920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err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ToDos</a:t>
              </a:r>
              <a:endParaRPr lang="en-US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524861" y="1892300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8063" y="1860186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85464" y="1930330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786844" y="1844596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Dodecagon 8"/>
            <p:cNvSpPr/>
            <p:nvPr/>
          </p:nvSpPr>
          <p:spPr>
            <a:xfrm>
              <a:off x="7818774" y="1898992"/>
              <a:ext cx="197510" cy="214579"/>
            </a:xfrm>
            <a:prstGeom prst="dodecagon">
              <a:avLst/>
            </a:prstGeom>
            <a:solidFill>
              <a:srgbClr val="B4B4B4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2064" y="70957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 are typed into the input line. Multi-line tasks are accepted.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odecagon 18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0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84597" y="5020382"/>
            <a:ext cx="266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Double-click a </a:t>
            </a:r>
            <a:r>
              <a:rPr lang="en-US" sz="10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sz="1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item to edit it</a:t>
            </a:r>
          </a:p>
          <a:p>
            <a:pPr algn="ctr"/>
            <a:endParaRPr lang="en-US" sz="9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 by</a:t>
            </a:r>
            <a:r>
              <a:rPr lang="en-US" sz="800" b="0" i="0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b="0" i="0" u="sng" dirty="0" smtClean="0">
                <a:solidFill>
                  <a:srgbClr val="3D6CB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James Thomas</a:t>
            </a:r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0" i="0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</a:t>
            </a:r>
            <a:r>
              <a:rPr lang="en-US" sz="800" u="sng" dirty="0" err="1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Chatelain</a:t>
            </a:r>
            <a:endParaRPr lang="en-US" sz="800" u="sng" dirty="0">
              <a:solidFill>
                <a:srgbClr val="3D6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of </a:t>
            </a:r>
            <a:r>
              <a:rPr lang="en-US" sz="800" u="sng" dirty="0" err="1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TodoMVC</a:t>
            </a:r>
            <a:endParaRPr lang="en-US" sz="800" u="sng" dirty="0">
              <a:solidFill>
                <a:srgbClr val="3D6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2064" y="70957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a the checkmark to the left of a class to toggle its status.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Dodecagon 49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2064" y="1251989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anywhere on a task and the red X appears.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X to delete the task.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Dodecagon 53"/>
          <p:cNvSpPr/>
          <p:nvPr/>
        </p:nvSpPr>
        <p:spPr>
          <a:xfrm>
            <a:off x="187746" y="1283198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65980" y="146456"/>
            <a:ext cx="3035346" cy="6477000"/>
            <a:chOff x="5165980" y="36731"/>
            <a:chExt cx="3035346" cy="6477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980" y="36731"/>
              <a:ext cx="3035346" cy="64770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6065266" y="1134182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err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ToDos</a:t>
              </a:r>
              <a:endParaRPr lang="en-US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429753" y="1807282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22955" y="1775168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90356" y="1845312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691736" y="1759578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422955" y="2087657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691736" y="2087571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454575" y="3024854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490356" y="2203217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691736" y="2403746"/>
              <a:ext cx="13378" cy="311926"/>
              <a:chOff x="6117389" y="1867076"/>
              <a:chExt cx="13378" cy="31192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5429753" y="2803015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lvetica Neue"/>
                </a:rPr>
                <a:t>1 Item Left         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Active  Completed</a:t>
              </a:r>
              <a:endParaRPr lang="en-US" sz="600" dirty="0">
                <a:latin typeface="Helvetica Neue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490356" y="2502840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34" name="Straight Connector 33"/>
              <p:cNvCxnSpPr>
                <a:endCxn id="3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422955" y="2710136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 task                     </a:t>
              </a:r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490356" y="2814050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4" name="Straight Connector 43"/>
              <p:cNvCxnSpPr>
                <a:endCxn id="4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691736" y="2711423"/>
              <a:ext cx="13378" cy="311926"/>
              <a:chOff x="6117389" y="1867076"/>
              <a:chExt cx="13378" cy="31192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Rounded Rectangle 73"/>
            <p:cNvSpPr/>
            <p:nvPr/>
          </p:nvSpPr>
          <p:spPr>
            <a:xfrm>
              <a:off x="7080393" y="3122398"/>
              <a:ext cx="759125" cy="12099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22955" y="2401664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task</a:t>
              </a:r>
              <a:endParaRPr lang="en-US" sz="1400" strike="sngStrik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691736" y="2406750"/>
              <a:ext cx="13378" cy="311926"/>
              <a:chOff x="6117389" y="1867076"/>
              <a:chExt cx="13378" cy="311926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5490356" y="2499392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72" name="Straight Connector 71"/>
              <p:cNvCxnSpPr>
                <a:endCxn id="73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Freeform 72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5436551" y="3090565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lvetica Neue"/>
                </a:rPr>
                <a:t>1 item left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</a:t>
              </a:r>
              <a:r>
                <a:rPr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Active  Com</a:t>
              </a:r>
              <a:r>
                <a:rPr lang="en-US" sz="600" dirty="0">
                  <a:latin typeface="Helvetica Neue"/>
                </a:rPr>
                <a:t>pleted </a:t>
              </a:r>
              <a:r>
                <a:rPr lang="en-US" sz="600" dirty="0" smtClean="0">
                  <a:latin typeface="Helvetica Neue"/>
                </a:rPr>
                <a:t>              Clear </a:t>
              </a:r>
              <a:r>
                <a:rPr lang="en-US" sz="600" dirty="0">
                  <a:latin typeface="Helvetica Neue"/>
                </a:rPr>
                <a:t>Completed </a:t>
              </a:r>
              <a:r>
                <a:rPr lang="en-US" sz="600" dirty="0" smtClean="0">
                  <a:latin typeface="Helvetica Neue"/>
                </a:rPr>
                <a:t>(2) </a:t>
              </a:r>
              <a:endParaRPr lang="en-US" sz="600" dirty="0">
                <a:latin typeface="Helvetica Neue"/>
              </a:endParaRPr>
            </a:p>
          </p:txBody>
        </p:sp>
        <p:sp>
          <p:nvSpPr>
            <p:cNvPr id="55" name="Dodecagon 54"/>
            <p:cNvSpPr/>
            <p:nvPr/>
          </p:nvSpPr>
          <p:spPr>
            <a:xfrm>
              <a:off x="5232243" y="2773102"/>
              <a:ext cx="197510" cy="214579"/>
            </a:xfrm>
            <a:prstGeom prst="dodecagon">
              <a:avLst/>
            </a:prstGeom>
            <a:solidFill>
              <a:srgbClr val="B4B4B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Dodecagon 55"/>
            <p:cNvSpPr/>
            <p:nvPr/>
          </p:nvSpPr>
          <p:spPr>
            <a:xfrm>
              <a:off x="7282073" y="2755878"/>
              <a:ext cx="197510" cy="214579"/>
            </a:xfrm>
            <a:prstGeom prst="dodecagon">
              <a:avLst/>
            </a:prstGeom>
            <a:solidFill>
              <a:srgbClr val="B4B4B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25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67400" y="5105400"/>
            <a:ext cx="266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Double-click a </a:t>
            </a:r>
            <a:r>
              <a:rPr lang="en-US" sz="10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sz="1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item to edit it</a:t>
            </a:r>
          </a:p>
          <a:p>
            <a:pPr algn="ctr"/>
            <a:endParaRPr lang="en-US" sz="9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 by</a:t>
            </a:r>
            <a:r>
              <a:rPr lang="en-US" sz="800" b="0" i="0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b="0" i="0" u="sng" dirty="0" smtClean="0">
                <a:solidFill>
                  <a:srgbClr val="3D6CB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James Thomas</a:t>
            </a:r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0" i="0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</a:t>
            </a:r>
            <a:r>
              <a:rPr lang="en-US" sz="800" u="sng" dirty="0" err="1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Chatelain</a:t>
            </a:r>
            <a:endParaRPr lang="en-US" sz="800" u="sng" dirty="0">
              <a:solidFill>
                <a:srgbClr val="3D6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of </a:t>
            </a:r>
            <a:r>
              <a:rPr lang="en-US" sz="800" u="sng" dirty="0" err="1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TodoMVC</a:t>
            </a:r>
            <a:endParaRPr lang="en-US" sz="800" u="sng" dirty="0">
              <a:solidFill>
                <a:srgbClr val="3D6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2064" y="70957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“All” is selected but the “Third task” is not displayed because it has been deleted.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Dodecagon 39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63311" y="85173"/>
            <a:ext cx="3035346" cy="6477000"/>
            <a:chOff x="5638799" y="121749"/>
            <a:chExt cx="3035346" cy="6477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799" y="121749"/>
              <a:ext cx="3035346" cy="64770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6548069" y="121920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err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ToDos</a:t>
              </a:r>
              <a:endParaRPr lang="en-US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12556" y="1892300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05758" y="1860186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73159" y="1930330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174539" y="1844596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905758" y="2172675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174539" y="2172589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942333" y="2808289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973159" y="2288235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74539" y="2488764"/>
              <a:ext cx="13378" cy="311926"/>
              <a:chOff x="6117389" y="1867076"/>
              <a:chExt cx="13378" cy="31192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973159" y="2587858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34" name="Straight Connector 33"/>
              <p:cNvCxnSpPr>
                <a:endCxn id="3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Rounded Rectangle 73"/>
            <p:cNvSpPr/>
            <p:nvPr/>
          </p:nvSpPr>
          <p:spPr>
            <a:xfrm>
              <a:off x="7563196" y="2905833"/>
              <a:ext cx="759125" cy="12099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905758" y="2486682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task</a:t>
              </a:r>
              <a:endParaRPr lang="en-US" sz="1400" strike="sngStrik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174539" y="2491768"/>
              <a:ext cx="13378" cy="311926"/>
              <a:chOff x="6117389" y="1867076"/>
              <a:chExt cx="13378" cy="311926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5973159" y="2584410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72" name="Straight Connector 71"/>
              <p:cNvCxnSpPr>
                <a:endCxn id="73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Freeform 72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5912555" y="2874000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latin typeface="Helvetica Neue"/>
                </a:rPr>
                <a:t>0</a:t>
              </a:r>
              <a:r>
                <a:rPr lang="en-US" sz="600" dirty="0" smtClean="0">
                  <a:latin typeface="Helvetica Neue"/>
                </a:rPr>
                <a:t> items left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</a:t>
              </a:r>
              <a:r>
                <a:rPr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Active  Completed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         </a:t>
              </a:r>
              <a:r>
                <a:rPr lang="en-US" sz="600" dirty="0" smtClean="0">
                  <a:latin typeface="Helvetica Neue"/>
                </a:rPr>
                <a:t>Clear </a:t>
              </a:r>
              <a:r>
                <a:rPr lang="en-US" sz="600" dirty="0">
                  <a:latin typeface="Helvetica Neue"/>
                </a:rPr>
                <a:t>Completed </a:t>
              </a:r>
              <a:r>
                <a:rPr lang="en-US" sz="600" dirty="0" smtClean="0">
                  <a:latin typeface="Helvetica Neue"/>
                </a:rPr>
                <a:t>(2) </a:t>
              </a:r>
              <a:endParaRPr lang="en-US" sz="600" dirty="0">
                <a:latin typeface="Helvetica Neue"/>
              </a:endParaRPr>
            </a:p>
          </p:txBody>
        </p:sp>
        <p:sp>
          <p:nvSpPr>
            <p:cNvPr id="41" name="Dodecagon 40"/>
            <p:cNvSpPr/>
            <p:nvPr/>
          </p:nvSpPr>
          <p:spPr>
            <a:xfrm>
              <a:off x="7370552" y="2844087"/>
              <a:ext cx="197510" cy="214579"/>
            </a:xfrm>
            <a:prstGeom prst="dodecagon">
              <a:avLst/>
            </a:prstGeom>
            <a:solidFill>
              <a:srgbClr val="B4B4B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42" name="Dodecagon 41"/>
          <p:cNvSpPr/>
          <p:nvPr/>
        </p:nvSpPr>
        <p:spPr>
          <a:xfrm>
            <a:off x="187746" y="1219200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2064" y="1219200"/>
            <a:ext cx="4059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Clear Completed to delete all completed tasks.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3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67400" y="5105400"/>
            <a:ext cx="266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Double-click a </a:t>
            </a:r>
            <a:r>
              <a:rPr lang="en-US" sz="10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sz="1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item to edit it</a:t>
            </a:r>
          </a:p>
          <a:p>
            <a:pPr algn="ctr"/>
            <a:endParaRPr lang="en-US" sz="9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 by</a:t>
            </a:r>
            <a:r>
              <a:rPr lang="en-US" sz="800" b="0" i="0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b="0" i="0" u="sng" dirty="0" smtClean="0">
                <a:solidFill>
                  <a:srgbClr val="3D6CB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James Thomas </a:t>
            </a:r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0" i="0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</a:t>
            </a:r>
            <a:r>
              <a:rPr lang="en-US" sz="800" u="sng" dirty="0" err="1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Chatelain</a:t>
            </a:r>
            <a:endParaRPr lang="en-US" sz="800" u="sng" dirty="0">
              <a:solidFill>
                <a:srgbClr val="3D6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of</a:t>
            </a:r>
            <a:r>
              <a:rPr lang="en-US" sz="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u="sng" dirty="0" err="1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TodoMVC</a:t>
            </a:r>
            <a:endParaRPr lang="en-US" sz="800" u="sng" dirty="0">
              <a:solidFill>
                <a:srgbClr val="3D6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43778" y="175870"/>
            <a:ext cx="3035346" cy="6477000"/>
            <a:chOff x="5638800" y="183185"/>
            <a:chExt cx="3035346" cy="6477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183185"/>
              <a:ext cx="3035346" cy="64770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6548069" y="121920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err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ToDos</a:t>
              </a:r>
              <a:endParaRPr lang="en-US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12556" y="1892300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05758" y="1860186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73159" y="1930330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174539" y="1844596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3155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251105" y="153925"/>
            <a:ext cx="3035346" cy="6477000"/>
            <a:chOff x="5251105" y="190500"/>
            <a:chExt cx="3035346" cy="6477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105" y="190500"/>
              <a:ext cx="3035346" cy="6477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479705" y="5105400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 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160374" y="121920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err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ToDos</a:t>
              </a:r>
              <a:endParaRPr lang="en-US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524861" y="1892300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8063" y="1860186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85464" y="1930330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786844" y="1844596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Dodecagon 8"/>
            <p:cNvSpPr/>
            <p:nvPr/>
          </p:nvSpPr>
          <p:spPr>
            <a:xfrm>
              <a:off x="7818774" y="1898992"/>
              <a:ext cx="197510" cy="214579"/>
            </a:xfrm>
            <a:prstGeom prst="dodecagon">
              <a:avLst/>
            </a:prstGeom>
            <a:solidFill>
              <a:srgbClr val="B4B4B4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12064" y="709574"/>
            <a:ext cx="4059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input line. Multi-line tasks are accepted.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Dodecagon 20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164" y="1015589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Keyboard appears when touch anywhere on task input line.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Cursor is placed at beginning of input line.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Dodecagon 22"/>
          <p:cNvSpPr/>
          <p:nvPr/>
        </p:nvSpPr>
        <p:spPr>
          <a:xfrm>
            <a:off x="193846" y="1046798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63" y="3965785"/>
            <a:ext cx="2689625" cy="1798388"/>
          </a:xfrm>
          <a:prstGeom prst="rect">
            <a:avLst/>
          </a:prstGeom>
        </p:spPr>
      </p:pic>
      <p:sp>
        <p:nvSpPr>
          <p:cNvPr id="25" name="Dodecagon 24"/>
          <p:cNvSpPr/>
          <p:nvPr/>
        </p:nvSpPr>
        <p:spPr>
          <a:xfrm>
            <a:off x="5512142" y="3761358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1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31569" y="190500"/>
            <a:ext cx="3035346" cy="6477000"/>
            <a:chOff x="5638799" y="190500"/>
            <a:chExt cx="3035346" cy="6477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799" y="190500"/>
              <a:ext cx="3035346" cy="6477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867400" y="5105400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548069" y="121920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err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ToDos</a:t>
              </a:r>
              <a:endParaRPr lang="en-US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12556" y="1892300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05758" y="1860186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73159" y="1930330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174539" y="1844596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905758" y="2172675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174539" y="2172589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937378" y="2488765"/>
              <a:ext cx="2458155" cy="2977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973159" y="2297434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1" name="Straight Connector 40"/>
              <p:cNvCxnSpPr>
                <a:endCxn id="42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reeform 41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919354" y="2539519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item left                 </a:t>
              </a:r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Active  Completed</a:t>
              </a:r>
              <a:endPara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Dodecagon 20"/>
            <p:cNvSpPr/>
            <p:nvPr/>
          </p:nvSpPr>
          <p:spPr>
            <a:xfrm>
              <a:off x="8123653" y="2214204"/>
              <a:ext cx="197510" cy="214579"/>
            </a:xfrm>
            <a:prstGeom prst="dodecagon">
              <a:avLst/>
            </a:prstGeom>
            <a:solidFill>
              <a:srgbClr val="B4B4B4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Dodecagon 21"/>
            <p:cNvSpPr/>
            <p:nvPr/>
          </p:nvSpPr>
          <p:spPr>
            <a:xfrm>
              <a:off x="8128529" y="2524562"/>
              <a:ext cx="197510" cy="214579"/>
            </a:xfrm>
            <a:prstGeom prst="dodecagon">
              <a:avLst/>
            </a:prstGeom>
            <a:solidFill>
              <a:srgbClr val="B4B4B4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12064" y="709574"/>
            <a:ext cx="4059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task appended to the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Dodecagon 25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Dodecagon 26"/>
          <p:cNvSpPr/>
          <p:nvPr/>
        </p:nvSpPr>
        <p:spPr>
          <a:xfrm>
            <a:off x="187746" y="1111910"/>
            <a:ext cx="197510" cy="214579"/>
          </a:xfrm>
          <a:prstGeom prst="dodecagon">
            <a:avLst/>
          </a:prstGeom>
          <a:solidFill>
            <a:srgbClr val="B4B4B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2064" y="1049489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bar shows the number of currently active items. 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items are being displayed indicated by bold text: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Grey checkmark to the left of task indicates task is active.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0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12064" y="709574"/>
            <a:ext cx="4059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new tasks are added the active item count updates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Dodecagon 37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68403" y="190500"/>
            <a:ext cx="3035346" cy="6477000"/>
            <a:chOff x="5648783" y="190500"/>
            <a:chExt cx="3035346" cy="6477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783" y="190500"/>
              <a:ext cx="3035346" cy="6477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867400" y="5105400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548069" y="121920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err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ToDos</a:t>
              </a:r>
              <a:endParaRPr lang="en-US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12556" y="1892300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05758" y="1860186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73159" y="1930330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174539" y="1844596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905758" y="2172675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174539" y="2172589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937378" y="3109872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05758" y="2486103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74539" y="2488764"/>
              <a:ext cx="13378" cy="311926"/>
              <a:chOff x="6117389" y="1867076"/>
              <a:chExt cx="13378" cy="31192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5912556" y="2888033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lvetica Neue"/>
                </a:rPr>
                <a:t>1 Item Left         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Active  Completed</a:t>
              </a:r>
              <a:endParaRPr lang="en-US" sz="600" dirty="0">
                <a:latin typeface="Helvetica Neue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973159" y="2587858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34" name="Straight Connector 33"/>
              <p:cNvCxnSpPr>
                <a:endCxn id="3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905758" y="2795154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973159" y="2899068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4" name="Straight Connector 43"/>
              <p:cNvCxnSpPr>
                <a:endCxn id="4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174539" y="2796441"/>
              <a:ext cx="13378" cy="311926"/>
              <a:chOff x="6117389" y="1867076"/>
              <a:chExt cx="13378" cy="31192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5919354" y="3175583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items left                 </a:t>
              </a:r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Active  Completed</a:t>
              </a:r>
              <a:endPara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973159" y="2292619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1" name="Straight Connector 40"/>
              <p:cNvCxnSpPr>
                <a:endCxn id="42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reeform 41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Dodecagon 49"/>
            <p:cNvSpPr/>
            <p:nvPr/>
          </p:nvSpPr>
          <p:spPr>
            <a:xfrm>
              <a:off x="5680865" y="3174930"/>
              <a:ext cx="197510" cy="214579"/>
            </a:xfrm>
            <a:prstGeom prst="dodecagon">
              <a:avLst/>
            </a:prstGeom>
            <a:solidFill>
              <a:srgbClr val="B4B4B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71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512064" y="709574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a task by clicking on the light grey check mark.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green checkmark and crossed out task text indicate the task is complete.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Dodecagon 49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8164" y="135939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any completed tasks, the Clear Completed status item appears.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Dodecagon 53"/>
          <p:cNvSpPr/>
          <p:nvPr/>
        </p:nvSpPr>
        <p:spPr>
          <a:xfrm>
            <a:off x="193846" y="139060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61088" y="197815"/>
            <a:ext cx="3057291" cy="6477000"/>
            <a:chOff x="5626838" y="190500"/>
            <a:chExt cx="3057291" cy="6477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783" y="190500"/>
              <a:ext cx="3035346" cy="6477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867400" y="5105400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548069" y="121920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err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ToDos</a:t>
              </a:r>
              <a:endParaRPr lang="en-US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12556" y="1892300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05758" y="1860186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73159" y="1930330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174539" y="1844596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905758" y="2172675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174539" y="2172589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937378" y="3109872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973159" y="2288235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5905758" y="2486103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74539" y="2488764"/>
              <a:ext cx="13378" cy="311926"/>
              <a:chOff x="6117389" y="1867076"/>
              <a:chExt cx="13378" cy="31192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5912556" y="2888033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lvetica Neue"/>
                </a:rPr>
                <a:t>1 Item Left         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Active  Completed</a:t>
              </a:r>
              <a:endParaRPr lang="en-US" sz="600" dirty="0">
                <a:latin typeface="Helvetica Neue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973159" y="2587858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34" name="Straight Connector 33"/>
              <p:cNvCxnSpPr>
                <a:endCxn id="3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905758" y="2795154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973159" y="2899068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4" name="Straight Connector 43"/>
              <p:cNvCxnSpPr>
                <a:endCxn id="4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174539" y="2796441"/>
              <a:ext cx="13378" cy="311926"/>
              <a:chOff x="6117389" y="1867076"/>
              <a:chExt cx="13378" cy="31192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ounded Rectangle 39"/>
            <p:cNvSpPr/>
            <p:nvPr/>
          </p:nvSpPr>
          <p:spPr>
            <a:xfrm>
              <a:off x="7585201" y="3207416"/>
              <a:ext cx="759125" cy="12099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19354" y="3175583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items left              </a:t>
              </a:r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Active  Completed         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Clear Completed (1)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Dodecagon 54"/>
            <p:cNvSpPr/>
            <p:nvPr/>
          </p:nvSpPr>
          <p:spPr>
            <a:xfrm>
              <a:off x="5626838" y="2229036"/>
              <a:ext cx="197510" cy="214579"/>
            </a:xfrm>
            <a:prstGeom prst="dodecagon">
              <a:avLst/>
            </a:prstGeom>
            <a:solidFill>
              <a:srgbClr val="B4B4B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Dodecagon 55"/>
            <p:cNvSpPr/>
            <p:nvPr/>
          </p:nvSpPr>
          <p:spPr>
            <a:xfrm>
              <a:off x="8246388" y="3007165"/>
              <a:ext cx="197510" cy="214579"/>
            </a:xfrm>
            <a:prstGeom prst="dodecagon">
              <a:avLst/>
            </a:prstGeom>
            <a:solidFill>
              <a:srgbClr val="B4B4B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7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67" y="136379"/>
            <a:ext cx="3035346" cy="6477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21185" y="5105400"/>
            <a:ext cx="266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Double-click a </a:t>
            </a:r>
            <a:r>
              <a:rPr lang="en-US" sz="10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sz="1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item to edit it</a:t>
            </a:r>
          </a:p>
          <a:p>
            <a:pPr algn="ctr"/>
            <a:endParaRPr lang="en-US" sz="9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 by</a:t>
            </a:r>
            <a:r>
              <a:rPr lang="en-US" sz="800" b="0" i="0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b="0" i="0" u="sng" dirty="0" smtClean="0">
                <a:solidFill>
                  <a:srgbClr val="3D6CB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James Thomas</a:t>
            </a:r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0" i="0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</a:t>
            </a:r>
            <a:r>
              <a:rPr lang="en-US" sz="800" u="sng" dirty="0" err="1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Chatelain</a:t>
            </a:r>
            <a:endParaRPr lang="en-US" sz="800" u="sng" dirty="0">
              <a:solidFill>
                <a:srgbClr val="3D6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of </a:t>
            </a:r>
            <a:r>
              <a:rPr lang="en-US" sz="800" u="sng" dirty="0" err="1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TodoMVC</a:t>
            </a:r>
            <a:endParaRPr lang="en-US" sz="800" u="sng" dirty="0">
              <a:solidFill>
                <a:srgbClr val="3D6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01854" y="1219200"/>
            <a:ext cx="12168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ToDos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6341" y="1892300"/>
            <a:ext cx="2514600" cy="277177"/>
          </a:xfrm>
          <a:prstGeom prst="rect">
            <a:avLst/>
          </a:prstGeom>
          <a:solidFill>
            <a:srgbClr val="799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459543" y="1860186"/>
            <a:ext cx="2521397" cy="3160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41313" algn="l"/>
              </a:tabLst>
            </a:pPr>
            <a:r>
              <a:rPr lang="en-US" sz="1400" dirty="0">
                <a:latin typeface="Helvetica Neue"/>
              </a:rPr>
              <a:t>   </a:t>
            </a:r>
            <a:r>
              <a:rPr lang="en-US" sz="1400" dirty="0" smtClean="0">
                <a:latin typeface="Helvetica Neue"/>
              </a:rPr>
              <a:t> 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needs to be done?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526944" y="1930330"/>
            <a:ext cx="137573" cy="16653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728324" y="1844596"/>
            <a:ext cx="13378" cy="311926"/>
            <a:chOff x="6155489" y="1844596"/>
            <a:chExt cx="13378" cy="311926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6155489" y="184459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168867" y="184459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459543" y="2172675"/>
            <a:ext cx="2514600" cy="316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</a:t>
            </a:r>
            <a:r>
              <a:rPr lang="en-US" sz="1400" strike="sngStrik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task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728324" y="2172589"/>
            <a:ext cx="13378" cy="311926"/>
            <a:chOff x="6117389" y="1867076"/>
            <a:chExt cx="13378" cy="31192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117389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30767" y="1867076"/>
              <a:ext cx="0" cy="311926"/>
            </a:xfrm>
            <a:prstGeom prst="line">
              <a:avLst/>
            </a:pr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491163" y="2497839"/>
            <a:ext cx="2458155" cy="3160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526944" y="2288235"/>
            <a:ext cx="146459" cy="108259"/>
            <a:chOff x="2490787" y="906468"/>
            <a:chExt cx="378652" cy="173903"/>
          </a:xfrm>
          <a:solidFill>
            <a:srgbClr val="00B050"/>
          </a:solidFill>
        </p:grpSpPr>
        <p:cxnSp>
          <p:nvCxnSpPr>
            <p:cNvPr id="38" name="Straight Connector 37"/>
            <p:cNvCxnSpPr>
              <a:endCxn id="39" idx="0"/>
            </p:cNvCxnSpPr>
            <p:nvPr/>
          </p:nvCxnSpPr>
          <p:spPr>
            <a:xfrm>
              <a:off x="2490787" y="981074"/>
              <a:ext cx="101448" cy="99297"/>
            </a:xfrm>
            <a:prstGeom prst="line">
              <a:avLst/>
            </a:prstGeom>
            <a:grpFill/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 rot="20755663">
              <a:off x="2570771" y="906468"/>
              <a:ext cx="298668" cy="139689"/>
            </a:xfrm>
            <a:custGeom>
              <a:avLst/>
              <a:gdLst>
                <a:gd name="connsiteX0" fmla="*/ 0 w 361950"/>
                <a:gd name="connsiteY0" fmla="*/ 123825 h 123825"/>
                <a:gd name="connsiteX1" fmla="*/ 133350 w 361950"/>
                <a:gd name="connsiteY1" fmla="*/ 38100 h 123825"/>
                <a:gd name="connsiteX2" fmla="*/ 361950 w 3619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123825">
                  <a:moveTo>
                    <a:pt x="0" y="123825"/>
                  </a:moveTo>
                  <a:cubicBezTo>
                    <a:pt x="36512" y="91281"/>
                    <a:pt x="73025" y="58737"/>
                    <a:pt x="133350" y="38100"/>
                  </a:cubicBezTo>
                  <a:cubicBezTo>
                    <a:pt x="193675" y="17463"/>
                    <a:pt x="277812" y="8731"/>
                    <a:pt x="361950" y="0"/>
                  </a:cubicBezTo>
                </a:path>
              </a:pathLst>
            </a:custGeom>
            <a:grp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7157066" y="2596947"/>
            <a:ext cx="759125" cy="12099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7769" y="2560372"/>
            <a:ext cx="25078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item left          </a:t>
            </a:r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 </a:t>
            </a:r>
            <a:r>
              <a: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 </a:t>
            </a:r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Clear 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Completed 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2064" y="709574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word “Completed” on the status line to view completed tasks only. Note: Text is bolded to indicate current view selection.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Dodecagon 23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Dodecagon 24"/>
          <p:cNvSpPr/>
          <p:nvPr/>
        </p:nvSpPr>
        <p:spPr>
          <a:xfrm>
            <a:off x="6863872" y="2540536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9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12064" y="709574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word “Active” on the status line to view Active tasks only. Note: Text is bolded to indicate current view selection.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Dodecagon 40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36719" y="131978"/>
            <a:ext cx="3035346" cy="6477000"/>
            <a:chOff x="5648783" y="190500"/>
            <a:chExt cx="3035346" cy="6477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783" y="190500"/>
              <a:ext cx="3035346" cy="6477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867400" y="5105400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548069" y="121920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err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ToDos</a:t>
              </a:r>
              <a:endParaRPr lang="en-US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12556" y="1892300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05758" y="1860186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73159" y="1930330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174539" y="1844596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74539" y="2172589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937378" y="2802642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05758" y="2178873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74539" y="2488764"/>
              <a:ext cx="13378" cy="311926"/>
              <a:chOff x="6117389" y="1867076"/>
              <a:chExt cx="13378" cy="31192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973159" y="2280628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34" name="Straight Connector 33"/>
              <p:cNvCxnSpPr>
                <a:endCxn id="3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905758" y="2487924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973159" y="2591838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4" name="Straight Connector 43"/>
              <p:cNvCxnSpPr>
                <a:endCxn id="4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174539" y="2181981"/>
              <a:ext cx="13378" cy="311926"/>
              <a:chOff x="6117389" y="1867076"/>
              <a:chExt cx="13378" cy="31192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ounded Rectangle 36"/>
            <p:cNvSpPr/>
            <p:nvPr/>
          </p:nvSpPr>
          <p:spPr>
            <a:xfrm>
              <a:off x="7583651" y="2891904"/>
              <a:ext cx="759125" cy="12099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09157" y="2868353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items left         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  </a:t>
              </a:r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Active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Completed 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  Clear </a:t>
              </a: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Completed 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(1) 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174539" y="2480681"/>
              <a:ext cx="13378" cy="311926"/>
              <a:chOff x="6117389" y="1867076"/>
              <a:chExt cx="13378" cy="311926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Dodecagon 41"/>
            <p:cNvSpPr/>
            <p:nvPr/>
          </p:nvSpPr>
          <p:spPr>
            <a:xfrm>
              <a:off x="6739517" y="3023326"/>
              <a:ext cx="197510" cy="214579"/>
            </a:xfrm>
            <a:prstGeom prst="dodecagon">
              <a:avLst/>
            </a:prstGeom>
            <a:solidFill>
              <a:srgbClr val="B4B4B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44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62651" y="5051279"/>
            <a:ext cx="266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Double-click a </a:t>
            </a:r>
            <a:r>
              <a:rPr lang="en-US" sz="10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sz="1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item to edit it</a:t>
            </a:r>
          </a:p>
          <a:p>
            <a:pPr algn="ctr"/>
            <a:endParaRPr lang="en-US" sz="9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 by</a:t>
            </a:r>
            <a:r>
              <a:rPr lang="en-US" sz="800" b="0" i="0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b="0" i="0" u="sng" dirty="0" smtClean="0">
                <a:solidFill>
                  <a:srgbClr val="3D6CB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James Thomas</a:t>
            </a:r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0" i="0" dirty="0" smtClean="0">
                <a:solidFill>
                  <a:srgbClr val="A6A6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</a:t>
            </a:r>
            <a:r>
              <a:rPr lang="en-US" sz="800" u="sng" dirty="0" err="1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Chatelain</a:t>
            </a:r>
            <a:endParaRPr lang="en-US" sz="800" u="sng" dirty="0">
              <a:solidFill>
                <a:srgbClr val="3D6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of </a:t>
            </a:r>
            <a:r>
              <a:rPr lang="en-US" sz="800" u="sng" dirty="0" err="1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TodoMVC</a:t>
            </a:r>
            <a:endParaRPr lang="en-US" sz="800" u="sng" dirty="0">
              <a:solidFill>
                <a:srgbClr val="3D6C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2064" y="70957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is selected in the status line (click) so both completed and active tasks are displayed.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Dodecagon 48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44034" y="136379"/>
            <a:ext cx="3035346" cy="6477000"/>
            <a:chOff x="5144034" y="136379"/>
            <a:chExt cx="3035346" cy="6477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034" y="136379"/>
              <a:ext cx="3035346" cy="64770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6043320" y="1165079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err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ToDos</a:t>
              </a:r>
              <a:endParaRPr lang="en-US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407807" y="1838179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01009" y="1806065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410" y="1876209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669790" y="1790475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401009" y="2118554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669790" y="2118468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432629" y="3055751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468410" y="2234114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5401009" y="2431982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669790" y="2434643"/>
              <a:ext cx="13378" cy="311926"/>
              <a:chOff x="6117389" y="1867076"/>
              <a:chExt cx="13378" cy="31192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5407807" y="2833912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lvetica Neue"/>
                </a:rPr>
                <a:t>1 Item Left         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Active  Completed</a:t>
              </a:r>
              <a:endParaRPr lang="en-US" sz="600" dirty="0">
                <a:latin typeface="Helvetica Neue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468410" y="2533737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34" name="Straight Connector 33"/>
              <p:cNvCxnSpPr>
                <a:endCxn id="3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401009" y="2741033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 task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468410" y="2844947"/>
              <a:ext cx="146459" cy="108259"/>
              <a:chOff x="2490787" y="906468"/>
              <a:chExt cx="378652" cy="173903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44" name="Straight Connector 43"/>
              <p:cNvCxnSpPr>
                <a:endCxn id="4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669790" y="2742320"/>
              <a:ext cx="13378" cy="311926"/>
              <a:chOff x="6117389" y="1867076"/>
              <a:chExt cx="13378" cy="31192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ounded Rectangle 39"/>
            <p:cNvSpPr/>
            <p:nvPr/>
          </p:nvSpPr>
          <p:spPr>
            <a:xfrm>
              <a:off x="7080452" y="3153295"/>
              <a:ext cx="759125" cy="12099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14605" y="3121462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items left              </a:t>
              </a:r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Active  Completed         </a:t>
              </a:r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Clear Completed (1)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Dodecagon 49"/>
            <p:cNvSpPr/>
            <p:nvPr/>
          </p:nvSpPr>
          <p:spPr>
            <a:xfrm>
              <a:off x="6119154" y="3300299"/>
              <a:ext cx="197510" cy="214579"/>
            </a:xfrm>
            <a:prstGeom prst="dodecagon">
              <a:avLst/>
            </a:prstGeom>
            <a:solidFill>
              <a:srgbClr val="B4B4B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80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12064" y="70957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checkbox in the input task line to complete all tasks. Click again to toggle all tasks from complete to active.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Dodecagon 40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58664" y="187461"/>
            <a:ext cx="3035346" cy="6477000"/>
            <a:chOff x="5648783" y="190500"/>
            <a:chExt cx="3035346" cy="6477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783" y="190500"/>
              <a:ext cx="3035346" cy="6477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867400" y="5105400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548069" y="121920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err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ToDos</a:t>
              </a:r>
              <a:endParaRPr lang="en-US" sz="3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12556" y="1892300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05758" y="1860186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73159" y="1930330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174539" y="1844596"/>
              <a:ext cx="13378" cy="311926"/>
              <a:chOff x="6155489" y="1844596"/>
              <a:chExt cx="13378" cy="31192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5905758" y="2172675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task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174539" y="2172589"/>
              <a:ext cx="13378" cy="311926"/>
              <a:chOff x="6117389" y="1867076"/>
              <a:chExt cx="13378" cy="3119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5937378" y="3109872"/>
              <a:ext cx="2458155" cy="3160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05758" y="2486103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task</a:t>
              </a:r>
              <a:endParaRPr lang="en-US" sz="1400" strike="sngStrik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74539" y="2488764"/>
              <a:ext cx="13378" cy="311926"/>
              <a:chOff x="6117389" y="1867076"/>
              <a:chExt cx="13378" cy="31192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5912556" y="2888033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lvetica Neue"/>
                </a:rPr>
                <a:t>1 Item Left         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Active  Completed</a:t>
              </a:r>
              <a:endParaRPr lang="en-US" sz="600" dirty="0">
                <a:latin typeface="Helvetica Neue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05758" y="2795154"/>
              <a:ext cx="2514600" cy="316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</a:t>
              </a:r>
              <a:r>
                <a:rPr lang="en-US" sz="1400" strike="sngStrike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 task</a:t>
              </a:r>
              <a:endParaRPr lang="en-US" sz="1400" strike="sngStrik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174539" y="2796441"/>
              <a:ext cx="13378" cy="311926"/>
              <a:chOff x="6117389" y="1867076"/>
              <a:chExt cx="13378" cy="31192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6117389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130767" y="186707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ounded Rectangle 36"/>
            <p:cNvSpPr/>
            <p:nvPr/>
          </p:nvSpPr>
          <p:spPr>
            <a:xfrm>
              <a:off x="7566468" y="3207416"/>
              <a:ext cx="759125" cy="12099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19354" y="3175583"/>
              <a:ext cx="2507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Helvetica Neue"/>
                </a:rPr>
                <a:t>0 items left        </a:t>
              </a:r>
              <a:r>
                <a:rPr lang="en-US" sz="600" b="1" dirty="0" smtClean="0">
                  <a:latin typeface="Helvetica Neue"/>
                </a:rPr>
                <a:t>All</a:t>
              </a:r>
              <a:r>
                <a:rPr lang="en-US" sz="600" dirty="0" smtClean="0">
                  <a:latin typeface="Helvetica Neue"/>
                </a:rPr>
                <a:t>  </a:t>
              </a:r>
              <a:r>
                <a:rPr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Active  Completed </a:t>
              </a: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</a:rPr>
                <a:t>              </a:t>
              </a:r>
              <a:r>
                <a:rPr lang="en-US" sz="600" dirty="0" smtClean="0">
                  <a:latin typeface="Helvetica Neue"/>
                </a:rPr>
                <a:t>Clear </a:t>
              </a:r>
              <a:r>
                <a:rPr lang="en-US" sz="600" dirty="0">
                  <a:latin typeface="Helvetica Neue"/>
                </a:rPr>
                <a:t>Completed </a:t>
              </a:r>
              <a:r>
                <a:rPr lang="en-US" sz="600" dirty="0" smtClean="0">
                  <a:latin typeface="Helvetica Neue"/>
                </a:rPr>
                <a:t>(3) </a:t>
              </a:r>
              <a:endParaRPr lang="en-US" sz="600" dirty="0">
                <a:latin typeface="Helvetica Neue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964273" y="2277312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49" name="Straight Connector 48"/>
              <p:cNvCxnSpPr>
                <a:endCxn id="50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964273" y="2590597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54" name="Straight Connector 53"/>
              <p:cNvCxnSpPr>
                <a:endCxn id="55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 54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5964273" y="2907186"/>
              <a:ext cx="146459" cy="108259"/>
              <a:chOff x="2490787" y="906468"/>
              <a:chExt cx="378652" cy="173903"/>
            </a:xfrm>
            <a:solidFill>
              <a:srgbClr val="00B050"/>
            </a:solidFill>
          </p:grpSpPr>
          <p:cxnSp>
            <p:nvCxnSpPr>
              <p:cNvPr id="58" name="Straight Connector 57"/>
              <p:cNvCxnSpPr>
                <a:endCxn id="59" idx="0"/>
              </p:cNvCxnSpPr>
              <p:nvPr/>
            </p:nvCxnSpPr>
            <p:spPr>
              <a:xfrm>
                <a:off x="2490787" y="981074"/>
                <a:ext cx="101448" cy="99297"/>
              </a:xfrm>
              <a:prstGeom prst="line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Freeform 58"/>
              <p:cNvSpPr/>
              <p:nvPr/>
            </p:nvSpPr>
            <p:spPr>
              <a:xfrm rot="20755663">
                <a:off x="2570771" y="906468"/>
                <a:ext cx="298668" cy="139689"/>
              </a:xfrm>
              <a:custGeom>
                <a:avLst/>
                <a:gdLst>
                  <a:gd name="connsiteX0" fmla="*/ 0 w 361950"/>
                  <a:gd name="connsiteY0" fmla="*/ 123825 h 123825"/>
                  <a:gd name="connsiteX1" fmla="*/ 133350 w 361950"/>
                  <a:gd name="connsiteY1" fmla="*/ 38100 h 123825"/>
                  <a:gd name="connsiteX2" fmla="*/ 361950 w 361950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950" h="123825">
                    <a:moveTo>
                      <a:pt x="0" y="123825"/>
                    </a:moveTo>
                    <a:cubicBezTo>
                      <a:pt x="36512" y="91281"/>
                      <a:pt x="73025" y="58737"/>
                      <a:pt x="133350" y="38100"/>
                    </a:cubicBezTo>
                    <a:cubicBezTo>
                      <a:pt x="193675" y="17463"/>
                      <a:pt x="277812" y="8731"/>
                      <a:pt x="361950" y="0"/>
                    </a:cubicBezTo>
                  </a:path>
                </a:pathLst>
              </a:cu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2209" y="1955680"/>
              <a:ext cx="124978" cy="115833"/>
            </a:xfrm>
            <a:prstGeom prst="rect">
              <a:avLst/>
            </a:prstGeom>
          </p:spPr>
        </p:pic>
        <p:sp>
          <p:nvSpPr>
            <p:cNvPr id="42" name="Dodecagon 41"/>
            <p:cNvSpPr/>
            <p:nvPr/>
          </p:nvSpPr>
          <p:spPr>
            <a:xfrm>
              <a:off x="5669890" y="1893269"/>
              <a:ext cx="197510" cy="214579"/>
            </a:xfrm>
            <a:prstGeom prst="dodecagon">
              <a:avLst/>
            </a:prstGeom>
            <a:solidFill>
              <a:srgbClr val="B4B4B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69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716</Words>
  <Application>Microsoft Office PowerPoint</Application>
  <PresentationFormat>On-screen Show (4:3)</PresentationFormat>
  <Paragraphs>159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Rector</dc:creator>
  <cp:lastModifiedBy>Kathleen Rector</cp:lastModifiedBy>
  <cp:revision>68</cp:revision>
  <cp:lastPrinted>2013-10-24T00:48:00Z</cp:lastPrinted>
  <dcterms:created xsi:type="dcterms:W3CDTF">2013-10-23T21:46:24Z</dcterms:created>
  <dcterms:modified xsi:type="dcterms:W3CDTF">2013-10-24T18:20:10Z</dcterms:modified>
</cp:coreProperties>
</file>