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E8D4-AD3E-4D51-8B61-ECC1C22F8AFE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9166-4CB7-43A9-9035-4D01F1175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5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12064" y="709574"/>
            <a:ext cx="405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typed into the input line. Multi-line tasks are accepted.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187746" y="740783"/>
            <a:ext cx="197510" cy="214579"/>
          </a:xfrm>
          <a:prstGeom prst="dodecagon">
            <a:avLst/>
          </a:prstGeom>
          <a:solidFill>
            <a:srgbClr val="B4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064848" y="156167"/>
            <a:ext cx="3080214" cy="6569519"/>
            <a:chOff x="1491786" y="0"/>
            <a:chExt cx="3080214" cy="65695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786" y="0"/>
              <a:ext cx="3080214" cy="656951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732836" y="4907739"/>
              <a:ext cx="266700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Double-click a </a:t>
              </a:r>
              <a:r>
                <a:rPr lang="en-US" sz="1000" b="0" i="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r>
                <a:rPr lang="en-US" sz="10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item to edit it</a:t>
              </a:r>
            </a:p>
            <a:p>
              <a:pPr algn="ctr"/>
              <a:endParaRPr lang="en-US" sz="9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Created by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b="0" i="0" u="sng" dirty="0" smtClean="0">
                  <a:solidFill>
                    <a:srgbClr val="3D6CB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James Thomas </a:t>
              </a:r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b="0" i="0" dirty="0" smtClean="0">
                  <a:solidFill>
                    <a:srgbClr val="A6A6A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 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Chatelain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b="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Part of</a:t>
              </a:r>
              <a:r>
                <a:rPr lang="en-US" sz="800" b="0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en-US" sz="800" u="sng" dirty="0" err="1">
                  <a:solidFill>
                    <a:srgbClr val="3D6CB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TodoMVC</a:t>
              </a:r>
              <a:endParaRPr lang="en-US" sz="800" u="sng" dirty="0">
                <a:solidFill>
                  <a:srgbClr val="3D6CB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7992" y="1694639"/>
              <a:ext cx="2514600" cy="277177"/>
            </a:xfrm>
            <a:prstGeom prst="rect">
              <a:avLst/>
            </a:prstGeom>
            <a:solidFill>
              <a:srgbClr val="799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71194" y="1662525"/>
              <a:ext cx="2521397" cy="316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341313" algn="l"/>
                </a:tabLst>
              </a:pPr>
              <a:r>
                <a:rPr lang="en-US" sz="1400" dirty="0">
                  <a:latin typeface="Helvetica Neue"/>
                </a:rPr>
                <a:t>   </a:t>
              </a:r>
              <a:r>
                <a:rPr lang="en-US" sz="1400" dirty="0" smtClean="0">
                  <a:latin typeface="Helvetica Neue"/>
                </a:rPr>
                <a:t>  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What </a:t>
              </a:r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needs to be done?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8595" y="1732669"/>
              <a:ext cx="137573" cy="1665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39975" y="1646935"/>
              <a:ext cx="13378" cy="311926"/>
              <a:chOff x="6155489" y="1844596"/>
              <a:chExt cx="13378" cy="31192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55489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168867" y="1844596"/>
                <a:ext cx="0" cy="311926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Dodecagon 24"/>
            <p:cNvSpPr/>
            <p:nvPr/>
          </p:nvSpPr>
          <p:spPr>
            <a:xfrm>
              <a:off x="4071905" y="1701331"/>
              <a:ext cx="197510" cy="214579"/>
            </a:xfrm>
            <a:prstGeom prst="dodecagon">
              <a:avLst/>
            </a:prstGeom>
            <a:solidFill>
              <a:srgbClr val="B4B4B4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23488" y="1077750"/>
              <a:ext cx="121680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ToDos</a:t>
              </a:r>
              <a:endPara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19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Rector</dc:creator>
  <cp:lastModifiedBy>Kathleen Rector</cp:lastModifiedBy>
  <cp:revision>1</cp:revision>
  <dcterms:created xsi:type="dcterms:W3CDTF">2013-10-24T22:35:57Z</dcterms:created>
  <dcterms:modified xsi:type="dcterms:W3CDTF">2013-10-24T22:36:48Z</dcterms:modified>
</cp:coreProperties>
</file>