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1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 the checkmark to the left of a class to toggle its status.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064" y="1251989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anywhere on a task and the red X appears.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X to delete the task.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87746" y="128319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6" y="156167"/>
            <a:ext cx="3080214" cy="6569519"/>
            <a:chOff x="5064846" y="156167"/>
            <a:chExt cx="3080214" cy="6569519"/>
          </a:xfrm>
        </p:grpSpPr>
        <p:grpSp>
          <p:nvGrpSpPr>
            <p:cNvPr id="57" name="Group 56"/>
            <p:cNvGrpSpPr/>
            <p:nvPr/>
          </p:nvGrpSpPr>
          <p:grpSpPr>
            <a:xfrm>
              <a:off x="5064846" y="156167"/>
              <a:ext cx="3080214" cy="6569519"/>
              <a:chOff x="5064848" y="156167"/>
              <a:chExt cx="3080214" cy="6569519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65356" y="1917007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58558" y="1884893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5959" y="1955037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27339" y="1869303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58558" y="219738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27339" y="2197296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90178" y="3134579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25959" y="2312942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27339" y="2513471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65356" y="2912740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25959" y="2612565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58558" y="2819861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                     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25959" y="2923775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27339" y="2821148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ounded Rectangle 73"/>
            <p:cNvSpPr/>
            <p:nvPr/>
          </p:nvSpPr>
          <p:spPr>
            <a:xfrm>
              <a:off x="7015996" y="3232123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58558" y="2511389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627339" y="2516475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425959" y="260911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372154" y="3200290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</a:t>
              </a:r>
              <a:r>
                <a:rPr lang="en-US" sz="600" dirty="0">
                  <a:latin typeface="Helvetica Neue"/>
                </a:rPr>
                <a:t>pleted </a:t>
              </a:r>
              <a:r>
                <a:rPr lang="en-US" sz="600" dirty="0" smtClean="0">
                  <a:latin typeface="Helvetica Neue"/>
                </a:rPr>
                <a:t>              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94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“All” is selected but the “Third task” is not displayed because it has been deleted.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44" name="Group 43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59794" y="1855724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52996" y="1823610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0397" y="1893754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21777" y="1808020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52996" y="2136099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21777" y="2136013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89571" y="2771713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20397" y="2251659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21777" y="2452188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20397" y="2551282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7010434" y="2869257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52996" y="2450106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621777" y="2455192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420397" y="2547834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359793" y="2837424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Helvetica Neue"/>
                </a:rPr>
                <a:t>0</a:t>
              </a:r>
              <a:r>
                <a:rPr lang="en-US" sz="600" dirty="0" smtClean="0">
                  <a:latin typeface="Helvetica Neue"/>
                </a:rPr>
                <a:t>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</p:grpSp>
      <p:sp>
        <p:nvSpPr>
          <p:cNvPr id="42" name="Dodecagon 41"/>
          <p:cNvSpPr/>
          <p:nvPr/>
        </p:nvSpPr>
        <p:spPr>
          <a:xfrm>
            <a:off x="187746" y="121920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2064" y="1219200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Clear Completed to delete all completed tasks.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into the task input line brings up a keyboard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13" name="Group 12"/>
            <p:cNvGrpSpPr/>
            <p:nvPr/>
          </p:nvGrpSpPr>
          <p:grpSpPr>
            <a:xfrm>
              <a:off x="5064848" y="156167"/>
              <a:ext cx="3080214" cy="6569519"/>
              <a:chOff x="1491786" y="0"/>
              <a:chExt cx="3080214" cy="656951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786" y="0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777992" y="1694639"/>
                <a:ext cx="2514600" cy="277177"/>
              </a:xfrm>
              <a:prstGeom prst="rect">
                <a:avLst/>
              </a:prstGeom>
              <a:solidFill>
                <a:srgbClr val="799F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71194" y="1662525"/>
                <a:ext cx="2521397" cy="31608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341313" algn="l"/>
                  </a:tabLst>
                </a:pPr>
                <a:r>
                  <a:rPr lang="en-US" sz="1400" dirty="0">
                    <a:latin typeface="Helvetica Neue"/>
                  </a:rPr>
                  <a:t>   </a:t>
                </a:r>
                <a:r>
                  <a:rPr lang="en-US" sz="1400" dirty="0" smtClean="0">
                    <a:latin typeface="Helvetica Neue"/>
                  </a:rPr>
                  <a:t> 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to be done?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838595" y="1732669"/>
                <a:ext cx="137573" cy="1665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39975" y="1646935"/>
                <a:ext cx="13378" cy="311926"/>
                <a:chOff x="6155489" y="1844596"/>
                <a:chExt cx="13378" cy="311926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155489" y="1844596"/>
                  <a:ext cx="0" cy="311926"/>
                </a:xfrm>
                <a:prstGeom prst="line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168867" y="1844596"/>
                  <a:ext cx="0" cy="311926"/>
                </a:xfrm>
                <a:prstGeom prst="line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2423488" y="1077750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040" y="3991537"/>
              <a:ext cx="2689584" cy="1797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7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29" name="Group 28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45805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39007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06408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07788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39007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07788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70627" y="2488765"/>
              <a:ext cx="2458155" cy="297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06408" y="2297434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352603" y="2539519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task appended to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decagon 25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Dodecagon 26"/>
          <p:cNvSpPr/>
          <p:nvPr/>
        </p:nvSpPr>
        <p:spPr>
          <a:xfrm>
            <a:off x="187746" y="1111910"/>
            <a:ext cx="197510" cy="214579"/>
          </a:xfrm>
          <a:prstGeom prst="dodecagon">
            <a:avLst/>
          </a:prstGeom>
          <a:solidFill>
            <a:srgbClr val="B4B4B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064" y="1049489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 shows the number of currently active items.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are being displayed indicated by bold text: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checkmark to the left of task indicates task is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new tasks are added the active item count updates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39" name="Group 38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64749" y="1918058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57951" y="1885944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5352" y="1956088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26732" y="1870354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57951" y="219843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26732" y="2198347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89571" y="3135630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7951" y="2511861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26732" y="2514522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64749" y="291379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25352" y="261361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57951" y="282091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25352" y="292482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26732" y="2822199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371547" y="320134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25352" y="231837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1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 task by clicking on the light grey check mark.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checkmark and crossed out task text indicate the task is complete.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164" y="135939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completed tasks, the Clear Completed status item appears.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93846" y="139060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57" name="Group 56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53621" y="1912494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46823" y="1880380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14224" y="1950524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15604" y="1864790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46823" y="2192869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15604" y="2192783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78443" y="3130066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14224" y="2308429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346823" y="2506297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15604" y="2508958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53621" y="2908227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14224" y="2608052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46823" y="2815348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14224" y="2919262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15604" y="2816635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026266" y="3227610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0419" y="3195777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2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26" name="Group 25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50430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43632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11033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12413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43632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12413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75252" y="2497839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11033" y="2288235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041155" y="2596947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71858" y="2560372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 left        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</a:t>
              </a: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Clear 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“Completed” on the status line to view completed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decagon 23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“Active” on the status line to view Active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52" name="Group 51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74734" y="1833778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7936" y="1801664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35337" y="1871808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36717" y="1786074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636717" y="2114067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99556" y="2744120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7936" y="2120351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36717" y="2430242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35337" y="222210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67936" y="242940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35337" y="253331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36717" y="2123459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045829" y="2833382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1335" y="280983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  </a:t>
              </a: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Clear 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636717" y="2422159"/>
              <a:ext cx="13378" cy="311926"/>
              <a:chOff x="6117389" y="1867076"/>
              <a:chExt cx="13378" cy="31192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313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is selected in the status line (click) so both completed and active tasks are displayed.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odecagon 4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52" name="Group 51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69170" y="1851058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2372" y="1818944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9773" y="1889088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31153" y="1803354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62372" y="213143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31153" y="2131347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93992" y="3068630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29773" y="2246993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362372" y="2444861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31153" y="2447522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69170" y="284679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29773" y="254661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62372" y="275391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29773" y="285782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31153" y="2755199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041815" y="3166174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75968" y="313434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2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checkbox in the input task line to complete all tasks. Click again to toggle all tasks from complete to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43" name="Group 42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70921" y="1889261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4123" y="1857147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31524" y="1927291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32904" y="1841557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64123" y="2169636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32904" y="2169550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95743" y="3106833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4123" y="248306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32904" y="2485725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70921" y="2884994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4123" y="279211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632904" y="2793402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024833" y="3204377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7719" y="3172544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0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(3) 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422638" y="2274273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49" name="Straight Connector 48"/>
              <p:cNvCxnSpPr>
                <a:endCxn id="50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422638" y="2587558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422638" y="290414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8" name="Straight Connector 57"/>
              <p:cNvCxnSpPr>
                <a:endCxn id="5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574" y="1952641"/>
              <a:ext cx="124978" cy="115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673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Rector</dc:creator>
  <cp:lastModifiedBy>Kathleen Rector</cp:lastModifiedBy>
  <cp:revision>8</cp:revision>
  <dcterms:created xsi:type="dcterms:W3CDTF">2013-10-24T22:35:57Z</dcterms:created>
  <dcterms:modified xsi:type="dcterms:W3CDTF">2013-10-24T23:56:47Z</dcterms:modified>
</cp:coreProperties>
</file>