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4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3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9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6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3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0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1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4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0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2064" y="70957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 are typed into the input line. Multi-line tasks are accepted.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odecagon 18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64848" y="156167"/>
            <a:ext cx="3080214" cy="6569519"/>
            <a:chOff x="1491786" y="0"/>
            <a:chExt cx="3080214" cy="656951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786" y="0"/>
              <a:ext cx="3080214" cy="656951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732836" y="4907739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 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7992" y="1694639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71194" y="1662525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38595" y="1732669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039975" y="1646935"/>
              <a:ext cx="13378" cy="311926"/>
              <a:chOff x="6155489" y="1844596"/>
              <a:chExt cx="13378" cy="31192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Dodecagon 24"/>
            <p:cNvSpPr/>
            <p:nvPr/>
          </p:nvSpPr>
          <p:spPr>
            <a:xfrm>
              <a:off x="4071905" y="1701331"/>
              <a:ext cx="197510" cy="214579"/>
            </a:xfrm>
            <a:prstGeom prst="dodecagon">
              <a:avLst/>
            </a:prstGeom>
            <a:solidFill>
              <a:srgbClr val="B4B4B4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23488" y="107775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ToDos</a:t>
              </a:r>
              <a:endPara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019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5064848" y="156167"/>
            <a:ext cx="3080214" cy="6569519"/>
            <a:chOff x="5064848" y="156167"/>
            <a:chExt cx="3080214" cy="656951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848" y="156167"/>
              <a:ext cx="3080214" cy="6569519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5305898" y="5063906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 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96550" y="1233917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ToDos</a:t>
              </a:r>
              <a:endPara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12064" y="70957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a the checkmark to the left of a class to toggle its status.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Dodecagon 49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2064" y="1251989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anywhere on a task and the red X appears.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X to delete the task.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Dodecagon 53"/>
          <p:cNvSpPr/>
          <p:nvPr/>
        </p:nvSpPr>
        <p:spPr>
          <a:xfrm>
            <a:off x="187746" y="1283198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5358" y="1917007"/>
            <a:ext cx="2514600" cy="277177"/>
          </a:xfrm>
          <a:prstGeom prst="rect">
            <a:avLst/>
          </a:prstGeom>
          <a:solidFill>
            <a:srgbClr val="799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58560" y="1884893"/>
            <a:ext cx="2521397" cy="3160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41313" algn="l"/>
              </a:tabLst>
            </a:pPr>
            <a:r>
              <a:rPr lang="en-US" sz="1400" dirty="0">
                <a:latin typeface="Helvetica Neue"/>
              </a:rPr>
              <a:t>   </a:t>
            </a:r>
            <a:r>
              <a:rPr lang="en-US" sz="1400" dirty="0" smtClean="0">
                <a:latin typeface="Helvetica Neue"/>
              </a:rPr>
              <a:t> 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needs to be done?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25961" y="1955037"/>
            <a:ext cx="137573" cy="16653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27341" y="1869303"/>
            <a:ext cx="13378" cy="311926"/>
            <a:chOff x="6155489" y="1844596"/>
            <a:chExt cx="13378" cy="311926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6155489" y="184459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168867" y="184459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358560" y="2197382"/>
            <a:ext cx="2514600" cy="316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</a:t>
            </a:r>
            <a:r>
              <a:rPr lang="en-US" sz="1400" strike="sngStrik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task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627341" y="2197296"/>
            <a:ext cx="13378" cy="311926"/>
            <a:chOff x="6117389" y="1867076"/>
            <a:chExt cx="13378" cy="31192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390180" y="3134579"/>
            <a:ext cx="2458155" cy="3160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425961" y="2312942"/>
            <a:ext cx="146459" cy="108259"/>
            <a:chOff x="2490787" y="906468"/>
            <a:chExt cx="378652" cy="173903"/>
          </a:xfrm>
          <a:solidFill>
            <a:srgbClr val="00B050"/>
          </a:solidFill>
        </p:grpSpPr>
        <p:cxnSp>
          <p:nvCxnSpPr>
            <p:cNvPr id="38" name="Straight Connector 37"/>
            <p:cNvCxnSpPr>
              <a:endCxn id="39" idx="0"/>
            </p:cNvCxnSpPr>
            <p:nvPr/>
          </p:nvCxnSpPr>
          <p:spPr>
            <a:xfrm>
              <a:off x="2490787" y="981074"/>
              <a:ext cx="101448" cy="99297"/>
            </a:xfrm>
            <a:prstGeom prst="line">
              <a:avLst/>
            </a:prstGeom>
            <a:grpFill/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 rot="20755663">
              <a:off x="2570771" y="906468"/>
              <a:ext cx="298668" cy="139689"/>
            </a:xfrm>
            <a:custGeom>
              <a:avLst/>
              <a:gdLst>
                <a:gd name="connsiteX0" fmla="*/ 0 w 361950"/>
                <a:gd name="connsiteY0" fmla="*/ 123825 h 123825"/>
                <a:gd name="connsiteX1" fmla="*/ 133350 w 361950"/>
                <a:gd name="connsiteY1" fmla="*/ 38100 h 123825"/>
                <a:gd name="connsiteX2" fmla="*/ 361950 w 3619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123825">
                  <a:moveTo>
                    <a:pt x="0" y="123825"/>
                  </a:moveTo>
                  <a:cubicBezTo>
                    <a:pt x="36512" y="91281"/>
                    <a:pt x="73025" y="58737"/>
                    <a:pt x="133350" y="38100"/>
                  </a:cubicBezTo>
                  <a:cubicBezTo>
                    <a:pt x="193675" y="17463"/>
                    <a:pt x="277812" y="8731"/>
                    <a:pt x="361950" y="0"/>
                  </a:cubicBezTo>
                </a:path>
              </a:pathLst>
            </a:custGeom>
            <a:grp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27341" y="2513471"/>
            <a:ext cx="13378" cy="311926"/>
            <a:chOff x="6117389" y="1867076"/>
            <a:chExt cx="13378" cy="311926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365358" y="2912740"/>
            <a:ext cx="25078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Helvetica Neue"/>
              </a:rPr>
              <a:t>1 Item Left                 </a:t>
            </a:r>
            <a:r>
              <a:rPr lang="en-US" sz="600" b="1" dirty="0" smtClean="0">
                <a:latin typeface="Helvetica Neue"/>
              </a:rPr>
              <a:t>All</a:t>
            </a:r>
            <a:r>
              <a:rPr lang="en-US" sz="600" dirty="0" smtClean="0">
                <a:latin typeface="Helvetica Neue"/>
              </a:rPr>
              <a:t>  Active  Completed</a:t>
            </a:r>
            <a:endParaRPr lang="en-US" sz="600" dirty="0">
              <a:latin typeface="Helvetica Neue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425961" y="2612565"/>
            <a:ext cx="146459" cy="108259"/>
            <a:chOff x="2490787" y="906468"/>
            <a:chExt cx="378652" cy="173903"/>
          </a:xfrm>
          <a:solidFill>
            <a:schemeClr val="bg1">
              <a:lumMod val="75000"/>
            </a:schemeClr>
          </a:solidFill>
        </p:grpSpPr>
        <p:cxnSp>
          <p:nvCxnSpPr>
            <p:cNvPr id="34" name="Straight Connector 33"/>
            <p:cNvCxnSpPr>
              <a:endCxn id="35" idx="0"/>
            </p:cNvCxnSpPr>
            <p:nvPr/>
          </p:nvCxnSpPr>
          <p:spPr>
            <a:xfrm>
              <a:off x="2490787" y="981074"/>
              <a:ext cx="101448" cy="99297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 rot="20755663">
              <a:off x="2570771" y="906468"/>
              <a:ext cx="298668" cy="139689"/>
            </a:xfrm>
            <a:custGeom>
              <a:avLst/>
              <a:gdLst>
                <a:gd name="connsiteX0" fmla="*/ 0 w 361950"/>
                <a:gd name="connsiteY0" fmla="*/ 123825 h 123825"/>
                <a:gd name="connsiteX1" fmla="*/ 133350 w 361950"/>
                <a:gd name="connsiteY1" fmla="*/ 38100 h 123825"/>
                <a:gd name="connsiteX2" fmla="*/ 361950 w 3619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123825">
                  <a:moveTo>
                    <a:pt x="0" y="123825"/>
                  </a:moveTo>
                  <a:cubicBezTo>
                    <a:pt x="36512" y="91281"/>
                    <a:pt x="73025" y="58737"/>
                    <a:pt x="133350" y="38100"/>
                  </a:cubicBezTo>
                  <a:cubicBezTo>
                    <a:pt x="193675" y="17463"/>
                    <a:pt x="277812" y="8731"/>
                    <a:pt x="361950" y="0"/>
                  </a:cubicBezTo>
                </a:path>
              </a:pathLst>
            </a:cu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5358560" y="2819861"/>
            <a:ext cx="2514600" cy="316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task                  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1400" dirty="0">
              <a:solidFill>
                <a:schemeClr val="accent6">
                  <a:lumMod val="75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425961" y="2923775"/>
            <a:ext cx="146459" cy="108259"/>
            <a:chOff x="2490787" y="906468"/>
            <a:chExt cx="378652" cy="173903"/>
          </a:xfrm>
          <a:solidFill>
            <a:schemeClr val="bg1">
              <a:lumMod val="75000"/>
            </a:schemeClr>
          </a:solidFill>
        </p:grpSpPr>
        <p:cxnSp>
          <p:nvCxnSpPr>
            <p:cNvPr id="44" name="Straight Connector 43"/>
            <p:cNvCxnSpPr>
              <a:endCxn id="45" idx="0"/>
            </p:cNvCxnSpPr>
            <p:nvPr/>
          </p:nvCxnSpPr>
          <p:spPr>
            <a:xfrm>
              <a:off x="2490787" y="981074"/>
              <a:ext cx="101448" cy="99297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44"/>
            <p:cNvSpPr/>
            <p:nvPr/>
          </p:nvSpPr>
          <p:spPr>
            <a:xfrm rot="20755663">
              <a:off x="2570771" y="906468"/>
              <a:ext cx="298668" cy="139689"/>
            </a:xfrm>
            <a:custGeom>
              <a:avLst/>
              <a:gdLst>
                <a:gd name="connsiteX0" fmla="*/ 0 w 361950"/>
                <a:gd name="connsiteY0" fmla="*/ 123825 h 123825"/>
                <a:gd name="connsiteX1" fmla="*/ 133350 w 361950"/>
                <a:gd name="connsiteY1" fmla="*/ 38100 h 123825"/>
                <a:gd name="connsiteX2" fmla="*/ 361950 w 3619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123825">
                  <a:moveTo>
                    <a:pt x="0" y="123825"/>
                  </a:moveTo>
                  <a:cubicBezTo>
                    <a:pt x="36512" y="91281"/>
                    <a:pt x="73025" y="58737"/>
                    <a:pt x="133350" y="38100"/>
                  </a:cubicBezTo>
                  <a:cubicBezTo>
                    <a:pt x="193675" y="17463"/>
                    <a:pt x="277812" y="8731"/>
                    <a:pt x="361950" y="0"/>
                  </a:cubicBezTo>
                </a:path>
              </a:pathLst>
            </a:cu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27341" y="2821148"/>
            <a:ext cx="13378" cy="311926"/>
            <a:chOff x="6117389" y="1867076"/>
            <a:chExt cx="13378" cy="31192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ounded Rectangle 73"/>
          <p:cNvSpPr/>
          <p:nvPr/>
        </p:nvSpPr>
        <p:spPr>
          <a:xfrm>
            <a:off x="7015998" y="3232123"/>
            <a:ext cx="759125" cy="12099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58560" y="2511389"/>
            <a:ext cx="2514600" cy="316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</a:t>
            </a:r>
            <a:r>
              <a:rPr lang="en-US" sz="1400" strike="sngStrike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task</a:t>
            </a:r>
            <a:endParaRPr lang="en-US" sz="1400" strike="sngStrike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627341" y="2516475"/>
            <a:ext cx="13378" cy="311926"/>
            <a:chOff x="6117389" y="1867076"/>
            <a:chExt cx="13378" cy="311926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425961" y="2609117"/>
            <a:ext cx="146459" cy="108259"/>
            <a:chOff x="2490787" y="906468"/>
            <a:chExt cx="378652" cy="173903"/>
          </a:xfrm>
          <a:solidFill>
            <a:srgbClr val="00B050"/>
          </a:solidFill>
        </p:grpSpPr>
        <p:cxnSp>
          <p:nvCxnSpPr>
            <p:cNvPr id="72" name="Straight Connector 71"/>
            <p:cNvCxnSpPr>
              <a:endCxn id="73" idx="0"/>
            </p:cNvCxnSpPr>
            <p:nvPr/>
          </p:nvCxnSpPr>
          <p:spPr>
            <a:xfrm>
              <a:off x="2490787" y="981074"/>
              <a:ext cx="101448" cy="99297"/>
            </a:xfrm>
            <a:prstGeom prst="line">
              <a:avLst/>
            </a:prstGeom>
            <a:grpFill/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 72"/>
            <p:cNvSpPr/>
            <p:nvPr/>
          </p:nvSpPr>
          <p:spPr>
            <a:xfrm rot="20755663">
              <a:off x="2570771" y="906468"/>
              <a:ext cx="298668" cy="139689"/>
            </a:xfrm>
            <a:custGeom>
              <a:avLst/>
              <a:gdLst>
                <a:gd name="connsiteX0" fmla="*/ 0 w 361950"/>
                <a:gd name="connsiteY0" fmla="*/ 123825 h 123825"/>
                <a:gd name="connsiteX1" fmla="*/ 133350 w 361950"/>
                <a:gd name="connsiteY1" fmla="*/ 38100 h 123825"/>
                <a:gd name="connsiteX2" fmla="*/ 361950 w 3619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123825">
                  <a:moveTo>
                    <a:pt x="0" y="123825"/>
                  </a:moveTo>
                  <a:cubicBezTo>
                    <a:pt x="36512" y="91281"/>
                    <a:pt x="73025" y="58737"/>
                    <a:pt x="133350" y="38100"/>
                  </a:cubicBezTo>
                  <a:cubicBezTo>
                    <a:pt x="193675" y="17463"/>
                    <a:pt x="277812" y="8731"/>
                    <a:pt x="361950" y="0"/>
                  </a:cubicBezTo>
                </a:path>
              </a:pathLst>
            </a:custGeom>
            <a:grp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372156" y="3200290"/>
            <a:ext cx="25078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Helvetica Neue"/>
              </a:rPr>
              <a:t>1 item left        </a:t>
            </a:r>
            <a:r>
              <a:rPr lang="en-US" sz="600" b="1" dirty="0" smtClean="0">
                <a:latin typeface="Helvetica Neue"/>
              </a:rPr>
              <a:t>All</a:t>
            </a:r>
            <a:r>
              <a:rPr lang="en-US" sz="600" dirty="0" smtClean="0">
                <a:latin typeface="Helvetica Neue"/>
              </a:rPr>
              <a:t>  </a:t>
            </a:r>
            <a:r>
              <a: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Active  Com</a:t>
            </a:r>
            <a:r>
              <a:rPr lang="en-US" sz="600" dirty="0">
                <a:latin typeface="Helvetica Neue"/>
              </a:rPr>
              <a:t>pleted </a:t>
            </a:r>
            <a:r>
              <a:rPr lang="en-US" sz="600" dirty="0" smtClean="0">
                <a:latin typeface="Helvetica Neue"/>
              </a:rPr>
              <a:t>              Clear </a:t>
            </a:r>
            <a:r>
              <a:rPr lang="en-US" sz="600" dirty="0">
                <a:latin typeface="Helvetica Neue"/>
              </a:rPr>
              <a:t>Completed </a:t>
            </a:r>
            <a:r>
              <a:rPr lang="en-US" sz="600" dirty="0" smtClean="0">
                <a:latin typeface="Helvetica Neue"/>
              </a:rPr>
              <a:t>(2) </a:t>
            </a:r>
            <a:endParaRPr lang="en-US" sz="600" dirty="0">
              <a:latin typeface="Helvetica Neue"/>
            </a:endParaRPr>
          </a:p>
        </p:txBody>
      </p:sp>
      <p:sp>
        <p:nvSpPr>
          <p:cNvPr id="55" name="Dodecagon 54"/>
          <p:cNvSpPr/>
          <p:nvPr/>
        </p:nvSpPr>
        <p:spPr>
          <a:xfrm>
            <a:off x="5167848" y="2882827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Dodecagon 55"/>
          <p:cNvSpPr/>
          <p:nvPr/>
        </p:nvSpPr>
        <p:spPr>
          <a:xfrm>
            <a:off x="7217678" y="286560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94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064848" y="156167"/>
            <a:ext cx="3080214" cy="6569519"/>
            <a:chOff x="5064848" y="156167"/>
            <a:chExt cx="3080214" cy="656951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848" y="156167"/>
              <a:ext cx="3080214" cy="6569519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5305898" y="5063906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 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96550" y="1233917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ToDos</a:t>
              </a:r>
              <a:endPara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12064" y="70957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“All” is selected but the “Third task” is not displayed because it has been deleted.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Dodecagon 39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59794" y="1855724"/>
            <a:ext cx="2514600" cy="277177"/>
          </a:xfrm>
          <a:prstGeom prst="rect">
            <a:avLst/>
          </a:prstGeom>
          <a:solidFill>
            <a:srgbClr val="799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52996" y="1823610"/>
            <a:ext cx="2521397" cy="3160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41313" algn="l"/>
              </a:tabLst>
            </a:pPr>
            <a:r>
              <a:rPr lang="en-US" sz="1400" dirty="0">
                <a:latin typeface="Helvetica Neue"/>
              </a:rPr>
              <a:t>   </a:t>
            </a:r>
            <a:r>
              <a:rPr lang="en-US" sz="1400" dirty="0" smtClean="0">
                <a:latin typeface="Helvetica Neue"/>
              </a:rPr>
              <a:t> 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needs to be done?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20397" y="1893754"/>
            <a:ext cx="137573" cy="16653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21777" y="1808020"/>
            <a:ext cx="13378" cy="311926"/>
            <a:chOff x="6155489" y="1844596"/>
            <a:chExt cx="13378" cy="311926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6155489" y="184459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168867" y="184459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352996" y="2136099"/>
            <a:ext cx="2514600" cy="316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</a:t>
            </a:r>
            <a:r>
              <a:rPr lang="en-US" sz="1400" strike="sngStrik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task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621777" y="2136013"/>
            <a:ext cx="13378" cy="311926"/>
            <a:chOff x="6117389" y="1867076"/>
            <a:chExt cx="13378" cy="31192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389571" y="2771713"/>
            <a:ext cx="2458155" cy="3160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420397" y="2251659"/>
            <a:ext cx="146459" cy="108259"/>
            <a:chOff x="2490787" y="906468"/>
            <a:chExt cx="378652" cy="173903"/>
          </a:xfrm>
          <a:solidFill>
            <a:srgbClr val="00B050"/>
          </a:solidFill>
        </p:grpSpPr>
        <p:cxnSp>
          <p:nvCxnSpPr>
            <p:cNvPr id="38" name="Straight Connector 37"/>
            <p:cNvCxnSpPr>
              <a:endCxn id="39" idx="0"/>
            </p:cNvCxnSpPr>
            <p:nvPr/>
          </p:nvCxnSpPr>
          <p:spPr>
            <a:xfrm>
              <a:off x="2490787" y="981074"/>
              <a:ext cx="101448" cy="99297"/>
            </a:xfrm>
            <a:prstGeom prst="line">
              <a:avLst/>
            </a:prstGeom>
            <a:grpFill/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 rot="20755663">
              <a:off x="2570771" y="906468"/>
              <a:ext cx="298668" cy="139689"/>
            </a:xfrm>
            <a:custGeom>
              <a:avLst/>
              <a:gdLst>
                <a:gd name="connsiteX0" fmla="*/ 0 w 361950"/>
                <a:gd name="connsiteY0" fmla="*/ 123825 h 123825"/>
                <a:gd name="connsiteX1" fmla="*/ 133350 w 361950"/>
                <a:gd name="connsiteY1" fmla="*/ 38100 h 123825"/>
                <a:gd name="connsiteX2" fmla="*/ 361950 w 3619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123825">
                  <a:moveTo>
                    <a:pt x="0" y="123825"/>
                  </a:moveTo>
                  <a:cubicBezTo>
                    <a:pt x="36512" y="91281"/>
                    <a:pt x="73025" y="58737"/>
                    <a:pt x="133350" y="38100"/>
                  </a:cubicBezTo>
                  <a:cubicBezTo>
                    <a:pt x="193675" y="17463"/>
                    <a:pt x="277812" y="8731"/>
                    <a:pt x="361950" y="0"/>
                  </a:cubicBezTo>
                </a:path>
              </a:pathLst>
            </a:custGeom>
            <a:grp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21777" y="2452188"/>
            <a:ext cx="13378" cy="311926"/>
            <a:chOff x="6117389" y="1867076"/>
            <a:chExt cx="13378" cy="311926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420397" y="2551282"/>
            <a:ext cx="146459" cy="108259"/>
            <a:chOff x="2490787" y="906468"/>
            <a:chExt cx="378652" cy="173903"/>
          </a:xfrm>
          <a:solidFill>
            <a:schemeClr val="bg1">
              <a:lumMod val="75000"/>
            </a:schemeClr>
          </a:solidFill>
        </p:grpSpPr>
        <p:cxnSp>
          <p:nvCxnSpPr>
            <p:cNvPr id="34" name="Straight Connector 33"/>
            <p:cNvCxnSpPr>
              <a:endCxn id="35" idx="0"/>
            </p:cNvCxnSpPr>
            <p:nvPr/>
          </p:nvCxnSpPr>
          <p:spPr>
            <a:xfrm>
              <a:off x="2490787" y="981074"/>
              <a:ext cx="101448" cy="99297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 rot="20755663">
              <a:off x="2570771" y="906468"/>
              <a:ext cx="298668" cy="139689"/>
            </a:xfrm>
            <a:custGeom>
              <a:avLst/>
              <a:gdLst>
                <a:gd name="connsiteX0" fmla="*/ 0 w 361950"/>
                <a:gd name="connsiteY0" fmla="*/ 123825 h 123825"/>
                <a:gd name="connsiteX1" fmla="*/ 133350 w 361950"/>
                <a:gd name="connsiteY1" fmla="*/ 38100 h 123825"/>
                <a:gd name="connsiteX2" fmla="*/ 361950 w 3619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123825">
                  <a:moveTo>
                    <a:pt x="0" y="123825"/>
                  </a:moveTo>
                  <a:cubicBezTo>
                    <a:pt x="36512" y="91281"/>
                    <a:pt x="73025" y="58737"/>
                    <a:pt x="133350" y="38100"/>
                  </a:cubicBezTo>
                  <a:cubicBezTo>
                    <a:pt x="193675" y="17463"/>
                    <a:pt x="277812" y="8731"/>
                    <a:pt x="361950" y="0"/>
                  </a:cubicBezTo>
                </a:path>
              </a:pathLst>
            </a:cu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7010434" y="2869257"/>
            <a:ext cx="759125" cy="12099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52996" y="2450106"/>
            <a:ext cx="2514600" cy="316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</a:t>
            </a:r>
            <a:r>
              <a:rPr lang="en-US" sz="1400" strike="sngStrike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task</a:t>
            </a:r>
            <a:endParaRPr lang="en-US" sz="1400" strike="sngStrike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621777" y="2455192"/>
            <a:ext cx="13378" cy="311926"/>
            <a:chOff x="6117389" y="1867076"/>
            <a:chExt cx="13378" cy="311926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420397" y="2547834"/>
            <a:ext cx="146459" cy="108259"/>
            <a:chOff x="2490787" y="906468"/>
            <a:chExt cx="378652" cy="173903"/>
          </a:xfrm>
          <a:solidFill>
            <a:srgbClr val="00B050"/>
          </a:solidFill>
        </p:grpSpPr>
        <p:cxnSp>
          <p:nvCxnSpPr>
            <p:cNvPr id="72" name="Straight Connector 71"/>
            <p:cNvCxnSpPr>
              <a:endCxn id="73" idx="0"/>
            </p:cNvCxnSpPr>
            <p:nvPr/>
          </p:nvCxnSpPr>
          <p:spPr>
            <a:xfrm>
              <a:off x="2490787" y="981074"/>
              <a:ext cx="101448" cy="99297"/>
            </a:xfrm>
            <a:prstGeom prst="line">
              <a:avLst/>
            </a:prstGeom>
            <a:grpFill/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 72"/>
            <p:cNvSpPr/>
            <p:nvPr/>
          </p:nvSpPr>
          <p:spPr>
            <a:xfrm rot="20755663">
              <a:off x="2570771" y="906468"/>
              <a:ext cx="298668" cy="139689"/>
            </a:xfrm>
            <a:custGeom>
              <a:avLst/>
              <a:gdLst>
                <a:gd name="connsiteX0" fmla="*/ 0 w 361950"/>
                <a:gd name="connsiteY0" fmla="*/ 123825 h 123825"/>
                <a:gd name="connsiteX1" fmla="*/ 133350 w 361950"/>
                <a:gd name="connsiteY1" fmla="*/ 38100 h 123825"/>
                <a:gd name="connsiteX2" fmla="*/ 361950 w 3619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123825">
                  <a:moveTo>
                    <a:pt x="0" y="123825"/>
                  </a:moveTo>
                  <a:cubicBezTo>
                    <a:pt x="36512" y="91281"/>
                    <a:pt x="73025" y="58737"/>
                    <a:pt x="133350" y="38100"/>
                  </a:cubicBezTo>
                  <a:cubicBezTo>
                    <a:pt x="193675" y="17463"/>
                    <a:pt x="277812" y="8731"/>
                    <a:pt x="361950" y="0"/>
                  </a:cubicBezTo>
                </a:path>
              </a:pathLst>
            </a:custGeom>
            <a:grp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359793" y="2837424"/>
            <a:ext cx="25078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latin typeface="Helvetica Neue"/>
              </a:rPr>
              <a:t>0</a:t>
            </a:r>
            <a:r>
              <a:rPr lang="en-US" sz="600" dirty="0" smtClean="0">
                <a:latin typeface="Helvetica Neue"/>
              </a:rPr>
              <a:t> items left        </a:t>
            </a:r>
            <a:r>
              <a:rPr lang="en-US" sz="600" b="1" dirty="0" smtClean="0">
                <a:latin typeface="Helvetica Neue"/>
              </a:rPr>
              <a:t>All</a:t>
            </a:r>
            <a:r>
              <a:rPr lang="en-US" sz="600" dirty="0" smtClean="0">
                <a:latin typeface="Helvetica Neue"/>
              </a:rPr>
              <a:t>  </a:t>
            </a:r>
            <a:r>
              <a: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Active  Completed </a:t>
            </a:r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         </a:t>
            </a:r>
            <a:r>
              <a:rPr lang="en-US" sz="600" dirty="0" smtClean="0">
                <a:latin typeface="Helvetica Neue"/>
              </a:rPr>
              <a:t>Clear </a:t>
            </a:r>
            <a:r>
              <a:rPr lang="en-US" sz="600" dirty="0">
                <a:latin typeface="Helvetica Neue"/>
              </a:rPr>
              <a:t>Completed </a:t>
            </a:r>
            <a:r>
              <a:rPr lang="en-US" sz="600" dirty="0" smtClean="0">
                <a:latin typeface="Helvetica Neue"/>
              </a:rPr>
              <a:t>(2) </a:t>
            </a:r>
            <a:endParaRPr lang="en-US" sz="600" dirty="0">
              <a:latin typeface="Helvetica Neue"/>
            </a:endParaRPr>
          </a:p>
        </p:txBody>
      </p:sp>
      <p:sp>
        <p:nvSpPr>
          <p:cNvPr id="41" name="Dodecagon 40"/>
          <p:cNvSpPr/>
          <p:nvPr/>
        </p:nvSpPr>
        <p:spPr>
          <a:xfrm>
            <a:off x="6817790" y="2807511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Dodecagon 41"/>
          <p:cNvSpPr/>
          <p:nvPr/>
        </p:nvSpPr>
        <p:spPr>
          <a:xfrm>
            <a:off x="187746" y="1219200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2064" y="1219200"/>
            <a:ext cx="4059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Clear Completed to delete all completed tasks.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80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064848" y="156167"/>
            <a:ext cx="3080214" cy="6569519"/>
            <a:chOff x="1491786" y="0"/>
            <a:chExt cx="3080214" cy="656951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786" y="0"/>
              <a:ext cx="3080214" cy="6569519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732836" y="4907739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 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77992" y="1694639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71194" y="1662525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38595" y="1732669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039975" y="1646935"/>
              <a:ext cx="13378" cy="311926"/>
              <a:chOff x="6155489" y="1844596"/>
              <a:chExt cx="13378" cy="31192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/>
            <p:cNvSpPr/>
            <p:nvPr/>
          </p:nvSpPr>
          <p:spPr>
            <a:xfrm>
              <a:off x="2423488" y="107775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ToDos</a:t>
              </a:r>
              <a:endPara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09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2064" y="709574"/>
            <a:ext cx="4059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Clicking into the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input line brings up a keyboard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odecagon 18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64848" y="156167"/>
            <a:ext cx="3080214" cy="6569519"/>
            <a:chOff x="1491786" y="0"/>
            <a:chExt cx="3080214" cy="656951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786" y="0"/>
              <a:ext cx="3080214" cy="656951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1777992" y="1694639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71194" y="1662525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38595" y="1732669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039975" y="1646935"/>
              <a:ext cx="13378" cy="311926"/>
              <a:chOff x="6155489" y="1844596"/>
              <a:chExt cx="13378" cy="31192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2423488" y="107775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ToDos</a:t>
              </a:r>
              <a:endPara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40" y="3991537"/>
            <a:ext cx="2689584" cy="1797506"/>
          </a:xfrm>
          <a:prstGeom prst="rect">
            <a:avLst/>
          </a:prstGeom>
        </p:spPr>
      </p:pic>
      <p:sp>
        <p:nvSpPr>
          <p:cNvPr id="36" name="Dodecagon 35"/>
          <p:cNvSpPr/>
          <p:nvPr/>
        </p:nvSpPr>
        <p:spPr>
          <a:xfrm>
            <a:off x="5414916" y="3776958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7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064848" y="156167"/>
            <a:ext cx="3080214" cy="6569519"/>
            <a:chOff x="5064848" y="156167"/>
            <a:chExt cx="3080214" cy="6569519"/>
          </a:xfrm>
        </p:grpSpPr>
        <p:grpSp>
          <p:nvGrpSpPr>
            <p:cNvPr id="29" name="Group 28"/>
            <p:cNvGrpSpPr/>
            <p:nvPr/>
          </p:nvGrpSpPr>
          <p:grpSpPr>
            <a:xfrm>
              <a:off x="5064848" y="156167"/>
              <a:ext cx="3080214" cy="6569519"/>
              <a:chOff x="5064848" y="156167"/>
              <a:chExt cx="3080214" cy="6569519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4848" y="156167"/>
                <a:ext cx="3080214" cy="6569519"/>
              </a:xfrm>
              <a:prstGeom prst="rect">
                <a:avLst/>
              </a:prstGeom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5305898" y="5063906"/>
                <a:ext cx="2667000" cy="630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Double-click a </a:t>
                </a:r>
                <a:r>
                  <a:rPr lang="en-US" sz="1000" b="0" i="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ToDo</a:t>
                </a:r>
                <a:r>
                  <a:rPr lang="en-US" sz="10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item to edit it</a:t>
                </a:r>
              </a:p>
              <a:p>
                <a:pPr algn="ctr"/>
                <a:endParaRPr lang="en-US" sz="9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Created by</a:t>
                </a:r>
                <a:r>
                  <a:rPr lang="en-US" sz="800" b="0" i="0" dirty="0" smtClean="0">
                    <a:solidFill>
                      <a:srgbClr val="A6A6A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b="0" i="0" u="sng" dirty="0" smtClean="0">
                    <a:solidFill>
                      <a:srgbClr val="3D6CBC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James Thomas </a:t>
                </a:r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8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b="0" i="0" dirty="0" smtClean="0">
                    <a:solidFill>
                      <a:srgbClr val="A6A6A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u="sng" dirty="0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 </a:t>
                </a:r>
                <a:r>
                  <a:rPr lang="en-US" sz="800" u="sng" dirty="0" err="1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Chatelain</a:t>
                </a:r>
                <a:endPara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Part of</a:t>
                </a:r>
                <a:r>
                  <a:rPr lang="en-US" sz="8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u="sng" dirty="0" err="1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TodoMVC</a:t>
                </a:r>
                <a:endPara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996550" y="1233917"/>
                <a:ext cx="1216807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dirty="0" err="1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ToDos</a:t>
                </a:r>
                <a:endParaRPr lang="en-US" sz="32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5345805" y="1892300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39007" y="1860186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06408" y="1930330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607788" y="1844596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339007" y="2172675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607788" y="2172589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370627" y="2488765"/>
              <a:ext cx="2458155" cy="2977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406408" y="2297434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1" name="Straight Connector 40"/>
              <p:cNvCxnSpPr>
                <a:endCxn id="42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reeform 41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352603" y="2539519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item left                 </a:t>
              </a:r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Active  Completed</a:t>
              </a:r>
              <a:endPara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Dodecagon 20"/>
            <p:cNvSpPr/>
            <p:nvPr/>
          </p:nvSpPr>
          <p:spPr>
            <a:xfrm>
              <a:off x="7556902" y="2214204"/>
              <a:ext cx="197510" cy="214579"/>
            </a:xfrm>
            <a:prstGeom prst="dodecagon">
              <a:avLst/>
            </a:prstGeom>
            <a:solidFill>
              <a:srgbClr val="B4B4B4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Dodecagon 21"/>
            <p:cNvSpPr/>
            <p:nvPr/>
          </p:nvSpPr>
          <p:spPr>
            <a:xfrm>
              <a:off x="7561778" y="2524562"/>
              <a:ext cx="197510" cy="214579"/>
            </a:xfrm>
            <a:prstGeom prst="dodecagon">
              <a:avLst/>
            </a:prstGeom>
            <a:solidFill>
              <a:srgbClr val="B4B4B4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12064" y="709574"/>
            <a:ext cx="4059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task appended to the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Dodecagon 25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Dodecagon 26"/>
          <p:cNvSpPr/>
          <p:nvPr/>
        </p:nvSpPr>
        <p:spPr>
          <a:xfrm>
            <a:off x="187746" y="1111910"/>
            <a:ext cx="197510" cy="214579"/>
          </a:xfrm>
          <a:prstGeom prst="dodecagon">
            <a:avLst/>
          </a:prstGeom>
          <a:solidFill>
            <a:srgbClr val="B4B4B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2064" y="1049489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bar shows the number of currently active items. 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items are being displayed indicated by bold text: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Grey checkmark to the left of task indicates task is active.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7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12064" y="709574"/>
            <a:ext cx="4059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new tasks are added the active item count updates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Dodecagon 37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64848" y="156167"/>
            <a:ext cx="3080214" cy="6569519"/>
            <a:chOff x="5064848" y="156167"/>
            <a:chExt cx="3080214" cy="6569519"/>
          </a:xfrm>
        </p:grpSpPr>
        <p:grpSp>
          <p:nvGrpSpPr>
            <p:cNvPr id="39" name="Group 38"/>
            <p:cNvGrpSpPr/>
            <p:nvPr/>
          </p:nvGrpSpPr>
          <p:grpSpPr>
            <a:xfrm>
              <a:off x="5064848" y="156167"/>
              <a:ext cx="3080214" cy="6569519"/>
              <a:chOff x="5064848" y="156167"/>
              <a:chExt cx="3080214" cy="6569519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4848" y="156167"/>
                <a:ext cx="3080214" cy="6569519"/>
              </a:xfrm>
              <a:prstGeom prst="rect">
                <a:avLst/>
              </a:prstGeom>
            </p:spPr>
          </p:pic>
          <p:sp>
            <p:nvSpPr>
              <p:cNvPr id="52" name="Rectangle 51"/>
              <p:cNvSpPr/>
              <p:nvPr/>
            </p:nvSpPr>
            <p:spPr>
              <a:xfrm>
                <a:off x="5305898" y="5063906"/>
                <a:ext cx="2667000" cy="630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Double-click a </a:t>
                </a:r>
                <a:r>
                  <a:rPr lang="en-US" sz="1000" b="0" i="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ToDo</a:t>
                </a:r>
                <a:r>
                  <a:rPr lang="en-US" sz="10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item to edit it</a:t>
                </a:r>
              </a:p>
              <a:p>
                <a:pPr algn="ctr"/>
                <a:endParaRPr lang="en-US" sz="9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Created by</a:t>
                </a:r>
                <a:r>
                  <a:rPr lang="en-US" sz="800" b="0" i="0" dirty="0" smtClean="0">
                    <a:solidFill>
                      <a:srgbClr val="A6A6A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b="0" i="0" u="sng" dirty="0" smtClean="0">
                    <a:solidFill>
                      <a:srgbClr val="3D6CBC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James Thomas </a:t>
                </a:r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8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b="0" i="0" dirty="0" smtClean="0">
                    <a:solidFill>
                      <a:srgbClr val="A6A6A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u="sng" dirty="0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 </a:t>
                </a:r>
                <a:r>
                  <a:rPr lang="en-US" sz="800" u="sng" dirty="0" err="1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Chatelain</a:t>
                </a:r>
                <a:endPara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Part of</a:t>
                </a:r>
                <a:r>
                  <a:rPr lang="en-US" sz="8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800" u="sng" dirty="0" err="1">
                    <a:solidFill>
                      <a:srgbClr val="3D6C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TodoMVC</a:t>
                </a:r>
                <a:endPara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996550" y="1233917"/>
                <a:ext cx="1216807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dirty="0" err="1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ToDos</a:t>
                </a:r>
                <a:endParaRPr lang="en-US" sz="32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5364749" y="1918058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57951" y="1885944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25352" y="1956088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626732" y="1870354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357951" y="2198433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626732" y="2198347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389571" y="3135630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57951" y="2511861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626732" y="2514522"/>
              <a:ext cx="13378" cy="311926"/>
              <a:chOff x="6117389" y="1867076"/>
              <a:chExt cx="13378" cy="31192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5364749" y="2913791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lvetica Neue"/>
                </a:rPr>
                <a:t>1 Item Left         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Active  Completed</a:t>
              </a:r>
              <a:endParaRPr lang="en-US" sz="600" dirty="0">
                <a:latin typeface="Helvetica Neue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425352" y="2613616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34" name="Straight Connector 33"/>
              <p:cNvCxnSpPr>
                <a:endCxn id="3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357951" y="2820912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425352" y="2924826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4" name="Straight Connector 43"/>
              <p:cNvCxnSpPr>
                <a:endCxn id="4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626732" y="2822199"/>
              <a:ext cx="13378" cy="311926"/>
              <a:chOff x="6117389" y="1867076"/>
              <a:chExt cx="13378" cy="31192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5371547" y="3201341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items left                 </a:t>
              </a:r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Active  Completed</a:t>
              </a:r>
              <a:endPara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425352" y="2318377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1" name="Straight Connector 40"/>
              <p:cNvCxnSpPr>
                <a:endCxn id="42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reeform 41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Dodecagon 49"/>
            <p:cNvSpPr/>
            <p:nvPr/>
          </p:nvSpPr>
          <p:spPr>
            <a:xfrm>
              <a:off x="5133058" y="3200688"/>
              <a:ext cx="197510" cy="214579"/>
            </a:xfrm>
            <a:prstGeom prst="dodecagon">
              <a:avLst/>
            </a:prstGeom>
            <a:solidFill>
              <a:srgbClr val="B4B4B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1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5064848" y="156167"/>
            <a:ext cx="3080214" cy="6569519"/>
            <a:chOff x="5064848" y="156167"/>
            <a:chExt cx="3080214" cy="656951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848" y="156167"/>
              <a:ext cx="3080214" cy="6569519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5305898" y="5063906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 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96550" y="1233917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ToDos</a:t>
              </a:r>
              <a:endPara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12064" y="709574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a task by clicking on the light grey check mark.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green checkmark and crossed out task text indicate the task is complete.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Dodecagon 49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8164" y="135939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any completed tasks, the Clear Completed status item appears.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Dodecagon 53"/>
          <p:cNvSpPr/>
          <p:nvPr/>
        </p:nvSpPr>
        <p:spPr>
          <a:xfrm>
            <a:off x="193846" y="139060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53621" y="1912494"/>
            <a:ext cx="2514600" cy="277177"/>
          </a:xfrm>
          <a:prstGeom prst="rect">
            <a:avLst/>
          </a:prstGeom>
          <a:solidFill>
            <a:srgbClr val="799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46823" y="1880380"/>
            <a:ext cx="2521397" cy="3160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41313" algn="l"/>
              </a:tabLst>
            </a:pPr>
            <a:r>
              <a:rPr lang="en-US" sz="1400" dirty="0">
                <a:latin typeface="Helvetica Neue"/>
              </a:rPr>
              <a:t>   </a:t>
            </a:r>
            <a:r>
              <a:rPr lang="en-US" sz="1400" dirty="0" smtClean="0">
                <a:latin typeface="Helvetica Neue"/>
              </a:rPr>
              <a:t> 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needs to be done?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14224" y="1950524"/>
            <a:ext cx="137573" cy="16653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15604" y="1864790"/>
            <a:ext cx="13378" cy="311926"/>
            <a:chOff x="6155489" y="1844596"/>
            <a:chExt cx="13378" cy="311926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6155489" y="184459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168867" y="184459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346823" y="2192869"/>
            <a:ext cx="2514600" cy="316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</a:t>
            </a:r>
            <a:r>
              <a:rPr lang="en-US" sz="1400" strike="sngStrik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task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615604" y="2192783"/>
            <a:ext cx="13378" cy="311926"/>
            <a:chOff x="6117389" y="1867076"/>
            <a:chExt cx="13378" cy="31192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378443" y="3130066"/>
            <a:ext cx="2458155" cy="3160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414224" y="2308429"/>
            <a:ext cx="146459" cy="108259"/>
            <a:chOff x="2490787" y="906468"/>
            <a:chExt cx="378652" cy="173903"/>
          </a:xfrm>
          <a:solidFill>
            <a:srgbClr val="00B050"/>
          </a:solidFill>
        </p:grpSpPr>
        <p:cxnSp>
          <p:nvCxnSpPr>
            <p:cNvPr id="38" name="Straight Connector 37"/>
            <p:cNvCxnSpPr>
              <a:endCxn id="39" idx="0"/>
            </p:cNvCxnSpPr>
            <p:nvPr/>
          </p:nvCxnSpPr>
          <p:spPr>
            <a:xfrm>
              <a:off x="2490787" y="981074"/>
              <a:ext cx="101448" cy="99297"/>
            </a:xfrm>
            <a:prstGeom prst="line">
              <a:avLst/>
            </a:prstGeom>
            <a:grpFill/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 rot="20755663">
              <a:off x="2570771" y="906468"/>
              <a:ext cx="298668" cy="139689"/>
            </a:xfrm>
            <a:custGeom>
              <a:avLst/>
              <a:gdLst>
                <a:gd name="connsiteX0" fmla="*/ 0 w 361950"/>
                <a:gd name="connsiteY0" fmla="*/ 123825 h 123825"/>
                <a:gd name="connsiteX1" fmla="*/ 133350 w 361950"/>
                <a:gd name="connsiteY1" fmla="*/ 38100 h 123825"/>
                <a:gd name="connsiteX2" fmla="*/ 361950 w 3619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123825">
                  <a:moveTo>
                    <a:pt x="0" y="123825"/>
                  </a:moveTo>
                  <a:cubicBezTo>
                    <a:pt x="36512" y="91281"/>
                    <a:pt x="73025" y="58737"/>
                    <a:pt x="133350" y="38100"/>
                  </a:cubicBezTo>
                  <a:cubicBezTo>
                    <a:pt x="193675" y="17463"/>
                    <a:pt x="277812" y="8731"/>
                    <a:pt x="361950" y="0"/>
                  </a:cubicBezTo>
                </a:path>
              </a:pathLst>
            </a:custGeom>
            <a:grp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5346823" y="2506297"/>
            <a:ext cx="2514600" cy="316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task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615604" y="2508958"/>
            <a:ext cx="13378" cy="311926"/>
            <a:chOff x="6117389" y="1867076"/>
            <a:chExt cx="13378" cy="311926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353621" y="2908227"/>
            <a:ext cx="25078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Helvetica Neue"/>
              </a:rPr>
              <a:t>1 Item Left                 </a:t>
            </a:r>
            <a:r>
              <a:rPr lang="en-US" sz="600" b="1" dirty="0" smtClean="0">
                <a:latin typeface="Helvetica Neue"/>
              </a:rPr>
              <a:t>All</a:t>
            </a:r>
            <a:r>
              <a:rPr lang="en-US" sz="600" dirty="0" smtClean="0">
                <a:latin typeface="Helvetica Neue"/>
              </a:rPr>
              <a:t>  Active  Completed</a:t>
            </a:r>
            <a:endParaRPr lang="en-US" sz="600" dirty="0">
              <a:latin typeface="Helvetica Neue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414224" y="2608052"/>
            <a:ext cx="146459" cy="108259"/>
            <a:chOff x="2490787" y="906468"/>
            <a:chExt cx="378652" cy="173903"/>
          </a:xfrm>
          <a:solidFill>
            <a:schemeClr val="bg1">
              <a:lumMod val="75000"/>
            </a:schemeClr>
          </a:solidFill>
        </p:grpSpPr>
        <p:cxnSp>
          <p:nvCxnSpPr>
            <p:cNvPr id="34" name="Straight Connector 33"/>
            <p:cNvCxnSpPr>
              <a:endCxn id="35" idx="0"/>
            </p:cNvCxnSpPr>
            <p:nvPr/>
          </p:nvCxnSpPr>
          <p:spPr>
            <a:xfrm>
              <a:off x="2490787" y="981074"/>
              <a:ext cx="101448" cy="99297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 rot="20755663">
              <a:off x="2570771" y="906468"/>
              <a:ext cx="298668" cy="139689"/>
            </a:xfrm>
            <a:custGeom>
              <a:avLst/>
              <a:gdLst>
                <a:gd name="connsiteX0" fmla="*/ 0 w 361950"/>
                <a:gd name="connsiteY0" fmla="*/ 123825 h 123825"/>
                <a:gd name="connsiteX1" fmla="*/ 133350 w 361950"/>
                <a:gd name="connsiteY1" fmla="*/ 38100 h 123825"/>
                <a:gd name="connsiteX2" fmla="*/ 361950 w 3619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123825">
                  <a:moveTo>
                    <a:pt x="0" y="123825"/>
                  </a:moveTo>
                  <a:cubicBezTo>
                    <a:pt x="36512" y="91281"/>
                    <a:pt x="73025" y="58737"/>
                    <a:pt x="133350" y="38100"/>
                  </a:cubicBezTo>
                  <a:cubicBezTo>
                    <a:pt x="193675" y="17463"/>
                    <a:pt x="277812" y="8731"/>
                    <a:pt x="361950" y="0"/>
                  </a:cubicBezTo>
                </a:path>
              </a:pathLst>
            </a:cu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5346823" y="2815348"/>
            <a:ext cx="2514600" cy="316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task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414224" y="2919262"/>
            <a:ext cx="146459" cy="108259"/>
            <a:chOff x="2490787" y="906468"/>
            <a:chExt cx="378652" cy="173903"/>
          </a:xfrm>
          <a:solidFill>
            <a:schemeClr val="bg1">
              <a:lumMod val="75000"/>
            </a:schemeClr>
          </a:solidFill>
        </p:grpSpPr>
        <p:cxnSp>
          <p:nvCxnSpPr>
            <p:cNvPr id="44" name="Straight Connector 43"/>
            <p:cNvCxnSpPr>
              <a:endCxn id="45" idx="0"/>
            </p:cNvCxnSpPr>
            <p:nvPr/>
          </p:nvCxnSpPr>
          <p:spPr>
            <a:xfrm>
              <a:off x="2490787" y="981074"/>
              <a:ext cx="101448" cy="99297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44"/>
            <p:cNvSpPr/>
            <p:nvPr/>
          </p:nvSpPr>
          <p:spPr>
            <a:xfrm rot="20755663">
              <a:off x="2570771" y="906468"/>
              <a:ext cx="298668" cy="139689"/>
            </a:xfrm>
            <a:custGeom>
              <a:avLst/>
              <a:gdLst>
                <a:gd name="connsiteX0" fmla="*/ 0 w 361950"/>
                <a:gd name="connsiteY0" fmla="*/ 123825 h 123825"/>
                <a:gd name="connsiteX1" fmla="*/ 133350 w 361950"/>
                <a:gd name="connsiteY1" fmla="*/ 38100 h 123825"/>
                <a:gd name="connsiteX2" fmla="*/ 361950 w 3619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123825">
                  <a:moveTo>
                    <a:pt x="0" y="123825"/>
                  </a:moveTo>
                  <a:cubicBezTo>
                    <a:pt x="36512" y="91281"/>
                    <a:pt x="73025" y="58737"/>
                    <a:pt x="133350" y="38100"/>
                  </a:cubicBezTo>
                  <a:cubicBezTo>
                    <a:pt x="193675" y="17463"/>
                    <a:pt x="277812" y="8731"/>
                    <a:pt x="361950" y="0"/>
                  </a:cubicBezTo>
                </a:path>
              </a:pathLst>
            </a:cu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15604" y="2816635"/>
            <a:ext cx="13378" cy="311926"/>
            <a:chOff x="6117389" y="1867076"/>
            <a:chExt cx="13378" cy="31192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ounded Rectangle 39"/>
          <p:cNvSpPr/>
          <p:nvPr/>
        </p:nvSpPr>
        <p:spPr>
          <a:xfrm>
            <a:off x="7026266" y="3227610"/>
            <a:ext cx="759125" cy="12099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60419" y="3195777"/>
            <a:ext cx="25078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items left              </a:t>
            </a:r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 Completed         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Clear Completed (1)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Dodecagon 54"/>
          <p:cNvSpPr/>
          <p:nvPr/>
        </p:nvSpPr>
        <p:spPr>
          <a:xfrm>
            <a:off x="5067903" y="2249230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Dodecagon 55"/>
          <p:cNvSpPr/>
          <p:nvPr/>
        </p:nvSpPr>
        <p:spPr>
          <a:xfrm>
            <a:off x="7687453" y="3027359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2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064848" y="156167"/>
            <a:ext cx="3080214" cy="6569519"/>
            <a:chOff x="5064848" y="156167"/>
            <a:chExt cx="3080214" cy="656951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848" y="156167"/>
              <a:ext cx="3080214" cy="6569519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5305898" y="5063906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 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96550" y="1233917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ToDos</a:t>
              </a:r>
              <a:endPara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350430" y="1892300"/>
            <a:ext cx="2514600" cy="277177"/>
          </a:xfrm>
          <a:prstGeom prst="rect">
            <a:avLst/>
          </a:prstGeom>
          <a:solidFill>
            <a:srgbClr val="799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43632" y="1860186"/>
            <a:ext cx="2521397" cy="3160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41313" algn="l"/>
              </a:tabLst>
            </a:pPr>
            <a:r>
              <a:rPr lang="en-US" sz="1400" dirty="0">
                <a:latin typeface="Helvetica Neue"/>
              </a:rPr>
              <a:t>   </a:t>
            </a:r>
            <a:r>
              <a:rPr lang="en-US" sz="1400" dirty="0" smtClean="0">
                <a:latin typeface="Helvetica Neue"/>
              </a:rPr>
              <a:t> 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needs to be done?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11033" y="1930330"/>
            <a:ext cx="137573" cy="16653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12413" y="1844596"/>
            <a:ext cx="13378" cy="311926"/>
            <a:chOff x="6155489" y="1844596"/>
            <a:chExt cx="13378" cy="311926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6155489" y="184459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168867" y="184459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343632" y="2172675"/>
            <a:ext cx="2514600" cy="316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</a:t>
            </a:r>
            <a:r>
              <a:rPr lang="en-US" sz="1400" strike="sngStrik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task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612413" y="2172589"/>
            <a:ext cx="13378" cy="311926"/>
            <a:chOff x="6117389" y="1867076"/>
            <a:chExt cx="13378" cy="31192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375252" y="2497839"/>
            <a:ext cx="2458155" cy="3160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411033" y="2288235"/>
            <a:ext cx="146459" cy="108259"/>
            <a:chOff x="2490787" y="906468"/>
            <a:chExt cx="378652" cy="173903"/>
          </a:xfrm>
          <a:solidFill>
            <a:srgbClr val="00B050"/>
          </a:solidFill>
        </p:grpSpPr>
        <p:cxnSp>
          <p:nvCxnSpPr>
            <p:cNvPr id="38" name="Straight Connector 37"/>
            <p:cNvCxnSpPr>
              <a:endCxn id="39" idx="0"/>
            </p:cNvCxnSpPr>
            <p:nvPr/>
          </p:nvCxnSpPr>
          <p:spPr>
            <a:xfrm>
              <a:off x="2490787" y="981074"/>
              <a:ext cx="101448" cy="99297"/>
            </a:xfrm>
            <a:prstGeom prst="line">
              <a:avLst/>
            </a:prstGeom>
            <a:grpFill/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 rot="20755663">
              <a:off x="2570771" y="906468"/>
              <a:ext cx="298668" cy="139689"/>
            </a:xfrm>
            <a:custGeom>
              <a:avLst/>
              <a:gdLst>
                <a:gd name="connsiteX0" fmla="*/ 0 w 361950"/>
                <a:gd name="connsiteY0" fmla="*/ 123825 h 123825"/>
                <a:gd name="connsiteX1" fmla="*/ 133350 w 361950"/>
                <a:gd name="connsiteY1" fmla="*/ 38100 h 123825"/>
                <a:gd name="connsiteX2" fmla="*/ 361950 w 3619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123825">
                  <a:moveTo>
                    <a:pt x="0" y="123825"/>
                  </a:moveTo>
                  <a:cubicBezTo>
                    <a:pt x="36512" y="91281"/>
                    <a:pt x="73025" y="58737"/>
                    <a:pt x="133350" y="38100"/>
                  </a:cubicBezTo>
                  <a:cubicBezTo>
                    <a:pt x="193675" y="17463"/>
                    <a:pt x="277812" y="8731"/>
                    <a:pt x="361950" y="0"/>
                  </a:cubicBezTo>
                </a:path>
              </a:pathLst>
            </a:custGeom>
            <a:grp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7041155" y="2596947"/>
            <a:ext cx="759125" cy="12099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71858" y="2560372"/>
            <a:ext cx="25078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item left          </a:t>
            </a:r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 </a:t>
            </a:r>
            <a:r>
              <a: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 </a:t>
            </a:r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Clear 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Completed 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2064" y="709574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word “Completed” on the status line to view completed tasks only. Note: Text is bolded to indicate current view selection.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Dodecagon 23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Dodecagon 24"/>
          <p:cNvSpPr/>
          <p:nvPr/>
        </p:nvSpPr>
        <p:spPr>
          <a:xfrm>
            <a:off x="6747961" y="2540536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8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5064848" y="156167"/>
            <a:ext cx="3080214" cy="6569519"/>
            <a:chOff x="5064848" y="156167"/>
            <a:chExt cx="3080214" cy="656951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848" y="156167"/>
              <a:ext cx="3080214" cy="6569519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5305898" y="5063906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 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996550" y="1233917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ToDos</a:t>
              </a:r>
              <a:endPara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12064" y="709574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word “Active” on the status line to view Active tasks only. Note: Text is bolded to indicate current view selection.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Dodecagon 40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4734" y="1833778"/>
            <a:ext cx="2514600" cy="277177"/>
          </a:xfrm>
          <a:prstGeom prst="rect">
            <a:avLst/>
          </a:prstGeom>
          <a:solidFill>
            <a:srgbClr val="799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67936" y="1801664"/>
            <a:ext cx="2521397" cy="3160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41313" algn="l"/>
              </a:tabLst>
            </a:pPr>
            <a:r>
              <a:rPr lang="en-US" sz="1400" dirty="0">
                <a:latin typeface="Helvetica Neue"/>
              </a:rPr>
              <a:t>   </a:t>
            </a:r>
            <a:r>
              <a:rPr lang="en-US" sz="1400" dirty="0" smtClean="0">
                <a:latin typeface="Helvetica Neue"/>
              </a:rPr>
              <a:t> 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needs to be done?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35337" y="1871808"/>
            <a:ext cx="137573" cy="16653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36717" y="1786074"/>
            <a:ext cx="13378" cy="311926"/>
            <a:chOff x="6155489" y="1844596"/>
            <a:chExt cx="13378" cy="311926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6155489" y="184459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168867" y="184459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36717" y="2114067"/>
            <a:ext cx="13378" cy="311926"/>
            <a:chOff x="6117389" y="1867076"/>
            <a:chExt cx="13378" cy="31192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399556" y="2744120"/>
            <a:ext cx="2458155" cy="3160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367936" y="2120351"/>
            <a:ext cx="2514600" cy="316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task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636717" y="2430242"/>
            <a:ext cx="13378" cy="311926"/>
            <a:chOff x="6117389" y="1867076"/>
            <a:chExt cx="13378" cy="311926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435337" y="2222106"/>
            <a:ext cx="146459" cy="108259"/>
            <a:chOff x="2490787" y="906468"/>
            <a:chExt cx="378652" cy="173903"/>
          </a:xfrm>
          <a:solidFill>
            <a:schemeClr val="bg1">
              <a:lumMod val="75000"/>
            </a:schemeClr>
          </a:solidFill>
        </p:grpSpPr>
        <p:cxnSp>
          <p:nvCxnSpPr>
            <p:cNvPr id="34" name="Straight Connector 33"/>
            <p:cNvCxnSpPr>
              <a:endCxn id="35" idx="0"/>
            </p:cNvCxnSpPr>
            <p:nvPr/>
          </p:nvCxnSpPr>
          <p:spPr>
            <a:xfrm>
              <a:off x="2490787" y="981074"/>
              <a:ext cx="101448" cy="99297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 rot="20755663">
              <a:off x="2570771" y="906468"/>
              <a:ext cx="298668" cy="139689"/>
            </a:xfrm>
            <a:custGeom>
              <a:avLst/>
              <a:gdLst>
                <a:gd name="connsiteX0" fmla="*/ 0 w 361950"/>
                <a:gd name="connsiteY0" fmla="*/ 123825 h 123825"/>
                <a:gd name="connsiteX1" fmla="*/ 133350 w 361950"/>
                <a:gd name="connsiteY1" fmla="*/ 38100 h 123825"/>
                <a:gd name="connsiteX2" fmla="*/ 361950 w 3619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123825">
                  <a:moveTo>
                    <a:pt x="0" y="123825"/>
                  </a:moveTo>
                  <a:cubicBezTo>
                    <a:pt x="36512" y="91281"/>
                    <a:pt x="73025" y="58737"/>
                    <a:pt x="133350" y="38100"/>
                  </a:cubicBezTo>
                  <a:cubicBezTo>
                    <a:pt x="193675" y="17463"/>
                    <a:pt x="277812" y="8731"/>
                    <a:pt x="361950" y="0"/>
                  </a:cubicBezTo>
                </a:path>
              </a:pathLst>
            </a:cu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5367936" y="2429402"/>
            <a:ext cx="2514600" cy="316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task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435337" y="2533316"/>
            <a:ext cx="146459" cy="108259"/>
            <a:chOff x="2490787" y="906468"/>
            <a:chExt cx="378652" cy="173903"/>
          </a:xfrm>
          <a:solidFill>
            <a:schemeClr val="bg1">
              <a:lumMod val="75000"/>
            </a:schemeClr>
          </a:solidFill>
        </p:grpSpPr>
        <p:cxnSp>
          <p:nvCxnSpPr>
            <p:cNvPr id="44" name="Straight Connector 43"/>
            <p:cNvCxnSpPr>
              <a:endCxn id="45" idx="0"/>
            </p:cNvCxnSpPr>
            <p:nvPr/>
          </p:nvCxnSpPr>
          <p:spPr>
            <a:xfrm>
              <a:off x="2490787" y="981074"/>
              <a:ext cx="101448" cy="99297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44"/>
            <p:cNvSpPr/>
            <p:nvPr/>
          </p:nvSpPr>
          <p:spPr>
            <a:xfrm rot="20755663">
              <a:off x="2570771" y="906468"/>
              <a:ext cx="298668" cy="139689"/>
            </a:xfrm>
            <a:custGeom>
              <a:avLst/>
              <a:gdLst>
                <a:gd name="connsiteX0" fmla="*/ 0 w 361950"/>
                <a:gd name="connsiteY0" fmla="*/ 123825 h 123825"/>
                <a:gd name="connsiteX1" fmla="*/ 133350 w 361950"/>
                <a:gd name="connsiteY1" fmla="*/ 38100 h 123825"/>
                <a:gd name="connsiteX2" fmla="*/ 361950 w 3619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123825">
                  <a:moveTo>
                    <a:pt x="0" y="123825"/>
                  </a:moveTo>
                  <a:cubicBezTo>
                    <a:pt x="36512" y="91281"/>
                    <a:pt x="73025" y="58737"/>
                    <a:pt x="133350" y="38100"/>
                  </a:cubicBezTo>
                  <a:cubicBezTo>
                    <a:pt x="193675" y="17463"/>
                    <a:pt x="277812" y="8731"/>
                    <a:pt x="361950" y="0"/>
                  </a:cubicBezTo>
                </a:path>
              </a:pathLst>
            </a:cu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36717" y="2123459"/>
            <a:ext cx="13378" cy="311926"/>
            <a:chOff x="6117389" y="1867076"/>
            <a:chExt cx="13378" cy="31192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/>
          <p:cNvSpPr/>
          <p:nvPr/>
        </p:nvSpPr>
        <p:spPr>
          <a:xfrm>
            <a:off x="7045829" y="2833382"/>
            <a:ext cx="759125" cy="12099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71335" y="2809831"/>
            <a:ext cx="25078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items left          </a:t>
            </a:r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l  </a:t>
            </a:r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 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Clear 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Completed 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636717" y="2422159"/>
            <a:ext cx="13378" cy="311926"/>
            <a:chOff x="6117389" y="1867076"/>
            <a:chExt cx="13378" cy="311926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Dodecagon 41"/>
          <p:cNvSpPr/>
          <p:nvPr/>
        </p:nvSpPr>
        <p:spPr>
          <a:xfrm>
            <a:off x="6201695" y="2964804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8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5064848" y="156167"/>
            <a:ext cx="3080214" cy="6569519"/>
            <a:chOff x="5064848" y="156167"/>
            <a:chExt cx="3080214" cy="656951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848" y="156167"/>
              <a:ext cx="3080214" cy="6569519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5305898" y="5063906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 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996550" y="1233917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ToDos</a:t>
              </a:r>
              <a:endPara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12064" y="70957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is selected in the status line (click) so both completed and active tasks are displayed.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Dodecagon 48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9170" y="1851058"/>
            <a:ext cx="2514600" cy="277177"/>
          </a:xfrm>
          <a:prstGeom prst="rect">
            <a:avLst/>
          </a:prstGeom>
          <a:solidFill>
            <a:srgbClr val="799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62372" y="1818944"/>
            <a:ext cx="2521397" cy="3160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41313" algn="l"/>
              </a:tabLst>
            </a:pPr>
            <a:r>
              <a:rPr lang="en-US" sz="1400" dirty="0">
                <a:latin typeface="Helvetica Neue"/>
              </a:rPr>
              <a:t>   </a:t>
            </a:r>
            <a:r>
              <a:rPr lang="en-US" sz="1400" dirty="0" smtClean="0">
                <a:latin typeface="Helvetica Neue"/>
              </a:rPr>
              <a:t> 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needs to be done?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29773" y="1889088"/>
            <a:ext cx="137573" cy="16653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31153" y="1803354"/>
            <a:ext cx="13378" cy="311926"/>
            <a:chOff x="6155489" y="1844596"/>
            <a:chExt cx="13378" cy="311926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6155489" y="184459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168867" y="184459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362372" y="2131433"/>
            <a:ext cx="2514600" cy="316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</a:t>
            </a:r>
            <a:r>
              <a:rPr lang="en-US" sz="1400" strike="sngStrik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task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631153" y="2131347"/>
            <a:ext cx="13378" cy="311926"/>
            <a:chOff x="6117389" y="1867076"/>
            <a:chExt cx="13378" cy="31192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393992" y="3068630"/>
            <a:ext cx="2458155" cy="3160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429773" y="2246993"/>
            <a:ext cx="146459" cy="108259"/>
            <a:chOff x="2490787" y="906468"/>
            <a:chExt cx="378652" cy="173903"/>
          </a:xfrm>
          <a:solidFill>
            <a:srgbClr val="00B050"/>
          </a:solidFill>
        </p:grpSpPr>
        <p:cxnSp>
          <p:nvCxnSpPr>
            <p:cNvPr id="38" name="Straight Connector 37"/>
            <p:cNvCxnSpPr>
              <a:endCxn id="39" idx="0"/>
            </p:cNvCxnSpPr>
            <p:nvPr/>
          </p:nvCxnSpPr>
          <p:spPr>
            <a:xfrm>
              <a:off x="2490787" y="981074"/>
              <a:ext cx="101448" cy="99297"/>
            </a:xfrm>
            <a:prstGeom prst="line">
              <a:avLst/>
            </a:prstGeom>
            <a:grpFill/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 rot="20755663">
              <a:off x="2570771" y="906468"/>
              <a:ext cx="298668" cy="139689"/>
            </a:xfrm>
            <a:custGeom>
              <a:avLst/>
              <a:gdLst>
                <a:gd name="connsiteX0" fmla="*/ 0 w 361950"/>
                <a:gd name="connsiteY0" fmla="*/ 123825 h 123825"/>
                <a:gd name="connsiteX1" fmla="*/ 133350 w 361950"/>
                <a:gd name="connsiteY1" fmla="*/ 38100 h 123825"/>
                <a:gd name="connsiteX2" fmla="*/ 361950 w 3619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123825">
                  <a:moveTo>
                    <a:pt x="0" y="123825"/>
                  </a:moveTo>
                  <a:cubicBezTo>
                    <a:pt x="36512" y="91281"/>
                    <a:pt x="73025" y="58737"/>
                    <a:pt x="133350" y="38100"/>
                  </a:cubicBezTo>
                  <a:cubicBezTo>
                    <a:pt x="193675" y="17463"/>
                    <a:pt x="277812" y="8731"/>
                    <a:pt x="361950" y="0"/>
                  </a:cubicBezTo>
                </a:path>
              </a:pathLst>
            </a:custGeom>
            <a:grp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5362372" y="2444861"/>
            <a:ext cx="2514600" cy="316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task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631153" y="2447522"/>
            <a:ext cx="13378" cy="311926"/>
            <a:chOff x="6117389" y="1867076"/>
            <a:chExt cx="13378" cy="311926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369170" y="2846791"/>
            <a:ext cx="25078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Helvetica Neue"/>
              </a:rPr>
              <a:t>1 Item Left                 </a:t>
            </a:r>
            <a:r>
              <a:rPr lang="en-US" sz="600" b="1" dirty="0" smtClean="0">
                <a:latin typeface="Helvetica Neue"/>
              </a:rPr>
              <a:t>All</a:t>
            </a:r>
            <a:r>
              <a:rPr lang="en-US" sz="600" dirty="0" smtClean="0">
                <a:latin typeface="Helvetica Neue"/>
              </a:rPr>
              <a:t>  Active  Completed</a:t>
            </a:r>
            <a:endParaRPr lang="en-US" sz="600" dirty="0">
              <a:latin typeface="Helvetica Neue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429773" y="2546616"/>
            <a:ext cx="146459" cy="108259"/>
            <a:chOff x="2490787" y="906468"/>
            <a:chExt cx="378652" cy="173903"/>
          </a:xfrm>
          <a:solidFill>
            <a:schemeClr val="bg1">
              <a:lumMod val="75000"/>
            </a:schemeClr>
          </a:solidFill>
        </p:grpSpPr>
        <p:cxnSp>
          <p:nvCxnSpPr>
            <p:cNvPr id="34" name="Straight Connector 33"/>
            <p:cNvCxnSpPr>
              <a:endCxn id="35" idx="0"/>
            </p:cNvCxnSpPr>
            <p:nvPr/>
          </p:nvCxnSpPr>
          <p:spPr>
            <a:xfrm>
              <a:off x="2490787" y="981074"/>
              <a:ext cx="101448" cy="99297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 rot="20755663">
              <a:off x="2570771" y="906468"/>
              <a:ext cx="298668" cy="139689"/>
            </a:xfrm>
            <a:custGeom>
              <a:avLst/>
              <a:gdLst>
                <a:gd name="connsiteX0" fmla="*/ 0 w 361950"/>
                <a:gd name="connsiteY0" fmla="*/ 123825 h 123825"/>
                <a:gd name="connsiteX1" fmla="*/ 133350 w 361950"/>
                <a:gd name="connsiteY1" fmla="*/ 38100 h 123825"/>
                <a:gd name="connsiteX2" fmla="*/ 361950 w 3619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123825">
                  <a:moveTo>
                    <a:pt x="0" y="123825"/>
                  </a:moveTo>
                  <a:cubicBezTo>
                    <a:pt x="36512" y="91281"/>
                    <a:pt x="73025" y="58737"/>
                    <a:pt x="133350" y="38100"/>
                  </a:cubicBezTo>
                  <a:cubicBezTo>
                    <a:pt x="193675" y="17463"/>
                    <a:pt x="277812" y="8731"/>
                    <a:pt x="361950" y="0"/>
                  </a:cubicBezTo>
                </a:path>
              </a:pathLst>
            </a:cu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5362372" y="2753912"/>
            <a:ext cx="2514600" cy="316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task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429773" y="2857826"/>
            <a:ext cx="146459" cy="108259"/>
            <a:chOff x="2490787" y="906468"/>
            <a:chExt cx="378652" cy="173903"/>
          </a:xfrm>
          <a:solidFill>
            <a:schemeClr val="bg1">
              <a:lumMod val="75000"/>
            </a:schemeClr>
          </a:solidFill>
        </p:grpSpPr>
        <p:cxnSp>
          <p:nvCxnSpPr>
            <p:cNvPr id="44" name="Straight Connector 43"/>
            <p:cNvCxnSpPr>
              <a:endCxn id="45" idx="0"/>
            </p:cNvCxnSpPr>
            <p:nvPr/>
          </p:nvCxnSpPr>
          <p:spPr>
            <a:xfrm>
              <a:off x="2490787" y="981074"/>
              <a:ext cx="101448" cy="99297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44"/>
            <p:cNvSpPr/>
            <p:nvPr/>
          </p:nvSpPr>
          <p:spPr>
            <a:xfrm rot="20755663">
              <a:off x="2570771" y="906468"/>
              <a:ext cx="298668" cy="139689"/>
            </a:xfrm>
            <a:custGeom>
              <a:avLst/>
              <a:gdLst>
                <a:gd name="connsiteX0" fmla="*/ 0 w 361950"/>
                <a:gd name="connsiteY0" fmla="*/ 123825 h 123825"/>
                <a:gd name="connsiteX1" fmla="*/ 133350 w 361950"/>
                <a:gd name="connsiteY1" fmla="*/ 38100 h 123825"/>
                <a:gd name="connsiteX2" fmla="*/ 361950 w 3619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123825">
                  <a:moveTo>
                    <a:pt x="0" y="123825"/>
                  </a:moveTo>
                  <a:cubicBezTo>
                    <a:pt x="36512" y="91281"/>
                    <a:pt x="73025" y="58737"/>
                    <a:pt x="133350" y="38100"/>
                  </a:cubicBezTo>
                  <a:cubicBezTo>
                    <a:pt x="193675" y="17463"/>
                    <a:pt x="277812" y="8731"/>
                    <a:pt x="361950" y="0"/>
                  </a:cubicBezTo>
                </a:path>
              </a:pathLst>
            </a:cu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31153" y="2755199"/>
            <a:ext cx="13378" cy="311926"/>
            <a:chOff x="6117389" y="1867076"/>
            <a:chExt cx="13378" cy="31192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ounded Rectangle 39"/>
          <p:cNvSpPr/>
          <p:nvPr/>
        </p:nvSpPr>
        <p:spPr>
          <a:xfrm>
            <a:off x="7041815" y="3166174"/>
            <a:ext cx="759125" cy="12099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75968" y="3134341"/>
            <a:ext cx="25078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items left              </a:t>
            </a:r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 Completed         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Clear Completed (1)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Dodecagon 49"/>
          <p:cNvSpPr/>
          <p:nvPr/>
        </p:nvSpPr>
        <p:spPr>
          <a:xfrm>
            <a:off x="6144912" y="3300299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2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5064848" y="156167"/>
            <a:ext cx="3080214" cy="6569519"/>
            <a:chOff x="5064848" y="156167"/>
            <a:chExt cx="3080214" cy="656951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848" y="156167"/>
              <a:ext cx="3080214" cy="6569519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5305898" y="5063906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 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996550" y="1233917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ToDos</a:t>
              </a:r>
              <a:endPara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12064" y="70957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checkbox in the input task line to complete all tasks. Click again to toggle all tasks from complete to active.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Dodecagon 40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0921" y="1889261"/>
            <a:ext cx="2514600" cy="277177"/>
          </a:xfrm>
          <a:prstGeom prst="rect">
            <a:avLst/>
          </a:prstGeom>
          <a:solidFill>
            <a:srgbClr val="799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64123" y="1857147"/>
            <a:ext cx="2521397" cy="3160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41313" algn="l"/>
              </a:tabLst>
            </a:pPr>
            <a:r>
              <a:rPr lang="en-US" sz="1400" dirty="0">
                <a:latin typeface="Helvetica Neue"/>
              </a:rPr>
              <a:t>   </a:t>
            </a:r>
            <a:r>
              <a:rPr lang="en-US" sz="1400" dirty="0" smtClean="0">
                <a:latin typeface="Helvetica Neue"/>
              </a:rPr>
              <a:t> 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needs to be done?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31524" y="1927291"/>
            <a:ext cx="137573" cy="16653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32904" y="1841557"/>
            <a:ext cx="13378" cy="311926"/>
            <a:chOff x="6155489" y="1844596"/>
            <a:chExt cx="13378" cy="311926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6155489" y="184459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168867" y="184459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364123" y="2169636"/>
            <a:ext cx="2514600" cy="316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</a:t>
            </a:r>
            <a:r>
              <a:rPr lang="en-US" sz="1400" strike="sngStrik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task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632904" y="2169550"/>
            <a:ext cx="13378" cy="311926"/>
            <a:chOff x="6117389" y="1867076"/>
            <a:chExt cx="13378" cy="31192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395743" y="3106833"/>
            <a:ext cx="2458155" cy="3160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364123" y="2483064"/>
            <a:ext cx="2514600" cy="316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</a:t>
            </a:r>
            <a:r>
              <a:rPr lang="en-US" sz="1400" strike="sngStrike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task</a:t>
            </a:r>
            <a:endParaRPr lang="en-US" sz="1400" strike="sngStrike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632904" y="2485725"/>
            <a:ext cx="13378" cy="311926"/>
            <a:chOff x="6117389" y="1867076"/>
            <a:chExt cx="13378" cy="311926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370921" y="2884994"/>
            <a:ext cx="25078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Helvetica Neue"/>
              </a:rPr>
              <a:t>1 Item Left                 </a:t>
            </a:r>
            <a:r>
              <a:rPr lang="en-US" sz="600" b="1" dirty="0" smtClean="0">
                <a:latin typeface="Helvetica Neue"/>
              </a:rPr>
              <a:t>All</a:t>
            </a:r>
            <a:r>
              <a:rPr lang="en-US" sz="600" dirty="0" smtClean="0">
                <a:latin typeface="Helvetica Neue"/>
              </a:rPr>
              <a:t>  Active  Completed</a:t>
            </a:r>
            <a:endParaRPr lang="en-US" sz="600" dirty="0">
              <a:latin typeface="Helvetica Neue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64123" y="2792115"/>
            <a:ext cx="2514600" cy="316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</a:t>
            </a:r>
            <a:r>
              <a:rPr lang="en-US" sz="1400" strike="sngStrike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task</a:t>
            </a:r>
            <a:endParaRPr lang="en-US" sz="1400" strike="sngStrike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32904" y="2793402"/>
            <a:ext cx="13378" cy="311926"/>
            <a:chOff x="6117389" y="1867076"/>
            <a:chExt cx="13378" cy="31192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/>
          <p:cNvSpPr/>
          <p:nvPr/>
        </p:nvSpPr>
        <p:spPr>
          <a:xfrm>
            <a:off x="7024833" y="3204377"/>
            <a:ext cx="759125" cy="12099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77719" y="3172544"/>
            <a:ext cx="25078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Helvetica Neue"/>
              </a:rPr>
              <a:t>0 items left        </a:t>
            </a:r>
            <a:r>
              <a:rPr lang="en-US" sz="600" b="1" dirty="0" smtClean="0">
                <a:latin typeface="Helvetica Neue"/>
              </a:rPr>
              <a:t>All</a:t>
            </a:r>
            <a:r>
              <a:rPr lang="en-US" sz="600" dirty="0" smtClean="0">
                <a:latin typeface="Helvetica Neue"/>
              </a:rPr>
              <a:t>  </a:t>
            </a:r>
            <a:r>
              <a: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Active  Completed </a:t>
            </a:r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         </a:t>
            </a:r>
            <a:r>
              <a:rPr lang="en-US" sz="600" dirty="0" smtClean="0">
                <a:latin typeface="Helvetica Neue"/>
              </a:rPr>
              <a:t>Clear </a:t>
            </a:r>
            <a:r>
              <a:rPr lang="en-US" sz="600" dirty="0">
                <a:latin typeface="Helvetica Neue"/>
              </a:rPr>
              <a:t>Completed </a:t>
            </a:r>
            <a:r>
              <a:rPr lang="en-US" sz="600" dirty="0" smtClean="0">
                <a:latin typeface="Helvetica Neue"/>
              </a:rPr>
              <a:t>(3) </a:t>
            </a:r>
            <a:endParaRPr lang="en-US" sz="600" dirty="0">
              <a:latin typeface="Helvetica Neue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422638" y="2274273"/>
            <a:ext cx="146459" cy="108259"/>
            <a:chOff x="2490787" y="906468"/>
            <a:chExt cx="378652" cy="173903"/>
          </a:xfrm>
          <a:solidFill>
            <a:srgbClr val="00B050"/>
          </a:solidFill>
        </p:grpSpPr>
        <p:cxnSp>
          <p:nvCxnSpPr>
            <p:cNvPr id="49" name="Straight Connector 48"/>
            <p:cNvCxnSpPr>
              <a:endCxn id="50" idx="0"/>
            </p:cNvCxnSpPr>
            <p:nvPr/>
          </p:nvCxnSpPr>
          <p:spPr>
            <a:xfrm>
              <a:off x="2490787" y="981074"/>
              <a:ext cx="101448" cy="99297"/>
            </a:xfrm>
            <a:prstGeom prst="line">
              <a:avLst/>
            </a:prstGeom>
            <a:grpFill/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49"/>
            <p:cNvSpPr/>
            <p:nvPr/>
          </p:nvSpPr>
          <p:spPr>
            <a:xfrm rot="20755663">
              <a:off x="2570771" y="906468"/>
              <a:ext cx="298668" cy="139689"/>
            </a:xfrm>
            <a:custGeom>
              <a:avLst/>
              <a:gdLst>
                <a:gd name="connsiteX0" fmla="*/ 0 w 361950"/>
                <a:gd name="connsiteY0" fmla="*/ 123825 h 123825"/>
                <a:gd name="connsiteX1" fmla="*/ 133350 w 361950"/>
                <a:gd name="connsiteY1" fmla="*/ 38100 h 123825"/>
                <a:gd name="connsiteX2" fmla="*/ 361950 w 3619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123825">
                  <a:moveTo>
                    <a:pt x="0" y="123825"/>
                  </a:moveTo>
                  <a:cubicBezTo>
                    <a:pt x="36512" y="91281"/>
                    <a:pt x="73025" y="58737"/>
                    <a:pt x="133350" y="38100"/>
                  </a:cubicBezTo>
                  <a:cubicBezTo>
                    <a:pt x="193675" y="17463"/>
                    <a:pt x="277812" y="8731"/>
                    <a:pt x="361950" y="0"/>
                  </a:cubicBezTo>
                </a:path>
              </a:pathLst>
            </a:custGeom>
            <a:grp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422638" y="2587558"/>
            <a:ext cx="146459" cy="108259"/>
            <a:chOff x="2490787" y="906468"/>
            <a:chExt cx="378652" cy="173903"/>
          </a:xfrm>
          <a:solidFill>
            <a:srgbClr val="00B050"/>
          </a:solidFill>
        </p:grpSpPr>
        <p:cxnSp>
          <p:nvCxnSpPr>
            <p:cNvPr id="54" name="Straight Connector 53"/>
            <p:cNvCxnSpPr>
              <a:endCxn id="55" idx="0"/>
            </p:cNvCxnSpPr>
            <p:nvPr/>
          </p:nvCxnSpPr>
          <p:spPr>
            <a:xfrm>
              <a:off x="2490787" y="981074"/>
              <a:ext cx="101448" cy="99297"/>
            </a:xfrm>
            <a:prstGeom prst="line">
              <a:avLst/>
            </a:prstGeom>
            <a:grpFill/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reeform 54"/>
            <p:cNvSpPr/>
            <p:nvPr/>
          </p:nvSpPr>
          <p:spPr>
            <a:xfrm rot="20755663">
              <a:off x="2570771" y="906468"/>
              <a:ext cx="298668" cy="139689"/>
            </a:xfrm>
            <a:custGeom>
              <a:avLst/>
              <a:gdLst>
                <a:gd name="connsiteX0" fmla="*/ 0 w 361950"/>
                <a:gd name="connsiteY0" fmla="*/ 123825 h 123825"/>
                <a:gd name="connsiteX1" fmla="*/ 133350 w 361950"/>
                <a:gd name="connsiteY1" fmla="*/ 38100 h 123825"/>
                <a:gd name="connsiteX2" fmla="*/ 361950 w 3619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123825">
                  <a:moveTo>
                    <a:pt x="0" y="123825"/>
                  </a:moveTo>
                  <a:cubicBezTo>
                    <a:pt x="36512" y="91281"/>
                    <a:pt x="73025" y="58737"/>
                    <a:pt x="133350" y="38100"/>
                  </a:cubicBezTo>
                  <a:cubicBezTo>
                    <a:pt x="193675" y="17463"/>
                    <a:pt x="277812" y="8731"/>
                    <a:pt x="361950" y="0"/>
                  </a:cubicBezTo>
                </a:path>
              </a:pathLst>
            </a:custGeom>
            <a:grp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422638" y="2904147"/>
            <a:ext cx="146459" cy="108259"/>
            <a:chOff x="2490787" y="906468"/>
            <a:chExt cx="378652" cy="173903"/>
          </a:xfrm>
          <a:solidFill>
            <a:srgbClr val="00B050"/>
          </a:solidFill>
        </p:grpSpPr>
        <p:cxnSp>
          <p:nvCxnSpPr>
            <p:cNvPr id="58" name="Straight Connector 57"/>
            <p:cNvCxnSpPr>
              <a:endCxn id="59" idx="0"/>
            </p:cNvCxnSpPr>
            <p:nvPr/>
          </p:nvCxnSpPr>
          <p:spPr>
            <a:xfrm>
              <a:off x="2490787" y="981074"/>
              <a:ext cx="101448" cy="99297"/>
            </a:xfrm>
            <a:prstGeom prst="line">
              <a:avLst/>
            </a:prstGeom>
            <a:grpFill/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reeform 58"/>
            <p:cNvSpPr/>
            <p:nvPr/>
          </p:nvSpPr>
          <p:spPr>
            <a:xfrm rot="20755663">
              <a:off x="2570771" y="906468"/>
              <a:ext cx="298668" cy="139689"/>
            </a:xfrm>
            <a:custGeom>
              <a:avLst/>
              <a:gdLst>
                <a:gd name="connsiteX0" fmla="*/ 0 w 361950"/>
                <a:gd name="connsiteY0" fmla="*/ 123825 h 123825"/>
                <a:gd name="connsiteX1" fmla="*/ 133350 w 361950"/>
                <a:gd name="connsiteY1" fmla="*/ 38100 h 123825"/>
                <a:gd name="connsiteX2" fmla="*/ 361950 w 3619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123825">
                  <a:moveTo>
                    <a:pt x="0" y="123825"/>
                  </a:moveTo>
                  <a:cubicBezTo>
                    <a:pt x="36512" y="91281"/>
                    <a:pt x="73025" y="58737"/>
                    <a:pt x="133350" y="38100"/>
                  </a:cubicBezTo>
                  <a:cubicBezTo>
                    <a:pt x="193675" y="17463"/>
                    <a:pt x="277812" y="8731"/>
                    <a:pt x="361950" y="0"/>
                  </a:cubicBezTo>
                </a:path>
              </a:pathLst>
            </a:custGeom>
            <a:grp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74" y="1952641"/>
            <a:ext cx="124978" cy="115833"/>
          </a:xfrm>
          <a:prstGeom prst="rect">
            <a:avLst/>
          </a:prstGeom>
        </p:spPr>
      </p:pic>
      <p:sp>
        <p:nvSpPr>
          <p:cNvPr id="42" name="Dodecagon 41"/>
          <p:cNvSpPr/>
          <p:nvPr/>
        </p:nvSpPr>
        <p:spPr>
          <a:xfrm>
            <a:off x="5128255" y="1890230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59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687</Words>
  <Application>Microsoft Office PowerPoint</Application>
  <PresentationFormat>On-screen Show (4:3)</PresentationFormat>
  <Paragraphs>151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Rector</dc:creator>
  <cp:lastModifiedBy>Kathleen Rector</cp:lastModifiedBy>
  <cp:revision>6</cp:revision>
  <dcterms:created xsi:type="dcterms:W3CDTF">2013-10-24T22:35:57Z</dcterms:created>
  <dcterms:modified xsi:type="dcterms:W3CDTF">2013-10-24T23:20:49Z</dcterms:modified>
</cp:coreProperties>
</file>